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6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37" autoAdjust="0"/>
    <p:restoredTop sz="97112" autoAdjust="0"/>
  </p:normalViewPr>
  <p:slideViewPr>
    <p:cSldViewPr>
      <p:cViewPr varScale="1">
        <p:scale>
          <a:sx n="178" d="100"/>
          <a:sy n="178" d="100"/>
        </p:scale>
        <p:origin x="236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6AED9-4B66-4E61-86E8-E1034734146B}" type="datetimeFigureOut">
              <a:rPr lang="en-US" smtClean="0"/>
              <a:pPr/>
              <a:t>5/13/2020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1B372-7506-47F9-B596-C22EF0F15A3B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5/13/2020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5/13/2020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5/13/2020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5/13/2020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5/13/2020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5/13/2020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5/13/2020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5/13/2020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5/13/2020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5/13/2020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5/13/2020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4B37F-8D57-42F7-BCD9-6CFC246EE325}" type="datetimeFigureOut">
              <a:rPr lang="en-US" smtClean="0"/>
              <a:pPr/>
              <a:t>5/13/2020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9EE36-9FDA-48B1-8617-8414B864B571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39624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Sorting Network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895600" y="81915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Let’s take the original following sequence </a:t>
            </a:r>
            <a:r>
              <a:rPr lang="en-AU" dirty="0" smtClean="0"/>
              <a:t>(8 5 7 2 3 4 6 1)</a:t>
            </a:r>
            <a:endParaRPr lang="en-AU" dirty="0"/>
          </a:p>
        </p:txBody>
      </p:sp>
      <p:sp>
        <p:nvSpPr>
          <p:cNvPr id="12" name="Rectangle 11"/>
          <p:cNvSpPr/>
          <p:nvPr/>
        </p:nvSpPr>
        <p:spPr>
          <a:xfrm>
            <a:off x="762000" y="1962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62000" y="2343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7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2000" y="2724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2000" y="3105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62000" y="3486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62000" y="3867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62000" y="4248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62000" y="1581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8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0"/>
            <a:endCxn id="37" idx="1"/>
          </p:cNvCxnSpPr>
          <p:nvPr/>
        </p:nvCxnSpPr>
        <p:spPr>
          <a:xfrm rot="5400000" flipH="1" flipV="1">
            <a:off x="1630133" y="315683"/>
            <a:ext cx="577334" cy="19536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39624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Sorting Network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122000" y="1733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119000" y="2114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119000" y="2495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119000" y="2876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119000" y="3257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116000" y="3638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116000" y="4019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116000" y="4400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6200000" flipH="1">
            <a:off x="2476499" y="2305049"/>
            <a:ext cx="1143000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H="1">
            <a:off x="2857102" y="2685652"/>
            <a:ext cx="1143794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6200000" flipH="1">
            <a:off x="3238102" y="3066652"/>
            <a:ext cx="1143794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6200000" flipH="1">
            <a:off x="3618705" y="3447255"/>
            <a:ext cx="1144588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6200000" flipH="1">
            <a:off x="2476501" y="3829049"/>
            <a:ext cx="1143000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 flipH="1">
            <a:off x="4190600" y="2114152"/>
            <a:ext cx="762794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H="1">
            <a:off x="4571203" y="2494755"/>
            <a:ext cx="763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6200000" flipH="1">
            <a:off x="4952205" y="2877343"/>
            <a:ext cx="763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16200000" flipH="1">
            <a:off x="4189808" y="3258740"/>
            <a:ext cx="764382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6200000" flipH="1">
            <a:off x="4571998" y="3638550"/>
            <a:ext cx="762002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6200000" flipH="1">
            <a:off x="4952205" y="4020343"/>
            <a:ext cx="763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6200000" flipH="1">
            <a:off x="5524100" y="1923652"/>
            <a:ext cx="381794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6200000" flipH="1">
            <a:off x="5904703" y="2304255"/>
            <a:ext cx="382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16200000" flipH="1">
            <a:off x="5904705" y="3067843"/>
            <a:ext cx="382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5400000">
            <a:off x="5525292" y="2685256"/>
            <a:ext cx="381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6200000" flipH="1">
            <a:off x="5524100" y="3447652"/>
            <a:ext cx="381794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6200000" flipH="1">
            <a:off x="5904703" y="3828255"/>
            <a:ext cx="382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>
            <a:off x="5525292" y="4209256"/>
            <a:ext cx="381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62000" y="1962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62000" y="2343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62000" y="2724150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62000" y="3105150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8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62000" y="3486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62000" y="3867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7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62000" y="4248150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62000" y="1581150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39624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Sorting Network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122000" y="1733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119000" y="2114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119000" y="2495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119000" y="2876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119000" y="3257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116000" y="3638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116000" y="4019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116000" y="4400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H="1">
            <a:off x="2857102" y="2685652"/>
            <a:ext cx="1143794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6200000" flipH="1">
            <a:off x="3238102" y="3066652"/>
            <a:ext cx="1143794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6200000" flipH="1">
            <a:off x="3618705" y="3447255"/>
            <a:ext cx="1144588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 flipH="1">
            <a:off x="4190600" y="2114152"/>
            <a:ext cx="762794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H="1">
            <a:off x="4571203" y="2494755"/>
            <a:ext cx="763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6200000" flipH="1">
            <a:off x="4952205" y="2877343"/>
            <a:ext cx="763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16200000" flipH="1">
            <a:off x="4189808" y="3258740"/>
            <a:ext cx="764382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6200000" flipH="1">
            <a:off x="4571998" y="3638550"/>
            <a:ext cx="762002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6200000" flipH="1">
            <a:off x="4952205" y="4020343"/>
            <a:ext cx="763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6200000" flipH="1">
            <a:off x="5524100" y="1923652"/>
            <a:ext cx="381794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6200000" flipH="1">
            <a:off x="5904703" y="2304255"/>
            <a:ext cx="382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16200000" flipH="1">
            <a:off x="5904705" y="3067843"/>
            <a:ext cx="382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5400000">
            <a:off x="5525292" y="2685256"/>
            <a:ext cx="381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6200000" flipH="1">
            <a:off x="5524100" y="3447652"/>
            <a:ext cx="381794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6200000" flipH="1">
            <a:off x="5904703" y="3828255"/>
            <a:ext cx="382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>
            <a:off x="5525292" y="4209256"/>
            <a:ext cx="381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62000" y="1962150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62000" y="2343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62000" y="2724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62000" y="3105150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62000" y="3486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62000" y="3867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7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62000" y="4248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8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62000" y="1581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39624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Sorting Network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122000" y="1733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119000" y="2114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119000" y="2495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119000" y="2876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119000" y="3257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116000" y="3638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116000" y="4019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116000" y="4400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6200000" flipH="1">
            <a:off x="3238102" y="3066652"/>
            <a:ext cx="1143794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6200000" flipH="1">
            <a:off x="3618705" y="3447255"/>
            <a:ext cx="1144588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 flipH="1">
            <a:off x="4190600" y="2114152"/>
            <a:ext cx="762794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H="1">
            <a:off x="4571203" y="2494755"/>
            <a:ext cx="763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6200000" flipH="1">
            <a:off x="4952205" y="2877343"/>
            <a:ext cx="763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16200000" flipH="1">
            <a:off x="4189808" y="3258740"/>
            <a:ext cx="764382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6200000" flipH="1">
            <a:off x="4571998" y="3638550"/>
            <a:ext cx="762002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6200000" flipH="1">
            <a:off x="4952205" y="4020343"/>
            <a:ext cx="763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6200000" flipH="1">
            <a:off x="5524100" y="1923652"/>
            <a:ext cx="381794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6200000" flipH="1">
            <a:off x="5904703" y="2304255"/>
            <a:ext cx="382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16200000" flipH="1">
            <a:off x="5904705" y="3067843"/>
            <a:ext cx="382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5400000">
            <a:off x="5525292" y="2685256"/>
            <a:ext cx="381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6200000" flipH="1">
            <a:off x="5524100" y="3447652"/>
            <a:ext cx="381794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6200000" flipH="1">
            <a:off x="5904703" y="3828255"/>
            <a:ext cx="382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>
            <a:off x="5525292" y="4209256"/>
            <a:ext cx="381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62000" y="1962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62000" y="2343150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62000" y="2724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62000" y="3105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62000" y="3486150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62000" y="3867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7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62000" y="4248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8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62000" y="1581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39624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Sorting Network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122000" y="1733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119000" y="2114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119000" y="2495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119000" y="2876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119000" y="3257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116000" y="3638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116000" y="4019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116000" y="4400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6200000" flipH="1">
            <a:off x="3618705" y="3447255"/>
            <a:ext cx="1144588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 flipH="1">
            <a:off x="4190600" y="2114152"/>
            <a:ext cx="762794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H="1">
            <a:off x="4571203" y="2494755"/>
            <a:ext cx="763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6200000" flipH="1">
            <a:off x="4952205" y="2877343"/>
            <a:ext cx="763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16200000" flipH="1">
            <a:off x="4189808" y="3258740"/>
            <a:ext cx="764382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6200000" flipH="1">
            <a:off x="4571998" y="3638550"/>
            <a:ext cx="762002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6200000" flipH="1">
            <a:off x="4952205" y="4020343"/>
            <a:ext cx="763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6200000" flipH="1">
            <a:off x="5524100" y="1923652"/>
            <a:ext cx="381794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6200000" flipH="1">
            <a:off x="5904703" y="2304255"/>
            <a:ext cx="382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16200000" flipH="1">
            <a:off x="5904705" y="3067843"/>
            <a:ext cx="382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5400000">
            <a:off x="5525292" y="2685256"/>
            <a:ext cx="381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6200000" flipH="1">
            <a:off x="5524100" y="3447652"/>
            <a:ext cx="381794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6200000" flipH="1">
            <a:off x="5904703" y="3828255"/>
            <a:ext cx="382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>
            <a:off x="5525292" y="4209256"/>
            <a:ext cx="381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62000" y="1962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62000" y="2343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62000" y="2724150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62000" y="3105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62000" y="3486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62000" y="3867150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7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62000" y="4248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8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62000" y="1581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39624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Sorting Network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122000" y="1733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119000" y="2114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119000" y="2495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119000" y="2876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119000" y="3257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116000" y="3638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116000" y="4019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116000" y="4400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 flipH="1">
            <a:off x="4190600" y="2114152"/>
            <a:ext cx="762794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H="1">
            <a:off x="4571203" y="2494755"/>
            <a:ext cx="763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6200000" flipH="1">
            <a:off x="4952205" y="2877343"/>
            <a:ext cx="763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16200000" flipH="1">
            <a:off x="4189808" y="3258740"/>
            <a:ext cx="764382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6200000" flipH="1">
            <a:off x="4571998" y="3638550"/>
            <a:ext cx="762002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6200000" flipH="1">
            <a:off x="4952205" y="4020343"/>
            <a:ext cx="763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6200000" flipH="1">
            <a:off x="5524100" y="1923652"/>
            <a:ext cx="381794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6200000" flipH="1">
            <a:off x="5904703" y="2304255"/>
            <a:ext cx="382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16200000" flipH="1">
            <a:off x="5904705" y="3067843"/>
            <a:ext cx="382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5400000">
            <a:off x="5525292" y="2685256"/>
            <a:ext cx="381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6200000" flipH="1">
            <a:off x="5524100" y="3447652"/>
            <a:ext cx="381794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6200000" flipH="1">
            <a:off x="5904703" y="3828255"/>
            <a:ext cx="382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>
            <a:off x="5525292" y="4209256"/>
            <a:ext cx="381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62000" y="1962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62000" y="2343150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62000" y="2724150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62000" y="3105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62000" y="3486150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62000" y="3867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7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62000" y="4248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8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62000" y="1581150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39624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Sorting Network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122000" y="1733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119000" y="2114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119000" y="2495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119000" y="2876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119000" y="3257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116000" y="3638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116000" y="4019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116000" y="4400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H="1">
            <a:off x="4571203" y="2494755"/>
            <a:ext cx="763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6200000" flipH="1">
            <a:off x="4952205" y="2877343"/>
            <a:ext cx="763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6200000" flipH="1">
            <a:off x="4571998" y="3638550"/>
            <a:ext cx="762002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6200000" flipH="1">
            <a:off x="4952205" y="4020343"/>
            <a:ext cx="763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6200000" flipH="1">
            <a:off x="5524100" y="1923652"/>
            <a:ext cx="381794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6200000" flipH="1">
            <a:off x="5904703" y="2304255"/>
            <a:ext cx="382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16200000" flipH="1">
            <a:off x="5904705" y="3067843"/>
            <a:ext cx="382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5400000">
            <a:off x="5525292" y="2685256"/>
            <a:ext cx="381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6200000" flipH="1">
            <a:off x="5524100" y="3447652"/>
            <a:ext cx="381794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6200000" flipH="1">
            <a:off x="5904703" y="3828255"/>
            <a:ext cx="382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>
            <a:off x="5525292" y="4209256"/>
            <a:ext cx="381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62000" y="1962150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62000" y="2343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62000" y="2724150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62000" y="3105150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62000" y="3486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62000" y="3867150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7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62000" y="4248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8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62000" y="1581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39624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Sorting Network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122000" y="1733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119000" y="2114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119000" y="2495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119000" y="2876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119000" y="3257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116000" y="3638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116000" y="4019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116000" y="4400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6200000" flipH="1">
            <a:off x="4952205" y="2877343"/>
            <a:ext cx="763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6200000" flipH="1">
            <a:off x="4952205" y="4020343"/>
            <a:ext cx="763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6200000" flipH="1">
            <a:off x="5524100" y="1923652"/>
            <a:ext cx="381794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6200000" flipH="1">
            <a:off x="5904703" y="2304255"/>
            <a:ext cx="382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16200000" flipH="1">
            <a:off x="5904705" y="3067843"/>
            <a:ext cx="382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5400000">
            <a:off x="5525292" y="2685256"/>
            <a:ext cx="381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6200000" flipH="1">
            <a:off x="5524100" y="3447652"/>
            <a:ext cx="381794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6200000" flipH="1">
            <a:off x="5904703" y="3828255"/>
            <a:ext cx="382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>
            <a:off x="5525292" y="4209256"/>
            <a:ext cx="381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62000" y="1962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62000" y="2343150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62000" y="2724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62000" y="3105150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62000" y="3486150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62000" y="3867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7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62000" y="4248150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8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62000" y="1581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39624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Sorting Network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122000" y="1733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119000" y="2114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119000" y="2495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119000" y="2876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119000" y="3257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116000" y="3638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116000" y="4019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116000" y="4400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6200000" flipH="1">
            <a:off x="5524100" y="1923652"/>
            <a:ext cx="381794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6200000" flipH="1">
            <a:off x="5904703" y="2304255"/>
            <a:ext cx="382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16200000" flipH="1">
            <a:off x="5904705" y="3067843"/>
            <a:ext cx="382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5400000">
            <a:off x="5525292" y="2685256"/>
            <a:ext cx="381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6200000" flipH="1">
            <a:off x="5524100" y="3447652"/>
            <a:ext cx="381794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6200000" flipH="1">
            <a:off x="5904703" y="3828255"/>
            <a:ext cx="382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>
            <a:off x="5525292" y="4209256"/>
            <a:ext cx="381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62000" y="1962150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62000" y="2343150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62000" y="2724150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62000" y="3105150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62000" y="3486150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62000" y="3867150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7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62000" y="4248150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8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62000" y="1581150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39624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Sorting Network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122000" y="1733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119000" y="2114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119000" y="2495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119000" y="2876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119000" y="3257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116000" y="3638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116000" y="4019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116000" y="4400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6200000" flipH="1">
            <a:off x="5904703" y="2304255"/>
            <a:ext cx="382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16200000" flipH="1">
            <a:off x="5904705" y="3067843"/>
            <a:ext cx="382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6200000" flipH="1">
            <a:off x="5904703" y="3828255"/>
            <a:ext cx="382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62000" y="1962150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62000" y="2343150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62000" y="2724150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62000" y="3105150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62000" y="3486150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62000" y="3867150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7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62000" y="4248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8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62000" y="1581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39624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Sorting Network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122000" y="1733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119000" y="2114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119000" y="2495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119000" y="2876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119000" y="3257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116000" y="3638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116000" y="4019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116000" y="4400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62000" y="1962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62000" y="2343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62000" y="2724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62000" y="3105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62000" y="3486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62000" y="3867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7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62000" y="4248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8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62000" y="1581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81915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As you can see we are left with our ordered sequence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39624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Sorting Network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895600" y="81915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add our wires</a:t>
            </a:r>
            <a:endParaRPr lang="en-AU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122000" y="1733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119000" y="2114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119000" y="2495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119000" y="2876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119000" y="3257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116000" y="3638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116000" y="4019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116000" y="4400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62000" y="1962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62000" y="2343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7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62000" y="2724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62000" y="3105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62000" y="3486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762000" y="3867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62000" y="4248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62000" y="1581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8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37" idx="2"/>
          </p:cNvCxnSpPr>
          <p:nvPr/>
        </p:nvCxnSpPr>
        <p:spPr>
          <a:xfrm rot="5400000" flipH="1" flipV="1">
            <a:off x="3537466" y="1461016"/>
            <a:ext cx="545068" cy="158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39624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Sorting Network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895600" y="81915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Try it out with your own sequence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122000" y="1733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119000" y="2114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119000" y="2495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119000" y="2876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119000" y="3257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116000" y="3638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116000" y="4019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116000" y="4400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761204" y="2495550"/>
            <a:ext cx="1524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1142204" y="2875756"/>
            <a:ext cx="1524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1523204" y="3256756"/>
            <a:ext cx="1524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1904204" y="3636962"/>
            <a:ext cx="1524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6200000" flipH="1">
            <a:off x="2476499" y="2305049"/>
            <a:ext cx="1143000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H="1">
            <a:off x="2857102" y="2685652"/>
            <a:ext cx="1143794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6200000" flipH="1">
            <a:off x="3238102" y="3066652"/>
            <a:ext cx="1143794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6200000" flipH="1">
            <a:off x="3618705" y="3447255"/>
            <a:ext cx="1144588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6200000" flipH="1">
            <a:off x="2476501" y="3829049"/>
            <a:ext cx="1143000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 flipH="1">
            <a:off x="4190600" y="2114152"/>
            <a:ext cx="762794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H="1">
            <a:off x="4571203" y="2494755"/>
            <a:ext cx="763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6200000" flipH="1">
            <a:off x="4952205" y="2877343"/>
            <a:ext cx="763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16200000" flipH="1">
            <a:off x="4189808" y="3258740"/>
            <a:ext cx="764382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6200000" flipH="1">
            <a:off x="4571998" y="3638550"/>
            <a:ext cx="762002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6200000" flipH="1">
            <a:off x="4952205" y="4020343"/>
            <a:ext cx="763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6200000" flipH="1">
            <a:off x="5524100" y="1923652"/>
            <a:ext cx="381794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6200000" flipH="1">
            <a:off x="5904703" y="2304255"/>
            <a:ext cx="382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16200000" flipH="1">
            <a:off x="5904705" y="3067843"/>
            <a:ext cx="382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5400000">
            <a:off x="5525292" y="2685256"/>
            <a:ext cx="381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6200000" flipH="1">
            <a:off x="5524100" y="3447652"/>
            <a:ext cx="381794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6200000" flipH="1">
            <a:off x="5904703" y="3828255"/>
            <a:ext cx="382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>
            <a:off x="5525292" y="4209256"/>
            <a:ext cx="381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762000" y="1962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762000" y="2343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762000" y="2724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762000" y="3105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762000" y="3486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762000" y="3867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762000" y="4248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762000" y="1581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39624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Sorting Network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895600" y="81915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add our connectors that we use for comparison</a:t>
            </a:r>
            <a:endParaRPr lang="en-AU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122000" y="1733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119000" y="2114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119000" y="2495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119000" y="2876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119000" y="3257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116000" y="3638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116000" y="4019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116000" y="4400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761204" y="2495550"/>
            <a:ext cx="1524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1142204" y="2875756"/>
            <a:ext cx="1524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1523204" y="3256756"/>
            <a:ext cx="1524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1904204" y="3636962"/>
            <a:ext cx="1524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6200000" flipH="1">
            <a:off x="2476499" y="2305049"/>
            <a:ext cx="1143000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H="1">
            <a:off x="2857102" y="2685652"/>
            <a:ext cx="1143794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6200000" flipH="1">
            <a:off x="3238102" y="3066652"/>
            <a:ext cx="1143794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6200000" flipH="1">
            <a:off x="3618705" y="3447255"/>
            <a:ext cx="1144588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6200000" flipH="1">
            <a:off x="2476501" y="3829049"/>
            <a:ext cx="1143000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 flipH="1">
            <a:off x="4190600" y="2114152"/>
            <a:ext cx="762794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H="1">
            <a:off x="4571203" y="2494755"/>
            <a:ext cx="763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6200000" flipH="1">
            <a:off x="4952205" y="2877343"/>
            <a:ext cx="763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16200000" flipH="1">
            <a:off x="4189808" y="3258740"/>
            <a:ext cx="764382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6200000" flipH="1">
            <a:off x="4571998" y="3638550"/>
            <a:ext cx="762002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6200000" flipH="1">
            <a:off x="4952205" y="4020343"/>
            <a:ext cx="763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6200000" flipH="1">
            <a:off x="5524100" y="1923652"/>
            <a:ext cx="381794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6200000" flipH="1">
            <a:off x="5904703" y="2304255"/>
            <a:ext cx="382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16200000" flipH="1">
            <a:off x="5904705" y="3067843"/>
            <a:ext cx="382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5400000">
            <a:off x="5525292" y="2685256"/>
            <a:ext cx="381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6200000" flipH="1">
            <a:off x="5524100" y="3447652"/>
            <a:ext cx="381794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6200000" flipH="1">
            <a:off x="5904703" y="3828255"/>
            <a:ext cx="382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>
            <a:off x="5525292" y="4209256"/>
            <a:ext cx="381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762000" y="1962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762000" y="2343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7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762000" y="2724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762000" y="3105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762000" y="3486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762000" y="3867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762000" y="4248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762000" y="1581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8</a:t>
            </a:r>
            <a:endParaRPr lang="en-US" dirty="0"/>
          </a:p>
        </p:txBody>
      </p:sp>
      <p:cxnSp>
        <p:nvCxnSpPr>
          <p:cNvPr id="49" name="Straight Arrow Connector 48"/>
          <p:cNvCxnSpPr>
            <a:endCxn id="37" idx="1"/>
          </p:cNvCxnSpPr>
          <p:nvPr/>
        </p:nvCxnSpPr>
        <p:spPr>
          <a:xfrm flipV="1">
            <a:off x="1524000" y="1003816"/>
            <a:ext cx="1371600" cy="8821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39624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Sorting Network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895600" y="8191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Let’s trace 8</a:t>
            </a:r>
            <a:endParaRPr lang="en-AU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122000" y="1733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119000" y="2114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119000" y="2495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119000" y="2876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119000" y="3257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116000" y="3638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116000" y="4019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116000" y="4400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761204" y="2495550"/>
            <a:ext cx="1524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1142204" y="2875756"/>
            <a:ext cx="1524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1523204" y="3256756"/>
            <a:ext cx="1524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1904204" y="3636962"/>
            <a:ext cx="1524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6200000" flipH="1">
            <a:off x="2476499" y="2305049"/>
            <a:ext cx="1143000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H="1">
            <a:off x="2857102" y="2685652"/>
            <a:ext cx="1143794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6200000" flipH="1">
            <a:off x="3238102" y="3066652"/>
            <a:ext cx="1143794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6200000" flipH="1">
            <a:off x="3618705" y="3447255"/>
            <a:ext cx="1144588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6200000" flipH="1">
            <a:off x="2476501" y="3829049"/>
            <a:ext cx="1143000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 flipH="1">
            <a:off x="4190600" y="2114152"/>
            <a:ext cx="762794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H="1">
            <a:off x="4571203" y="2494755"/>
            <a:ext cx="763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6200000" flipH="1">
            <a:off x="4952205" y="2877343"/>
            <a:ext cx="763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16200000" flipH="1">
            <a:off x="4189808" y="3258740"/>
            <a:ext cx="764382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6200000" flipH="1">
            <a:off x="4571998" y="3638550"/>
            <a:ext cx="762002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6200000" flipH="1">
            <a:off x="4952205" y="4020343"/>
            <a:ext cx="763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6200000" flipH="1">
            <a:off x="5524100" y="1923652"/>
            <a:ext cx="381794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6200000" flipH="1">
            <a:off x="5904703" y="2304255"/>
            <a:ext cx="382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16200000" flipH="1">
            <a:off x="5904705" y="3067843"/>
            <a:ext cx="382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5400000">
            <a:off x="5525292" y="2685256"/>
            <a:ext cx="381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6200000" flipH="1">
            <a:off x="5524100" y="3447652"/>
            <a:ext cx="381794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6200000" flipH="1">
            <a:off x="5904703" y="3828255"/>
            <a:ext cx="382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>
            <a:off x="5525292" y="4209256"/>
            <a:ext cx="381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62000" y="1962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62000" y="2343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7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62000" y="2724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62000" y="3105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62000" y="3486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62000" y="3867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62000" y="4248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62000" y="1581150"/>
            <a:ext cx="360000" cy="36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8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rot="10800000">
            <a:off x="1143001" y="1733550"/>
            <a:ext cx="381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 flipH="1" flipV="1">
            <a:off x="761999" y="2495551"/>
            <a:ext cx="152400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0800000">
            <a:off x="1524000" y="3257550"/>
            <a:ext cx="1524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 flipH="1" flipV="1">
            <a:off x="2477294" y="3828256"/>
            <a:ext cx="1143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0800000">
            <a:off x="3048000" y="4400550"/>
            <a:ext cx="4191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7239000" y="4248150"/>
            <a:ext cx="360000" cy="36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8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39624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Sorting Network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895600" y="8191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Let’s trace 3</a:t>
            </a:r>
            <a:endParaRPr lang="en-AU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122000" y="1733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119000" y="2114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119000" y="2495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119000" y="2876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119000" y="3257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116000" y="3638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116000" y="4019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116000" y="4400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761204" y="2495550"/>
            <a:ext cx="1524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1142204" y="2875756"/>
            <a:ext cx="1524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1523204" y="3256756"/>
            <a:ext cx="1524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1904204" y="3636962"/>
            <a:ext cx="1524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6200000" flipH="1">
            <a:off x="2476499" y="2305049"/>
            <a:ext cx="1143000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H="1">
            <a:off x="2857102" y="2685652"/>
            <a:ext cx="1143794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6200000" flipH="1">
            <a:off x="3238102" y="3066652"/>
            <a:ext cx="1143794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6200000" flipH="1">
            <a:off x="3618705" y="3447255"/>
            <a:ext cx="1144588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6200000" flipH="1">
            <a:off x="2476501" y="3829049"/>
            <a:ext cx="1143000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 flipH="1">
            <a:off x="4190600" y="2114152"/>
            <a:ext cx="762794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H="1">
            <a:off x="4571203" y="2494755"/>
            <a:ext cx="763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6200000" flipH="1">
            <a:off x="4952205" y="2877343"/>
            <a:ext cx="763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16200000" flipH="1">
            <a:off x="4189808" y="3258740"/>
            <a:ext cx="764382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6200000" flipH="1">
            <a:off x="4571998" y="3638550"/>
            <a:ext cx="762002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6200000" flipH="1">
            <a:off x="4952205" y="4020343"/>
            <a:ext cx="763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6200000" flipH="1">
            <a:off x="5524100" y="1923652"/>
            <a:ext cx="381794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6200000" flipH="1">
            <a:off x="5904703" y="2304255"/>
            <a:ext cx="382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16200000" flipH="1">
            <a:off x="5904705" y="3067843"/>
            <a:ext cx="382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5400000">
            <a:off x="5525292" y="2685256"/>
            <a:ext cx="381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6200000" flipH="1">
            <a:off x="5524100" y="3447652"/>
            <a:ext cx="381794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6200000" flipH="1">
            <a:off x="5904703" y="3828255"/>
            <a:ext cx="382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>
            <a:off x="5525292" y="4209256"/>
            <a:ext cx="381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62000" y="1962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62000" y="2343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7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62000" y="2724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62000" y="3105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62000" y="3486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62000" y="3867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62000" y="4248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62000" y="1581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8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rot="10800000">
            <a:off x="1143000" y="3257550"/>
            <a:ext cx="381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 flipH="1" flipV="1">
            <a:off x="761999" y="2495551"/>
            <a:ext cx="152400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0800000">
            <a:off x="1524000" y="1733550"/>
            <a:ext cx="1524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 flipH="1" flipV="1">
            <a:off x="2477294" y="2304256"/>
            <a:ext cx="1143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10800000">
            <a:off x="3048000" y="2876550"/>
            <a:ext cx="2667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7239000" y="4248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8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7239000" y="2343150"/>
            <a:ext cx="360000" cy="36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US" dirty="0"/>
          </a:p>
        </p:txBody>
      </p:sp>
      <p:cxnSp>
        <p:nvCxnSpPr>
          <p:cNvPr id="75" name="Straight Connector 74"/>
          <p:cNvCxnSpPr/>
          <p:nvPr/>
        </p:nvCxnSpPr>
        <p:spPr>
          <a:xfrm rot="5400000">
            <a:off x="5524500" y="2686050"/>
            <a:ext cx="381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715000" y="2495550"/>
            <a:ext cx="1524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39624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Sorting Network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895600" y="81915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Another way to do it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122000" y="1733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119000" y="2114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119000" y="2495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119000" y="2876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119000" y="3257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116000" y="3638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116000" y="4019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116000" y="4400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761204" y="2495550"/>
            <a:ext cx="1524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1142204" y="2875756"/>
            <a:ext cx="1524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1523204" y="3256756"/>
            <a:ext cx="1524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1904204" y="3636962"/>
            <a:ext cx="1524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6200000" flipH="1">
            <a:off x="2476499" y="2305049"/>
            <a:ext cx="1143000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H="1">
            <a:off x="2857102" y="2685652"/>
            <a:ext cx="1143794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6200000" flipH="1">
            <a:off x="3238102" y="3066652"/>
            <a:ext cx="1143794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6200000" flipH="1">
            <a:off x="3618705" y="3447255"/>
            <a:ext cx="1144588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6200000" flipH="1">
            <a:off x="2476501" y="3829049"/>
            <a:ext cx="1143000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 flipH="1">
            <a:off x="4190600" y="2114152"/>
            <a:ext cx="762794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H="1">
            <a:off x="4571203" y="2494755"/>
            <a:ext cx="763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6200000" flipH="1">
            <a:off x="4952205" y="2877343"/>
            <a:ext cx="763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16200000" flipH="1">
            <a:off x="4189808" y="3258740"/>
            <a:ext cx="764382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6200000" flipH="1">
            <a:off x="4571998" y="3638550"/>
            <a:ext cx="762002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6200000" flipH="1">
            <a:off x="4952205" y="4020343"/>
            <a:ext cx="763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6200000" flipH="1">
            <a:off x="5524100" y="1923652"/>
            <a:ext cx="381794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6200000" flipH="1">
            <a:off x="5904703" y="2304255"/>
            <a:ext cx="382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16200000" flipH="1">
            <a:off x="5904705" y="3067843"/>
            <a:ext cx="382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5400000">
            <a:off x="5525292" y="2685256"/>
            <a:ext cx="381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6200000" flipH="1">
            <a:off x="5524100" y="3447652"/>
            <a:ext cx="381794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6200000" flipH="1">
            <a:off x="5904703" y="3828255"/>
            <a:ext cx="382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>
            <a:off x="5525292" y="4209256"/>
            <a:ext cx="381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62000" y="1962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62000" y="2343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7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62000" y="2724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62000" y="3105150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62000" y="3486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62000" y="3867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62000" y="4248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62000" y="1581150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8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39624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Sorting Network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8600" y="81915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When we reach a connector, we compare and if it calls for it we swap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delete connectors as we go through them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122000" y="1733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119000" y="2114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119000" y="2495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119000" y="2876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119000" y="3257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116000" y="3638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116000" y="4019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116000" y="4400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1142204" y="2875756"/>
            <a:ext cx="1524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1523204" y="3256756"/>
            <a:ext cx="1524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1904204" y="3636962"/>
            <a:ext cx="1524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6200000" flipH="1">
            <a:off x="2476499" y="2305049"/>
            <a:ext cx="1143000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H="1">
            <a:off x="2857102" y="2685652"/>
            <a:ext cx="1143794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6200000" flipH="1">
            <a:off x="3238102" y="3066652"/>
            <a:ext cx="1143794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6200000" flipH="1">
            <a:off x="3618705" y="3447255"/>
            <a:ext cx="1144588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6200000" flipH="1">
            <a:off x="2476501" y="3829049"/>
            <a:ext cx="1143000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 flipH="1">
            <a:off x="4190600" y="2114152"/>
            <a:ext cx="762794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H="1">
            <a:off x="4571203" y="2494755"/>
            <a:ext cx="763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6200000" flipH="1">
            <a:off x="4952205" y="2877343"/>
            <a:ext cx="763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16200000" flipH="1">
            <a:off x="4189808" y="3258740"/>
            <a:ext cx="764382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6200000" flipH="1">
            <a:off x="4571998" y="3638550"/>
            <a:ext cx="762002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6200000" flipH="1">
            <a:off x="4952205" y="4020343"/>
            <a:ext cx="763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6200000" flipH="1">
            <a:off x="5524100" y="1923652"/>
            <a:ext cx="381794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6200000" flipH="1">
            <a:off x="5904703" y="2304255"/>
            <a:ext cx="382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16200000" flipH="1">
            <a:off x="5904705" y="3067843"/>
            <a:ext cx="382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5400000">
            <a:off x="5525292" y="2685256"/>
            <a:ext cx="381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6200000" flipH="1">
            <a:off x="5524100" y="3447652"/>
            <a:ext cx="381794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6200000" flipH="1">
            <a:off x="5904703" y="3828255"/>
            <a:ext cx="382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>
            <a:off x="5525292" y="4209256"/>
            <a:ext cx="381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62000" y="1962150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62000" y="2343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7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62000" y="2724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62000" y="3105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8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62000" y="3486150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62000" y="3867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62000" y="4248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62000" y="1581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39624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Sorting Network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122000" y="1733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119000" y="2114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119000" y="2495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119000" y="2876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119000" y="3257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116000" y="3638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116000" y="4019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116000" y="4400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1523204" y="3256756"/>
            <a:ext cx="1524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1904204" y="3636962"/>
            <a:ext cx="1524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6200000" flipH="1">
            <a:off x="2476499" y="2305049"/>
            <a:ext cx="1143000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H="1">
            <a:off x="2857102" y="2685652"/>
            <a:ext cx="1143794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6200000" flipH="1">
            <a:off x="3238102" y="3066652"/>
            <a:ext cx="1143794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6200000" flipH="1">
            <a:off x="3618705" y="3447255"/>
            <a:ext cx="1144588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6200000" flipH="1">
            <a:off x="2476501" y="3829049"/>
            <a:ext cx="1143000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 flipH="1">
            <a:off x="4190600" y="2114152"/>
            <a:ext cx="762794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H="1">
            <a:off x="4571203" y="2494755"/>
            <a:ext cx="763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6200000" flipH="1">
            <a:off x="4952205" y="2877343"/>
            <a:ext cx="763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16200000" flipH="1">
            <a:off x="4189808" y="3258740"/>
            <a:ext cx="764382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6200000" flipH="1">
            <a:off x="4571998" y="3638550"/>
            <a:ext cx="762002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6200000" flipH="1">
            <a:off x="4952205" y="4020343"/>
            <a:ext cx="763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6200000" flipH="1">
            <a:off x="5524100" y="1923652"/>
            <a:ext cx="381794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6200000" flipH="1">
            <a:off x="5904703" y="2304255"/>
            <a:ext cx="382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16200000" flipH="1">
            <a:off x="5904705" y="3067843"/>
            <a:ext cx="382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5400000">
            <a:off x="5525292" y="2685256"/>
            <a:ext cx="381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6200000" flipH="1">
            <a:off x="5524100" y="3447652"/>
            <a:ext cx="381794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6200000" flipH="1">
            <a:off x="5904703" y="3828255"/>
            <a:ext cx="382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>
            <a:off x="5525292" y="4209256"/>
            <a:ext cx="381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62000" y="1962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62000" y="2343150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7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62000" y="2724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62000" y="3105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8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62000" y="3486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62000" y="3867150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62000" y="4248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62000" y="1581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39624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Sorting Network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122000" y="1733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119000" y="2114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119000" y="2495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119000" y="2876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119000" y="3257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116000" y="3638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116000" y="4019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116000" y="4400550"/>
            <a:ext cx="61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1904204" y="3636962"/>
            <a:ext cx="1524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6200000" flipH="1">
            <a:off x="2476499" y="2305049"/>
            <a:ext cx="1143000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H="1">
            <a:off x="2857102" y="2685652"/>
            <a:ext cx="1143794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6200000" flipH="1">
            <a:off x="3238102" y="3066652"/>
            <a:ext cx="1143794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6200000" flipH="1">
            <a:off x="3618705" y="3447255"/>
            <a:ext cx="1144588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6200000" flipH="1">
            <a:off x="2476501" y="3829049"/>
            <a:ext cx="1143000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 flipH="1">
            <a:off x="4190600" y="2114152"/>
            <a:ext cx="762794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H="1">
            <a:off x="4571203" y="2494755"/>
            <a:ext cx="763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6200000" flipH="1">
            <a:off x="4952205" y="2877343"/>
            <a:ext cx="763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16200000" flipH="1">
            <a:off x="4189808" y="3258740"/>
            <a:ext cx="764382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6200000" flipH="1">
            <a:off x="4571998" y="3638550"/>
            <a:ext cx="762002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6200000" flipH="1">
            <a:off x="4952205" y="4020343"/>
            <a:ext cx="763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6200000" flipH="1">
            <a:off x="5524100" y="1923652"/>
            <a:ext cx="381794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6200000" flipH="1">
            <a:off x="5904703" y="2304255"/>
            <a:ext cx="382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16200000" flipH="1">
            <a:off x="5904705" y="3067843"/>
            <a:ext cx="382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5400000">
            <a:off x="5525292" y="2685256"/>
            <a:ext cx="381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6200000" flipH="1">
            <a:off x="5524100" y="3447652"/>
            <a:ext cx="381794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6200000" flipH="1">
            <a:off x="5904703" y="3828255"/>
            <a:ext cx="382588" cy="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>
            <a:off x="5525292" y="4209256"/>
            <a:ext cx="381000" cy="15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62000" y="1962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62000" y="2343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62000" y="2724150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62000" y="3105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8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62000" y="3486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62000" y="3867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7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62000" y="4248150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62000" y="15811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277</Words>
  <Application>Microsoft Office PowerPoint</Application>
  <PresentationFormat>On-screen Show (16:9)</PresentationFormat>
  <Paragraphs>185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Sorting Network</vt:lpstr>
      <vt:lpstr>Sorting Network</vt:lpstr>
      <vt:lpstr>Sorting Network</vt:lpstr>
      <vt:lpstr>Sorting Network</vt:lpstr>
      <vt:lpstr>Sorting Network</vt:lpstr>
      <vt:lpstr>Sorting Network</vt:lpstr>
      <vt:lpstr>Sorting Network</vt:lpstr>
      <vt:lpstr>Sorting Network</vt:lpstr>
      <vt:lpstr>Sorting Network</vt:lpstr>
      <vt:lpstr>Sorting Network</vt:lpstr>
      <vt:lpstr>Sorting Network</vt:lpstr>
      <vt:lpstr>Sorting Network</vt:lpstr>
      <vt:lpstr>Sorting Network</vt:lpstr>
      <vt:lpstr>Sorting Network</vt:lpstr>
      <vt:lpstr>Sorting Network</vt:lpstr>
      <vt:lpstr>Sorting Network</vt:lpstr>
      <vt:lpstr>Sorting Network</vt:lpstr>
      <vt:lpstr>Sorting Network</vt:lpstr>
      <vt:lpstr>Sorting Network</vt:lpstr>
      <vt:lpstr>Sorting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Thomas</dc:creator>
  <cp:lastModifiedBy>Thomas Dolmark</cp:lastModifiedBy>
  <cp:revision>116</cp:revision>
  <dcterms:created xsi:type="dcterms:W3CDTF">2020-04-17T04:57:27Z</dcterms:created>
  <dcterms:modified xsi:type="dcterms:W3CDTF">2020-05-13T00:37:29Z</dcterms:modified>
</cp:coreProperties>
</file>