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705" r:id="rId5"/>
    <p:sldId id="4697" r:id="rId6"/>
    <p:sldId id="4734" r:id="rId7"/>
    <p:sldId id="4735" r:id="rId8"/>
    <p:sldId id="4708" r:id="rId9"/>
    <p:sldId id="4709" r:id="rId10"/>
    <p:sldId id="4710" r:id="rId11"/>
    <p:sldId id="4711" r:id="rId12"/>
    <p:sldId id="4712" r:id="rId13"/>
    <p:sldId id="4713" r:id="rId14"/>
    <p:sldId id="4714" r:id="rId15"/>
    <p:sldId id="4715" r:id="rId16"/>
    <p:sldId id="4733" r:id="rId17"/>
    <p:sldId id="4737" r:id="rId18"/>
    <p:sldId id="4706" r:id="rId19"/>
    <p:sldId id="47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8" userDrawn="1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tera" initials="P" lastIdx="1" clrIdx="0">
    <p:extLst>
      <p:ext uri="{19B8F6BF-5375-455C-9EA6-DF929625EA0E}">
        <p15:presenceInfo xmlns:p15="http://schemas.microsoft.com/office/powerpoint/2012/main" userId="Pactera" providerId="None"/>
      </p:ext>
    </p:extLst>
  </p:cmAuthor>
  <p:cmAuthor id="2" name="UX_Design" initials="U" lastIdx="1" clrIdx="1">
    <p:extLst>
      <p:ext uri="{19B8F6BF-5375-455C-9EA6-DF929625EA0E}">
        <p15:presenceInfo xmlns:p15="http://schemas.microsoft.com/office/powerpoint/2012/main" userId="UX_Desig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C64"/>
    <a:srgbClr val="F0346E"/>
    <a:srgbClr val="004281"/>
    <a:srgbClr val="2F5597"/>
    <a:srgbClr val="5B9BD5"/>
    <a:srgbClr val="2E75B6"/>
    <a:srgbClr val="4472C4"/>
    <a:srgbClr val="F58D71"/>
    <a:srgbClr val="DF6C1E"/>
    <a:srgbClr val="B15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 autoAdjust="0"/>
    <p:restoredTop sz="94227" autoAdjust="0"/>
  </p:normalViewPr>
  <p:slideViewPr>
    <p:cSldViewPr snapToGrid="0">
      <p:cViewPr varScale="1">
        <p:scale>
          <a:sx n="72" d="100"/>
          <a:sy n="72" d="100"/>
        </p:scale>
        <p:origin x="690" y="60"/>
      </p:cViewPr>
      <p:guideLst>
        <p:guide orient="horz" pos="2160"/>
        <p:guide pos="3840"/>
        <p:guide pos="648"/>
        <p:guide pos="36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83B61-31C0-4D5F-BB1A-71679DD074F4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1DFA-94CD-46FA-8D0F-4473F05B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8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5F4AC-2C8C-B142-81A9-1CB8BB6D792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8DCE4-7E9B-B54F-AC1C-40467928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DCE4-7E9B-B54F-AC1C-40467928B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C5944C-32DB-4348-A826-DF9C8FD95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022428" y="5986420"/>
            <a:ext cx="6169572" cy="871581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CD8702-D55D-504E-BCD2-398F72362933}"/>
              </a:ext>
            </a:extLst>
          </p:cNvPr>
          <p:cNvSpPr txBox="1"/>
          <p:nvPr userDrawn="1"/>
        </p:nvSpPr>
        <p:spPr>
          <a:xfrm>
            <a:off x="493614" y="6396336"/>
            <a:ext cx="368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PacteraEDGE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 Confidential.  All rights reserved. </a:t>
            </a:r>
          </a:p>
          <a:p>
            <a:endParaRPr 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w/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156483-E023-C044-AA28-20F7FBEFADA2}"/>
              </a:ext>
            </a:extLst>
          </p:cNvPr>
          <p:cNvSpPr/>
          <p:nvPr userDrawn="1"/>
        </p:nvSpPr>
        <p:spPr>
          <a:xfrm>
            <a:off x="208722" y="198782"/>
            <a:ext cx="11767930" cy="6470375"/>
          </a:xfrm>
          <a:prstGeom prst="rect">
            <a:avLst/>
          </a:prstGeom>
          <a:solidFill>
            <a:srgbClr val="004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chemeClr val="bg1">
                  <a:lumMod val="8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875D6-F9A1-B545-9613-B1FDDC21D5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796525" y="5796084"/>
            <a:ext cx="6180127" cy="873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44195-EC92-124B-9227-310B7C313A62}"/>
              </a:ext>
            </a:extLst>
          </p:cNvPr>
          <p:cNvSpPr/>
          <p:nvPr userDrawn="1"/>
        </p:nvSpPr>
        <p:spPr>
          <a:xfrm>
            <a:off x="208722" y="198782"/>
            <a:ext cx="11767930" cy="6470375"/>
          </a:xfrm>
          <a:prstGeom prst="rect">
            <a:avLst/>
          </a:prstGeom>
          <a:solidFill>
            <a:srgbClr val="004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chemeClr val="bg1">
                  <a:lumMod val="8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04F7C-4EFC-B740-993C-8E8F406F46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796536" y="5796083"/>
            <a:ext cx="6180113" cy="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34F69-E0DB-1344-A7C1-38546CDD74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8C99E-1D5D-464B-B53F-354B71A7C1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chemeClr val="bg1">
                  <a:lumMod val="8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EB4F9-A661-064B-BFEC-E77A676705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011872" y="5984928"/>
            <a:ext cx="6180127" cy="87307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4A620F-8A94-4307-AB32-7403361EC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9756" y="-5757"/>
            <a:ext cx="12271513" cy="6869514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433F49AF-8133-4C73-BD52-6CB4B4BE76A4}"/>
              </a:ext>
            </a:extLst>
          </p:cNvPr>
          <p:cNvSpPr/>
          <p:nvPr userDrawn="1"/>
        </p:nvSpPr>
        <p:spPr>
          <a:xfrm>
            <a:off x="-39756" y="0"/>
            <a:ext cx="12271514" cy="6869514"/>
          </a:xfrm>
          <a:prstGeom prst="rect">
            <a:avLst/>
          </a:prstGeom>
          <a:solidFill>
            <a:srgbClr val="00428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ea typeface="Avenir Medium" charset="0"/>
              <a:cs typeface="Avenir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70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and Red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864255-BCAD-CC4C-85AD-37DA6112F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88" y="5155648"/>
            <a:ext cx="12192000" cy="1724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DF520-1C90-6C4B-B715-0BAF2ED7F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022382" y="6007409"/>
            <a:ext cx="6180127" cy="8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33E57A-213D-044E-9A5C-BE1527EFA9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8763" y="6362579"/>
            <a:ext cx="1852938" cy="31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52B3A-10DC-C34F-8336-BE0513924FA7}"/>
              </a:ext>
            </a:extLst>
          </p:cNvPr>
          <p:cNvSpPr txBox="1"/>
          <p:nvPr userDrawn="1"/>
        </p:nvSpPr>
        <p:spPr>
          <a:xfrm>
            <a:off x="517891" y="6398567"/>
            <a:ext cx="368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PacteraEDGE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 Confidential.  All rights reserved. </a:t>
            </a:r>
          </a:p>
          <a:p>
            <a:endParaRPr 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0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852B3A-10DC-C34F-8336-BE0513924FA7}"/>
              </a:ext>
            </a:extLst>
          </p:cNvPr>
          <p:cNvSpPr txBox="1"/>
          <p:nvPr userDrawn="1"/>
        </p:nvSpPr>
        <p:spPr>
          <a:xfrm>
            <a:off x="517891" y="6398567"/>
            <a:ext cx="368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20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PacteraEDGE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 Confidential.  All rights reserved. </a:t>
            </a:r>
          </a:p>
          <a:p>
            <a:endParaRPr 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00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758A-F0D6-3E48-BADA-C4F07ED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2775-04FC-DE46-B955-FD763FAA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7EAB-A0F0-DF46-B650-7394D386A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87B7BC-0BA3-F14E-A629-30A80A8B6540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6A8B-6AA8-8E4F-84F0-F1F7C6206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6913-14F4-F14C-A9F4-27336A15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244E99-0C30-1E47-8B51-B25FE8451B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3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9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0" y="-5522"/>
            <a:ext cx="8077200" cy="6869045"/>
          </a:xfrm>
          <a:custGeom>
            <a:avLst/>
            <a:gdLst>
              <a:gd name="connsiteX0" fmla="*/ 0 w 8483600"/>
              <a:gd name="connsiteY0" fmla="*/ 0 h 6869045"/>
              <a:gd name="connsiteX1" fmla="*/ 4229100 w 8483600"/>
              <a:gd name="connsiteY1" fmla="*/ 0 h 6869045"/>
              <a:gd name="connsiteX2" fmla="*/ 4229100 w 8483600"/>
              <a:gd name="connsiteY2" fmla="*/ 1 h 6869045"/>
              <a:gd name="connsiteX3" fmla="*/ 8483600 w 8483600"/>
              <a:gd name="connsiteY3" fmla="*/ 1 h 6869045"/>
              <a:gd name="connsiteX4" fmla="*/ 6651832 w 8483600"/>
              <a:gd name="connsiteY4" fmla="*/ 6869045 h 6869045"/>
              <a:gd name="connsiteX5" fmla="*/ 4229100 w 8483600"/>
              <a:gd name="connsiteY5" fmla="*/ 6869045 h 6869045"/>
              <a:gd name="connsiteX6" fmla="*/ 1831768 w 8483600"/>
              <a:gd name="connsiteY6" fmla="*/ 6869045 h 6869045"/>
              <a:gd name="connsiteX7" fmla="*/ 0 w 8483600"/>
              <a:gd name="connsiteY7" fmla="*/ 6869045 h 6869045"/>
              <a:gd name="connsiteX8" fmla="*/ 0 w 8483600"/>
              <a:gd name="connsiteY8" fmla="*/ 1 h 686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3600" h="6869045">
                <a:moveTo>
                  <a:pt x="0" y="0"/>
                </a:moveTo>
                <a:lnTo>
                  <a:pt x="4229100" y="0"/>
                </a:lnTo>
                <a:lnTo>
                  <a:pt x="4229100" y="1"/>
                </a:lnTo>
                <a:lnTo>
                  <a:pt x="8483600" y="1"/>
                </a:lnTo>
                <a:lnTo>
                  <a:pt x="6651832" y="6869045"/>
                </a:lnTo>
                <a:lnTo>
                  <a:pt x="4229100" y="6869045"/>
                </a:lnTo>
                <a:lnTo>
                  <a:pt x="1831768" y="6869045"/>
                </a:lnTo>
                <a:lnTo>
                  <a:pt x="0" y="6869045"/>
                </a:lnTo>
                <a:lnTo>
                  <a:pt x="0" y="1"/>
                </a:lnTo>
                <a:close/>
              </a:path>
            </a:pathLst>
          </a:custGeom>
          <a:solidFill>
            <a:srgbClr val="004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schemeClr val="bg1">
                  <a:lumMod val="85000"/>
                </a:schemeClr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6319937" y="-5523"/>
            <a:ext cx="4622207" cy="6869045"/>
          </a:xfrm>
          <a:custGeom>
            <a:avLst/>
            <a:gdLst>
              <a:gd name="T0" fmla="*/ 728 w 1165"/>
              <a:gd name="T1" fmla="*/ 652 h 1643"/>
              <a:gd name="T2" fmla="*/ 874 w 1165"/>
              <a:gd name="T3" fmla="*/ 689 h 1643"/>
              <a:gd name="T4" fmla="*/ 898 w 1165"/>
              <a:gd name="T5" fmla="*/ 643 h 1643"/>
              <a:gd name="T6" fmla="*/ 806 w 1165"/>
              <a:gd name="T7" fmla="*/ 352 h 1643"/>
              <a:gd name="T8" fmla="*/ 1085 w 1165"/>
              <a:gd name="T9" fmla="*/ 1005 h 1643"/>
              <a:gd name="T10" fmla="*/ 1058 w 1165"/>
              <a:gd name="T11" fmla="*/ 1047 h 1643"/>
              <a:gd name="T12" fmla="*/ 1048 w 1165"/>
              <a:gd name="T13" fmla="*/ 924 h 1643"/>
              <a:gd name="T14" fmla="*/ 982 w 1165"/>
              <a:gd name="T15" fmla="*/ 1002 h 1643"/>
              <a:gd name="T16" fmla="*/ 895 w 1165"/>
              <a:gd name="T17" fmla="*/ 947 h 1643"/>
              <a:gd name="T18" fmla="*/ 793 w 1165"/>
              <a:gd name="T19" fmla="*/ 1083 h 1643"/>
              <a:gd name="T20" fmla="*/ 754 w 1165"/>
              <a:gd name="T21" fmla="*/ 1236 h 1643"/>
              <a:gd name="T22" fmla="*/ 775 w 1165"/>
              <a:gd name="T23" fmla="*/ 1349 h 1643"/>
              <a:gd name="T24" fmla="*/ 815 w 1165"/>
              <a:gd name="T25" fmla="*/ 1643 h 1643"/>
              <a:gd name="T26" fmla="*/ 840 w 1165"/>
              <a:gd name="T27" fmla="*/ 65 h 1643"/>
              <a:gd name="T28" fmla="*/ 915 w 1165"/>
              <a:gd name="T29" fmla="*/ 586 h 1643"/>
              <a:gd name="T30" fmla="*/ 1008 w 1165"/>
              <a:gd name="T31" fmla="*/ 562 h 1643"/>
              <a:gd name="T32" fmla="*/ 1057 w 1165"/>
              <a:gd name="T33" fmla="*/ 466 h 1643"/>
              <a:gd name="T34" fmla="*/ 1084 w 1165"/>
              <a:gd name="T35" fmla="*/ 559 h 1643"/>
              <a:gd name="T36" fmla="*/ 1118 w 1165"/>
              <a:gd name="T37" fmla="*/ 815 h 1643"/>
              <a:gd name="T38" fmla="*/ 1082 w 1165"/>
              <a:gd name="T39" fmla="*/ 920 h 1643"/>
              <a:gd name="T40" fmla="*/ 1066 w 1165"/>
              <a:gd name="T41" fmla="*/ 905 h 1643"/>
              <a:gd name="T42" fmla="*/ 1056 w 1165"/>
              <a:gd name="T43" fmla="*/ 915 h 1643"/>
              <a:gd name="T44" fmla="*/ 1056 w 1165"/>
              <a:gd name="T45" fmla="*/ 914 h 1643"/>
              <a:gd name="T46" fmla="*/ 1058 w 1165"/>
              <a:gd name="T47" fmla="*/ 913 h 1643"/>
              <a:gd name="T48" fmla="*/ 1058 w 1165"/>
              <a:gd name="T49" fmla="*/ 912 h 1643"/>
              <a:gd name="T50" fmla="*/ 1059 w 1165"/>
              <a:gd name="T51" fmla="*/ 912 h 1643"/>
              <a:gd name="T52" fmla="*/ 1059 w 1165"/>
              <a:gd name="T53" fmla="*/ 911 h 1643"/>
              <a:gd name="T54" fmla="*/ 1060 w 1165"/>
              <a:gd name="T55" fmla="*/ 911 h 1643"/>
              <a:gd name="T56" fmla="*/ 1061 w 1165"/>
              <a:gd name="T57" fmla="*/ 910 h 1643"/>
              <a:gd name="T58" fmla="*/ 1062 w 1165"/>
              <a:gd name="T59" fmla="*/ 909 h 1643"/>
              <a:gd name="T60" fmla="*/ 1062 w 1165"/>
              <a:gd name="T61" fmla="*/ 909 h 1643"/>
              <a:gd name="T62" fmla="*/ 1064 w 1165"/>
              <a:gd name="T63" fmla="*/ 908 h 1643"/>
              <a:gd name="T64" fmla="*/ 1064 w 1165"/>
              <a:gd name="T65" fmla="*/ 907 h 1643"/>
              <a:gd name="T66" fmla="*/ 1065 w 1165"/>
              <a:gd name="T67" fmla="*/ 906 h 1643"/>
              <a:gd name="T68" fmla="*/ 1070 w 1165"/>
              <a:gd name="T69" fmla="*/ 1020 h 1643"/>
              <a:gd name="T70" fmla="*/ 1070 w 1165"/>
              <a:gd name="T71" fmla="*/ 995 h 1643"/>
              <a:gd name="T72" fmla="*/ 1078 w 1165"/>
              <a:gd name="T73" fmla="*/ 936 h 1643"/>
              <a:gd name="T74" fmla="*/ 1045 w 1165"/>
              <a:gd name="T75" fmla="*/ 943 h 1643"/>
              <a:gd name="T76" fmla="*/ 1012 w 1165"/>
              <a:gd name="T77" fmla="*/ 991 h 1643"/>
              <a:gd name="T78" fmla="*/ 997 w 1165"/>
              <a:gd name="T79" fmla="*/ 982 h 1643"/>
              <a:gd name="T80" fmla="*/ 987 w 1165"/>
              <a:gd name="T81" fmla="*/ 965 h 1643"/>
              <a:gd name="T82" fmla="*/ 969 w 1165"/>
              <a:gd name="T83" fmla="*/ 959 h 1643"/>
              <a:gd name="T84" fmla="*/ 967 w 1165"/>
              <a:gd name="T85" fmla="*/ 966 h 1643"/>
              <a:gd name="T86" fmla="*/ 944 w 1165"/>
              <a:gd name="T87" fmla="*/ 682 h 1643"/>
              <a:gd name="T88" fmla="*/ 960 w 1165"/>
              <a:gd name="T89" fmla="*/ 664 h 1643"/>
              <a:gd name="T90" fmla="*/ 923 w 1165"/>
              <a:gd name="T91" fmla="*/ 590 h 1643"/>
              <a:gd name="T92" fmla="*/ 700 w 1165"/>
              <a:gd name="T93" fmla="*/ 723 h 1643"/>
              <a:gd name="T94" fmla="*/ 624 w 1165"/>
              <a:gd name="T95" fmla="*/ 852 h 1643"/>
              <a:gd name="T96" fmla="*/ 649 w 1165"/>
              <a:gd name="T97" fmla="*/ 1130 h 1643"/>
              <a:gd name="T98" fmla="*/ 830 w 1165"/>
              <a:gd name="T99" fmla="*/ 790 h 1643"/>
              <a:gd name="T100" fmla="*/ 737 w 1165"/>
              <a:gd name="T101" fmla="*/ 887 h 1643"/>
              <a:gd name="T102" fmla="*/ 649 w 1165"/>
              <a:gd name="T103" fmla="*/ 1130 h 1643"/>
              <a:gd name="T104" fmla="*/ 699 w 1165"/>
              <a:gd name="T105" fmla="*/ 636 h 1643"/>
              <a:gd name="T106" fmla="*/ 747 w 1165"/>
              <a:gd name="T107" fmla="*/ 535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5" h="1643">
                <a:moveTo>
                  <a:pt x="806" y="352"/>
                </a:moveTo>
                <a:cubicBezTo>
                  <a:pt x="798" y="379"/>
                  <a:pt x="801" y="410"/>
                  <a:pt x="808" y="435"/>
                </a:cubicBezTo>
                <a:cubicBezTo>
                  <a:pt x="819" y="473"/>
                  <a:pt x="786" y="500"/>
                  <a:pt x="760" y="523"/>
                </a:cubicBezTo>
                <a:cubicBezTo>
                  <a:pt x="728" y="652"/>
                  <a:pt x="728" y="652"/>
                  <a:pt x="728" y="652"/>
                </a:cubicBezTo>
                <a:cubicBezTo>
                  <a:pt x="757" y="658"/>
                  <a:pt x="780" y="664"/>
                  <a:pt x="804" y="682"/>
                </a:cubicBezTo>
                <a:cubicBezTo>
                  <a:pt x="809" y="685"/>
                  <a:pt x="818" y="689"/>
                  <a:pt x="824" y="692"/>
                </a:cubicBezTo>
                <a:cubicBezTo>
                  <a:pt x="832" y="695"/>
                  <a:pt x="837" y="697"/>
                  <a:pt x="844" y="696"/>
                </a:cubicBezTo>
                <a:cubicBezTo>
                  <a:pt x="855" y="696"/>
                  <a:pt x="863" y="690"/>
                  <a:pt x="874" y="689"/>
                </a:cubicBezTo>
                <a:cubicBezTo>
                  <a:pt x="889" y="687"/>
                  <a:pt x="907" y="691"/>
                  <a:pt x="924" y="690"/>
                </a:cubicBezTo>
                <a:cubicBezTo>
                  <a:pt x="925" y="689"/>
                  <a:pt x="926" y="689"/>
                  <a:pt x="927" y="689"/>
                </a:cubicBezTo>
                <a:cubicBezTo>
                  <a:pt x="926" y="652"/>
                  <a:pt x="926" y="652"/>
                  <a:pt x="926" y="652"/>
                </a:cubicBezTo>
                <a:cubicBezTo>
                  <a:pt x="916" y="648"/>
                  <a:pt x="904" y="650"/>
                  <a:pt x="898" y="643"/>
                </a:cubicBezTo>
                <a:cubicBezTo>
                  <a:pt x="891" y="635"/>
                  <a:pt x="893" y="620"/>
                  <a:pt x="893" y="608"/>
                </a:cubicBezTo>
                <a:cubicBezTo>
                  <a:pt x="893" y="601"/>
                  <a:pt x="900" y="595"/>
                  <a:pt x="909" y="592"/>
                </a:cubicBezTo>
                <a:cubicBezTo>
                  <a:pt x="811" y="317"/>
                  <a:pt x="811" y="317"/>
                  <a:pt x="811" y="317"/>
                </a:cubicBezTo>
                <a:cubicBezTo>
                  <a:pt x="808" y="328"/>
                  <a:pt x="806" y="340"/>
                  <a:pt x="806" y="352"/>
                </a:cubicBezTo>
                <a:close/>
                <a:moveTo>
                  <a:pt x="1075" y="897"/>
                </a:moveTo>
                <a:cubicBezTo>
                  <a:pt x="1073" y="912"/>
                  <a:pt x="1064" y="914"/>
                  <a:pt x="1078" y="925"/>
                </a:cubicBezTo>
                <a:cubicBezTo>
                  <a:pt x="1098" y="942"/>
                  <a:pt x="1067" y="948"/>
                  <a:pt x="1067" y="957"/>
                </a:cubicBezTo>
                <a:cubicBezTo>
                  <a:pt x="1067" y="981"/>
                  <a:pt x="1079" y="986"/>
                  <a:pt x="1085" y="1005"/>
                </a:cubicBezTo>
                <a:cubicBezTo>
                  <a:pt x="1090" y="1024"/>
                  <a:pt x="1073" y="1024"/>
                  <a:pt x="1073" y="1034"/>
                </a:cubicBezTo>
                <a:cubicBezTo>
                  <a:pt x="1073" y="1061"/>
                  <a:pt x="1081" y="1091"/>
                  <a:pt x="1082" y="1120"/>
                </a:cubicBezTo>
                <a:cubicBezTo>
                  <a:pt x="1083" y="1174"/>
                  <a:pt x="1068" y="1188"/>
                  <a:pt x="1059" y="1156"/>
                </a:cubicBezTo>
                <a:cubicBezTo>
                  <a:pt x="1048" y="1116"/>
                  <a:pt x="1055" y="1085"/>
                  <a:pt x="1058" y="1047"/>
                </a:cubicBezTo>
                <a:cubicBezTo>
                  <a:pt x="1059" y="1030"/>
                  <a:pt x="1062" y="952"/>
                  <a:pt x="1045" y="950"/>
                </a:cubicBezTo>
                <a:cubicBezTo>
                  <a:pt x="1028" y="947"/>
                  <a:pt x="1035" y="936"/>
                  <a:pt x="1043" y="931"/>
                </a:cubicBezTo>
                <a:cubicBezTo>
                  <a:pt x="1044" y="930"/>
                  <a:pt x="1048" y="929"/>
                  <a:pt x="1048" y="927"/>
                </a:cubicBezTo>
                <a:cubicBezTo>
                  <a:pt x="1048" y="924"/>
                  <a:pt x="1048" y="924"/>
                  <a:pt x="1048" y="924"/>
                </a:cubicBezTo>
                <a:cubicBezTo>
                  <a:pt x="1048" y="924"/>
                  <a:pt x="1048" y="923"/>
                  <a:pt x="1048" y="921"/>
                </a:cubicBezTo>
                <a:cubicBezTo>
                  <a:pt x="1038" y="929"/>
                  <a:pt x="1027" y="935"/>
                  <a:pt x="1015" y="941"/>
                </a:cubicBezTo>
                <a:cubicBezTo>
                  <a:pt x="1018" y="945"/>
                  <a:pt x="1021" y="950"/>
                  <a:pt x="1023" y="955"/>
                </a:cubicBezTo>
                <a:cubicBezTo>
                  <a:pt x="1034" y="992"/>
                  <a:pt x="1023" y="1012"/>
                  <a:pt x="982" y="1002"/>
                </a:cubicBezTo>
                <a:cubicBezTo>
                  <a:pt x="963" y="997"/>
                  <a:pt x="956" y="972"/>
                  <a:pt x="955" y="953"/>
                </a:cubicBezTo>
                <a:cubicBezTo>
                  <a:pt x="950" y="952"/>
                  <a:pt x="945" y="951"/>
                  <a:pt x="940" y="949"/>
                </a:cubicBezTo>
                <a:cubicBezTo>
                  <a:pt x="920" y="941"/>
                  <a:pt x="923" y="937"/>
                  <a:pt x="915" y="937"/>
                </a:cubicBezTo>
                <a:cubicBezTo>
                  <a:pt x="908" y="936"/>
                  <a:pt x="900" y="947"/>
                  <a:pt x="895" y="947"/>
                </a:cubicBezTo>
                <a:cubicBezTo>
                  <a:pt x="882" y="947"/>
                  <a:pt x="843" y="949"/>
                  <a:pt x="813" y="952"/>
                </a:cubicBezTo>
                <a:cubicBezTo>
                  <a:pt x="803" y="952"/>
                  <a:pt x="788" y="949"/>
                  <a:pt x="785" y="952"/>
                </a:cubicBezTo>
                <a:cubicBezTo>
                  <a:pt x="784" y="954"/>
                  <a:pt x="787" y="977"/>
                  <a:pt x="788" y="980"/>
                </a:cubicBezTo>
                <a:cubicBezTo>
                  <a:pt x="795" y="994"/>
                  <a:pt x="814" y="1035"/>
                  <a:pt x="793" y="1083"/>
                </a:cubicBezTo>
                <a:cubicBezTo>
                  <a:pt x="780" y="1112"/>
                  <a:pt x="788" y="1158"/>
                  <a:pt x="794" y="1195"/>
                </a:cubicBezTo>
                <a:cubicBezTo>
                  <a:pt x="796" y="1206"/>
                  <a:pt x="802" y="1214"/>
                  <a:pt x="801" y="1227"/>
                </a:cubicBezTo>
                <a:cubicBezTo>
                  <a:pt x="801" y="1234"/>
                  <a:pt x="798" y="1244"/>
                  <a:pt x="785" y="1244"/>
                </a:cubicBezTo>
                <a:cubicBezTo>
                  <a:pt x="776" y="1244"/>
                  <a:pt x="763" y="1245"/>
                  <a:pt x="754" y="1236"/>
                </a:cubicBezTo>
                <a:cubicBezTo>
                  <a:pt x="747" y="1227"/>
                  <a:pt x="721" y="1229"/>
                  <a:pt x="703" y="1229"/>
                </a:cubicBezTo>
                <a:cubicBezTo>
                  <a:pt x="711" y="1240"/>
                  <a:pt x="720" y="1249"/>
                  <a:pt x="728" y="1252"/>
                </a:cubicBezTo>
                <a:cubicBezTo>
                  <a:pt x="754" y="1263"/>
                  <a:pt x="750" y="1288"/>
                  <a:pt x="760" y="1309"/>
                </a:cubicBezTo>
                <a:cubicBezTo>
                  <a:pt x="765" y="1321"/>
                  <a:pt x="773" y="1335"/>
                  <a:pt x="775" y="1349"/>
                </a:cubicBezTo>
                <a:cubicBezTo>
                  <a:pt x="776" y="1353"/>
                  <a:pt x="777" y="1375"/>
                  <a:pt x="782" y="1375"/>
                </a:cubicBezTo>
                <a:cubicBezTo>
                  <a:pt x="802" y="1398"/>
                  <a:pt x="790" y="1436"/>
                  <a:pt x="806" y="1451"/>
                </a:cubicBezTo>
                <a:cubicBezTo>
                  <a:pt x="835" y="1481"/>
                  <a:pt x="850" y="1527"/>
                  <a:pt x="850" y="1572"/>
                </a:cubicBezTo>
                <a:cubicBezTo>
                  <a:pt x="850" y="1597"/>
                  <a:pt x="833" y="1622"/>
                  <a:pt x="815" y="1643"/>
                </a:cubicBezTo>
                <a:cubicBezTo>
                  <a:pt x="0" y="1643"/>
                  <a:pt x="0" y="1643"/>
                  <a:pt x="0" y="1643"/>
                </a:cubicBezTo>
                <a:cubicBezTo>
                  <a:pt x="0" y="0"/>
                  <a:pt x="0" y="0"/>
                  <a:pt x="0" y="0"/>
                </a:cubicBezTo>
                <a:cubicBezTo>
                  <a:pt x="862" y="0"/>
                  <a:pt x="862" y="0"/>
                  <a:pt x="862" y="0"/>
                </a:cubicBezTo>
                <a:cubicBezTo>
                  <a:pt x="856" y="29"/>
                  <a:pt x="827" y="32"/>
                  <a:pt x="840" y="65"/>
                </a:cubicBezTo>
                <a:cubicBezTo>
                  <a:pt x="851" y="94"/>
                  <a:pt x="829" y="120"/>
                  <a:pt x="817" y="145"/>
                </a:cubicBezTo>
                <a:cubicBezTo>
                  <a:pt x="806" y="166"/>
                  <a:pt x="824" y="180"/>
                  <a:pt x="830" y="199"/>
                </a:cubicBezTo>
                <a:cubicBezTo>
                  <a:pt x="841" y="240"/>
                  <a:pt x="825" y="272"/>
                  <a:pt x="815" y="305"/>
                </a:cubicBezTo>
                <a:cubicBezTo>
                  <a:pt x="915" y="586"/>
                  <a:pt x="915" y="586"/>
                  <a:pt x="915" y="586"/>
                </a:cubicBezTo>
                <a:cubicBezTo>
                  <a:pt x="950" y="573"/>
                  <a:pt x="975" y="584"/>
                  <a:pt x="979" y="622"/>
                </a:cubicBezTo>
                <a:cubicBezTo>
                  <a:pt x="999" y="621"/>
                  <a:pt x="1014" y="622"/>
                  <a:pt x="1019" y="618"/>
                </a:cubicBezTo>
                <a:cubicBezTo>
                  <a:pt x="1024" y="615"/>
                  <a:pt x="1025" y="599"/>
                  <a:pt x="1019" y="585"/>
                </a:cubicBezTo>
                <a:cubicBezTo>
                  <a:pt x="1016" y="581"/>
                  <a:pt x="1013" y="577"/>
                  <a:pt x="1008" y="562"/>
                </a:cubicBezTo>
                <a:cubicBezTo>
                  <a:pt x="1006" y="556"/>
                  <a:pt x="993" y="562"/>
                  <a:pt x="991" y="545"/>
                </a:cubicBezTo>
                <a:cubicBezTo>
                  <a:pt x="991" y="542"/>
                  <a:pt x="997" y="541"/>
                  <a:pt x="997" y="537"/>
                </a:cubicBezTo>
                <a:cubicBezTo>
                  <a:pt x="994" y="524"/>
                  <a:pt x="995" y="506"/>
                  <a:pt x="999" y="494"/>
                </a:cubicBezTo>
                <a:cubicBezTo>
                  <a:pt x="1005" y="474"/>
                  <a:pt x="1033" y="456"/>
                  <a:pt x="1057" y="466"/>
                </a:cubicBezTo>
                <a:cubicBezTo>
                  <a:pt x="1076" y="474"/>
                  <a:pt x="1091" y="489"/>
                  <a:pt x="1094" y="508"/>
                </a:cubicBezTo>
                <a:cubicBezTo>
                  <a:pt x="1096" y="516"/>
                  <a:pt x="1092" y="529"/>
                  <a:pt x="1096" y="533"/>
                </a:cubicBezTo>
                <a:cubicBezTo>
                  <a:pt x="1099" y="536"/>
                  <a:pt x="1097" y="543"/>
                  <a:pt x="1097" y="547"/>
                </a:cubicBezTo>
                <a:cubicBezTo>
                  <a:pt x="1095" y="555"/>
                  <a:pt x="1088" y="557"/>
                  <a:pt x="1084" y="559"/>
                </a:cubicBezTo>
                <a:cubicBezTo>
                  <a:pt x="1079" y="561"/>
                  <a:pt x="1079" y="565"/>
                  <a:pt x="1081" y="570"/>
                </a:cubicBezTo>
                <a:cubicBezTo>
                  <a:pt x="1083" y="576"/>
                  <a:pt x="1106" y="569"/>
                  <a:pt x="1115" y="574"/>
                </a:cubicBezTo>
                <a:cubicBezTo>
                  <a:pt x="1164" y="606"/>
                  <a:pt x="1143" y="669"/>
                  <a:pt x="1140" y="722"/>
                </a:cubicBezTo>
                <a:cubicBezTo>
                  <a:pt x="1139" y="740"/>
                  <a:pt x="1130" y="805"/>
                  <a:pt x="1118" y="815"/>
                </a:cubicBezTo>
                <a:cubicBezTo>
                  <a:pt x="1100" y="830"/>
                  <a:pt x="1165" y="806"/>
                  <a:pt x="1160" y="847"/>
                </a:cubicBezTo>
                <a:cubicBezTo>
                  <a:pt x="1160" y="852"/>
                  <a:pt x="1150" y="895"/>
                  <a:pt x="1146" y="906"/>
                </a:cubicBezTo>
                <a:cubicBezTo>
                  <a:pt x="1140" y="924"/>
                  <a:pt x="1125" y="939"/>
                  <a:pt x="1111" y="942"/>
                </a:cubicBezTo>
                <a:cubicBezTo>
                  <a:pt x="1098" y="945"/>
                  <a:pt x="1083" y="930"/>
                  <a:pt x="1082" y="920"/>
                </a:cubicBezTo>
                <a:cubicBezTo>
                  <a:pt x="1079" y="896"/>
                  <a:pt x="1111" y="859"/>
                  <a:pt x="1109" y="848"/>
                </a:cubicBezTo>
                <a:cubicBezTo>
                  <a:pt x="1108" y="834"/>
                  <a:pt x="1087" y="882"/>
                  <a:pt x="1085" y="885"/>
                </a:cubicBezTo>
                <a:cubicBezTo>
                  <a:pt x="1082" y="889"/>
                  <a:pt x="1078" y="893"/>
                  <a:pt x="1075" y="897"/>
                </a:cubicBezTo>
                <a:close/>
                <a:moveTo>
                  <a:pt x="1066" y="905"/>
                </a:moveTo>
                <a:cubicBezTo>
                  <a:pt x="1066" y="909"/>
                  <a:pt x="1066" y="909"/>
                  <a:pt x="1066" y="909"/>
                </a:cubicBezTo>
                <a:cubicBezTo>
                  <a:pt x="1060" y="918"/>
                  <a:pt x="1060" y="918"/>
                  <a:pt x="1060" y="918"/>
                </a:cubicBezTo>
                <a:cubicBezTo>
                  <a:pt x="1060" y="919"/>
                  <a:pt x="1055" y="915"/>
                  <a:pt x="1056" y="915"/>
                </a:cubicBezTo>
                <a:cubicBezTo>
                  <a:pt x="1056" y="915"/>
                  <a:pt x="1056" y="915"/>
                  <a:pt x="1056" y="915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6" y="914"/>
                  <a:pt x="1056" y="914"/>
                  <a:pt x="1056" y="914"/>
                </a:cubicBezTo>
                <a:cubicBezTo>
                  <a:pt x="1057" y="914"/>
                  <a:pt x="1057" y="914"/>
                  <a:pt x="1057" y="914"/>
                </a:cubicBezTo>
                <a:cubicBezTo>
                  <a:pt x="1057" y="914"/>
                  <a:pt x="1057" y="914"/>
                  <a:pt x="1057" y="914"/>
                </a:cubicBezTo>
                <a:cubicBezTo>
                  <a:pt x="1057" y="913"/>
                  <a:pt x="1057" y="913"/>
                  <a:pt x="1057" y="913"/>
                </a:cubicBezTo>
                <a:cubicBezTo>
                  <a:pt x="1058" y="913"/>
                  <a:pt x="1058" y="913"/>
                  <a:pt x="1058" y="913"/>
                </a:cubicBezTo>
                <a:cubicBezTo>
                  <a:pt x="1058" y="913"/>
                  <a:pt x="1058" y="913"/>
                  <a:pt x="1058" y="913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8" y="912"/>
                  <a:pt x="1058" y="912"/>
                  <a:pt x="1058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2"/>
                  <a:pt x="1059" y="912"/>
                  <a:pt x="1059" y="912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59" y="911"/>
                  <a:pt x="1059" y="911"/>
                  <a:pt x="1059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0" y="911"/>
                  <a:pt x="1060" y="911"/>
                  <a:pt x="1060" y="911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1" y="910"/>
                  <a:pt x="1061" y="910"/>
                  <a:pt x="1061" y="910"/>
                </a:cubicBezTo>
                <a:cubicBezTo>
                  <a:pt x="1062" y="910"/>
                  <a:pt x="1062" y="910"/>
                  <a:pt x="1062" y="910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2" y="909"/>
                  <a:pt x="1062" y="909"/>
                  <a:pt x="1062" y="909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3" y="908"/>
                  <a:pt x="1063" y="908"/>
                  <a:pt x="1063" y="908"/>
                </a:cubicBezTo>
                <a:cubicBezTo>
                  <a:pt x="1064" y="908"/>
                  <a:pt x="1064" y="908"/>
                  <a:pt x="1064" y="908"/>
                </a:cubicBezTo>
                <a:cubicBezTo>
                  <a:pt x="1064" y="908"/>
                  <a:pt x="1064" y="908"/>
                  <a:pt x="1064" y="908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4" y="907"/>
                  <a:pt x="1064" y="907"/>
                  <a:pt x="1064" y="907"/>
                </a:cubicBezTo>
                <a:cubicBezTo>
                  <a:pt x="1065" y="907"/>
                  <a:pt x="1065" y="907"/>
                  <a:pt x="1065" y="907"/>
                </a:cubicBezTo>
                <a:cubicBezTo>
                  <a:pt x="1065" y="906"/>
                  <a:pt x="1065" y="906"/>
                  <a:pt x="1065" y="906"/>
                </a:cubicBezTo>
                <a:cubicBezTo>
                  <a:pt x="1065" y="906"/>
                  <a:pt x="1065" y="906"/>
                  <a:pt x="1065" y="906"/>
                </a:cubicBezTo>
                <a:cubicBezTo>
                  <a:pt x="1066" y="905"/>
                  <a:pt x="1066" y="905"/>
                  <a:pt x="1066" y="905"/>
                </a:cubicBezTo>
                <a:close/>
                <a:moveTo>
                  <a:pt x="1070" y="995"/>
                </a:moveTo>
                <a:cubicBezTo>
                  <a:pt x="1070" y="1002"/>
                  <a:pt x="1069" y="1009"/>
                  <a:pt x="1069" y="1016"/>
                </a:cubicBezTo>
                <a:cubicBezTo>
                  <a:pt x="1069" y="1017"/>
                  <a:pt x="1070" y="1019"/>
                  <a:pt x="1070" y="1020"/>
                </a:cubicBezTo>
                <a:cubicBezTo>
                  <a:pt x="1070" y="1023"/>
                  <a:pt x="1077" y="1019"/>
                  <a:pt x="1078" y="1017"/>
                </a:cubicBezTo>
                <a:cubicBezTo>
                  <a:pt x="1081" y="1014"/>
                  <a:pt x="1080" y="1008"/>
                  <a:pt x="1078" y="1003"/>
                </a:cubicBezTo>
                <a:cubicBezTo>
                  <a:pt x="1077" y="1001"/>
                  <a:pt x="1076" y="998"/>
                  <a:pt x="1074" y="996"/>
                </a:cubicBezTo>
                <a:cubicBezTo>
                  <a:pt x="1074" y="996"/>
                  <a:pt x="1070" y="993"/>
                  <a:pt x="1070" y="995"/>
                </a:cubicBezTo>
                <a:close/>
                <a:moveTo>
                  <a:pt x="1066" y="928"/>
                </a:moveTo>
                <a:cubicBezTo>
                  <a:pt x="1066" y="931"/>
                  <a:pt x="1067" y="935"/>
                  <a:pt x="1067" y="938"/>
                </a:cubicBezTo>
                <a:cubicBezTo>
                  <a:pt x="1067" y="939"/>
                  <a:pt x="1066" y="945"/>
                  <a:pt x="1068" y="944"/>
                </a:cubicBezTo>
                <a:cubicBezTo>
                  <a:pt x="1072" y="942"/>
                  <a:pt x="1081" y="942"/>
                  <a:pt x="1078" y="936"/>
                </a:cubicBezTo>
                <a:cubicBezTo>
                  <a:pt x="1076" y="932"/>
                  <a:pt x="1067" y="931"/>
                  <a:pt x="1066" y="928"/>
                </a:cubicBezTo>
                <a:close/>
                <a:moveTo>
                  <a:pt x="1051" y="932"/>
                </a:moveTo>
                <a:cubicBezTo>
                  <a:pt x="1051" y="935"/>
                  <a:pt x="1051" y="938"/>
                  <a:pt x="1051" y="940"/>
                </a:cubicBezTo>
                <a:cubicBezTo>
                  <a:pt x="1051" y="942"/>
                  <a:pt x="1047" y="943"/>
                  <a:pt x="1045" y="943"/>
                </a:cubicBezTo>
                <a:cubicBezTo>
                  <a:pt x="1045" y="943"/>
                  <a:pt x="1044" y="940"/>
                  <a:pt x="1044" y="939"/>
                </a:cubicBezTo>
                <a:cubicBezTo>
                  <a:pt x="1044" y="936"/>
                  <a:pt x="1047" y="932"/>
                  <a:pt x="1051" y="932"/>
                </a:cubicBezTo>
                <a:close/>
                <a:moveTo>
                  <a:pt x="1005" y="951"/>
                </a:moveTo>
                <a:cubicBezTo>
                  <a:pt x="1012" y="954"/>
                  <a:pt x="1031" y="991"/>
                  <a:pt x="1012" y="991"/>
                </a:cubicBezTo>
                <a:cubicBezTo>
                  <a:pt x="1001" y="991"/>
                  <a:pt x="995" y="952"/>
                  <a:pt x="1005" y="951"/>
                </a:cubicBezTo>
                <a:close/>
                <a:moveTo>
                  <a:pt x="991" y="953"/>
                </a:moveTo>
                <a:cubicBezTo>
                  <a:pt x="993" y="953"/>
                  <a:pt x="995" y="960"/>
                  <a:pt x="995" y="964"/>
                </a:cubicBezTo>
                <a:cubicBezTo>
                  <a:pt x="996" y="970"/>
                  <a:pt x="997" y="976"/>
                  <a:pt x="997" y="982"/>
                </a:cubicBezTo>
                <a:cubicBezTo>
                  <a:pt x="997" y="984"/>
                  <a:pt x="1001" y="994"/>
                  <a:pt x="995" y="990"/>
                </a:cubicBezTo>
                <a:cubicBezTo>
                  <a:pt x="992" y="988"/>
                  <a:pt x="991" y="985"/>
                  <a:pt x="990" y="981"/>
                </a:cubicBezTo>
                <a:cubicBezTo>
                  <a:pt x="989" y="978"/>
                  <a:pt x="989" y="975"/>
                  <a:pt x="988" y="973"/>
                </a:cubicBezTo>
                <a:cubicBezTo>
                  <a:pt x="987" y="972"/>
                  <a:pt x="987" y="969"/>
                  <a:pt x="987" y="965"/>
                </a:cubicBezTo>
                <a:cubicBezTo>
                  <a:pt x="987" y="963"/>
                  <a:pt x="987" y="960"/>
                  <a:pt x="987" y="958"/>
                </a:cubicBezTo>
                <a:cubicBezTo>
                  <a:pt x="987" y="956"/>
                  <a:pt x="987" y="955"/>
                  <a:pt x="988" y="955"/>
                </a:cubicBezTo>
                <a:cubicBezTo>
                  <a:pt x="989" y="954"/>
                  <a:pt x="990" y="953"/>
                  <a:pt x="991" y="953"/>
                </a:cubicBezTo>
                <a:close/>
                <a:moveTo>
                  <a:pt x="969" y="959"/>
                </a:moveTo>
                <a:cubicBezTo>
                  <a:pt x="976" y="955"/>
                  <a:pt x="984" y="959"/>
                  <a:pt x="983" y="967"/>
                </a:cubicBezTo>
                <a:cubicBezTo>
                  <a:pt x="982" y="971"/>
                  <a:pt x="982" y="976"/>
                  <a:pt x="983" y="980"/>
                </a:cubicBezTo>
                <a:cubicBezTo>
                  <a:pt x="983" y="982"/>
                  <a:pt x="985" y="988"/>
                  <a:pt x="982" y="988"/>
                </a:cubicBezTo>
                <a:cubicBezTo>
                  <a:pt x="977" y="989"/>
                  <a:pt x="968" y="971"/>
                  <a:pt x="967" y="966"/>
                </a:cubicBezTo>
                <a:cubicBezTo>
                  <a:pt x="966" y="965"/>
                  <a:pt x="964" y="961"/>
                  <a:pt x="965" y="960"/>
                </a:cubicBezTo>
                <a:cubicBezTo>
                  <a:pt x="967" y="959"/>
                  <a:pt x="970" y="959"/>
                  <a:pt x="969" y="959"/>
                </a:cubicBezTo>
                <a:close/>
                <a:moveTo>
                  <a:pt x="936" y="686"/>
                </a:moveTo>
                <a:cubicBezTo>
                  <a:pt x="939" y="684"/>
                  <a:pt x="941" y="683"/>
                  <a:pt x="944" y="682"/>
                </a:cubicBezTo>
                <a:cubicBezTo>
                  <a:pt x="934" y="664"/>
                  <a:pt x="934" y="664"/>
                  <a:pt x="934" y="664"/>
                </a:cubicBezTo>
                <a:cubicBezTo>
                  <a:pt x="936" y="686"/>
                  <a:pt x="936" y="686"/>
                  <a:pt x="936" y="686"/>
                </a:cubicBezTo>
                <a:close/>
                <a:moveTo>
                  <a:pt x="949" y="679"/>
                </a:moveTo>
                <a:cubicBezTo>
                  <a:pt x="958" y="673"/>
                  <a:pt x="965" y="666"/>
                  <a:pt x="960" y="664"/>
                </a:cubicBezTo>
                <a:cubicBezTo>
                  <a:pt x="954" y="661"/>
                  <a:pt x="945" y="658"/>
                  <a:pt x="936" y="655"/>
                </a:cubicBezTo>
                <a:cubicBezTo>
                  <a:pt x="949" y="679"/>
                  <a:pt x="949" y="679"/>
                  <a:pt x="949" y="679"/>
                </a:cubicBezTo>
                <a:close/>
                <a:moveTo>
                  <a:pt x="971" y="622"/>
                </a:moveTo>
                <a:cubicBezTo>
                  <a:pt x="966" y="593"/>
                  <a:pt x="951" y="583"/>
                  <a:pt x="923" y="590"/>
                </a:cubicBezTo>
                <a:cubicBezTo>
                  <a:pt x="925" y="590"/>
                  <a:pt x="927" y="591"/>
                  <a:pt x="928" y="591"/>
                </a:cubicBezTo>
                <a:cubicBezTo>
                  <a:pt x="937" y="595"/>
                  <a:pt x="936" y="620"/>
                  <a:pt x="940" y="621"/>
                </a:cubicBezTo>
                <a:cubicBezTo>
                  <a:pt x="949" y="623"/>
                  <a:pt x="961" y="622"/>
                  <a:pt x="971" y="622"/>
                </a:cubicBezTo>
                <a:close/>
                <a:moveTo>
                  <a:pt x="700" y="723"/>
                </a:moveTo>
                <a:cubicBezTo>
                  <a:pt x="643" y="1117"/>
                  <a:pt x="643" y="1117"/>
                  <a:pt x="643" y="1117"/>
                </a:cubicBezTo>
                <a:cubicBezTo>
                  <a:pt x="635" y="1090"/>
                  <a:pt x="636" y="1061"/>
                  <a:pt x="602" y="1047"/>
                </a:cubicBezTo>
                <a:cubicBezTo>
                  <a:pt x="579" y="1029"/>
                  <a:pt x="559" y="961"/>
                  <a:pt x="583" y="941"/>
                </a:cubicBezTo>
                <a:cubicBezTo>
                  <a:pt x="626" y="906"/>
                  <a:pt x="608" y="897"/>
                  <a:pt x="624" y="852"/>
                </a:cubicBezTo>
                <a:cubicBezTo>
                  <a:pt x="636" y="819"/>
                  <a:pt x="671" y="806"/>
                  <a:pt x="686" y="770"/>
                </a:cubicBezTo>
                <a:cubicBezTo>
                  <a:pt x="691" y="759"/>
                  <a:pt x="695" y="741"/>
                  <a:pt x="697" y="721"/>
                </a:cubicBezTo>
                <a:cubicBezTo>
                  <a:pt x="698" y="721"/>
                  <a:pt x="699" y="722"/>
                  <a:pt x="700" y="723"/>
                </a:cubicBezTo>
                <a:close/>
                <a:moveTo>
                  <a:pt x="649" y="1130"/>
                </a:moveTo>
                <a:cubicBezTo>
                  <a:pt x="707" y="729"/>
                  <a:pt x="707" y="729"/>
                  <a:pt x="707" y="729"/>
                </a:cubicBezTo>
                <a:cubicBezTo>
                  <a:pt x="725" y="741"/>
                  <a:pt x="748" y="756"/>
                  <a:pt x="759" y="758"/>
                </a:cubicBezTo>
                <a:cubicBezTo>
                  <a:pt x="778" y="763"/>
                  <a:pt x="791" y="762"/>
                  <a:pt x="801" y="766"/>
                </a:cubicBezTo>
                <a:cubicBezTo>
                  <a:pt x="810" y="771"/>
                  <a:pt x="816" y="781"/>
                  <a:pt x="830" y="790"/>
                </a:cubicBezTo>
                <a:cubicBezTo>
                  <a:pt x="843" y="798"/>
                  <a:pt x="877" y="817"/>
                  <a:pt x="869" y="817"/>
                </a:cubicBezTo>
                <a:cubicBezTo>
                  <a:pt x="862" y="817"/>
                  <a:pt x="839" y="819"/>
                  <a:pt x="841" y="848"/>
                </a:cubicBezTo>
                <a:cubicBezTo>
                  <a:pt x="841" y="851"/>
                  <a:pt x="825" y="855"/>
                  <a:pt x="813" y="858"/>
                </a:cubicBezTo>
                <a:cubicBezTo>
                  <a:pt x="786" y="866"/>
                  <a:pt x="748" y="879"/>
                  <a:pt x="737" y="887"/>
                </a:cubicBezTo>
                <a:cubicBezTo>
                  <a:pt x="707" y="907"/>
                  <a:pt x="715" y="970"/>
                  <a:pt x="719" y="1047"/>
                </a:cubicBezTo>
                <a:cubicBezTo>
                  <a:pt x="721" y="1072"/>
                  <a:pt x="744" y="1128"/>
                  <a:pt x="736" y="1146"/>
                </a:cubicBezTo>
                <a:cubicBezTo>
                  <a:pt x="727" y="1167"/>
                  <a:pt x="698" y="1172"/>
                  <a:pt x="673" y="1179"/>
                </a:cubicBezTo>
                <a:cubicBezTo>
                  <a:pt x="664" y="1161"/>
                  <a:pt x="656" y="1143"/>
                  <a:pt x="649" y="1130"/>
                </a:cubicBezTo>
                <a:close/>
                <a:moveTo>
                  <a:pt x="747" y="535"/>
                </a:moveTo>
                <a:cubicBezTo>
                  <a:pt x="747" y="536"/>
                  <a:pt x="746" y="536"/>
                  <a:pt x="746" y="537"/>
                </a:cubicBezTo>
                <a:cubicBezTo>
                  <a:pt x="726" y="556"/>
                  <a:pt x="715" y="550"/>
                  <a:pt x="705" y="581"/>
                </a:cubicBezTo>
                <a:cubicBezTo>
                  <a:pt x="701" y="594"/>
                  <a:pt x="699" y="625"/>
                  <a:pt x="699" y="636"/>
                </a:cubicBezTo>
                <a:cubicBezTo>
                  <a:pt x="699" y="638"/>
                  <a:pt x="699" y="640"/>
                  <a:pt x="699" y="642"/>
                </a:cubicBezTo>
                <a:cubicBezTo>
                  <a:pt x="703" y="645"/>
                  <a:pt x="707" y="647"/>
                  <a:pt x="712" y="648"/>
                </a:cubicBezTo>
                <a:cubicBezTo>
                  <a:pt x="719" y="650"/>
                  <a:pt x="719" y="650"/>
                  <a:pt x="719" y="650"/>
                </a:cubicBezTo>
                <a:cubicBezTo>
                  <a:pt x="747" y="535"/>
                  <a:pt x="747" y="535"/>
                  <a:pt x="747" y="535"/>
                </a:cubicBezTo>
                <a:close/>
              </a:path>
            </a:pathLst>
          </a:custGeom>
          <a:solidFill>
            <a:srgbClr val="00428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035A3F-4506-4A28-B7B9-54F2F9698540}"/>
              </a:ext>
            </a:extLst>
          </p:cNvPr>
          <p:cNvSpPr txBox="1">
            <a:spLocks/>
          </p:cNvSpPr>
          <p:nvPr/>
        </p:nvSpPr>
        <p:spPr>
          <a:xfrm>
            <a:off x="132208" y="2687741"/>
            <a:ext cx="8402880" cy="282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C7C"/>
              </a:buClr>
              <a:buSzPts val="2800"/>
              <a:buFont typeface="Montserrat"/>
              <a:buNone/>
              <a:defRPr sz="2800" b="0" i="0" u="none" strike="noStrike" cap="none">
                <a:solidFill>
                  <a:srgbClr val="103C7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Service Robot</a:t>
            </a:r>
          </a:p>
          <a:p>
            <a:pPr algn="ctr"/>
            <a:r>
              <a:rPr lang="en-US" sz="4000" b="1" kern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Product Specification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B849F4-ADDF-46CF-A83B-516F310932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504" y="1938441"/>
            <a:ext cx="4348288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Interview – Check In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1EBDF-2CD9-4043-8155-6B9CE34C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00" y="4153262"/>
            <a:ext cx="12268800" cy="2707120"/>
          </a:xfrm>
          <a:prstGeom prst="rect">
            <a:avLst/>
          </a:prstGeom>
        </p:spPr>
      </p:pic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Could you please help to check in at first? 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343739F-4B0E-4F20-8065-9FE2F6C54B6D}"/>
              </a:ext>
            </a:extLst>
          </p:cNvPr>
          <p:cNvSpPr/>
          <p:nvPr/>
        </p:nvSpPr>
        <p:spPr bwMode="auto">
          <a:xfrm>
            <a:off x="3904422" y="1697667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your 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4FEEA3DC-67E0-47D6-A283-5DD484AB53C2}"/>
              </a:ext>
            </a:extLst>
          </p:cNvPr>
          <p:cNvSpPr/>
          <p:nvPr/>
        </p:nvSpPr>
        <p:spPr bwMode="auto">
          <a:xfrm>
            <a:off x="3904422" y="2496052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your phone number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4" name="矩形: 圆角 143">
            <a:hlinkClick r:id="rId4" action="ppaction://hlinksldjump"/>
            <a:extLst>
              <a:ext uri="{FF2B5EF4-FFF2-40B4-BE49-F238E27FC236}">
                <a16:creationId xmlns:a16="http://schemas.microsoft.com/office/drawing/2014/main" id="{5B12B1A7-A6F7-40CA-9DB3-E6854EA0933B}"/>
              </a:ext>
            </a:extLst>
          </p:cNvPr>
          <p:cNvSpPr/>
          <p:nvPr/>
        </p:nvSpPr>
        <p:spPr bwMode="auto">
          <a:xfrm>
            <a:off x="3904422" y="3302145"/>
            <a:ext cx="4383156" cy="441336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b="1" dirty="0">
                <a:solidFill>
                  <a:schemeClr val="bg1"/>
                </a:solidFill>
              </a:rPr>
              <a:t>Submit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游戏机, 画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Interview – Interview Process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rgbClr val="E43C64"/>
                </a:solidFill>
                <a:ea typeface="Avenir Book" charset="0"/>
                <a:cs typeface="Calibri" panose="020F0502020204030204" pitchFamily="34" charset="0"/>
              </a:rPr>
              <a:t>Pending for Customer provide the details process</a:t>
            </a:r>
            <a:endParaRPr lang="en-US" sz="1600" dirty="0">
              <a:solidFill>
                <a:srgbClr val="E43C64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6" name="图片 5" descr="图片包含 游戏机, 画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Onboard – Onboard Process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rgbClr val="E43C64"/>
                </a:solidFill>
                <a:ea typeface="Avenir Book" charset="0"/>
                <a:cs typeface="Calibri" panose="020F0502020204030204" pitchFamily="34" charset="0"/>
              </a:rPr>
              <a:t>Pending for Customer provide the details process</a:t>
            </a:r>
            <a:endParaRPr lang="en-US" sz="1600" dirty="0">
              <a:solidFill>
                <a:srgbClr val="E43C64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6" name="图片 5" descr="图片包含 游戏机, 画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4">
            <a:extLst>
              <a:ext uri="{FF2B5EF4-FFF2-40B4-BE49-F238E27FC236}">
                <a16:creationId xmlns:a16="http://schemas.microsoft.com/office/drawing/2014/main" id="{499817B7-B7FD-4B9D-B18E-DFFB27DA419B}"/>
              </a:ext>
            </a:extLst>
          </p:cNvPr>
          <p:cNvSpPr txBox="1"/>
          <p:nvPr/>
        </p:nvSpPr>
        <p:spPr>
          <a:xfrm>
            <a:off x="388448" y="306145"/>
            <a:ext cx="11415105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Admin Website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CC8537-B9F3-4E1D-8BD5-00245371AAC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8400" y="-5400"/>
            <a:ext cx="122688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4">
            <a:extLst>
              <a:ext uri="{FF2B5EF4-FFF2-40B4-BE49-F238E27FC236}">
                <a16:creationId xmlns:a16="http://schemas.microsoft.com/office/drawing/2014/main" id="{499817B7-B7FD-4B9D-B18E-DFFB27DA419B}"/>
              </a:ext>
            </a:extLst>
          </p:cNvPr>
          <p:cNvSpPr txBox="1"/>
          <p:nvPr/>
        </p:nvSpPr>
        <p:spPr>
          <a:xfrm>
            <a:off x="388448" y="306145"/>
            <a:ext cx="11415105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System Requirements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5" name="TextBox 44"/>
          <p:cNvSpPr txBox="1"/>
          <p:nvPr/>
        </p:nvSpPr>
        <p:spPr>
          <a:xfrm>
            <a:off x="388449" y="882614"/>
            <a:ext cx="6874732" cy="766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Android APP: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Web Admin Page: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API: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Database: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AAD67F97-F17D-4FD8-AB3A-9916D112386C}"/>
              </a:ext>
            </a:extLst>
          </p:cNvPr>
          <p:cNvSpPr txBox="1"/>
          <p:nvPr/>
        </p:nvSpPr>
        <p:spPr>
          <a:xfrm>
            <a:off x="846895" y="1293367"/>
            <a:ext cx="6874732" cy="171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Horizontal and vertical screen adaptation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Galaxy Tab S5e 4G 10.5 inch 2560 x 1600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600" dirty="0">
                <a:solidFill>
                  <a:schemeClr val="bg1"/>
                </a:solidFill>
              </a:rPr>
              <a:t>https://www.samsung.com/cn/tablets/galaxy-tab-s5e-4g/SM-T725CZDLCHC/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11B4E7CB-E4E5-4DC6-B042-0EA29C770621}"/>
              </a:ext>
            </a:extLst>
          </p:cNvPr>
          <p:cNvSpPr txBox="1"/>
          <p:nvPr/>
        </p:nvSpPr>
        <p:spPr>
          <a:xfrm>
            <a:off x="846895" y="3536417"/>
            <a:ext cx="6874732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Bootstrap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1600" dirty="0">
                <a:solidFill>
                  <a:schemeClr val="bg1"/>
                </a:solidFill>
              </a:rPr>
              <a:t>https://startbootstrap.com/themes/sb-admin-2/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Asp.net, C#</a:t>
            </a:r>
          </a:p>
        </p:txBody>
      </p:sp>
      <p:sp>
        <p:nvSpPr>
          <p:cNvPr id="32" name="TextBox 44">
            <a:extLst>
              <a:ext uri="{FF2B5EF4-FFF2-40B4-BE49-F238E27FC236}">
                <a16:creationId xmlns:a16="http://schemas.microsoft.com/office/drawing/2014/main" id="{BB27987E-F820-402B-B2A1-287351316134}"/>
              </a:ext>
            </a:extLst>
          </p:cNvPr>
          <p:cNvSpPr txBox="1"/>
          <p:nvPr/>
        </p:nvSpPr>
        <p:spPr>
          <a:xfrm>
            <a:off x="846895" y="5241068"/>
            <a:ext cx="687473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Android APP call backend API services;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03FC1D95-C65F-45E5-A1BB-27108A278667}"/>
              </a:ext>
            </a:extLst>
          </p:cNvPr>
          <p:cNvSpPr txBox="1"/>
          <p:nvPr/>
        </p:nvSpPr>
        <p:spPr>
          <a:xfrm>
            <a:off x="846895" y="6234114"/>
            <a:ext cx="687473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Prefer MySQL;</a:t>
            </a:r>
          </a:p>
        </p:txBody>
      </p:sp>
      <p:grpSp>
        <p:nvGrpSpPr>
          <p:cNvPr id="34" name="Group 1471">
            <a:extLst>
              <a:ext uri="{FF2B5EF4-FFF2-40B4-BE49-F238E27FC236}">
                <a16:creationId xmlns:a16="http://schemas.microsoft.com/office/drawing/2014/main" id="{419C9110-4717-4170-BE97-C711C97FAA34}"/>
              </a:ext>
            </a:extLst>
          </p:cNvPr>
          <p:cNvGrpSpPr/>
          <p:nvPr/>
        </p:nvGrpSpPr>
        <p:grpSpPr>
          <a:xfrm>
            <a:off x="6885169" y="1275623"/>
            <a:ext cx="4918382" cy="4781891"/>
            <a:chOff x="5865813" y="1041401"/>
            <a:chExt cx="4919663" cy="4783137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329BEFE9-416C-498F-B0E1-828DBEA03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813" y="4167188"/>
              <a:ext cx="1654175" cy="1657350"/>
            </a:xfrm>
            <a:custGeom>
              <a:avLst/>
              <a:gdLst>
                <a:gd name="T0" fmla="*/ 966 w 2085"/>
                <a:gd name="T1" fmla="*/ 384 h 2088"/>
                <a:gd name="T2" fmla="*/ 818 w 2085"/>
                <a:gd name="T3" fmla="*/ 418 h 2088"/>
                <a:gd name="T4" fmla="*/ 682 w 2085"/>
                <a:gd name="T5" fmla="*/ 486 h 2088"/>
                <a:gd name="T6" fmla="*/ 566 w 2085"/>
                <a:gd name="T7" fmla="*/ 582 h 2088"/>
                <a:gd name="T8" fmla="*/ 472 w 2085"/>
                <a:gd name="T9" fmla="*/ 704 h 2088"/>
                <a:gd name="T10" fmla="*/ 408 w 2085"/>
                <a:gd name="T11" fmla="*/ 851 h 2088"/>
                <a:gd name="T12" fmla="*/ 380 w 2085"/>
                <a:gd name="T13" fmla="*/ 1013 h 2088"/>
                <a:gd name="T14" fmla="*/ 391 w 2085"/>
                <a:gd name="T15" fmla="*/ 1173 h 2088"/>
                <a:gd name="T16" fmla="*/ 440 w 2085"/>
                <a:gd name="T17" fmla="*/ 1322 h 2088"/>
                <a:gd name="T18" fmla="*/ 521 w 2085"/>
                <a:gd name="T19" fmla="*/ 1455 h 2088"/>
                <a:gd name="T20" fmla="*/ 634 w 2085"/>
                <a:gd name="T21" fmla="*/ 1568 h 2088"/>
                <a:gd name="T22" fmla="*/ 771 w 2085"/>
                <a:gd name="T23" fmla="*/ 1651 h 2088"/>
                <a:gd name="T24" fmla="*/ 914 w 2085"/>
                <a:gd name="T25" fmla="*/ 1696 h 2088"/>
                <a:gd name="T26" fmla="*/ 1043 w 2085"/>
                <a:gd name="T27" fmla="*/ 1710 h 2088"/>
                <a:gd name="T28" fmla="*/ 1196 w 2085"/>
                <a:gd name="T29" fmla="*/ 1691 h 2088"/>
                <a:gd name="T30" fmla="*/ 1337 w 2085"/>
                <a:gd name="T31" fmla="*/ 1640 h 2088"/>
                <a:gd name="T32" fmla="*/ 1465 w 2085"/>
                <a:gd name="T33" fmla="*/ 1557 h 2088"/>
                <a:gd name="T34" fmla="*/ 1572 w 2085"/>
                <a:gd name="T35" fmla="*/ 1448 h 2088"/>
                <a:gd name="T36" fmla="*/ 1651 w 2085"/>
                <a:gd name="T37" fmla="*/ 1312 h 2088"/>
                <a:gd name="T38" fmla="*/ 1698 w 2085"/>
                <a:gd name="T39" fmla="*/ 1156 h 2088"/>
                <a:gd name="T40" fmla="*/ 1705 w 2085"/>
                <a:gd name="T41" fmla="*/ 994 h 2088"/>
                <a:gd name="T42" fmla="*/ 1675 w 2085"/>
                <a:gd name="T43" fmla="*/ 840 h 2088"/>
                <a:gd name="T44" fmla="*/ 1609 w 2085"/>
                <a:gd name="T45" fmla="*/ 697 h 2088"/>
                <a:gd name="T46" fmla="*/ 1512 w 2085"/>
                <a:gd name="T47" fmla="*/ 572 h 2088"/>
                <a:gd name="T48" fmla="*/ 1387 w 2085"/>
                <a:gd name="T49" fmla="*/ 475 h 2088"/>
                <a:gd name="T50" fmla="*/ 1235 w 2085"/>
                <a:gd name="T51" fmla="*/ 407 h 2088"/>
                <a:gd name="T52" fmla="*/ 1107 w 2085"/>
                <a:gd name="T53" fmla="*/ 382 h 2088"/>
                <a:gd name="T54" fmla="*/ 1188 w 2085"/>
                <a:gd name="T55" fmla="*/ 0 h 2088"/>
                <a:gd name="T56" fmla="*/ 1457 w 2085"/>
                <a:gd name="T57" fmla="*/ 245 h 2088"/>
                <a:gd name="T58" fmla="*/ 1615 w 2085"/>
                <a:gd name="T59" fmla="*/ 348 h 2088"/>
                <a:gd name="T60" fmla="*/ 1747 w 2085"/>
                <a:gd name="T61" fmla="*/ 482 h 2088"/>
                <a:gd name="T62" fmla="*/ 2038 w 2085"/>
                <a:gd name="T63" fmla="*/ 699 h 2088"/>
                <a:gd name="T64" fmla="*/ 1923 w 2085"/>
                <a:gd name="T65" fmla="*/ 862 h 2088"/>
                <a:gd name="T66" fmla="*/ 1942 w 2085"/>
                <a:gd name="T67" fmla="*/ 1049 h 2088"/>
                <a:gd name="T68" fmla="*/ 2085 w 2085"/>
                <a:gd name="T69" fmla="*/ 1190 h 2088"/>
                <a:gd name="T70" fmla="*/ 1841 w 2085"/>
                <a:gd name="T71" fmla="*/ 1459 h 2088"/>
                <a:gd name="T72" fmla="*/ 1737 w 2085"/>
                <a:gd name="T73" fmla="*/ 1617 h 2088"/>
                <a:gd name="T74" fmla="*/ 1604 w 2085"/>
                <a:gd name="T75" fmla="*/ 1747 h 2088"/>
                <a:gd name="T76" fmla="*/ 1387 w 2085"/>
                <a:gd name="T77" fmla="*/ 2041 h 2088"/>
                <a:gd name="T78" fmla="*/ 1226 w 2085"/>
                <a:gd name="T79" fmla="*/ 1926 h 2088"/>
                <a:gd name="T80" fmla="*/ 1043 w 2085"/>
                <a:gd name="T81" fmla="*/ 1945 h 2088"/>
                <a:gd name="T82" fmla="*/ 897 w 2085"/>
                <a:gd name="T83" fmla="*/ 2088 h 2088"/>
                <a:gd name="T84" fmla="*/ 628 w 2085"/>
                <a:gd name="T85" fmla="*/ 1843 h 2088"/>
                <a:gd name="T86" fmla="*/ 470 w 2085"/>
                <a:gd name="T87" fmla="*/ 1740 h 2088"/>
                <a:gd name="T88" fmla="*/ 340 w 2085"/>
                <a:gd name="T89" fmla="*/ 1606 h 2088"/>
                <a:gd name="T90" fmla="*/ 49 w 2085"/>
                <a:gd name="T91" fmla="*/ 1390 h 2088"/>
                <a:gd name="T92" fmla="*/ 162 w 2085"/>
                <a:gd name="T93" fmla="*/ 1226 h 2088"/>
                <a:gd name="T94" fmla="*/ 143 w 2085"/>
                <a:gd name="T95" fmla="*/ 1039 h 2088"/>
                <a:gd name="T96" fmla="*/ 0 w 2085"/>
                <a:gd name="T97" fmla="*/ 898 h 2088"/>
                <a:gd name="T98" fmla="*/ 244 w 2085"/>
                <a:gd name="T99" fmla="*/ 629 h 2088"/>
                <a:gd name="T100" fmla="*/ 350 w 2085"/>
                <a:gd name="T101" fmla="*/ 471 h 2088"/>
                <a:gd name="T102" fmla="*/ 481 w 2085"/>
                <a:gd name="T103" fmla="*/ 341 h 2088"/>
                <a:gd name="T104" fmla="*/ 697 w 2085"/>
                <a:gd name="T105" fmla="*/ 47 h 2088"/>
                <a:gd name="T106" fmla="*/ 859 w 2085"/>
                <a:gd name="T107" fmla="*/ 162 h 2088"/>
                <a:gd name="T108" fmla="*/ 1043 w 2085"/>
                <a:gd name="T109" fmla="*/ 143 h 2088"/>
                <a:gd name="T110" fmla="*/ 1188 w 2085"/>
                <a:gd name="T111" fmla="*/ 0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85" h="2088">
                  <a:moveTo>
                    <a:pt x="1043" y="378"/>
                  </a:moveTo>
                  <a:lnTo>
                    <a:pt x="966" y="384"/>
                  </a:lnTo>
                  <a:lnTo>
                    <a:pt x="891" y="397"/>
                  </a:lnTo>
                  <a:lnTo>
                    <a:pt x="818" y="418"/>
                  </a:lnTo>
                  <a:lnTo>
                    <a:pt x="748" y="448"/>
                  </a:lnTo>
                  <a:lnTo>
                    <a:pt x="682" y="486"/>
                  </a:lnTo>
                  <a:lnTo>
                    <a:pt x="620" y="531"/>
                  </a:lnTo>
                  <a:lnTo>
                    <a:pt x="566" y="582"/>
                  </a:lnTo>
                  <a:lnTo>
                    <a:pt x="515" y="640"/>
                  </a:lnTo>
                  <a:lnTo>
                    <a:pt x="472" y="704"/>
                  </a:lnTo>
                  <a:lnTo>
                    <a:pt x="436" y="776"/>
                  </a:lnTo>
                  <a:lnTo>
                    <a:pt x="408" y="851"/>
                  </a:lnTo>
                  <a:lnTo>
                    <a:pt x="387" y="932"/>
                  </a:lnTo>
                  <a:lnTo>
                    <a:pt x="380" y="1013"/>
                  </a:lnTo>
                  <a:lnTo>
                    <a:pt x="380" y="1094"/>
                  </a:lnTo>
                  <a:lnTo>
                    <a:pt x="391" y="1173"/>
                  </a:lnTo>
                  <a:lnTo>
                    <a:pt x="412" y="1248"/>
                  </a:lnTo>
                  <a:lnTo>
                    <a:pt x="440" y="1322"/>
                  </a:lnTo>
                  <a:lnTo>
                    <a:pt x="476" y="1391"/>
                  </a:lnTo>
                  <a:lnTo>
                    <a:pt x="521" y="1455"/>
                  </a:lnTo>
                  <a:lnTo>
                    <a:pt x="573" y="1516"/>
                  </a:lnTo>
                  <a:lnTo>
                    <a:pt x="634" y="1568"/>
                  </a:lnTo>
                  <a:lnTo>
                    <a:pt x="699" y="1614"/>
                  </a:lnTo>
                  <a:lnTo>
                    <a:pt x="771" y="1651"/>
                  </a:lnTo>
                  <a:lnTo>
                    <a:pt x="850" y="1681"/>
                  </a:lnTo>
                  <a:lnTo>
                    <a:pt x="914" y="1696"/>
                  </a:lnTo>
                  <a:lnTo>
                    <a:pt x="979" y="1706"/>
                  </a:lnTo>
                  <a:lnTo>
                    <a:pt x="1043" y="1710"/>
                  </a:lnTo>
                  <a:lnTo>
                    <a:pt x="1120" y="1704"/>
                  </a:lnTo>
                  <a:lnTo>
                    <a:pt x="1196" y="1691"/>
                  </a:lnTo>
                  <a:lnTo>
                    <a:pt x="1267" y="1670"/>
                  </a:lnTo>
                  <a:lnTo>
                    <a:pt x="1337" y="1640"/>
                  </a:lnTo>
                  <a:lnTo>
                    <a:pt x="1402" y="1602"/>
                  </a:lnTo>
                  <a:lnTo>
                    <a:pt x="1465" y="1557"/>
                  </a:lnTo>
                  <a:lnTo>
                    <a:pt x="1521" y="1506"/>
                  </a:lnTo>
                  <a:lnTo>
                    <a:pt x="1572" y="1448"/>
                  </a:lnTo>
                  <a:lnTo>
                    <a:pt x="1615" y="1384"/>
                  </a:lnTo>
                  <a:lnTo>
                    <a:pt x="1651" y="1312"/>
                  </a:lnTo>
                  <a:lnTo>
                    <a:pt x="1679" y="1237"/>
                  </a:lnTo>
                  <a:lnTo>
                    <a:pt x="1698" y="1156"/>
                  </a:lnTo>
                  <a:lnTo>
                    <a:pt x="1707" y="1075"/>
                  </a:lnTo>
                  <a:lnTo>
                    <a:pt x="1705" y="994"/>
                  </a:lnTo>
                  <a:lnTo>
                    <a:pt x="1694" y="915"/>
                  </a:lnTo>
                  <a:lnTo>
                    <a:pt x="1675" y="840"/>
                  </a:lnTo>
                  <a:lnTo>
                    <a:pt x="1647" y="766"/>
                  </a:lnTo>
                  <a:lnTo>
                    <a:pt x="1609" y="697"/>
                  </a:lnTo>
                  <a:lnTo>
                    <a:pt x="1564" y="633"/>
                  </a:lnTo>
                  <a:lnTo>
                    <a:pt x="1512" y="572"/>
                  </a:lnTo>
                  <a:lnTo>
                    <a:pt x="1453" y="520"/>
                  </a:lnTo>
                  <a:lnTo>
                    <a:pt x="1387" y="475"/>
                  </a:lnTo>
                  <a:lnTo>
                    <a:pt x="1314" y="437"/>
                  </a:lnTo>
                  <a:lnTo>
                    <a:pt x="1235" y="407"/>
                  </a:lnTo>
                  <a:lnTo>
                    <a:pt x="1171" y="392"/>
                  </a:lnTo>
                  <a:lnTo>
                    <a:pt x="1107" y="382"/>
                  </a:lnTo>
                  <a:lnTo>
                    <a:pt x="1043" y="378"/>
                  </a:lnTo>
                  <a:close/>
                  <a:moveTo>
                    <a:pt x="1188" y="0"/>
                  </a:moveTo>
                  <a:lnTo>
                    <a:pt x="1502" y="96"/>
                  </a:lnTo>
                  <a:lnTo>
                    <a:pt x="1457" y="245"/>
                  </a:lnTo>
                  <a:lnTo>
                    <a:pt x="1540" y="294"/>
                  </a:lnTo>
                  <a:lnTo>
                    <a:pt x="1615" y="348"/>
                  </a:lnTo>
                  <a:lnTo>
                    <a:pt x="1684" y="412"/>
                  </a:lnTo>
                  <a:lnTo>
                    <a:pt x="1747" y="482"/>
                  </a:lnTo>
                  <a:lnTo>
                    <a:pt x="1884" y="409"/>
                  </a:lnTo>
                  <a:lnTo>
                    <a:pt x="2038" y="699"/>
                  </a:lnTo>
                  <a:lnTo>
                    <a:pt x="1901" y="772"/>
                  </a:lnTo>
                  <a:lnTo>
                    <a:pt x="1923" y="862"/>
                  </a:lnTo>
                  <a:lnTo>
                    <a:pt x="1938" y="955"/>
                  </a:lnTo>
                  <a:lnTo>
                    <a:pt x="1942" y="1049"/>
                  </a:lnTo>
                  <a:lnTo>
                    <a:pt x="1936" y="1145"/>
                  </a:lnTo>
                  <a:lnTo>
                    <a:pt x="2085" y="1190"/>
                  </a:lnTo>
                  <a:lnTo>
                    <a:pt x="1991" y="1504"/>
                  </a:lnTo>
                  <a:lnTo>
                    <a:pt x="1841" y="1459"/>
                  </a:lnTo>
                  <a:lnTo>
                    <a:pt x="1794" y="1542"/>
                  </a:lnTo>
                  <a:lnTo>
                    <a:pt x="1737" y="1617"/>
                  </a:lnTo>
                  <a:lnTo>
                    <a:pt x="1673" y="1687"/>
                  </a:lnTo>
                  <a:lnTo>
                    <a:pt x="1604" y="1747"/>
                  </a:lnTo>
                  <a:lnTo>
                    <a:pt x="1677" y="1885"/>
                  </a:lnTo>
                  <a:lnTo>
                    <a:pt x="1387" y="2041"/>
                  </a:lnTo>
                  <a:lnTo>
                    <a:pt x="1314" y="1903"/>
                  </a:lnTo>
                  <a:lnTo>
                    <a:pt x="1226" y="1926"/>
                  </a:lnTo>
                  <a:lnTo>
                    <a:pt x="1136" y="1939"/>
                  </a:lnTo>
                  <a:lnTo>
                    <a:pt x="1043" y="1945"/>
                  </a:lnTo>
                  <a:lnTo>
                    <a:pt x="942" y="1939"/>
                  </a:lnTo>
                  <a:lnTo>
                    <a:pt x="897" y="2088"/>
                  </a:lnTo>
                  <a:lnTo>
                    <a:pt x="583" y="1992"/>
                  </a:lnTo>
                  <a:lnTo>
                    <a:pt x="628" y="1843"/>
                  </a:lnTo>
                  <a:lnTo>
                    <a:pt x="545" y="1794"/>
                  </a:lnTo>
                  <a:lnTo>
                    <a:pt x="470" y="1740"/>
                  </a:lnTo>
                  <a:lnTo>
                    <a:pt x="402" y="1676"/>
                  </a:lnTo>
                  <a:lnTo>
                    <a:pt x="340" y="1606"/>
                  </a:lnTo>
                  <a:lnTo>
                    <a:pt x="203" y="1679"/>
                  </a:lnTo>
                  <a:lnTo>
                    <a:pt x="49" y="1390"/>
                  </a:lnTo>
                  <a:lnTo>
                    <a:pt x="186" y="1316"/>
                  </a:lnTo>
                  <a:lnTo>
                    <a:pt x="162" y="1226"/>
                  </a:lnTo>
                  <a:lnTo>
                    <a:pt x="149" y="1133"/>
                  </a:lnTo>
                  <a:lnTo>
                    <a:pt x="143" y="1039"/>
                  </a:lnTo>
                  <a:lnTo>
                    <a:pt x="149" y="943"/>
                  </a:lnTo>
                  <a:lnTo>
                    <a:pt x="0" y="898"/>
                  </a:lnTo>
                  <a:lnTo>
                    <a:pt x="96" y="584"/>
                  </a:lnTo>
                  <a:lnTo>
                    <a:pt x="244" y="629"/>
                  </a:lnTo>
                  <a:lnTo>
                    <a:pt x="293" y="546"/>
                  </a:lnTo>
                  <a:lnTo>
                    <a:pt x="350" y="471"/>
                  </a:lnTo>
                  <a:lnTo>
                    <a:pt x="412" y="401"/>
                  </a:lnTo>
                  <a:lnTo>
                    <a:pt x="481" y="341"/>
                  </a:lnTo>
                  <a:lnTo>
                    <a:pt x="408" y="203"/>
                  </a:lnTo>
                  <a:lnTo>
                    <a:pt x="697" y="47"/>
                  </a:lnTo>
                  <a:lnTo>
                    <a:pt x="771" y="185"/>
                  </a:lnTo>
                  <a:lnTo>
                    <a:pt x="859" y="162"/>
                  </a:lnTo>
                  <a:lnTo>
                    <a:pt x="949" y="149"/>
                  </a:lnTo>
                  <a:lnTo>
                    <a:pt x="1043" y="143"/>
                  </a:lnTo>
                  <a:lnTo>
                    <a:pt x="1143" y="149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1193379C-8EF6-4E0E-9058-A7DAC2D20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501" y="1041401"/>
              <a:ext cx="2720975" cy="2725738"/>
            </a:xfrm>
            <a:custGeom>
              <a:avLst/>
              <a:gdLst>
                <a:gd name="T0" fmla="*/ 1517 w 3429"/>
                <a:gd name="T1" fmla="*/ 641 h 3434"/>
                <a:gd name="T2" fmla="*/ 1237 w 3429"/>
                <a:gd name="T3" fmla="*/ 733 h 3434"/>
                <a:gd name="T4" fmla="*/ 993 w 3429"/>
                <a:gd name="T5" fmla="*/ 895 h 3434"/>
                <a:gd name="T6" fmla="*/ 799 w 3429"/>
                <a:gd name="T7" fmla="*/ 1121 h 3434"/>
                <a:gd name="T8" fmla="*/ 670 w 3429"/>
                <a:gd name="T9" fmla="*/ 1399 h 3434"/>
                <a:gd name="T10" fmla="*/ 623 w 3429"/>
                <a:gd name="T11" fmla="*/ 1706 h 3434"/>
                <a:gd name="T12" fmla="*/ 660 w 3429"/>
                <a:gd name="T13" fmla="*/ 2004 h 3434"/>
                <a:gd name="T14" fmla="*/ 775 w 3429"/>
                <a:gd name="T15" fmla="*/ 2275 h 3434"/>
                <a:gd name="T16" fmla="*/ 959 w 3429"/>
                <a:gd name="T17" fmla="*/ 2508 h 3434"/>
                <a:gd name="T18" fmla="*/ 1203 w 3429"/>
                <a:gd name="T19" fmla="*/ 2685 h 3434"/>
                <a:gd name="T20" fmla="*/ 1502 w 3429"/>
                <a:gd name="T21" fmla="*/ 2791 h 3434"/>
                <a:gd name="T22" fmla="*/ 1814 w 3429"/>
                <a:gd name="T23" fmla="*/ 2808 h 3434"/>
                <a:gd name="T24" fmla="*/ 2102 w 3429"/>
                <a:gd name="T25" fmla="*/ 2740 h 3434"/>
                <a:gd name="T26" fmla="*/ 2360 w 3429"/>
                <a:gd name="T27" fmla="*/ 2600 h 3434"/>
                <a:gd name="T28" fmla="*/ 2572 w 3429"/>
                <a:gd name="T29" fmla="*/ 2395 h 3434"/>
                <a:gd name="T30" fmla="*/ 2724 w 3429"/>
                <a:gd name="T31" fmla="*/ 2134 h 3434"/>
                <a:gd name="T32" fmla="*/ 2801 w 3429"/>
                <a:gd name="T33" fmla="*/ 1830 h 3434"/>
                <a:gd name="T34" fmla="*/ 2790 w 3429"/>
                <a:gd name="T35" fmla="*/ 1529 h 3434"/>
                <a:gd name="T36" fmla="*/ 2700 w 3429"/>
                <a:gd name="T37" fmla="*/ 1247 h 3434"/>
                <a:gd name="T38" fmla="*/ 2538 w 3429"/>
                <a:gd name="T39" fmla="*/ 998 h 3434"/>
                <a:gd name="T40" fmla="*/ 2313 w 3429"/>
                <a:gd name="T41" fmla="*/ 802 h 3434"/>
                <a:gd name="T42" fmla="*/ 2033 w 3429"/>
                <a:gd name="T43" fmla="*/ 671 h 3434"/>
                <a:gd name="T44" fmla="*/ 1715 w 3429"/>
                <a:gd name="T45" fmla="*/ 624 h 3434"/>
                <a:gd name="T46" fmla="*/ 2395 w 3429"/>
                <a:gd name="T47" fmla="*/ 403 h 3434"/>
                <a:gd name="T48" fmla="*/ 2657 w 3429"/>
                <a:gd name="T49" fmla="*/ 575 h 3434"/>
                <a:gd name="T50" fmla="*/ 2871 w 3429"/>
                <a:gd name="T51" fmla="*/ 793 h 3434"/>
                <a:gd name="T52" fmla="*/ 3125 w 3429"/>
                <a:gd name="T53" fmla="*/ 1269 h 3434"/>
                <a:gd name="T54" fmla="*/ 3191 w 3429"/>
                <a:gd name="T55" fmla="*/ 1633 h 3434"/>
                <a:gd name="T56" fmla="*/ 3429 w 3429"/>
                <a:gd name="T57" fmla="*/ 1957 h 3434"/>
                <a:gd name="T58" fmla="*/ 2976 w 3429"/>
                <a:gd name="T59" fmla="*/ 2491 h 3434"/>
                <a:gd name="T60" fmla="*/ 2788 w 3429"/>
                <a:gd name="T61" fmla="*/ 2736 h 3434"/>
                <a:gd name="T62" fmla="*/ 2758 w 3429"/>
                <a:gd name="T63" fmla="*/ 3101 h 3434"/>
                <a:gd name="T64" fmla="*/ 2053 w 3429"/>
                <a:gd name="T65" fmla="*/ 3160 h 3434"/>
                <a:gd name="T66" fmla="*/ 1715 w 3429"/>
                <a:gd name="T67" fmla="*/ 3199 h 3434"/>
                <a:gd name="T68" fmla="*/ 1476 w 3429"/>
                <a:gd name="T69" fmla="*/ 3434 h 3434"/>
                <a:gd name="T70" fmla="*/ 942 w 3429"/>
                <a:gd name="T71" fmla="*/ 2981 h 3434"/>
                <a:gd name="T72" fmla="*/ 696 w 3429"/>
                <a:gd name="T73" fmla="*/ 2792 h 3434"/>
                <a:gd name="T74" fmla="*/ 331 w 3429"/>
                <a:gd name="T75" fmla="*/ 2762 h 3434"/>
                <a:gd name="T76" fmla="*/ 273 w 3429"/>
                <a:gd name="T77" fmla="*/ 2047 h 3434"/>
                <a:gd name="T78" fmla="*/ 235 w 3429"/>
                <a:gd name="T79" fmla="*/ 1678 h 3434"/>
                <a:gd name="T80" fmla="*/ 156 w 3429"/>
                <a:gd name="T81" fmla="*/ 961 h 3434"/>
                <a:gd name="T82" fmla="*/ 510 w 3429"/>
                <a:gd name="T83" fmla="*/ 857 h 3434"/>
                <a:gd name="T84" fmla="*/ 715 w 3429"/>
                <a:gd name="T85" fmla="*/ 625 h 3434"/>
                <a:gd name="T86" fmla="*/ 1147 w 3429"/>
                <a:gd name="T87" fmla="*/ 79 h 3434"/>
                <a:gd name="T88" fmla="*/ 1487 w 3429"/>
                <a:gd name="T89" fmla="*/ 253 h 3434"/>
                <a:gd name="T90" fmla="*/ 1798 w 3429"/>
                <a:gd name="T91" fmla="*/ 238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29" h="3434">
                  <a:moveTo>
                    <a:pt x="1715" y="624"/>
                  </a:moveTo>
                  <a:lnTo>
                    <a:pt x="1615" y="627"/>
                  </a:lnTo>
                  <a:lnTo>
                    <a:pt x="1517" y="641"/>
                  </a:lnTo>
                  <a:lnTo>
                    <a:pt x="1422" y="663"/>
                  </a:lnTo>
                  <a:lnTo>
                    <a:pt x="1328" y="695"/>
                  </a:lnTo>
                  <a:lnTo>
                    <a:pt x="1237" y="733"/>
                  </a:lnTo>
                  <a:lnTo>
                    <a:pt x="1153" y="780"/>
                  </a:lnTo>
                  <a:lnTo>
                    <a:pt x="1070" y="834"/>
                  </a:lnTo>
                  <a:lnTo>
                    <a:pt x="993" y="895"/>
                  </a:lnTo>
                  <a:lnTo>
                    <a:pt x="923" y="964"/>
                  </a:lnTo>
                  <a:lnTo>
                    <a:pt x="858" y="1040"/>
                  </a:lnTo>
                  <a:lnTo>
                    <a:pt x="799" y="1121"/>
                  </a:lnTo>
                  <a:lnTo>
                    <a:pt x="748" y="1207"/>
                  </a:lnTo>
                  <a:lnTo>
                    <a:pt x="705" y="1301"/>
                  </a:lnTo>
                  <a:lnTo>
                    <a:pt x="670" y="1399"/>
                  </a:lnTo>
                  <a:lnTo>
                    <a:pt x="643" y="1501"/>
                  </a:lnTo>
                  <a:lnTo>
                    <a:pt x="628" y="1604"/>
                  </a:lnTo>
                  <a:lnTo>
                    <a:pt x="623" y="1706"/>
                  </a:lnTo>
                  <a:lnTo>
                    <a:pt x="626" y="1806"/>
                  </a:lnTo>
                  <a:lnTo>
                    <a:pt x="639" y="1906"/>
                  </a:lnTo>
                  <a:lnTo>
                    <a:pt x="660" y="2004"/>
                  </a:lnTo>
                  <a:lnTo>
                    <a:pt x="690" y="2098"/>
                  </a:lnTo>
                  <a:lnTo>
                    <a:pt x="730" y="2188"/>
                  </a:lnTo>
                  <a:lnTo>
                    <a:pt x="775" y="2275"/>
                  </a:lnTo>
                  <a:lnTo>
                    <a:pt x="829" y="2358"/>
                  </a:lnTo>
                  <a:lnTo>
                    <a:pt x="891" y="2435"/>
                  </a:lnTo>
                  <a:lnTo>
                    <a:pt x="959" y="2508"/>
                  </a:lnTo>
                  <a:lnTo>
                    <a:pt x="1034" y="2574"/>
                  </a:lnTo>
                  <a:lnTo>
                    <a:pt x="1117" y="2632"/>
                  </a:lnTo>
                  <a:lnTo>
                    <a:pt x="1203" y="2685"/>
                  </a:lnTo>
                  <a:lnTo>
                    <a:pt x="1297" y="2728"/>
                  </a:lnTo>
                  <a:lnTo>
                    <a:pt x="1397" y="2764"/>
                  </a:lnTo>
                  <a:lnTo>
                    <a:pt x="1502" y="2791"/>
                  </a:lnTo>
                  <a:lnTo>
                    <a:pt x="1610" y="2806"/>
                  </a:lnTo>
                  <a:lnTo>
                    <a:pt x="1715" y="2811"/>
                  </a:lnTo>
                  <a:lnTo>
                    <a:pt x="1814" y="2808"/>
                  </a:lnTo>
                  <a:lnTo>
                    <a:pt x="1912" y="2792"/>
                  </a:lnTo>
                  <a:lnTo>
                    <a:pt x="2008" y="2770"/>
                  </a:lnTo>
                  <a:lnTo>
                    <a:pt x="2102" y="2740"/>
                  </a:lnTo>
                  <a:lnTo>
                    <a:pt x="2190" y="2702"/>
                  </a:lnTo>
                  <a:lnTo>
                    <a:pt x="2277" y="2655"/>
                  </a:lnTo>
                  <a:lnTo>
                    <a:pt x="2360" y="2600"/>
                  </a:lnTo>
                  <a:lnTo>
                    <a:pt x="2435" y="2538"/>
                  </a:lnTo>
                  <a:lnTo>
                    <a:pt x="2506" y="2471"/>
                  </a:lnTo>
                  <a:lnTo>
                    <a:pt x="2572" y="2395"/>
                  </a:lnTo>
                  <a:lnTo>
                    <a:pt x="2630" y="2314"/>
                  </a:lnTo>
                  <a:lnTo>
                    <a:pt x="2681" y="2228"/>
                  </a:lnTo>
                  <a:lnTo>
                    <a:pt x="2724" y="2134"/>
                  </a:lnTo>
                  <a:lnTo>
                    <a:pt x="2760" y="2036"/>
                  </a:lnTo>
                  <a:lnTo>
                    <a:pt x="2785" y="1934"/>
                  </a:lnTo>
                  <a:lnTo>
                    <a:pt x="2801" y="1830"/>
                  </a:lnTo>
                  <a:lnTo>
                    <a:pt x="2807" y="1729"/>
                  </a:lnTo>
                  <a:lnTo>
                    <a:pt x="2803" y="1629"/>
                  </a:lnTo>
                  <a:lnTo>
                    <a:pt x="2790" y="1529"/>
                  </a:lnTo>
                  <a:lnTo>
                    <a:pt x="2769" y="1431"/>
                  </a:lnTo>
                  <a:lnTo>
                    <a:pt x="2739" y="1337"/>
                  </a:lnTo>
                  <a:lnTo>
                    <a:pt x="2700" y="1247"/>
                  </a:lnTo>
                  <a:lnTo>
                    <a:pt x="2655" y="1158"/>
                  </a:lnTo>
                  <a:lnTo>
                    <a:pt x="2600" y="1077"/>
                  </a:lnTo>
                  <a:lnTo>
                    <a:pt x="2538" y="998"/>
                  </a:lnTo>
                  <a:lnTo>
                    <a:pt x="2471" y="927"/>
                  </a:lnTo>
                  <a:lnTo>
                    <a:pt x="2395" y="861"/>
                  </a:lnTo>
                  <a:lnTo>
                    <a:pt x="2313" y="802"/>
                  </a:lnTo>
                  <a:lnTo>
                    <a:pt x="2224" y="750"/>
                  </a:lnTo>
                  <a:lnTo>
                    <a:pt x="2132" y="706"/>
                  </a:lnTo>
                  <a:lnTo>
                    <a:pt x="2033" y="671"/>
                  </a:lnTo>
                  <a:lnTo>
                    <a:pt x="1925" y="644"/>
                  </a:lnTo>
                  <a:lnTo>
                    <a:pt x="1820" y="629"/>
                  </a:lnTo>
                  <a:lnTo>
                    <a:pt x="1715" y="624"/>
                  </a:lnTo>
                  <a:close/>
                  <a:moveTo>
                    <a:pt x="1954" y="0"/>
                  </a:moveTo>
                  <a:lnTo>
                    <a:pt x="2471" y="157"/>
                  </a:lnTo>
                  <a:lnTo>
                    <a:pt x="2395" y="403"/>
                  </a:lnTo>
                  <a:lnTo>
                    <a:pt x="2487" y="454"/>
                  </a:lnTo>
                  <a:lnTo>
                    <a:pt x="2574" y="513"/>
                  </a:lnTo>
                  <a:lnTo>
                    <a:pt x="2657" y="575"/>
                  </a:lnTo>
                  <a:lnTo>
                    <a:pt x="2732" y="642"/>
                  </a:lnTo>
                  <a:lnTo>
                    <a:pt x="2803" y="716"/>
                  </a:lnTo>
                  <a:lnTo>
                    <a:pt x="2871" y="793"/>
                  </a:lnTo>
                  <a:lnTo>
                    <a:pt x="3097" y="673"/>
                  </a:lnTo>
                  <a:lnTo>
                    <a:pt x="3350" y="1149"/>
                  </a:lnTo>
                  <a:lnTo>
                    <a:pt x="3125" y="1269"/>
                  </a:lnTo>
                  <a:lnTo>
                    <a:pt x="3157" y="1388"/>
                  </a:lnTo>
                  <a:lnTo>
                    <a:pt x="3179" y="1508"/>
                  </a:lnTo>
                  <a:lnTo>
                    <a:pt x="3191" y="1633"/>
                  </a:lnTo>
                  <a:lnTo>
                    <a:pt x="3192" y="1757"/>
                  </a:lnTo>
                  <a:lnTo>
                    <a:pt x="3185" y="1881"/>
                  </a:lnTo>
                  <a:lnTo>
                    <a:pt x="3429" y="1957"/>
                  </a:lnTo>
                  <a:lnTo>
                    <a:pt x="3271" y="2474"/>
                  </a:lnTo>
                  <a:lnTo>
                    <a:pt x="3027" y="2399"/>
                  </a:lnTo>
                  <a:lnTo>
                    <a:pt x="2976" y="2491"/>
                  </a:lnTo>
                  <a:lnTo>
                    <a:pt x="2918" y="2578"/>
                  </a:lnTo>
                  <a:lnTo>
                    <a:pt x="2856" y="2661"/>
                  </a:lnTo>
                  <a:lnTo>
                    <a:pt x="2788" y="2736"/>
                  </a:lnTo>
                  <a:lnTo>
                    <a:pt x="2715" y="2809"/>
                  </a:lnTo>
                  <a:lnTo>
                    <a:pt x="2638" y="2875"/>
                  </a:lnTo>
                  <a:lnTo>
                    <a:pt x="2758" y="3101"/>
                  </a:lnTo>
                  <a:lnTo>
                    <a:pt x="2281" y="3355"/>
                  </a:lnTo>
                  <a:lnTo>
                    <a:pt x="2160" y="3129"/>
                  </a:lnTo>
                  <a:lnTo>
                    <a:pt x="2053" y="3160"/>
                  </a:lnTo>
                  <a:lnTo>
                    <a:pt x="1942" y="3180"/>
                  </a:lnTo>
                  <a:lnTo>
                    <a:pt x="1829" y="3194"/>
                  </a:lnTo>
                  <a:lnTo>
                    <a:pt x="1715" y="3199"/>
                  </a:lnTo>
                  <a:lnTo>
                    <a:pt x="1632" y="3195"/>
                  </a:lnTo>
                  <a:lnTo>
                    <a:pt x="1549" y="3190"/>
                  </a:lnTo>
                  <a:lnTo>
                    <a:pt x="1476" y="3434"/>
                  </a:lnTo>
                  <a:lnTo>
                    <a:pt x="959" y="3278"/>
                  </a:lnTo>
                  <a:lnTo>
                    <a:pt x="1032" y="3032"/>
                  </a:lnTo>
                  <a:lnTo>
                    <a:pt x="942" y="2981"/>
                  </a:lnTo>
                  <a:lnTo>
                    <a:pt x="856" y="2922"/>
                  </a:lnTo>
                  <a:lnTo>
                    <a:pt x="773" y="2860"/>
                  </a:lnTo>
                  <a:lnTo>
                    <a:pt x="696" y="2792"/>
                  </a:lnTo>
                  <a:lnTo>
                    <a:pt x="624" y="2719"/>
                  </a:lnTo>
                  <a:lnTo>
                    <a:pt x="559" y="2642"/>
                  </a:lnTo>
                  <a:lnTo>
                    <a:pt x="331" y="2762"/>
                  </a:lnTo>
                  <a:lnTo>
                    <a:pt x="79" y="2286"/>
                  </a:lnTo>
                  <a:lnTo>
                    <a:pt x="305" y="2164"/>
                  </a:lnTo>
                  <a:lnTo>
                    <a:pt x="273" y="2047"/>
                  </a:lnTo>
                  <a:lnTo>
                    <a:pt x="250" y="1926"/>
                  </a:lnTo>
                  <a:lnTo>
                    <a:pt x="237" y="1802"/>
                  </a:lnTo>
                  <a:lnTo>
                    <a:pt x="235" y="1678"/>
                  </a:lnTo>
                  <a:lnTo>
                    <a:pt x="245" y="1552"/>
                  </a:lnTo>
                  <a:lnTo>
                    <a:pt x="0" y="1478"/>
                  </a:lnTo>
                  <a:lnTo>
                    <a:pt x="156" y="961"/>
                  </a:lnTo>
                  <a:lnTo>
                    <a:pt x="403" y="1034"/>
                  </a:lnTo>
                  <a:lnTo>
                    <a:pt x="453" y="944"/>
                  </a:lnTo>
                  <a:lnTo>
                    <a:pt x="510" y="857"/>
                  </a:lnTo>
                  <a:lnTo>
                    <a:pt x="574" y="774"/>
                  </a:lnTo>
                  <a:lnTo>
                    <a:pt x="641" y="697"/>
                  </a:lnTo>
                  <a:lnTo>
                    <a:pt x="715" y="625"/>
                  </a:lnTo>
                  <a:lnTo>
                    <a:pt x="792" y="560"/>
                  </a:lnTo>
                  <a:lnTo>
                    <a:pt x="671" y="334"/>
                  </a:lnTo>
                  <a:lnTo>
                    <a:pt x="1147" y="79"/>
                  </a:lnTo>
                  <a:lnTo>
                    <a:pt x="1267" y="305"/>
                  </a:lnTo>
                  <a:lnTo>
                    <a:pt x="1376" y="275"/>
                  </a:lnTo>
                  <a:lnTo>
                    <a:pt x="1487" y="253"/>
                  </a:lnTo>
                  <a:lnTo>
                    <a:pt x="1600" y="240"/>
                  </a:lnTo>
                  <a:lnTo>
                    <a:pt x="1715" y="236"/>
                  </a:lnTo>
                  <a:lnTo>
                    <a:pt x="1798" y="238"/>
                  </a:lnTo>
                  <a:lnTo>
                    <a:pt x="1878" y="245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29BDD1ED-B419-471B-B5C1-05F3BFFCA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7FE9FE8-296F-4EF5-B2A9-AC9BEA7ED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DE73D0E5-E8E2-4AF4-8115-A6D063334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66FC765-87D8-4182-B9E0-39AD5C776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49B37940-2AB5-4EB4-91B4-F9D55599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594ED7B0-15BC-4C01-9778-13757B5E1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76CAAFF6-78D4-4382-BA99-AAACA078E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D3612AC4-F86E-4985-ACE7-61537992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10BA2A0-0D33-4462-A8FA-4D8F9170F0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168F2B71-8BA6-45A6-8BE6-C588AF057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C26964D7-611A-4F35-83E8-7DBF818B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6E971090-A868-45F1-9F95-61F25A4FB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1DBC341D-C0C3-4722-BB74-2477A942B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2399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76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2">
            <a:extLst>
              <a:ext uri="{FF2B5EF4-FFF2-40B4-BE49-F238E27FC236}">
                <a16:creationId xmlns:a16="http://schemas.microsoft.com/office/drawing/2014/main" id="{28B849F4-ADDF-46CF-A83B-516F310932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885" y="394981"/>
            <a:ext cx="3034231" cy="522861"/>
          </a:xfrm>
          <a:prstGeom prst="rect">
            <a:avLst/>
          </a:prstGeom>
        </p:spPr>
      </p:pic>
      <p:grpSp>
        <p:nvGrpSpPr>
          <p:cNvPr id="69" name="Group 27"/>
          <p:cNvGrpSpPr/>
          <p:nvPr/>
        </p:nvGrpSpPr>
        <p:grpSpPr>
          <a:xfrm>
            <a:off x="4035719" y="1112854"/>
            <a:ext cx="3914117" cy="5745146"/>
            <a:chOff x="4934887" y="1603386"/>
            <a:chExt cx="3440090" cy="5049365"/>
          </a:xfrm>
        </p:grpSpPr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4934888" y="1603386"/>
              <a:ext cx="3440089" cy="5025011"/>
            </a:xfrm>
            <a:custGeom>
              <a:avLst/>
              <a:gdLst>
                <a:gd name="T0" fmla="*/ 6918 w 15187"/>
                <a:gd name="T1" fmla="*/ 0 h 22184"/>
                <a:gd name="T2" fmla="*/ 8235 w 15187"/>
                <a:gd name="T3" fmla="*/ 1214 h 22184"/>
                <a:gd name="T4" fmla="*/ 9174 w 15187"/>
                <a:gd name="T5" fmla="*/ 2989 h 22184"/>
                <a:gd name="T6" fmla="*/ 10399 w 15187"/>
                <a:gd name="T7" fmla="*/ 4547 h 22184"/>
                <a:gd name="T8" fmla="*/ 12152 w 15187"/>
                <a:gd name="T9" fmla="*/ 4696 h 22184"/>
                <a:gd name="T10" fmla="*/ 14110 w 15187"/>
                <a:gd name="T11" fmla="*/ 5978 h 22184"/>
                <a:gd name="T12" fmla="*/ 15187 w 15187"/>
                <a:gd name="T13" fmla="*/ 9013 h 22184"/>
                <a:gd name="T14" fmla="*/ 12598 w 15187"/>
                <a:gd name="T15" fmla="*/ 12232 h 22184"/>
                <a:gd name="T16" fmla="*/ 12633 w 15187"/>
                <a:gd name="T17" fmla="*/ 15736 h 22184"/>
                <a:gd name="T18" fmla="*/ 10548 w 15187"/>
                <a:gd name="T19" fmla="*/ 17443 h 22184"/>
                <a:gd name="T20" fmla="*/ 7845 w 15187"/>
                <a:gd name="T21" fmla="*/ 22184 h 22184"/>
                <a:gd name="T22" fmla="*/ 4226 w 15187"/>
                <a:gd name="T23" fmla="*/ 18130 h 22184"/>
                <a:gd name="T24" fmla="*/ 3814 w 15187"/>
                <a:gd name="T25" fmla="*/ 15461 h 22184"/>
                <a:gd name="T26" fmla="*/ 1168 w 15187"/>
                <a:gd name="T27" fmla="*/ 11991 h 22184"/>
                <a:gd name="T28" fmla="*/ 0 w 15187"/>
                <a:gd name="T29" fmla="*/ 9185 h 22184"/>
                <a:gd name="T30" fmla="*/ 2646 w 15187"/>
                <a:gd name="T31" fmla="*/ 3745 h 22184"/>
                <a:gd name="T32" fmla="*/ 3516 w 15187"/>
                <a:gd name="T33" fmla="*/ 4787 h 22184"/>
                <a:gd name="T34" fmla="*/ 6918 w 15187"/>
                <a:gd name="T35" fmla="*/ 0 h 2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87" h="22184">
                  <a:moveTo>
                    <a:pt x="6918" y="0"/>
                  </a:moveTo>
                  <a:lnTo>
                    <a:pt x="8235" y="1214"/>
                  </a:lnTo>
                  <a:lnTo>
                    <a:pt x="9174" y="2989"/>
                  </a:lnTo>
                  <a:lnTo>
                    <a:pt x="10399" y="4547"/>
                  </a:lnTo>
                  <a:lnTo>
                    <a:pt x="12152" y="4696"/>
                  </a:lnTo>
                  <a:lnTo>
                    <a:pt x="14110" y="5978"/>
                  </a:lnTo>
                  <a:lnTo>
                    <a:pt x="15187" y="9013"/>
                  </a:lnTo>
                  <a:lnTo>
                    <a:pt x="12598" y="12232"/>
                  </a:lnTo>
                  <a:lnTo>
                    <a:pt x="12633" y="15736"/>
                  </a:lnTo>
                  <a:lnTo>
                    <a:pt x="10548" y="17443"/>
                  </a:lnTo>
                  <a:lnTo>
                    <a:pt x="7845" y="22184"/>
                  </a:lnTo>
                  <a:lnTo>
                    <a:pt x="4226" y="18130"/>
                  </a:lnTo>
                  <a:lnTo>
                    <a:pt x="3814" y="15461"/>
                  </a:lnTo>
                  <a:lnTo>
                    <a:pt x="1168" y="11991"/>
                  </a:lnTo>
                  <a:lnTo>
                    <a:pt x="0" y="9185"/>
                  </a:lnTo>
                  <a:lnTo>
                    <a:pt x="2646" y="3745"/>
                  </a:lnTo>
                  <a:lnTo>
                    <a:pt x="3516" y="4787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7661454" y="2667101"/>
              <a:ext cx="713523" cy="1320356"/>
            </a:xfrm>
            <a:custGeom>
              <a:avLst/>
              <a:gdLst>
                <a:gd name="T0" fmla="*/ 115 w 3150"/>
                <a:gd name="T1" fmla="*/ 0 h 5829"/>
                <a:gd name="T2" fmla="*/ 2073 w 3150"/>
                <a:gd name="T3" fmla="*/ 1282 h 5829"/>
                <a:gd name="T4" fmla="*/ 3150 w 3150"/>
                <a:gd name="T5" fmla="*/ 4317 h 5829"/>
                <a:gd name="T6" fmla="*/ 0 w 3150"/>
                <a:gd name="T7" fmla="*/ 5829 h 5829"/>
                <a:gd name="T8" fmla="*/ 115 w 3150"/>
                <a:gd name="T9" fmla="*/ 0 h 5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5829">
                  <a:moveTo>
                    <a:pt x="115" y="0"/>
                  </a:moveTo>
                  <a:lnTo>
                    <a:pt x="2073" y="1282"/>
                  </a:lnTo>
                  <a:lnTo>
                    <a:pt x="3150" y="4317"/>
                  </a:lnTo>
                  <a:lnTo>
                    <a:pt x="0" y="582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6665239" y="2451685"/>
              <a:ext cx="625182" cy="313950"/>
            </a:xfrm>
            <a:custGeom>
              <a:avLst/>
              <a:gdLst>
                <a:gd name="T0" fmla="*/ 1123 w 2760"/>
                <a:gd name="T1" fmla="*/ 0 h 1386"/>
                <a:gd name="T2" fmla="*/ 2760 w 2760"/>
                <a:gd name="T3" fmla="*/ 802 h 1386"/>
                <a:gd name="T4" fmla="*/ 0 w 2760"/>
                <a:gd name="T5" fmla="*/ 1386 h 1386"/>
                <a:gd name="T6" fmla="*/ 1123 w 2760"/>
                <a:gd name="T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0" h="1386">
                  <a:moveTo>
                    <a:pt x="1123" y="0"/>
                  </a:moveTo>
                  <a:lnTo>
                    <a:pt x="2760" y="802"/>
                  </a:lnTo>
                  <a:lnTo>
                    <a:pt x="0" y="1386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6208810" y="2018362"/>
              <a:ext cx="710806" cy="651231"/>
            </a:xfrm>
            <a:custGeom>
              <a:avLst/>
              <a:gdLst>
                <a:gd name="T0" fmla="*/ 1546 w 3138"/>
                <a:gd name="T1" fmla="*/ 0 h 2875"/>
                <a:gd name="T2" fmla="*/ 3138 w 3138"/>
                <a:gd name="T3" fmla="*/ 1913 h 2875"/>
                <a:gd name="T4" fmla="*/ 0 w 3138"/>
                <a:gd name="T5" fmla="*/ 2875 h 2875"/>
                <a:gd name="T6" fmla="*/ 1546 w 3138"/>
                <a:gd name="T7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8" h="2875">
                  <a:moveTo>
                    <a:pt x="1546" y="0"/>
                  </a:moveTo>
                  <a:lnTo>
                    <a:pt x="3138" y="1913"/>
                  </a:lnTo>
                  <a:lnTo>
                    <a:pt x="0" y="2875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6501921" y="1603386"/>
              <a:ext cx="788501" cy="1029963"/>
            </a:xfrm>
            <a:custGeom>
              <a:avLst/>
              <a:gdLst>
                <a:gd name="T0" fmla="*/ 0 w 3481"/>
                <a:gd name="T1" fmla="*/ 0 h 4547"/>
                <a:gd name="T2" fmla="*/ 1317 w 3481"/>
                <a:gd name="T3" fmla="*/ 1214 h 4547"/>
                <a:gd name="T4" fmla="*/ 2256 w 3481"/>
                <a:gd name="T5" fmla="*/ 2989 h 4547"/>
                <a:gd name="T6" fmla="*/ 3481 w 3481"/>
                <a:gd name="T7" fmla="*/ 4547 h 4547"/>
                <a:gd name="T8" fmla="*/ 1844 w 3481"/>
                <a:gd name="T9" fmla="*/ 3745 h 4547"/>
                <a:gd name="T10" fmla="*/ 252 w 3481"/>
                <a:gd name="T11" fmla="*/ 1832 h 4547"/>
                <a:gd name="T12" fmla="*/ 0 w 3481"/>
                <a:gd name="T13" fmla="*/ 0 h 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1" h="4547">
                  <a:moveTo>
                    <a:pt x="0" y="0"/>
                  </a:moveTo>
                  <a:lnTo>
                    <a:pt x="1317" y="1214"/>
                  </a:lnTo>
                  <a:lnTo>
                    <a:pt x="2256" y="2989"/>
                  </a:lnTo>
                  <a:lnTo>
                    <a:pt x="3481" y="4547"/>
                  </a:lnTo>
                  <a:lnTo>
                    <a:pt x="1844" y="3745"/>
                  </a:lnTo>
                  <a:lnTo>
                    <a:pt x="252" y="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1"/>
            <p:cNvSpPr>
              <a:spLocks/>
            </p:cNvSpPr>
            <p:nvPr/>
          </p:nvSpPr>
          <p:spPr bwMode="auto">
            <a:xfrm>
              <a:off x="5534247" y="2451685"/>
              <a:ext cx="197068" cy="306022"/>
            </a:xfrm>
            <a:custGeom>
              <a:avLst/>
              <a:gdLst>
                <a:gd name="T0" fmla="*/ 0 w 870"/>
                <a:gd name="T1" fmla="*/ 0 h 1351"/>
                <a:gd name="T2" fmla="*/ 870 w 870"/>
                <a:gd name="T3" fmla="*/ 1042 h 1351"/>
                <a:gd name="T4" fmla="*/ 802 w 870"/>
                <a:gd name="T5" fmla="*/ 1351 h 1351"/>
                <a:gd name="T6" fmla="*/ 0 w 870"/>
                <a:gd name="T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1351">
                  <a:moveTo>
                    <a:pt x="0" y="0"/>
                  </a:moveTo>
                  <a:lnTo>
                    <a:pt x="870" y="1042"/>
                  </a:lnTo>
                  <a:lnTo>
                    <a:pt x="802" y="1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2"/>
            <p:cNvSpPr>
              <a:spLocks/>
            </p:cNvSpPr>
            <p:nvPr/>
          </p:nvSpPr>
          <p:spPr bwMode="auto">
            <a:xfrm>
              <a:off x="6719829" y="3644967"/>
              <a:ext cx="1655148" cy="793936"/>
            </a:xfrm>
            <a:custGeom>
              <a:avLst/>
              <a:gdLst>
                <a:gd name="T0" fmla="*/ 7307 w 7307"/>
                <a:gd name="T1" fmla="*/ 0 h 3505"/>
                <a:gd name="T2" fmla="*/ 4718 w 7307"/>
                <a:gd name="T3" fmla="*/ 3219 h 3505"/>
                <a:gd name="T4" fmla="*/ 0 w 7307"/>
                <a:gd name="T5" fmla="*/ 3505 h 3505"/>
                <a:gd name="T6" fmla="*/ 7307 w 7307"/>
                <a:gd name="T7" fmla="*/ 0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7" h="3505">
                  <a:moveTo>
                    <a:pt x="7307" y="0"/>
                  </a:moveTo>
                  <a:lnTo>
                    <a:pt x="4718" y="3219"/>
                  </a:lnTo>
                  <a:lnTo>
                    <a:pt x="0" y="3505"/>
                  </a:lnTo>
                  <a:lnTo>
                    <a:pt x="7307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>
              <a:off x="4934888" y="3683927"/>
              <a:ext cx="1784941" cy="1421608"/>
            </a:xfrm>
            <a:custGeom>
              <a:avLst/>
              <a:gdLst>
                <a:gd name="T0" fmla="*/ 0 w 7880"/>
                <a:gd name="T1" fmla="*/ 0 h 6276"/>
                <a:gd name="T2" fmla="*/ 7880 w 7880"/>
                <a:gd name="T3" fmla="*/ 3333 h 6276"/>
                <a:gd name="T4" fmla="*/ 3814 w 7880"/>
                <a:gd name="T5" fmla="*/ 6276 h 6276"/>
                <a:gd name="T6" fmla="*/ 1168 w 7880"/>
                <a:gd name="T7" fmla="*/ 2806 h 6276"/>
                <a:gd name="T8" fmla="*/ 0 w 7880"/>
                <a:gd name="T9" fmla="*/ 0 h 6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0" h="6276">
                  <a:moveTo>
                    <a:pt x="0" y="0"/>
                  </a:moveTo>
                  <a:lnTo>
                    <a:pt x="7880" y="3333"/>
                  </a:lnTo>
                  <a:lnTo>
                    <a:pt x="3814" y="6276"/>
                  </a:lnTo>
                  <a:lnTo>
                    <a:pt x="1168" y="2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auto">
            <a:xfrm>
              <a:off x="5892141" y="5710106"/>
              <a:ext cx="819759" cy="918292"/>
            </a:xfrm>
            <a:custGeom>
              <a:avLst/>
              <a:gdLst>
                <a:gd name="T0" fmla="*/ 0 w 3619"/>
                <a:gd name="T1" fmla="*/ 0 h 4054"/>
                <a:gd name="T2" fmla="*/ 3287 w 3619"/>
                <a:gd name="T3" fmla="*/ 824 h 4054"/>
                <a:gd name="T4" fmla="*/ 3619 w 3619"/>
                <a:gd name="T5" fmla="*/ 4054 h 4054"/>
                <a:gd name="T6" fmla="*/ 0 w 3619"/>
                <a:gd name="T7" fmla="*/ 0 h 4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9" h="4054">
                  <a:moveTo>
                    <a:pt x="0" y="0"/>
                  </a:moveTo>
                  <a:lnTo>
                    <a:pt x="3287" y="824"/>
                  </a:lnTo>
                  <a:lnTo>
                    <a:pt x="3619" y="4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auto">
            <a:xfrm>
              <a:off x="6665239" y="4438903"/>
              <a:ext cx="658933" cy="1115587"/>
            </a:xfrm>
            <a:custGeom>
              <a:avLst/>
              <a:gdLst>
                <a:gd name="T0" fmla="*/ 241 w 2909"/>
                <a:gd name="T1" fmla="*/ 0 h 4925"/>
                <a:gd name="T2" fmla="*/ 2909 w 2909"/>
                <a:gd name="T3" fmla="*/ 4925 h 4925"/>
                <a:gd name="T4" fmla="*/ 0 w 2909"/>
                <a:gd name="T5" fmla="*/ 3230 h 4925"/>
                <a:gd name="T6" fmla="*/ 241 w 2909"/>
                <a:gd name="T7" fmla="*/ 0 h 4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9" h="4925">
                  <a:moveTo>
                    <a:pt x="241" y="0"/>
                  </a:moveTo>
                  <a:lnTo>
                    <a:pt x="2909" y="4925"/>
                  </a:lnTo>
                  <a:lnTo>
                    <a:pt x="0" y="323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6636698" y="5570915"/>
              <a:ext cx="687474" cy="1081836"/>
            </a:xfrm>
            <a:custGeom>
              <a:avLst/>
              <a:gdLst>
                <a:gd name="T0" fmla="*/ 1054 w 3035"/>
                <a:gd name="T1" fmla="*/ 0 h 4776"/>
                <a:gd name="T2" fmla="*/ 3035 w 3035"/>
                <a:gd name="T3" fmla="*/ 35 h 4776"/>
                <a:gd name="T4" fmla="*/ 332 w 3035"/>
                <a:gd name="T5" fmla="*/ 4776 h 4776"/>
                <a:gd name="T6" fmla="*/ 0 w 3035"/>
                <a:gd name="T7" fmla="*/ 1546 h 4776"/>
                <a:gd name="T8" fmla="*/ 1054 w 3035"/>
                <a:gd name="T9" fmla="*/ 0 h 4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5" h="4776">
                  <a:moveTo>
                    <a:pt x="1054" y="0"/>
                  </a:moveTo>
                  <a:lnTo>
                    <a:pt x="3035" y="35"/>
                  </a:lnTo>
                  <a:lnTo>
                    <a:pt x="332" y="4776"/>
                  </a:lnTo>
                  <a:lnTo>
                    <a:pt x="0" y="154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9CC5E5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4934887" y="2451684"/>
              <a:ext cx="1784941" cy="1987217"/>
            </a:xfrm>
            <a:custGeom>
              <a:avLst/>
              <a:gdLst>
                <a:gd name="T0" fmla="*/ 2646 w 7880"/>
                <a:gd name="T1" fmla="*/ 0 h 8773"/>
                <a:gd name="T2" fmla="*/ 7880 w 7880"/>
                <a:gd name="T3" fmla="*/ 8773 h 8773"/>
                <a:gd name="T4" fmla="*/ 0 w 7880"/>
                <a:gd name="T5" fmla="*/ 5440 h 8773"/>
                <a:gd name="T6" fmla="*/ 2646 w 7880"/>
                <a:gd name="T7" fmla="*/ 0 h 8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0" h="8773">
                  <a:moveTo>
                    <a:pt x="2646" y="0"/>
                  </a:moveTo>
                  <a:lnTo>
                    <a:pt x="7880" y="8773"/>
                  </a:lnTo>
                  <a:lnTo>
                    <a:pt x="0" y="5440"/>
                  </a:lnTo>
                  <a:lnTo>
                    <a:pt x="2646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auto">
            <a:xfrm>
              <a:off x="6719829" y="4374118"/>
              <a:ext cx="1076628" cy="1180370"/>
            </a:xfrm>
            <a:custGeom>
              <a:avLst/>
              <a:gdLst>
                <a:gd name="T0" fmla="*/ 4718 w 4753"/>
                <a:gd name="T1" fmla="*/ 0 h 5211"/>
                <a:gd name="T2" fmla="*/ 4753 w 4753"/>
                <a:gd name="T3" fmla="*/ 3504 h 5211"/>
                <a:gd name="T4" fmla="*/ 2668 w 4753"/>
                <a:gd name="T5" fmla="*/ 5211 h 5211"/>
                <a:gd name="T6" fmla="*/ 0 w 4753"/>
                <a:gd name="T7" fmla="*/ 286 h 5211"/>
                <a:gd name="T8" fmla="*/ 4718 w 4753"/>
                <a:gd name="T9" fmla="*/ 0 h 5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3" h="5211">
                  <a:moveTo>
                    <a:pt x="4718" y="0"/>
                  </a:moveTo>
                  <a:lnTo>
                    <a:pt x="4753" y="3504"/>
                  </a:lnTo>
                  <a:lnTo>
                    <a:pt x="2668" y="5211"/>
                  </a:lnTo>
                  <a:lnTo>
                    <a:pt x="0" y="286"/>
                  </a:lnTo>
                  <a:lnTo>
                    <a:pt x="4718" y="0"/>
                  </a:lnTo>
                  <a:close/>
                </a:path>
              </a:pathLst>
            </a:custGeom>
            <a:solidFill>
              <a:srgbClr val="9CC5E5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auto">
            <a:xfrm>
              <a:off x="5715911" y="2669593"/>
              <a:ext cx="1003915" cy="1769310"/>
            </a:xfrm>
            <a:custGeom>
              <a:avLst/>
              <a:gdLst>
                <a:gd name="T0" fmla="*/ 2176 w 4432"/>
                <a:gd name="T1" fmla="*/ 0 h 7811"/>
                <a:gd name="T2" fmla="*/ 4432 w 4432"/>
                <a:gd name="T3" fmla="*/ 7811 h 7811"/>
                <a:gd name="T4" fmla="*/ 0 w 4432"/>
                <a:gd name="T5" fmla="*/ 389 h 7811"/>
                <a:gd name="T6" fmla="*/ 2176 w 4432"/>
                <a:gd name="T7" fmla="*/ 0 h 7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2" h="7811">
                  <a:moveTo>
                    <a:pt x="2176" y="0"/>
                  </a:moveTo>
                  <a:lnTo>
                    <a:pt x="4432" y="7811"/>
                  </a:lnTo>
                  <a:lnTo>
                    <a:pt x="0" y="389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9CC5E5">
                <a:lumMod val="20000"/>
                <a:lumOff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6719828" y="2667100"/>
              <a:ext cx="967673" cy="1771800"/>
            </a:xfrm>
            <a:custGeom>
              <a:avLst/>
              <a:gdLst>
                <a:gd name="T0" fmla="*/ 4272 w 4272"/>
                <a:gd name="T1" fmla="*/ 0 h 7822"/>
                <a:gd name="T2" fmla="*/ 4157 w 4272"/>
                <a:gd name="T3" fmla="*/ 5829 h 7822"/>
                <a:gd name="T4" fmla="*/ 0 w 4272"/>
                <a:gd name="T5" fmla="*/ 7822 h 7822"/>
                <a:gd name="T6" fmla="*/ 4272 w 4272"/>
                <a:gd name="T7" fmla="*/ 0 h 7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2" h="7822">
                  <a:moveTo>
                    <a:pt x="4272" y="0"/>
                  </a:moveTo>
                  <a:lnTo>
                    <a:pt x="4157" y="5829"/>
                  </a:lnTo>
                  <a:lnTo>
                    <a:pt x="0" y="7822"/>
                  </a:lnTo>
                  <a:lnTo>
                    <a:pt x="4272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5892138" y="5170547"/>
              <a:ext cx="983303" cy="726208"/>
            </a:xfrm>
            <a:custGeom>
              <a:avLst/>
              <a:gdLst>
                <a:gd name="T0" fmla="*/ 3413 w 4341"/>
                <a:gd name="T1" fmla="*/ 0 h 3206"/>
                <a:gd name="T2" fmla="*/ 4341 w 4341"/>
                <a:gd name="T3" fmla="*/ 1660 h 3206"/>
                <a:gd name="T4" fmla="*/ 3287 w 4341"/>
                <a:gd name="T5" fmla="*/ 3206 h 3206"/>
                <a:gd name="T6" fmla="*/ 0 w 4341"/>
                <a:gd name="T7" fmla="*/ 2382 h 3206"/>
                <a:gd name="T8" fmla="*/ 3413 w 4341"/>
                <a:gd name="T9" fmla="*/ 0 h 3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1" h="3206">
                  <a:moveTo>
                    <a:pt x="3413" y="0"/>
                  </a:moveTo>
                  <a:lnTo>
                    <a:pt x="4341" y="1660"/>
                  </a:lnTo>
                  <a:lnTo>
                    <a:pt x="3287" y="3206"/>
                  </a:lnTo>
                  <a:lnTo>
                    <a:pt x="0" y="2382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rgbClr val="9CC5E5">
                <a:lumMod val="40000"/>
                <a:lumOff val="6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5798813" y="4438902"/>
              <a:ext cx="921011" cy="1271203"/>
            </a:xfrm>
            <a:custGeom>
              <a:avLst/>
              <a:gdLst>
                <a:gd name="T0" fmla="*/ 4066 w 4066"/>
                <a:gd name="T1" fmla="*/ 0 h 5612"/>
                <a:gd name="T2" fmla="*/ 3825 w 4066"/>
                <a:gd name="T3" fmla="*/ 3230 h 5612"/>
                <a:gd name="T4" fmla="*/ 412 w 4066"/>
                <a:gd name="T5" fmla="*/ 5612 h 5612"/>
                <a:gd name="T6" fmla="*/ 0 w 4066"/>
                <a:gd name="T7" fmla="*/ 2943 h 5612"/>
                <a:gd name="T8" fmla="*/ 4066 w 4066"/>
                <a:gd name="T9" fmla="*/ 0 h 5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6" h="5612">
                  <a:moveTo>
                    <a:pt x="4066" y="0"/>
                  </a:moveTo>
                  <a:lnTo>
                    <a:pt x="3825" y="3230"/>
                  </a:lnTo>
                  <a:lnTo>
                    <a:pt x="412" y="5612"/>
                  </a:lnTo>
                  <a:lnTo>
                    <a:pt x="0" y="2943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rgbClr val="9CC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Rectangle 53">
            <a:extLst>
              <a:ext uri="{FF2B5EF4-FFF2-40B4-BE49-F238E27FC236}">
                <a16:creationId xmlns:a16="http://schemas.microsoft.com/office/drawing/2014/main" id="{6F95AA70-BF59-48A0-862B-AA0BAA6D8A7C}"/>
              </a:ext>
            </a:extLst>
          </p:cNvPr>
          <p:cNvSpPr/>
          <p:nvPr/>
        </p:nvSpPr>
        <p:spPr>
          <a:xfrm>
            <a:off x="-39757" y="3371630"/>
            <a:ext cx="12271514" cy="348637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文本框 4"/>
          <p:cNvSpPr txBox="1"/>
          <p:nvPr/>
        </p:nvSpPr>
        <p:spPr>
          <a:xfrm>
            <a:off x="4595303" y="2989745"/>
            <a:ext cx="279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E43C64"/>
                </a:solidFill>
                <a:ea typeface="微软雅黑" panose="020B0503020204020204" pitchFamily="34" charset="-122"/>
              </a:rPr>
              <a:t>Q &amp; A</a:t>
            </a:r>
            <a:endParaRPr lang="zh-CN" altLang="en-US" sz="4400" b="1" dirty="0">
              <a:solidFill>
                <a:srgbClr val="E43C64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29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4371076" y="2315264"/>
            <a:ext cx="3449848" cy="3449848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579394" y="2523582"/>
            <a:ext cx="3033215" cy="3033215"/>
          </a:xfrm>
          <a:prstGeom prst="diamond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8524" y="3429000"/>
            <a:ext cx="2794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THANK </a:t>
            </a:r>
            <a:r>
              <a:rPr lang="en-US" altLang="zh-CN" sz="4400" b="1" dirty="0">
                <a:solidFill>
                  <a:srgbClr val="DD1A33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YOU</a:t>
            </a:r>
            <a:endParaRPr lang="zh-CN" altLang="en-US" sz="4400" b="1" dirty="0">
              <a:solidFill>
                <a:srgbClr val="DD1A33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163221" y="2107409"/>
            <a:ext cx="3865561" cy="3865561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rot="16200000">
            <a:off x="3907378" y="1851565"/>
            <a:ext cx="4377245" cy="4377245"/>
          </a:xfrm>
          <a:prstGeom prst="diamon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28B849F4-ADDF-46CF-A83B-516F310932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856" y="804737"/>
            <a:ext cx="4348288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4">
            <a:extLst>
              <a:ext uri="{FF2B5EF4-FFF2-40B4-BE49-F238E27FC236}">
                <a16:creationId xmlns:a16="http://schemas.microsoft.com/office/drawing/2014/main" id="{499817B7-B7FD-4B9D-B18E-DFFB27DA419B}"/>
              </a:ext>
            </a:extLst>
          </p:cNvPr>
          <p:cNvSpPr txBox="1"/>
          <p:nvPr/>
        </p:nvSpPr>
        <p:spPr>
          <a:xfrm>
            <a:off x="388448" y="306145"/>
            <a:ext cx="11415105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Content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5" name="TextBox 44"/>
          <p:cNvSpPr txBox="1"/>
          <p:nvPr/>
        </p:nvSpPr>
        <p:spPr>
          <a:xfrm>
            <a:off x="388449" y="1386197"/>
            <a:ext cx="6874732" cy="600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APP Icon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Loading page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Service Robot Main Page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Sub-Process Visit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Sub-Process Deliver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Sub-Process Interview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Sub-Process Onboard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Admin Website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6" name="Freeform 2"/>
          <p:cNvSpPr/>
          <p:nvPr/>
        </p:nvSpPr>
        <p:spPr>
          <a:xfrm>
            <a:off x="8515560" y="1445358"/>
            <a:ext cx="1710317" cy="1554207"/>
          </a:xfrm>
          <a:custGeom>
            <a:avLst/>
            <a:gdLst>
              <a:gd name="connsiteX0" fmla="*/ 1004983 w 2440953"/>
              <a:gd name="connsiteY0" fmla="*/ 0 h 2218205"/>
              <a:gd name="connsiteX1" fmla="*/ 1098491 w 2440953"/>
              <a:gd name="connsiteY1" fmla="*/ 41923 h 2218205"/>
              <a:gd name="connsiteX2" fmla="*/ 2428553 w 2440953"/>
              <a:gd name="connsiteY2" fmla="*/ 1972643 h 2218205"/>
              <a:gd name="connsiteX3" fmla="*/ 2440953 w 2440953"/>
              <a:gd name="connsiteY3" fmla="*/ 2218205 h 2218205"/>
              <a:gd name="connsiteX4" fmla="*/ 0 w 2440953"/>
              <a:gd name="connsiteY4" fmla="*/ 2218205 h 2218205"/>
              <a:gd name="connsiteX0" fmla="*/ 1004983 w 2441010"/>
              <a:gd name="connsiteY0" fmla="*/ 0 h 2218205"/>
              <a:gd name="connsiteX1" fmla="*/ 1098491 w 2441010"/>
              <a:gd name="connsiteY1" fmla="*/ 41923 h 2218205"/>
              <a:gd name="connsiteX2" fmla="*/ 2428553 w 2441010"/>
              <a:gd name="connsiteY2" fmla="*/ 1972643 h 2218205"/>
              <a:gd name="connsiteX3" fmla="*/ 2440953 w 2441010"/>
              <a:gd name="connsiteY3" fmla="*/ 2218205 h 2218205"/>
              <a:gd name="connsiteX4" fmla="*/ 0 w 2441010"/>
              <a:gd name="connsiteY4" fmla="*/ 2218205 h 2218205"/>
              <a:gd name="connsiteX5" fmla="*/ 1004983 w 2441010"/>
              <a:gd name="connsiteY5" fmla="*/ 0 h 221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010" h="2218205">
                <a:moveTo>
                  <a:pt x="1004983" y="0"/>
                </a:moveTo>
                <a:lnTo>
                  <a:pt x="1098491" y="41923"/>
                </a:lnTo>
                <a:cubicBezTo>
                  <a:pt x="1824531" y="408246"/>
                  <a:pt x="2342629" y="1126564"/>
                  <a:pt x="2428553" y="1972643"/>
                </a:cubicBezTo>
                <a:cubicBezTo>
                  <a:pt x="2432686" y="2054497"/>
                  <a:pt x="2441817" y="2131355"/>
                  <a:pt x="2440953" y="2218205"/>
                </a:cubicBezTo>
                <a:lnTo>
                  <a:pt x="0" y="2218205"/>
                </a:lnTo>
                <a:lnTo>
                  <a:pt x="10049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isometricTopUp"/>
            <a:lightRig rig="soft" dir="t">
              <a:rot lat="0" lon="0" rev="4800000"/>
            </a:lightRig>
          </a:scene3d>
          <a:sp3d extrusionH="203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reeform 4"/>
          <p:cNvSpPr/>
          <p:nvPr/>
        </p:nvSpPr>
        <p:spPr>
          <a:xfrm>
            <a:off x="7067926" y="1467165"/>
            <a:ext cx="2413577" cy="1707210"/>
          </a:xfrm>
          <a:custGeom>
            <a:avLst/>
            <a:gdLst>
              <a:gd name="connsiteX0" fmla="*/ 2440346 w 3444723"/>
              <a:gd name="connsiteY0" fmla="*/ 0 h 2436578"/>
              <a:gd name="connsiteX1" fmla="*/ 3335233 w 3444723"/>
              <a:gd name="connsiteY1" fmla="*/ 169285 h 2436578"/>
              <a:gd name="connsiteX2" fmla="*/ 3444723 w 3444723"/>
              <a:gd name="connsiteY2" fmla="*/ 218373 h 2436578"/>
              <a:gd name="connsiteX3" fmla="*/ 2439740 w 3444723"/>
              <a:gd name="connsiteY3" fmla="*/ 2436578 h 2436578"/>
              <a:gd name="connsiteX4" fmla="*/ 0 w 3444723"/>
              <a:gd name="connsiteY4" fmla="*/ 2436578 h 2436578"/>
              <a:gd name="connsiteX5" fmla="*/ 12400 w 3444723"/>
              <a:gd name="connsiteY5" fmla="*/ 2191016 h 2436578"/>
              <a:gd name="connsiteX6" fmla="*/ 2440346 w 3444723"/>
              <a:gd name="connsiteY6" fmla="*/ 0 h 24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4723" h="2436578">
                <a:moveTo>
                  <a:pt x="2440346" y="0"/>
                </a:moveTo>
                <a:cubicBezTo>
                  <a:pt x="2756255" y="0"/>
                  <a:pt x="3058145" y="60022"/>
                  <a:pt x="3335233" y="169285"/>
                </a:cubicBezTo>
                <a:lnTo>
                  <a:pt x="3444723" y="218373"/>
                </a:lnTo>
                <a:lnTo>
                  <a:pt x="2439740" y="2436578"/>
                </a:lnTo>
                <a:lnTo>
                  <a:pt x="0" y="2436578"/>
                </a:lnTo>
                <a:lnTo>
                  <a:pt x="12400" y="2191016"/>
                </a:lnTo>
                <a:cubicBezTo>
                  <a:pt x="137380" y="960355"/>
                  <a:pt x="1176712" y="0"/>
                  <a:pt x="244034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/>
            <a:lightRig rig="soft" dir="t">
              <a:rot lat="0" lon="0" rev="13200000"/>
            </a:lightRig>
          </a:scene3d>
          <a:sp3d extrusionH="254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Freeform 5"/>
          <p:cNvSpPr/>
          <p:nvPr/>
        </p:nvSpPr>
        <p:spPr>
          <a:xfrm flipV="1">
            <a:off x="9450380" y="2845004"/>
            <a:ext cx="1700327" cy="1077605"/>
          </a:xfrm>
          <a:custGeom>
            <a:avLst/>
            <a:gdLst>
              <a:gd name="connsiteX0" fmla="*/ 1874645 w 2426045"/>
              <a:gd name="connsiteY0" fmla="*/ 0 h 1537988"/>
              <a:gd name="connsiteX1" fmla="*/ 1923689 w 2426045"/>
              <a:gd name="connsiteY1" fmla="*/ 58357 h 1537988"/>
              <a:gd name="connsiteX2" fmla="*/ 2413645 w 2426045"/>
              <a:gd name="connsiteY2" fmla="*/ 1292426 h 1537988"/>
              <a:gd name="connsiteX3" fmla="*/ 2426045 w 2426045"/>
              <a:gd name="connsiteY3" fmla="*/ 1537988 h 1537988"/>
              <a:gd name="connsiteX4" fmla="*/ 0 w 2426045"/>
              <a:gd name="connsiteY4" fmla="*/ 1537988 h 1537988"/>
              <a:gd name="connsiteX0" fmla="*/ 1874645 w 2426045"/>
              <a:gd name="connsiteY0" fmla="*/ 0 h 1537988"/>
              <a:gd name="connsiteX1" fmla="*/ 1923689 w 2426045"/>
              <a:gd name="connsiteY1" fmla="*/ 58357 h 1537988"/>
              <a:gd name="connsiteX2" fmla="*/ 2413645 w 2426045"/>
              <a:gd name="connsiteY2" fmla="*/ 1292426 h 1537988"/>
              <a:gd name="connsiteX3" fmla="*/ 2426045 w 2426045"/>
              <a:gd name="connsiteY3" fmla="*/ 1537988 h 1537988"/>
              <a:gd name="connsiteX4" fmla="*/ 0 w 2426045"/>
              <a:gd name="connsiteY4" fmla="*/ 1537988 h 1537988"/>
              <a:gd name="connsiteX5" fmla="*/ 1874645 w 2426045"/>
              <a:gd name="connsiteY5" fmla="*/ 0 h 1537988"/>
              <a:gd name="connsiteX0" fmla="*/ 1874645 w 2426753"/>
              <a:gd name="connsiteY0" fmla="*/ 0 h 1537988"/>
              <a:gd name="connsiteX1" fmla="*/ 1923689 w 2426753"/>
              <a:gd name="connsiteY1" fmla="*/ 58357 h 1537988"/>
              <a:gd name="connsiteX2" fmla="*/ 2413645 w 2426753"/>
              <a:gd name="connsiteY2" fmla="*/ 1292426 h 1537988"/>
              <a:gd name="connsiteX3" fmla="*/ 2426045 w 2426753"/>
              <a:gd name="connsiteY3" fmla="*/ 1537988 h 1537988"/>
              <a:gd name="connsiteX4" fmla="*/ 0 w 2426753"/>
              <a:gd name="connsiteY4" fmla="*/ 1537988 h 1537988"/>
              <a:gd name="connsiteX5" fmla="*/ 1874645 w 2426753"/>
              <a:gd name="connsiteY5" fmla="*/ 0 h 153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6753" h="1537988">
                <a:moveTo>
                  <a:pt x="1874645" y="0"/>
                </a:moveTo>
                <a:lnTo>
                  <a:pt x="1923689" y="58357"/>
                </a:lnTo>
                <a:cubicBezTo>
                  <a:pt x="2191329" y="407442"/>
                  <a:pt x="2366777" y="830928"/>
                  <a:pt x="2413645" y="1292426"/>
                </a:cubicBezTo>
                <a:cubicBezTo>
                  <a:pt x="2417778" y="1374280"/>
                  <a:pt x="2429772" y="1456134"/>
                  <a:pt x="2426045" y="1537988"/>
                </a:cubicBezTo>
                <a:lnTo>
                  <a:pt x="0" y="1537988"/>
                </a:lnTo>
                <a:lnTo>
                  <a:pt x="18746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/>
            <a:lightRig rig="soft" dir="t">
              <a:rot lat="0" lon="0" rev="7800000"/>
            </a:lightRig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 6"/>
          <p:cNvSpPr/>
          <p:nvPr/>
        </p:nvSpPr>
        <p:spPr>
          <a:xfrm flipV="1">
            <a:off x="8251151" y="3633554"/>
            <a:ext cx="3033360" cy="1707210"/>
          </a:xfrm>
          <a:custGeom>
            <a:avLst/>
            <a:gdLst>
              <a:gd name="connsiteX0" fmla="*/ 2440346 w 4329293"/>
              <a:gd name="connsiteY0" fmla="*/ 0 h 2436578"/>
              <a:gd name="connsiteX1" fmla="*/ 4237003 w 4329293"/>
              <a:gd name="connsiteY1" fmla="*/ 788773 h 2436578"/>
              <a:gd name="connsiteX2" fmla="*/ 4329293 w 4329293"/>
              <a:gd name="connsiteY2" fmla="*/ 898590 h 2436578"/>
              <a:gd name="connsiteX3" fmla="*/ 2454648 w 4329293"/>
              <a:gd name="connsiteY3" fmla="*/ 2436578 h 2436578"/>
              <a:gd name="connsiteX4" fmla="*/ 0 w 4329293"/>
              <a:gd name="connsiteY4" fmla="*/ 2436578 h 2436578"/>
              <a:gd name="connsiteX5" fmla="*/ 12400 w 4329293"/>
              <a:gd name="connsiteY5" fmla="*/ 2191016 h 2436578"/>
              <a:gd name="connsiteX6" fmla="*/ 2440346 w 4329293"/>
              <a:gd name="connsiteY6" fmla="*/ 0 h 24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9293" h="2436578">
                <a:moveTo>
                  <a:pt x="2440346" y="0"/>
                </a:moveTo>
                <a:cubicBezTo>
                  <a:pt x="3151141" y="0"/>
                  <a:pt x="3790964" y="303862"/>
                  <a:pt x="4237003" y="788773"/>
                </a:cubicBezTo>
                <a:lnTo>
                  <a:pt x="4329293" y="898590"/>
                </a:lnTo>
                <a:lnTo>
                  <a:pt x="2454648" y="2436578"/>
                </a:lnTo>
                <a:lnTo>
                  <a:pt x="0" y="2436578"/>
                </a:lnTo>
                <a:lnTo>
                  <a:pt x="12400" y="2191016"/>
                </a:lnTo>
                <a:cubicBezTo>
                  <a:pt x="137380" y="960355"/>
                  <a:pt x="1176712" y="0"/>
                  <a:pt x="24403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isometricTopUp"/>
            <a:lightRig rig="soft" dir="t">
              <a:rot lat="0" lon="0" rev="8400000"/>
            </a:lightRig>
          </a:scene3d>
          <a:sp3d extrusionH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2"/>
          <p:cNvGrpSpPr/>
          <p:nvPr/>
        </p:nvGrpSpPr>
        <p:grpSpPr>
          <a:xfrm>
            <a:off x="9351624" y="2148058"/>
            <a:ext cx="358776" cy="345424"/>
            <a:chOff x="4497105" y="3508745"/>
            <a:chExt cx="563546" cy="542574"/>
          </a:xfrm>
          <a:solidFill>
            <a:schemeClr val="bg1"/>
          </a:solidFill>
          <a:effectLst/>
          <a:scene3d>
            <a:camera prst="orthographicFront"/>
            <a:lightRig rig="threePt" dir="t"/>
          </a:scene3d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685866" y="3997517"/>
              <a:ext cx="185113" cy="53802"/>
            </a:xfrm>
            <a:custGeom>
              <a:avLst/>
              <a:gdLst>
                <a:gd name="T0" fmla="*/ 172 w 203"/>
                <a:gd name="T1" fmla="*/ 0 h 59"/>
                <a:gd name="T2" fmla="*/ 185 w 203"/>
                <a:gd name="T3" fmla="*/ 21 h 59"/>
                <a:gd name="T4" fmla="*/ 203 w 203"/>
                <a:gd name="T5" fmla="*/ 38 h 59"/>
                <a:gd name="T6" fmla="*/ 172 w 203"/>
                <a:gd name="T7" fmla="*/ 50 h 59"/>
                <a:gd name="T8" fmla="*/ 137 w 203"/>
                <a:gd name="T9" fmla="*/ 56 h 59"/>
                <a:gd name="T10" fmla="*/ 101 w 203"/>
                <a:gd name="T11" fmla="*/ 59 h 59"/>
                <a:gd name="T12" fmla="*/ 66 w 203"/>
                <a:gd name="T13" fmla="*/ 56 h 59"/>
                <a:gd name="T14" fmla="*/ 32 w 203"/>
                <a:gd name="T15" fmla="*/ 50 h 59"/>
                <a:gd name="T16" fmla="*/ 0 w 203"/>
                <a:gd name="T17" fmla="*/ 38 h 59"/>
                <a:gd name="T18" fmla="*/ 18 w 203"/>
                <a:gd name="T19" fmla="*/ 21 h 59"/>
                <a:gd name="T20" fmla="*/ 32 w 203"/>
                <a:gd name="T21" fmla="*/ 0 h 59"/>
                <a:gd name="T22" fmla="*/ 66 w 203"/>
                <a:gd name="T23" fmla="*/ 9 h 59"/>
                <a:gd name="T24" fmla="*/ 101 w 203"/>
                <a:gd name="T25" fmla="*/ 12 h 59"/>
                <a:gd name="T26" fmla="*/ 138 w 203"/>
                <a:gd name="T27" fmla="*/ 9 h 59"/>
                <a:gd name="T28" fmla="*/ 172 w 203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59">
                  <a:moveTo>
                    <a:pt x="172" y="0"/>
                  </a:moveTo>
                  <a:lnTo>
                    <a:pt x="185" y="21"/>
                  </a:lnTo>
                  <a:lnTo>
                    <a:pt x="203" y="38"/>
                  </a:lnTo>
                  <a:lnTo>
                    <a:pt x="172" y="50"/>
                  </a:lnTo>
                  <a:lnTo>
                    <a:pt x="137" y="56"/>
                  </a:lnTo>
                  <a:lnTo>
                    <a:pt x="101" y="59"/>
                  </a:lnTo>
                  <a:lnTo>
                    <a:pt x="66" y="56"/>
                  </a:lnTo>
                  <a:lnTo>
                    <a:pt x="32" y="50"/>
                  </a:lnTo>
                  <a:lnTo>
                    <a:pt x="0" y="38"/>
                  </a:lnTo>
                  <a:lnTo>
                    <a:pt x="18" y="21"/>
                  </a:lnTo>
                  <a:lnTo>
                    <a:pt x="32" y="0"/>
                  </a:lnTo>
                  <a:lnTo>
                    <a:pt x="66" y="9"/>
                  </a:lnTo>
                  <a:lnTo>
                    <a:pt x="101" y="12"/>
                  </a:lnTo>
                  <a:lnTo>
                    <a:pt x="138" y="9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547259" y="3631850"/>
              <a:ext cx="107603" cy="159581"/>
            </a:xfrm>
            <a:custGeom>
              <a:avLst/>
              <a:gdLst>
                <a:gd name="T0" fmla="*/ 101 w 118"/>
                <a:gd name="T1" fmla="*/ 0 h 175"/>
                <a:gd name="T2" fmla="*/ 108 w 118"/>
                <a:gd name="T3" fmla="*/ 25 h 175"/>
                <a:gd name="T4" fmla="*/ 118 w 118"/>
                <a:gd name="T5" fmla="*/ 47 h 175"/>
                <a:gd name="T6" fmla="*/ 93 w 118"/>
                <a:gd name="T7" fmla="*/ 71 h 175"/>
                <a:gd name="T8" fmla="*/ 73 w 118"/>
                <a:gd name="T9" fmla="*/ 99 h 175"/>
                <a:gd name="T10" fmla="*/ 58 w 118"/>
                <a:gd name="T11" fmla="*/ 132 h 175"/>
                <a:gd name="T12" fmla="*/ 48 w 118"/>
                <a:gd name="T13" fmla="*/ 167 h 175"/>
                <a:gd name="T14" fmla="*/ 25 w 118"/>
                <a:gd name="T15" fmla="*/ 168 h 175"/>
                <a:gd name="T16" fmla="*/ 0 w 118"/>
                <a:gd name="T17" fmla="*/ 175 h 175"/>
                <a:gd name="T18" fmla="*/ 8 w 118"/>
                <a:gd name="T19" fmla="*/ 133 h 175"/>
                <a:gd name="T20" fmla="*/ 23 w 118"/>
                <a:gd name="T21" fmla="*/ 95 h 175"/>
                <a:gd name="T22" fmla="*/ 45 w 118"/>
                <a:gd name="T23" fmla="*/ 58 h 175"/>
                <a:gd name="T24" fmla="*/ 70 w 118"/>
                <a:gd name="T25" fmla="*/ 27 h 175"/>
                <a:gd name="T26" fmla="*/ 101 w 118"/>
                <a:gd name="T2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75">
                  <a:moveTo>
                    <a:pt x="101" y="0"/>
                  </a:moveTo>
                  <a:lnTo>
                    <a:pt x="108" y="25"/>
                  </a:lnTo>
                  <a:lnTo>
                    <a:pt x="118" y="47"/>
                  </a:lnTo>
                  <a:lnTo>
                    <a:pt x="93" y="71"/>
                  </a:lnTo>
                  <a:lnTo>
                    <a:pt x="73" y="99"/>
                  </a:lnTo>
                  <a:lnTo>
                    <a:pt x="58" y="132"/>
                  </a:lnTo>
                  <a:lnTo>
                    <a:pt x="48" y="167"/>
                  </a:lnTo>
                  <a:lnTo>
                    <a:pt x="25" y="168"/>
                  </a:lnTo>
                  <a:lnTo>
                    <a:pt x="0" y="175"/>
                  </a:lnTo>
                  <a:lnTo>
                    <a:pt x="8" y="133"/>
                  </a:lnTo>
                  <a:lnTo>
                    <a:pt x="23" y="95"/>
                  </a:lnTo>
                  <a:lnTo>
                    <a:pt x="45" y="58"/>
                  </a:lnTo>
                  <a:lnTo>
                    <a:pt x="70" y="27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902895" y="3631850"/>
              <a:ext cx="106691" cy="159581"/>
            </a:xfrm>
            <a:custGeom>
              <a:avLst/>
              <a:gdLst>
                <a:gd name="T0" fmla="*/ 16 w 117"/>
                <a:gd name="T1" fmla="*/ 0 h 175"/>
                <a:gd name="T2" fmla="*/ 47 w 117"/>
                <a:gd name="T3" fmla="*/ 27 h 175"/>
                <a:gd name="T4" fmla="*/ 73 w 117"/>
                <a:gd name="T5" fmla="*/ 58 h 175"/>
                <a:gd name="T6" fmla="*/ 94 w 117"/>
                <a:gd name="T7" fmla="*/ 95 h 175"/>
                <a:gd name="T8" fmla="*/ 110 w 117"/>
                <a:gd name="T9" fmla="*/ 133 h 175"/>
                <a:gd name="T10" fmla="*/ 117 w 117"/>
                <a:gd name="T11" fmla="*/ 175 h 175"/>
                <a:gd name="T12" fmla="*/ 94 w 117"/>
                <a:gd name="T13" fmla="*/ 168 h 175"/>
                <a:gd name="T14" fmla="*/ 69 w 117"/>
                <a:gd name="T15" fmla="*/ 167 h 175"/>
                <a:gd name="T16" fmla="*/ 60 w 117"/>
                <a:gd name="T17" fmla="*/ 132 h 175"/>
                <a:gd name="T18" fmla="*/ 44 w 117"/>
                <a:gd name="T19" fmla="*/ 99 h 175"/>
                <a:gd name="T20" fmla="*/ 25 w 117"/>
                <a:gd name="T21" fmla="*/ 71 h 175"/>
                <a:gd name="T22" fmla="*/ 0 w 117"/>
                <a:gd name="T23" fmla="*/ 47 h 175"/>
                <a:gd name="T24" fmla="*/ 10 w 117"/>
                <a:gd name="T25" fmla="*/ 25 h 175"/>
                <a:gd name="T26" fmla="*/ 16 w 117"/>
                <a:gd name="T2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75">
                  <a:moveTo>
                    <a:pt x="16" y="0"/>
                  </a:moveTo>
                  <a:lnTo>
                    <a:pt x="47" y="27"/>
                  </a:lnTo>
                  <a:lnTo>
                    <a:pt x="73" y="58"/>
                  </a:lnTo>
                  <a:lnTo>
                    <a:pt x="94" y="95"/>
                  </a:lnTo>
                  <a:lnTo>
                    <a:pt x="110" y="133"/>
                  </a:lnTo>
                  <a:lnTo>
                    <a:pt x="117" y="175"/>
                  </a:lnTo>
                  <a:lnTo>
                    <a:pt x="94" y="168"/>
                  </a:lnTo>
                  <a:lnTo>
                    <a:pt x="69" y="167"/>
                  </a:lnTo>
                  <a:lnTo>
                    <a:pt x="60" y="132"/>
                  </a:lnTo>
                  <a:lnTo>
                    <a:pt x="44" y="99"/>
                  </a:lnTo>
                  <a:lnTo>
                    <a:pt x="25" y="71"/>
                  </a:lnTo>
                  <a:lnTo>
                    <a:pt x="0" y="47"/>
                  </a:lnTo>
                  <a:lnTo>
                    <a:pt x="10" y="25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679482" y="3508745"/>
              <a:ext cx="197880" cy="197880"/>
            </a:xfrm>
            <a:custGeom>
              <a:avLst/>
              <a:gdLst>
                <a:gd name="T0" fmla="*/ 108 w 217"/>
                <a:gd name="T1" fmla="*/ 0 h 217"/>
                <a:gd name="T2" fmla="*/ 138 w 217"/>
                <a:gd name="T3" fmla="*/ 4 h 217"/>
                <a:gd name="T4" fmla="*/ 164 w 217"/>
                <a:gd name="T5" fmla="*/ 14 h 217"/>
                <a:gd name="T6" fmla="*/ 186 w 217"/>
                <a:gd name="T7" fmla="*/ 32 h 217"/>
                <a:gd name="T8" fmla="*/ 202 w 217"/>
                <a:gd name="T9" fmla="*/ 53 h 217"/>
                <a:gd name="T10" fmla="*/ 214 w 217"/>
                <a:gd name="T11" fmla="*/ 79 h 217"/>
                <a:gd name="T12" fmla="*/ 217 w 217"/>
                <a:gd name="T13" fmla="*/ 108 h 217"/>
                <a:gd name="T14" fmla="*/ 214 w 217"/>
                <a:gd name="T15" fmla="*/ 136 h 217"/>
                <a:gd name="T16" fmla="*/ 202 w 217"/>
                <a:gd name="T17" fmla="*/ 162 h 217"/>
                <a:gd name="T18" fmla="*/ 186 w 217"/>
                <a:gd name="T19" fmla="*/ 184 h 217"/>
                <a:gd name="T20" fmla="*/ 164 w 217"/>
                <a:gd name="T21" fmla="*/ 202 h 217"/>
                <a:gd name="T22" fmla="*/ 138 w 217"/>
                <a:gd name="T23" fmla="*/ 212 h 217"/>
                <a:gd name="T24" fmla="*/ 108 w 217"/>
                <a:gd name="T25" fmla="*/ 217 h 217"/>
                <a:gd name="T26" fmla="*/ 81 w 217"/>
                <a:gd name="T27" fmla="*/ 212 h 217"/>
                <a:gd name="T28" fmla="*/ 54 w 217"/>
                <a:gd name="T29" fmla="*/ 202 h 217"/>
                <a:gd name="T30" fmla="*/ 32 w 217"/>
                <a:gd name="T31" fmla="*/ 184 h 217"/>
                <a:gd name="T32" fmla="*/ 16 w 217"/>
                <a:gd name="T33" fmla="*/ 162 h 217"/>
                <a:gd name="T34" fmla="*/ 4 w 217"/>
                <a:gd name="T35" fmla="*/ 136 h 217"/>
                <a:gd name="T36" fmla="*/ 0 w 217"/>
                <a:gd name="T37" fmla="*/ 108 h 217"/>
                <a:gd name="T38" fmla="*/ 4 w 217"/>
                <a:gd name="T39" fmla="*/ 79 h 217"/>
                <a:gd name="T40" fmla="*/ 16 w 217"/>
                <a:gd name="T41" fmla="*/ 53 h 217"/>
                <a:gd name="T42" fmla="*/ 32 w 217"/>
                <a:gd name="T43" fmla="*/ 32 h 217"/>
                <a:gd name="T44" fmla="*/ 54 w 217"/>
                <a:gd name="T45" fmla="*/ 14 h 217"/>
                <a:gd name="T46" fmla="*/ 81 w 217"/>
                <a:gd name="T47" fmla="*/ 4 h 217"/>
                <a:gd name="T48" fmla="*/ 108 w 217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lnTo>
                    <a:pt x="138" y="4"/>
                  </a:lnTo>
                  <a:lnTo>
                    <a:pt x="164" y="14"/>
                  </a:lnTo>
                  <a:lnTo>
                    <a:pt x="186" y="32"/>
                  </a:lnTo>
                  <a:lnTo>
                    <a:pt x="202" y="53"/>
                  </a:lnTo>
                  <a:lnTo>
                    <a:pt x="214" y="79"/>
                  </a:lnTo>
                  <a:lnTo>
                    <a:pt x="217" y="108"/>
                  </a:lnTo>
                  <a:lnTo>
                    <a:pt x="214" y="136"/>
                  </a:lnTo>
                  <a:lnTo>
                    <a:pt x="202" y="162"/>
                  </a:lnTo>
                  <a:lnTo>
                    <a:pt x="186" y="184"/>
                  </a:lnTo>
                  <a:lnTo>
                    <a:pt x="164" y="202"/>
                  </a:lnTo>
                  <a:lnTo>
                    <a:pt x="138" y="212"/>
                  </a:lnTo>
                  <a:lnTo>
                    <a:pt x="108" y="217"/>
                  </a:lnTo>
                  <a:lnTo>
                    <a:pt x="81" y="212"/>
                  </a:lnTo>
                  <a:lnTo>
                    <a:pt x="54" y="202"/>
                  </a:lnTo>
                  <a:lnTo>
                    <a:pt x="32" y="184"/>
                  </a:lnTo>
                  <a:lnTo>
                    <a:pt x="16" y="162"/>
                  </a:lnTo>
                  <a:lnTo>
                    <a:pt x="4" y="136"/>
                  </a:lnTo>
                  <a:lnTo>
                    <a:pt x="0" y="108"/>
                  </a:lnTo>
                  <a:lnTo>
                    <a:pt x="4" y="79"/>
                  </a:lnTo>
                  <a:lnTo>
                    <a:pt x="16" y="53"/>
                  </a:lnTo>
                  <a:lnTo>
                    <a:pt x="32" y="32"/>
                  </a:lnTo>
                  <a:lnTo>
                    <a:pt x="54" y="14"/>
                  </a:lnTo>
                  <a:lnTo>
                    <a:pt x="81" y="4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497105" y="3825171"/>
              <a:ext cx="196968" cy="197880"/>
            </a:xfrm>
            <a:custGeom>
              <a:avLst/>
              <a:gdLst>
                <a:gd name="T0" fmla="*/ 107 w 216"/>
                <a:gd name="T1" fmla="*/ 0 h 217"/>
                <a:gd name="T2" fmla="*/ 129 w 216"/>
                <a:gd name="T3" fmla="*/ 3 h 217"/>
                <a:gd name="T4" fmla="*/ 151 w 216"/>
                <a:gd name="T5" fmla="*/ 9 h 217"/>
                <a:gd name="T6" fmla="*/ 171 w 216"/>
                <a:gd name="T7" fmla="*/ 21 h 217"/>
                <a:gd name="T8" fmla="*/ 188 w 216"/>
                <a:gd name="T9" fmla="*/ 35 h 217"/>
                <a:gd name="T10" fmla="*/ 201 w 216"/>
                <a:gd name="T11" fmla="*/ 54 h 217"/>
                <a:gd name="T12" fmla="*/ 213 w 216"/>
                <a:gd name="T13" fmla="*/ 82 h 217"/>
                <a:gd name="T14" fmla="*/ 216 w 216"/>
                <a:gd name="T15" fmla="*/ 110 h 217"/>
                <a:gd name="T16" fmla="*/ 213 w 216"/>
                <a:gd name="T17" fmla="*/ 136 h 217"/>
                <a:gd name="T18" fmla="*/ 201 w 216"/>
                <a:gd name="T19" fmla="*/ 163 h 217"/>
                <a:gd name="T20" fmla="*/ 185 w 216"/>
                <a:gd name="T21" fmla="*/ 185 h 217"/>
                <a:gd name="T22" fmla="*/ 162 w 216"/>
                <a:gd name="T23" fmla="*/ 202 h 217"/>
                <a:gd name="T24" fmla="*/ 135 w 216"/>
                <a:gd name="T25" fmla="*/ 214 h 217"/>
                <a:gd name="T26" fmla="*/ 107 w 216"/>
                <a:gd name="T27" fmla="*/ 217 h 217"/>
                <a:gd name="T28" fmla="*/ 85 w 216"/>
                <a:gd name="T29" fmla="*/ 214 h 217"/>
                <a:gd name="T30" fmla="*/ 65 w 216"/>
                <a:gd name="T31" fmla="*/ 208 h 217"/>
                <a:gd name="T32" fmla="*/ 44 w 216"/>
                <a:gd name="T33" fmla="*/ 197 h 217"/>
                <a:gd name="T34" fmla="*/ 28 w 216"/>
                <a:gd name="T35" fmla="*/ 182 h 217"/>
                <a:gd name="T36" fmla="*/ 14 w 216"/>
                <a:gd name="T37" fmla="*/ 163 h 217"/>
                <a:gd name="T38" fmla="*/ 5 w 216"/>
                <a:gd name="T39" fmla="*/ 139 h 217"/>
                <a:gd name="T40" fmla="*/ 0 w 216"/>
                <a:gd name="T41" fmla="*/ 116 h 217"/>
                <a:gd name="T42" fmla="*/ 0 w 216"/>
                <a:gd name="T43" fmla="*/ 92 h 217"/>
                <a:gd name="T44" fmla="*/ 6 w 216"/>
                <a:gd name="T45" fmla="*/ 69 h 217"/>
                <a:gd name="T46" fmla="*/ 18 w 216"/>
                <a:gd name="T47" fmla="*/ 48 h 217"/>
                <a:gd name="T48" fmla="*/ 34 w 216"/>
                <a:gd name="T49" fmla="*/ 29 h 217"/>
                <a:gd name="T50" fmla="*/ 53 w 216"/>
                <a:gd name="T51" fmla="*/ 15 h 217"/>
                <a:gd name="T52" fmla="*/ 80 w 216"/>
                <a:gd name="T53" fmla="*/ 5 h 217"/>
                <a:gd name="T54" fmla="*/ 107 w 216"/>
                <a:gd name="T5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217">
                  <a:moveTo>
                    <a:pt x="107" y="0"/>
                  </a:moveTo>
                  <a:lnTo>
                    <a:pt x="129" y="3"/>
                  </a:lnTo>
                  <a:lnTo>
                    <a:pt x="151" y="9"/>
                  </a:lnTo>
                  <a:lnTo>
                    <a:pt x="171" y="21"/>
                  </a:lnTo>
                  <a:lnTo>
                    <a:pt x="188" y="35"/>
                  </a:lnTo>
                  <a:lnTo>
                    <a:pt x="201" y="54"/>
                  </a:lnTo>
                  <a:lnTo>
                    <a:pt x="213" y="82"/>
                  </a:lnTo>
                  <a:lnTo>
                    <a:pt x="216" y="110"/>
                  </a:lnTo>
                  <a:lnTo>
                    <a:pt x="213" y="136"/>
                  </a:lnTo>
                  <a:lnTo>
                    <a:pt x="201" y="163"/>
                  </a:lnTo>
                  <a:lnTo>
                    <a:pt x="185" y="185"/>
                  </a:lnTo>
                  <a:lnTo>
                    <a:pt x="162" y="202"/>
                  </a:lnTo>
                  <a:lnTo>
                    <a:pt x="135" y="214"/>
                  </a:lnTo>
                  <a:lnTo>
                    <a:pt x="107" y="217"/>
                  </a:lnTo>
                  <a:lnTo>
                    <a:pt x="85" y="214"/>
                  </a:lnTo>
                  <a:lnTo>
                    <a:pt x="65" y="208"/>
                  </a:lnTo>
                  <a:lnTo>
                    <a:pt x="44" y="197"/>
                  </a:lnTo>
                  <a:lnTo>
                    <a:pt x="28" y="182"/>
                  </a:lnTo>
                  <a:lnTo>
                    <a:pt x="14" y="163"/>
                  </a:lnTo>
                  <a:lnTo>
                    <a:pt x="5" y="139"/>
                  </a:lnTo>
                  <a:lnTo>
                    <a:pt x="0" y="116"/>
                  </a:lnTo>
                  <a:lnTo>
                    <a:pt x="0" y="92"/>
                  </a:lnTo>
                  <a:lnTo>
                    <a:pt x="6" y="69"/>
                  </a:lnTo>
                  <a:lnTo>
                    <a:pt x="18" y="48"/>
                  </a:lnTo>
                  <a:lnTo>
                    <a:pt x="34" y="29"/>
                  </a:lnTo>
                  <a:lnTo>
                    <a:pt x="53" y="15"/>
                  </a:lnTo>
                  <a:lnTo>
                    <a:pt x="80" y="5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63683" y="3825171"/>
              <a:ext cx="196968" cy="197880"/>
            </a:xfrm>
            <a:custGeom>
              <a:avLst/>
              <a:gdLst>
                <a:gd name="T0" fmla="*/ 107 w 216"/>
                <a:gd name="T1" fmla="*/ 0 h 217"/>
                <a:gd name="T2" fmla="*/ 135 w 216"/>
                <a:gd name="T3" fmla="*/ 5 h 217"/>
                <a:gd name="T4" fmla="*/ 162 w 216"/>
                <a:gd name="T5" fmla="*/ 15 h 217"/>
                <a:gd name="T6" fmla="*/ 182 w 216"/>
                <a:gd name="T7" fmla="*/ 29 h 217"/>
                <a:gd name="T8" fmla="*/ 198 w 216"/>
                <a:gd name="T9" fmla="*/ 48 h 217"/>
                <a:gd name="T10" fmla="*/ 209 w 216"/>
                <a:gd name="T11" fmla="*/ 69 h 217"/>
                <a:gd name="T12" fmla="*/ 215 w 216"/>
                <a:gd name="T13" fmla="*/ 92 h 217"/>
                <a:gd name="T14" fmla="*/ 216 w 216"/>
                <a:gd name="T15" fmla="*/ 116 h 217"/>
                <a:gd name="T16" fmla="*/ 212 w 216"/>
                <a:gd name="T17" fmla="*/ 139 h 217"/>
                <a:gd name="T18" fmla="*/ 201 w 216"/>
                <a:gd name="T19" fmla="*/ 163 h 217"/>
                <a:gd name="T20" fmla="*/ 188 w 216"/>
                <a:gd name="T21" fmla="*/ 182 h 217"/>
                <a:gd name="T22" fmla="*/ 171 w 216"/>
                <a:gd name="T23" fmla="*/ 197 h 217"/>
                <a:gd name="T24" fmla="*/ 151 w 216"/>
                <a:gd name="T25" fmla="*/ 208 h 217"/>
                <a:gd name="T26" fmla="*/ 129 w 216"/>
                <a:gd name="T27" fmla="*/ 214 h 217"/>
                <a:gd name="T28" fmla="*/ 107 w 216"/>
                <a:gd name="T29" fmla="*/ 217 h 217"/>
                <a:gd name="T30" fmla="*/ 81 w 216"/>
                <a:gd name="T31" fmla="*/ 214 h 217"/>
                <a:gd name="T32" fmla="*/ 53 w 216"/>
                <a:gd name="T33" fmla="*/ 202 h 217"/>
                <a:gd name="T34" fmla="*/ 31 w 216"/>
                <a:gd name="T35" fmla="*/ 185 h 217"/>
                <a:gd name="T36" fmla="*/ 14 w 216"/>
                <a:gd name="T37" fmla="*/ 163 h 217"/>
                <a:gd name="T38" fmla="*/ 3 w 216"/>
                <a:gd name="T39" fmla="*/ 136 h 217"/>
                <a:gd name="T40" fmla="*/ 0 w 216"/>
                <a:gd name="T41" fmla="*/ 110 h 217"/>
                <a:gd name="T42" fmla="*/ 3 w 216"/>
                <a:gd name="T43" fmla="*/ 82 h 217"/>
                <a:gd name="T44" fmla="*/ 14 w 216"/>
                <a:gd name="T45" fmla="*/ 54 h 217"/>
                <a:gd name="T46" fmla="*/ 28 w 216"/>
                <a:gd name="T47" fmla="*/ 35 h 217"/>
                <a:gd name="T48" fmla="*/ 46 w 216"/>
                <a:gd name="T49" fmla="*/ 21 h 217"/>
                <a:gd name="T50" fmla="*/ 65 w 216"/>
                <a:gd name="T51" fmla="*/ 9 h 217"/>
                <a:gd name="T52" fmla="*/ 85 w 216"/>
                <a:gd name="T53" fmla="*/ 3 h 217"/>
                <a:gd name="T54" fmla="*/ 107 w 216"/>
                <a:gd name="T5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217">
                  <a:moveTo>
                    <a:pt x="107" y="0"/>
                  </a:moveTo>
                  <a:lnTo>
                    <a:pt x="135" y="5"/>
                  </a:lnTo>
                  <a:lnTo>
                    <a:pt x="162" y="15"/>
                  </a:lnTo>
                  <a:lnTo>
                    <a:pt x="182" y="29"/>
                  </a:lnTo>
                  <a:lnTo>
                    <a:pt x="198" y="48"/>
                  </a:lnTo>
                  <a:lnTo>
                    <a:pt x="209" y="69"/>
                  </a:lnTo>
                  <a:lnTo>
                    <a:pt x="215" y="92"/>
                  </a:lnTo>
                  <a:lnTo>
                    <a:pt x="216" y="116"/>
                  </a:lnTo>
                  <a:lnTo>
                    <a:pt x="212" y="139"/>
                  </a:lnTo>
                  <a:lnTo>
                    <a:pt x="201" y="163"/>
                  </a:lnTo>
                  <a:lnTo>
                    <a:pt x="188" y="182"/>
                  </a:lnTo>
                  <a:lnTo>
                    <a:pt x="171" y="197"/>
                  </a:lnTo>
                  <a:lnTo>
                    <a:pt x="151" y="208"/>
                  </a:lnTo>
                  <a:lnTo>
                    <a:pt x="129" y="214"/>
                  </a:lnTo>
                  <a:lnTo>
                    <a:pt x="107" y="217"/>
                  </a:lnTo>
                  <a:lnTo>
                    <a:pt x="81" y="214"/>
                  </a:lnTo>
                  <a:lnTo>
                    <a:pt x="53" y="202"/>
                  </a:lnTo>
                  <a:lnTo>
                    <a:pt x="31" y="185"/>
                  </a:lnTo>
                  <a:lnTo>
                    <a:pt x="14" y="163"/>
                  </a:lnTo>
                  <a:lnTo>
                    <a:pt x="3" y="136"/>
                  </a:lnTo>
                  <a:lnTo>
                    <a:pt x="0" y="110"/>
                  </a:lnTo>
                  <a:lnTo>
                    <a:pt x="3" y="82"/>
                  </a:lnTo>
                  <a:lnTo>
                    <a:pt x="14" y="54"/>
                  </a:lnTo>
                  <a:lnTo>
                    <a:pt x="28" y="35"/>
                  </a:lnTo>
                  <a:lnTo>
                    <a:pt x="46" y="21"/>
                  </a:lnTo>
                  <a:lnTo>
                    <a:pt x="65" y="9"/>
                  </a:lnTo>
                  <a:lnTo>
                    <a:pt x="85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9370718" y="4342668"/>
            <a:ext cx="334974" cy="334392"/>
            <a:chOff x="2098227" y="2071495"/>
            <a:chExt cx="526158" cy="525244"/>
          </a:xfrm>
          <a:solidFill>
            <a:schemeClr val="bg1"/>
          </a:solidFill>
          <a:effectLst/>
          <a:scene3d>
            <a:camera prst="orthographicFront"/>
            <a:lightRig rig="threePt" dir="t"/>
          </a:scene3d>
        </p:grpSpPr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2098227" y="2071495"/>
              <a:ext cx="526158" cy="525244"/>
            </a:xfrm>
            <a:custGeom>
              <a:avLst/>
              <a:gdLst>
                <a:gd name="T0" fmla="*/ 13 w 577"/>
                <a:gd name="T1" fmla="*/ 0 h 576"/>
                <a:gd name="T2" fmla="*/ 18 w 577"/>
                <a:gd name="T3" fmla="*/ 1 h 576"/>
                <a:gd name="T4" fmla="*/ 22 w 577"/>
                <a:gd name="T5" fmla="*/ 3 h 576"/>
                <a:gd name="T6" fmla="*/ 25 w 577"/>
                <a:gd name="T7" fmla="*/ 6 h 576"/>
                <a:gd name="T8" fmla="*/ 26 w 577"/>
                <a:gd name="T9" fmla="*/ 10 h 576"/>
                <a:gd name="T10" fmla="*/ 28 w 577"/>
                <a:gd name="T11" fmla="*/ 14 h 576"/>
                <a:gd name="T12" fmla="*/ 28 w 577"/>
                <a:gd name="T13" fmla="*/ 548 h 576"/>
                <a:gd name="T14" fmla="*/ 562 w 577"/>
                <a:gd name="T15" fmla="*/ 548 h 576"/>
                <a:gd name="T16" fmla="*/ 566 w 577"/>
                <a:gd name="T17" fmla="*/ 549 h 576"/>
                <a:gd name="T18" fmla="*/ 571 w 577"/>
                <a:gd name="T19" fmla="*/ 551 h 576"/>
                <a:gd name="T20" fmla="*/ 574 w 577"/>
                <a:gd name="T21" fmla="*/ 554 h 576"/>
                <a:gd name="T22" fmla="*/ 575 w 577"/>
                <a:gd name="T23" fmla="*/ 558 h 576"/>
                <a:gd name="T24" fmla="*/ 577 w 577"/>
                <a:gd name="T25" fmla="*/ 563 h 576"/>
                <a:gd name="T26" fmla="*/ 575 w 577"/>
                <a:gd name="T27" fmla="*/ 567 h 576"/>
                <a:gd name="T28" fmla="*/ 574 w 577"/>
                <a:gd name="T29" fmla="*/ 570 h 576"/>
                <a:gd name="T30" fmla="*/ 571 w 577"/>
                <a:gd name="T31" fmla="*/ 573 h 576"/>
                <a:gd name="T32" fmla="*/ 566 w 577"/>
                <a:gd name="T33" fmla="*/ 576 h 576"/>
                <a:gd name="T34" fmla="*/ 562 w 577"/>
                <a:gd name="T35" fmla="*/ 576 h 576"/>
                <a:gd name="T36" fmla="*/ 13 w 577"/>
                <a:gd name="T37" fmla="*/ 576 h 576"/>
                <a:gd name="T38" fmla="*/ 9 w 577"/>
                <a:gd name="T39" fmla="*/ 576 h 576"/>
                <a:gd name="T40" fmla="*/ 6 w 577"/>
                <a:gd name="T41" fmla="*/ 573 h 576"/>
                <a:gd name="T42" fmla="*/ 3 w 577"/>
                <a:gd name="T43" fmla="*/ 570 h 576"/>
                <a:gd name="T44" fmla="*/ 0 w 577"/>
                <a:gd name="T45" fmla="*/ 567 h 576"/>
                <a:gd name="T46" fmla="*/ 0 w 577"/>
                <a:gd name="T47" fmla="*/ 563 h 576"/>
                <a:gd name="T48" fmla="*/ 0 w 577"/>
                <a:gd name="T49" fmla="*/ 14 h 576"/>
                <a:gd name="T50" fmla="*/ 1 w 577"/>
                <a:gd name="T51" fmla="*/ 9 h 576"/>
                <a:gd name="T52" fmla="*/ 4 w 577"/>
                <a:gd name="T53" fmla="*/ 4 h 576"/>
                <a:gd name="T54" fmla="*/ 9 w 577"/>
                <a:gd name="T55" fmla="*/ 1 h 576"/>
                <a:gd name="T56" fmla="*/ 13 w 577"/>
                <a:gd name="T5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7" h="576">
                  <a:moveTo>
                    <a:pt x="13" y="0"/>
                  </a:moveTo>
                  <a:lnTo>
                    <a:pt x="18" y="1"/>
                  </a:lnTo>
                  <a:lnTo>
                    <a:pt x="22" y="3"/>
                  </a:lnTo>
                  <a:lnTo>
                    <a:pt x="25" y="6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28" y="548"/>
                  </a:lnTo>
                  <a:lnTo>
                    <a:pt x="562" y="548"/>
                  </a:lnTo>
                  <a:lnTo>
                    <a:pt x="566" y="549"/>
                  </a:lnTo>
                  <a:lnTo>
                    <a:pt x="571" y="551"/>
                  </a:lnTo>
                  <a:lnTo>
                    <a:pt x="574" y="554"/>
                  </a:lnTo>
                  <a:lnTo>
                    <a:pt x="575" y="558"/>
                  </a:lnTo>
                  <a:lnTo>
                    <a:pt x="577" y="563"/>
                  </a:lnTo>
                  <a:lnTo>
                    <a:pt x="575" y="567"/>
                  </a:lnTo>
                  <a:lnTo>
                    <a:pt x="574" y="570"/>
                  </a:lnTo>
                  <a:lnTo>
                    <a:pt x="571" y="573"/>
                  </a:lnTo>
                  <a:lnTo>
                    <a:pt x="566" y="576"/>
                  </a:lnTo>
                  <a:lnTo>
                    <a:pt x="562" y="576"/>
                  </a:lnTo>
                  <a:lnTo>
                    <a:pt x="13" y="576"/>
                  </a:lnTo>
                  <a:lnTo>
                    <a:pt x="9" y="576"/>
                  </a:lnTo>
                  <a:lnTo>
                    <a:pt x="6" y="573"/>
                  </a:lnTo>
                  <a:lnTo>
                    <a:pt x="3" y="570"/>
                  </a:lnTo>
                  <a:lnTo>
                    <a:pt x="0" y="567"/>
                  </a:lnTo>
                  <a:lnTo>
                    <a:pt x="0" y="563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159324" y="2226515"/>
              <a:ext cx="104867" cy="32098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2307961" y="2102499"/>
              <a:ext cx="104867" cy="44499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2456598" y="2243841"/>
              <a:ext cx="105779" cy="30365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  <a:sp3d>
              <a:bevelT w="0" h="0"/>
              <a:bevelB w="0" h="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33" y="2066533"/>
            <a:ext cx="508474" cy="508474"/>
          </a:xfrm>
          <a:prstGeom prst="rect">
            <a:avLst/>
          </a:prstGeom>
        </p:spPr>
      </p:pic>
      <p:pic>
        <p:nvPicPr>
          <p:cNvPr id="30" name="Picture 41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186594" y="2969542"/>
            <a:ext cx="459458" cy="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44">
            <a:extLst>
              <a:ext uri="{FF2B5EF4-FFF2-40B4-BE49-F238E27FC236}">
                <a16:creationId xmlns:a16="http://schemas.microsoft.com/office/drawing/2014/main" id="{499817B7-B7FD-4B9D-B18E-DFFB27DA419B}"/>
              </a:ext>
            </a:extLst>
          </p:cNvPr>
          <p:cNvSpPr txBox="1"/>
          <p:nvPr/>
        </p:nvSpPr>
        <p:spPr>
          <a:xfrm>
            <a:off x="388448" y="306145"/>
            <a:ext cx="11415105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APP Icon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E992EF-D0CE-40E7-8E4E-242937C8714D}"/>
              </a:ext>
            </a:extLst>
          </p:cNvPr>
          <p:cNvSpPr/>
          <p:nvPr/>
        </p:nvSpPr>
        <p:spPr bwMode="auto">
          <a:xfrm>
            <a:off x="4737652" y="2070652"/>
            <a:ext cx="2716696" cy="27166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B05316-5506-4C5F-A8A6-35B0D0EEB475}"/>
              </a:ext>
            </a:extLst>
          </p:cNvPr>
          <p:cNvGrpSpPr/>
          <p:nvPr/>
        </p:nvGrpSpPr>
        <p:grpSpPr>
          <a:xfrm>
            <a:off x="5100035" y="2549386"/>
            <a:ext cx="1991930" cy="1759228"/>
            <a:chOff x="5486399" y="2746514"/>
            <a:chExt cx="1417983" cy="1252331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E7B255C-5B2A-4087-A738-2692C18A9623}"/>
                </a:ext>
              </a:extLst>
            </p:cNvPr>
            <p:cNvSpPr/>
            <p:nvPr/>
          </p:nvSpPr>
          <p:spPr bwMode="auto">
            <a:xfrm rot="5400000">
              <a:off x="5910469" y="3004931"/>
              <a:ext cx="569844" cy="1417983"/>
            </a:xfrm>
            <a:prstGeom prst="triangle">
              <a:avLst>
                <a:gd name="adj" fmla="val 0"/>
              </a:avLst>
            </a:prstGeom>
            <a:solidFill>
              <a:srgbClr val="E43C64"/>
            </a:solidFill>
            <a:ln w="25400">
              <a:noFill/>
              <a:prstDash val="solid"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2B1325D6-7F61-4D55-BAC1-6405ED4B5695}"/>
                </a:ext>
              </a:extLst>
            </p:cNvPr>
            <p:cNvSpPr/>
            <p:nvPr/>
          </p:nvSpPr>
          <p:spPr bwMode="auto">
            <a:xfrm rot="16200000" flipV="1">
              <a:off x="5910469" y="2322444"/>
              <a:ext cx="569844" cy="1417983"/>
            </a:xfrm>
            <a:prstGeom prst="triangle">
              <a:avLst>
                <a:gd name="adj" fmla="val 0"/>
              </a:avLst>
            </a:prstGeom>
            <a:solidFill>
              <a:srgbClr val="E43C64"/>
            </a:solidFill>
            <a:ln w="25400">
              <a:noFill/>
              <a:prstDash val="solid"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44">
            <a:extLst>
              <a:ext uri="{FF2B5EF4-FFF2-40B4-BE49-F238E27FC236}">
                <a16:creationId xmlns:a16="http://schemas.microsoft.com/office/drawing/2014/main" id="{B27C7C23-3E87-4C6C-AF92-7113675790F3}"/>
              </a:ext>
            </a:extLst>
          </p:cNvPr>
          <p:cNvSpPr txBox="1"/>
          <p:nvPr/>
        </p:nvSpPr>
        <p:spPr>
          <a:xfrm>
            <a:off x="4179815" y="5011843"/>
            <a:ext cx="3832370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Pactera Service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5BD602-AE4F-45FE-9B82-87335C555B88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44">
            <a:extLst>
              <a:ext uri="{FF2B5EF4-FFF2-40B4-BE49-F238E27FC236}">
                <a16:creationId xmlns:a16="http://schemas.microsoft.com/office/drawing/2014/main" id="{499817B7-B7FD-4B9D-B18E-DFFB27DA419B}"/>
              </a:ext>
            </a:extLst>
          </p:cNvPr>
          <p:cNvSpPr txBox="1"/>
          <p:nvPr/>
        </p:nvSpPr>
        <p:spPr>
          <a:xfrm>
            <a:off x="388448" y="306145"/>
            <a:ext cx="11415105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Loading</a:t>
            </a:r>
            <a:endParaRPr lang="en-US" sz="2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28B849F4-ADDF-46CF-A83B-516F310932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4000" y="2375904"/>
            <a:ext cx="6196035" cy="1067705"/>
          </a:xfrm>
          <a:prstGeom prst="rect">
            <a:avLst/>
          </a:prstGeom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802EE9DF-1082-452D-A087-4896383CC583}"/>
              </a:ext>
            </a:extLst>
          </p:cNvPr>
          <p:cNvSpPr txBox="1"/>
          <p:nvPr/>
        </p:nvSpPr>
        <p:spPr>
          <a:xfrm>
            <a:off x="388446" y="4572094"/>
            <a:ext cx="11415105" cy="62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66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Pactera Edge Service </a:t>
            </a:r>
            <a:r>
              <a:rPr lang="en-US" altLang="zh-CN" sz="66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System</a:t>
            </a:r>
            <a:endParaRPr lang="en-US" sz="54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Pactera Edge Service Robot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421D6-51F9-4938-BF81-2616BA14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8" y="6170855"/>
            <a:ext cx="2200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hlinkClick r:id="rId5" action="ppaction://hlinksldjump"/>
            <a:extLst>
              <a:ext uri="{FF2B5EF4-FFF2-40B4-BE49-F238E27FC236}">
                <a16:creationId xmlns:a16="http://schemas.microsoft.com/office/drawing/2014/main" id="{717255FB-9051-46D3-9895-E0A17CA1AB40}"/>
              </a:ext>
            </a:extLst>
          </p:cNvPr>
          <p:cNvSpPr/>
          <p:nvPr/>
        </p:nvSpPr>
        <p:spPr bwMode="auto">
          <a:xfrm>
            <a:off x="2362200" y="1699589"/>
            <a:ext cx="3154018" cy="1504121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altLang="zh-CN" sz="3200" b="1">
              <a:solidFill>
                <a:schemeClr val="bg1"/>
              </a:solidFill>
            </a:endParaRPr>
          </a:p>
          <a:p>
            <a:pPr algn="ctr" defTabSz="1218987"/>
            <a:r>
              <a:rPr lang="en-US" altLang="zh-CN" sz="3200" b="1">
                <a:solidFill>
                  <a:schemeClr val="bg1"/>
                </a:solidFill>
              </a:rPr>
              <a:t>Visit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图片 8" descr="图片包含 游戏机, 画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1AD0697C-815D-4F2C-AEB0-77042C054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641" y="1831915"/>
            <a:ext cx="631135" cy="631135"/>
          </a:xfrm>
          <a:prstGeom prst="rect">
            <a:avLst/>
          </a:prstGeom>
        </p:spPr>
      </p:pic>
      <p:sp>
        <p:nvSpPr>
          <p:cNvPr id="31" name="矩形: 圆角 30">
            <a:hlinkClick r:id="rId7" action="ppaction://hlinksldjump"/>
            <a:extLst>
              <a:ext uri="{FF2B5EF4-FFF2-40B4-BE49-F238E27FC236}">
                <a16:creationId xmlns:a16="http://schemas.microsoft.com/office/drawing/2014/main" id="{EB626B6C-A40D-487F-84A9-338848FC4324}"/>
              </a:ext>
            </a:extLst>
          </p:cNvPr>
          <p:cNvSpPr/>
          <p:nvPr/>
        </p:nvSpPr>
        <p:spPr bwMode="auto">
          <a:xfrm>
            <a:off x="6675783" y="1699590"/>
            <a:ext cx="3154018" cy="1504121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altLang="zh-CN" sz="3200" b="1" dirty="0">
              <a:solidFill>
                <a:schemeClr val="bg1"/>
              </a:solidFill>
            </a:endParaRPr>
          </a:p>
          <a:p>
            <a:pPr algn="ctr" defTabSz="1218987"/>
            <a:r>
              <a:rPr lang="en-US" altLang="zh-CN" sz="3200" b="1" dirty="0">
                <a:solidFill>
                  <a:schemeClr val="bg1"/>
                </a:solidFill>
              </a:rPr>
              <a:t>Deliver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图片 11" descr="图片包含 游戏机, 桌子, 画&#10;&#10;描述已自动生成">
            <a:extLst>
              <a:ext uri="{FF2B5EF4-FFF2-40B4-BE49-F238E27FC236}">
                <a16:creationId xmlns:a16="http://schemas.microsoft.com/office/drawing/2014/main" id="{5A8262D5-1237-4364-8AE5-1B3E21A49C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601" y="1831915"/>
            <a:ext cx="656380" cy="631135"/>
          </a:xfrm>
          <a:prstGeom prst="rect">
            <a:avLst/>
          </a:prstGeom>
        </p:spPr>
      </p:pic>
      <p:sp>
        <p:nvSpPr>
          <p:cNvPr id="32" name="矩形: 圆角 31">
            <a:hlinkClick r:id="rId9" action="ppaction://hlinksldjump"/>
            <a:extLst>
              <a:ext uri="{FF2B5EF4-FFF2-40B4-BE49-F238E27FC236}">
                <a16:creationId xmlns:a16="http://schemas.microsoft.com/office/drawing/2014/main" id="{665F9AFE-2AE7-4DEC-818F-4C5A79AEA8F6}"/>
              </a:ext>
            </a:extLst>
          </p:cNvPr>
          <p:cNvSpPr/>
          <p:nvPr/>
        </p:nvSpPr>
        <p:spPr bwMode="auto">
          <a:xfrm>
            <a:off x="2362200" y="4131362"/>
            <a:ext cx="3154018" cy="1504121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altLang="zh-CN" sz="3200" b="1" dirty="0">
              <a:solidFill>
                <a:schemeClr val="bg1"/>
              </a:solidFill>
            </a:endParaRPr>
          </a:p>
          <a:p>
            <a:pPr algn="ctr" defTabSz="1218987"/>
            <a:r>
              <a:rPr lang="en-US" altLang="zh-CN" sz="3200" b="1" dirty="0">
                <a:solidFill>
                  <a:schemeClr val="bg1"/>
                </a:solidFill>
              </a:rPr>
              <a:t>Interview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4" name="图片 13" descr="图片包含 游戏机, 画&#10;&#10;描述已自动生成">
            <a:extLst>
              <a:ext uri="{FF2B5EF4-FFF2-40B4-BE49-F238E27FC236}">
                <a16:creationId xmlns:a16="http://schemas.microsoft.com/office/drawing/2014/main" id="{A69D71FF-3163-4799-A369-EC5FFCA1E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3640" y="4252286"/>
            <a:ext cx="631135" cy="631135"/>
          </a:xfrm>
          <a:prstGeom prst="rect">
            <a:avLst/>
          </a:prstGeom>
        </p:spPr>
      </p:pic>
      <p:sp>
        <p:nvSpPr>
          <p:cNvPr id="33" name="矩形: 圆角 32">
            <a:hlinkClick r:id="rId11" action="ppaction://hlinksldjump"/>
            <a:extLst>
              <a:ext uri="{FF2B5EF4-FFF2-40B4-BE49-F238E27FC236}">
                <a16:creationId xmlns:a16="http://schemas.microsoft.com/office/drawing/2014/main" id="{F07D9456-7E84-4D59-B09D-049852D041D3}"/>
              </a:ext>
            </a:extLst>
          </p:cNvPr>
          <p:cNvSpPr/>
          <p:nvPr/>
        </p:nvSpPr>
        <p:spPr bwMode="auto">
          <a:xfrm>
            <a:off x="6675783" y="4131361"/>
            <a:ext cx="3154018" cy="1504121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altLang="zh-CN" sz="3200" b="1" dirty="0">
              <a:solidFill>
                <a:schemeClr val="bg1"/>
              </a:solidFill>
            </a:endParaRPr>
          </a:p>
          <a:p>
            <a:pPr algn="ctr" defTabSz="1218987"/>
            <a:r>
              <a:rPr lang="en-US" altLang="zh-CN" sz="3200" b="1" dirty="0">
                <a:solidFill>
                  <a:schemeClr val="bg1"/>
                </a:solidFill>
              </a:rPr>
              <a:t>Onboard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6" name="图片 35" descr="图片包含 游戏机, 画&#10;&#10;描述已自动生成">
            <a:extLst>
              <a:ext uri="{FF2B5EF4-FFF2-40B4-BE49-F238E27FC236}">
                <a16:creationId xmlns:a16="http://schemas.microsoft.com/office/drawing/2014/main" id="{137A7820-CCE3-4153-B217-E4BA230CCF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7223" y="4253114"/>
            <a:ext cx="631135" cy="63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Visit – Check In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1EBDF-2CD9-4043-8155-6B9CE34C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00" y="4153262"/>
            <a:ext cx="12268800" cy="2707120"/>
          </a:xfrm>
          <a:prstGeom prst="rect">
            <a:avLst/>
          </a:prstGeom>
        </p:spPr>
      </p:pic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Could you please help to check in at first if you want to visit our employee? 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343739F-4B0E-4F20-8065-9FE2F6C54B6D}"/>
              </a:ext>
            </a:extLst>
          </p:cNvPr>
          <p:cNvSpPr/>
          <p:nvPr/>
        </p:nvSpPr>
        <p:spPr bwMode="auto">
          <a:xfrm>
            <a:off x="3904422" y="1697667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your 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4FEEA3DC-67E0-47D6-A283-5DD484AB53C2}"/>
              </a:ext>
            </a:extLst>
          </p:cNvPr>
          <p:cNvSpPr/>
          <p:nvPr/>
        </p:nvSpPr>
        <p:spPr bwMode="auto">
          <a:xfrm>
            <a:off x="3904422" y="2324514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your phone number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90EF3067-CA5F-4572-95FC-2E2E2129B3BF}"/>
              </a:ext>
            </a:extLst>
          </p:cNvPr>
          <p:cNvSpPr/>
          <p:nvPr/>
        </p:nvSpPr>
        <p:spPr bwMode="auto">
          <a:xfrm>
            <a:off x="3904422" y="2951361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your visit reason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5B12B1A7-A6F7-40CA-9DB3-E6854EA0933B}"/>
              </a:ext>
            </a:extLst>
          </p:cNvPr>
          <p:cNvSpPr/>
          <p:nvPr/>
        </p:nvSpPr>
        <p:spPr bwMode="auto">
          <a:xfrm>
            <a:off x="3904422" y="3578208"/>
            <a:ext cx="4383156" cy="441336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b="1" dirty="0">
                <a:solidFill>
                  <a:schemeClr val="bg1"/>
                </a:solidFill>
              </a:rPr>
              <a:t>Submit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游戏机, 画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Visit – Visit our employee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1EBDF-2CD9-4043-8155-6B9CE34C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400" y="4153262"/>
            <a:ext cx="12268800" cy="2707120"/>
          </a:xfrm>
          <a:prstGeom prst="rect">
            <a:avLst/>
          </a:prstGeom>
        </p:spPr>
      </p:pic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Choose Department then input our employee name, or input employee name directly.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343739F-4B0E-4F20-8065-9FE2F6C54B6D}"/>
              </a:ext>
            </a:extLst>
          </p:cNvPr>
          <p:cNvSpPr/>
          <p:nvPr/>
        </p:nvSpPr>
        <p:spPr bwMode="auto">
          <a:xfrm>
            <a:off x="3904422" y="1697667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Choose Department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4FEEA3DC-67E0-47D6-A283-5DD484AB53C2}"/>
              </a:ext>
            </a:extLst>
          </p:cNvPr>
          <p:cNvSpPr/>
          <p:nvPr/>
        </p:nvSpPr>
        <p:spPr bwMode="auto">
          <a:xfrm>
            <a:off x="3904422" y="2655814"/>
            <a:ext cx="4383156" cy="441336"/>
          </a:xfrm>
          <a:prstGeom prst="roundRect">
            <a:avLst>
              <a:gd name="adj" fmla="val 4167"/>
            </a:avLst>
          </a:prstGeom>
          <a:noFill/>
          <a:ln w="254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dirty="0">
                <a:solidFill>
                  <a:schemeClr val="bg1"/>
                </a:solidFill>
              </a:rPr>
              <a:t>Input our employee 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5B12B1A7-A6F7-40CA-9DB3-E6854EA0933B}"/>
              </a:ext>
            </a:extLst>
          </p:cNvPr>
          <p:cNvSpPr/>
          <p:nvPr/>
        </p:nvSpPr>
        <p:spPr bwMode="auto">
          <a:xfrm>
            <a:off x="3904422" y="3578208"/>
            <a:ext cx="4383156" cy="441336"/>
          </a:xfrm>
          <a:prstGeom prst="roundRect">
            <a:avLst>
              <a:gd name="adj" fmla="val 41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12700" h="12700"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游戏机, 画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  <p:pic>
        <p:nvPicPr>
          <p:cNvPr id="4" name="图片 3" descr="图片包含 游戏机, 画&#10;&#10;描述已自动生成">
            <a:extLst>
              <a:ext uri="{FF2B5EF4-FFF2-40B4-BE49-F238E27FC236}">
                <a16:creationId xmlns:a16="http://schemas.microsoft.com/office/drawing/2014/main" id="{61FFF35F-8B38-41B9-8AB4-A0FE20608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760" y="1845976"/>
            <a:ext cx="278584" cy="1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Visit – Contact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SMS or Call our employee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6" name="图片 5" descr="图片包含 游戏机, 画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80857196-5E7A-49E9-B434-B4BB14DD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610" y="1899366"/>
            <a:ext cx="1905000" cy="190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27BA51C-ADCB-42C6-8D22-10ADA2711D7D}"/>
              </a:ext>
            </a:extLst>
          </p:cNvPr>
          <p:cNvGrpSpPr/>
          <p:nvPr/>
        </p:nvGrpSpPr>
        <p:grpSpPr>
          <a:xfrm>
            <a:off x="4338840" y="2466300"/>
            <a:ext cx="3514318" cy="962700"/>
            <a:chOff x="4338840" y="2370516"/>
            <a:chExt cx="3514318" cy="962700"/>
          </a:xfrm>
        </p:grpSpPr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C2DF8267-3A50-413E-9BDB-4C0F601973E0}"/>
                </a:ext>
              </a:extLst>
            </p:cNvPr>
            <p:cNvSpPr txBox="1"/>
            <p:nvPr/>
          </p:nvSpPr>
          <p:spPr>
            <a:xfrm>
              <a:off x="4338840" y="2370516"/>
              <a:ext cx="3514318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ea typeface="Avenir Book" charset="0"/>
                  <a:cs typeface="Calibri" panose="020F0502020204030204" pitchFamily="34" charset="0"/>
                </a:rPr>
                <a:t>Name: Mike</a:t>
              </a:r>
              <a:endPara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44">
              <a:extLst>
                <a:ext uri="{FF2B5EF4-FFF2-40B4-BE49-F238E27FC236}">
                  <a16:creationId xmlns:a16="http://schemas.microsoft.com/office/drawing/2014/main" id="{8B53945F-29C0-4E1B-BB57-0B516A0BBB7B}"/>
                </a:ext>
              </a:extLst>
            </p:cNvPr>
            <p:cNvSpPr txBox="1"/>
            <p:nvPr/>
          </p:nvSpPr>
          <p:spPr>
            <a:xfrm>
              <a:off x="4338840" y="2851866"/>
              <a:ext cx="3514318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ea typeface="Avenir Book" charset="0"/>
                  <a:cs typeface="Calibri" panose="020F0502020204030204" pitchFamily="34" charset="0"/>
                </a:rPr>
                <a:t>Gender: Male</a:t>
              </a:r>
              <a:endPara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E3746E-8AA3-40AD-962F-B5F7E9DB53D2}"/>
              </a:ext>
            </a:extLst>
          </p:cNvPr>
          <p:cNvSpPr/>
          <p:nvPr/>
        </p:nvSpPr>
        <p:spPr bwMode="auto">
          <a:xfrm>
            <a:off x="3041373" y="4811809"/>
            <a:ext cx="6109252" cy="1820744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+1 9120 7884</a:t>
            </a:r>
          </a:p>
          <a:p>
            <a:pPr algn="ctr" defTabSz="1218987"/>
            <a:endParaRPr lang="en-US" altLang="zh-CN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 defTabSz="1218987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Call</a:t>
            </a:r>
          </a:p>
          <a:p>
            <a:pPr algn="ctr" defTabSz="1218987"/>
            <a:endParaRPr lang="en-US" altLang="zh-CN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 defTabSz="1218987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SMS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14F39D-055B-4D9F-BEEE-90131E2E9C3A}"/>
              </a:ext>
            </a:extLst>
          </p:cNvPr>
          <p:cNvCxnSpPr>
            <a:cxnSpLocks/>
          </p:cNvCxnSpPr>
          <p:nvPr/>
        </p:nvCxnSpPr>
        <p:spPr>
          <a:xfrm>
            <a:off x="3041373" y="5433946"/>
            <a:ext cx="610925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E711769-2F41-40C0-85B7-69D9FB5F0E8F}"/>
              </a:ext>
            </a:extLst>
          </p:cNvPr>
          <p:cNvCxnSpPr>
            <a:cxnSpLocks/>
          </p:cNvCxnSpPr>
          <p:nvPr/>
        </p:nvCxnSpPr>
        <p:spPr>
          <a:xfrm>
            <a:off x="3041373" y="6010416"/>
            <a:ext cx="610925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0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4">
            <a:extLst>
              <a:ext uri="{FF2B5EF4-FFF2-40B4-BE49-F238E27FC236}">
                <a16:creationId xmlns:a16="http://schemas.microsoft.com/office/drawing/2014/main" id="{5CBE90A3-18D3-4DBE-ADE1-E964B0ABDDAC}"/>
              </a:ext>
            </a:extLst>
          </p:cNvPr>
          <p:cNvSpPr txBox="1"/>
          <p:nvPr/>
        </p:nvSpPr>
        <p:spPr>
          <a:xfrm>
            <a:off x="388448" y="491673"/>
            <a:ext cx="11415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Deliver – Contact</a:t>
            </a:r>
            <a:endParaRPr lang="en-US" sz="32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sp>
        <p:nvSpPr>
          <p:cNvPr id="138" name="TextBox 44">
            <a:extLst>
              <a:ext uri="{FF2B5EF4-FFF2-40B4-BE49-F238E27FC236}">
                <a16:creationId xmlns:a16="http://schemas.microsoft.com/office/drawing/2014/main" id="{6BCC3C1A-683C-4CE0-AF20-0538A46E6EE2}"/>
              </a:ext>
            </a:extLst>
          </p:cNvPr>
          <p:cNvSpPr txBox="1"/>
          <p:nvPr/>
        </p:nvSpPr>
        <p:spPr>
          <a:xfrm>
            <a:off x="388447" y="1027204"/>
            <a:ext cx="11415105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1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rPr>
              <a:t>Call our Delivery Contact Point</a:t>
            </a:r>
            <a:endParaRPr lang="en-US" sz="1600" dirty="0">
              <a:solidFill>
                <a:schemeClr val="bg1"/>
              </a:solidFill>
              <a:ea typeface="Avenir Book" charset="0"/>
              <a:cs typeface="Calibri" panose="020F0502020204030204" pitchFamily="34" charset="0"/>
            </a:endParaRPr>
          </a:p>
        </p:txBody>
      </p:sp>
      <p:pic>
        <p:nvPicPr>
          <p:cNvPr id="6" name="图片 5" descr="图片包含 游戏机, 画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BCC22359-C5C7-48C3-AB36-FC1ED7211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2" y="211244"/>
            <a:ext cx="459160" cy="425148"/>
          </a:xfrm>
          <a:prstGeom prst="rect">
            <a:avLst/>
          </a:prstGeom>
        </p:spPr>
      </p:pic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80857196-5E7A-49E9-B434-B4BB14DD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610" y="1899366"/>
            <a:ext cx="1905000" cy="190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27BA51C-ADCB-42C6-8D22-10ADA2711D7D}"/>
              </a:ext>
            </a:extLst>
          </p:cNvPr>
          <p:cNvGrpSpPr/>
          <p:nvPr/>
        </p:nvGrpSpPr>
        <p:grpSpPr>
          <a:xfrm>
            <a:off x="4338840" y="2466300"/>
            <a:ext cx="3514318" cy="962700"/>
            <a:chOff x="4338840" y="2370516"/>
            <a:chExt cx="3514318" cy="962700"/>
          </a:xfrm>
        </p:grpSpPr>
        <p:sp>
          <p:nvSpPr>
            <p:cNvPr id="12" name="TextBox 44">
              <a:extLst>
                <a:ext uri="{FF2B5EF4-FFF2-40B4-BE49-F238E27FC236}">
                  <a16:creationId xmlns:a16="http://schemas.microsoft.com/office/drawing/2014/main" id="{C2DF8267-3A50-413E-9BDB-4C0F601973E0}"/>
                </a:ext>
              </a:extLst>
            </p:cNvPr>
            <p:cNvSpPr txBox="1"/>
            <p:nvPr/>
          </p:nvSpPr>
          <p:spPr>
            <a:xfrm>
              <a:off x="4338840" y="2370516"/>
              <a:ext cx="3514318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ea typeface="Avenir Book" charset="0"/>
                  <a:cs typeface="Calibri" panose="020F0502020204030204" pitchFamily="34" charset="0"/>
                </a:rPr>
                <a:t>Name: Nancy</a:t>
              </a:r>
              <a:endPara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44">
              <a:extLst>
                <a:ext uri="{FF2B5EF4-FFF2-40B4-BE49-F238E27FC236}">
                  <a16:creationId xmlns:a16="http://schemas.microsoft.com/office/drawing/2014/main" id="{8B53945F-29C0-4E1B-BB57-0B516A0BBB7B}"/>
                </a:ext>
              </a:extLst>
            </p:cNvPr>
            <p:cNvSpPr txBox="1"/>
            <p:nvPr/>
          </p:nvSpPr>
          <p:spPr>
            <a:xfrm>
              <a:off x="4338840" y="2851866"/>
              <a:ext cx="3514318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ea typeface="Avenir Book" charset="0"/>
                  <a:cs typeface="Calibri" panose="020F0502020204030204" pitchFamily="34" charset="0"/>
                </a:rPr>
                <a:t>Gender: Female</a:t>
              </a:r>
              <a:endParaRPr lang="en-US" sz="1600" dirty="0">
                <a:solidFill>
                  <a:schemeClr val="bg1"/>
                </a:solidFill>
                <a:ea typeface="Avenir Book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E3746E-8AA3-40AD-962F-B5F7E9DB53D2}"/>
              </a:ext>
            </a:extLst>
          </p:cNvPr>
          <p:cNvSpPr/>
          <p:nvPr/>
        </p:nvSpPr>
        <p:spPr bwMode="auto">
          <a:xfrm>
            <a:off x="3041373" y="5406887"/>
            <a:ext cx="6109252" cy="122566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25400">
            <a:noFill/>
            <a:prstDash val="solid"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+1 9120 7888</a:t>
            </a:r>
          </a:p>
          <a:p>
            <a:pPr algn="ctr" defTabSz="1218987"/>
            <a:endParaRPr lang="en-US" altLang="zh-CN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 defTabSz="1218987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3467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>
            <a:lumMod val="50000"/>
            <a:alpha val="30000"/>
          </a:schemeClr>
        </a:solidFill>
        <a:ln w="25400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 defTabSz="1218987">
          <a:defRPr sz="1200" b="1" dirty="0" smtClean="0">
            <a:solidFill>
              <a:schemeClr val="bg1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8909F449FE840A341BB12BC548F73" ma:contentTypeVersion="4" ma:contentTypeDescription="Create a new document." ma:contentTypeScope="" ma:versionID="9ddb04224a3448cd2d2e3441fea907d7">
  <xsd:schema xmlns:xsd="http://www.w3.org/2001/XMLSchema" xmlns:xs="http://www.w3.org/2001/XMLSchema" xmlns:p="http://schemas.microsoft.com/office/2006/metadata/properties" xmlns:ns2="76c86637-cb06-4d11-86c5-22651e6a3948" xmlns:ns3="ed3efd74-b007-4746-a5ae-06c69cbe1a10" targetNamespace="http://schemas.microsoft.com/office/2006/metadata/properties" ma:root="true" ma:fieldsID="ee9a81a5c6fc8bf66d52ce8fab9d7c2a" ns2:_="" ns3:_="">
    <xsd:import namespace="76c86637-cb06-4d11-86c5-22651e6a3948"/>
    <xsd:import namespace="ed3efd74-b007-4746-a5ae-06c69cbe1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637-cb06-4d11-86c5-22651e6a3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efd74-b007-4746-a5ae-06c69cbe1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72629-5F6A-495F-8F8A-878517DAA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637-cb06-4d11-86c5-22651e6a3948"/>
    <ds:schemaRef ds:uri="ed3efd74-b007-4746-a5ae-06c69cbe1a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B49F9-C7D2-4020-AE89-817BFE294C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66CD2A-412E-497A-8EAF-9151C309838B}">
  <ds:schemaRefs>
    <ds:schemaRef ds:uri="ed3efd74-b007-4746-a5ae-06c69cbe1a1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6c86637-cb06-4d11-86c5-22651e6a394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27821</TotalTime>
  <Words>275</Words>
  <Application>Microsoft Office PowerPoint</Application>
  <PresentationFormat>宽屏</PresentationFormat>
  <Paragraphs>99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Avenir Medium</vt:lpstr>
      <vt:lpstr>Microsoft YaHei UI</vt:lpstr>
      <vt:lpstr>Montserrat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qin_xiongyao</dc:creator>
  <cp:lastModifiedBy>UX_Design</cp:lastModifiedBy>
  <cp:revision>1587</cp:revision>
  <dcterms:created xsi:type="dcterms:W3CDTF">2018-11-05T07:22:28Z</dcterms:created>
  <dcterms:modified xsi:type="dcterms:W3CDTF">2019-12-25T02:12:41Z</dcterms:modified>
</cp:coreProperties>
</file>