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50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66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6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54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536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53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8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689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24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65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97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0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5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4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7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30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2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8713B5-636F-4349-8CA6-9FAA43BD82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D28A5B6-5507-4D55-BC47-800B0033B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72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EE74-458A-6EED-1849-9530CC79D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48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DBMS</a:t>
            </a:r>
            <a:br>
              <a:rPr lang="en-US" dirty="0"/>
            </a:br>
            <a:r>
              <a:rPr lang="en-US" dirty="0"/>
              <a:t>Assignment-12</a:t>
            </a:r>
            <a:br>
              <a:rPr lang="en-US" dirty="0"/>
            </a:br>
            <a:r>
              <a:rPr lang="en-US" b="0" i="0" dirty="0">
                <a:solidFill>
                  <a:srgbClr val="1967D2"/>
                </a:solidFill>
                <a:effectLst/>
                <a:latin typeface="Google Sans"/>
              </a:rPr>
              <a:t>Implement a back end oriented application</a:t>
            </a:r>
            <a:br>
              <a:rPr lang="en-US" b="0" i="0" dirty="0">
                <a:solidFill>
                  <a:srgbClr val="1967D2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A32F0-16A2-015E-E87C-1B29C0BF7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Name: Yash Rajesh Nawale</a:t>
            </a:r>
          </a:p>
          <a:p>
            <a:pPr algn="l"/>
            <a:r>
              <a:rPr lang="en-US" dirty="0"/>
              <a:t>PRN   : 21510074</a:t>
            </a:r>
          </a:p>
          <a:p>
            <a:pPr algn="l"/>
            <a:r>
              <a:rPr lang="en-US" dirty="0"/>
              <a:t>Batch : S-5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B2B4D-896C-446A-1480-41EE6FB3A501}"/>
              </a:ext>
            </a:extLst>
          </p:cNvPr>
          <p:cNvSpPr/>
          <p:nvPr/>
        </p:nvSpPr>
        <p:spPr>
          <a:xfrm>
            <a:off x="1290734" y="3551948"/>
            <a:ext cx="9144000" cy="16701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9487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3F82-6CFE-F8D2-6BA6-0E32FF5F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BF5AF-05F6-0CFA-3FED-CB3025F32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4" y="385432"/>
            <a:ext cx="11428134" cy="58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4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98BE-D237-1B4E-02EA-56D92077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26F4-6490-799D-1336-5E6F4701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8914539-D489-4FC9-E9A0-EA10C5AF1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9" y="478970"/>
            <a:ext cx="11519594" cy="60524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4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0BE36-FA97-A545-945B-FF50CE080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429000"/>
            <a:ext cx="6995766" cy="24005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7F131-1871-47FF-81E4-9A0C0A4E9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609600"/>
            <a:ext cx="6416596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65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</TotalTime>
  <Words>22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Google Sans</vt:lpstr>
      <vt:lpstr>Wingdings 2</vt:lpstr>
      <vt:lpstr>Slate</vt:lpstr>
      <vt:lpstr>DBMS Assignment-12 Implement a back end oriented application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Assignment-12 Implement a back end oriented application </dc:title>
  <dc:creator>Nawale</dc:creator>
  <cp:lastModifiedBy>Nawale</cp:lastModifiedBy>
  <cp:revision>1</cp:revision>
  <dcterms:created xsi:type="dcterms:W3CDTF">2023-04-29T15:26:15Z</dcterms:created>
  <dcterms:modified xsi:type="dcterms:W3CDTF">2023-04-29T15:28:58Z</dcterms:modified>
</cp:coreProperties>
</file>