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5CA"/>
    <a:srgbClr val="F9E891"/>
    <a:srgbClr val="B9F248"/>
    <a:srgbClr val="D8DE5C"/>
    <a:srgbClr val="5686CB"/>
    <a:srgbClr val="4472C4"/>
    <a:srgbClr val="AFECED"/>
    <a:srgbClr val="F8BB92"/>
    <a:srgbClr val="F45252"/>
    <a:srgbClr val="EF5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39" autoAdjust="0"/>
    <p:restoredTop sz="94660"/>
  </p:normalViewPr>
  <p:slideViewPr>
    <p:cSldViewPr snapToGrid="0">
      <p:cViewPr>
        <p:scale>
          <a:sx n="100" d="100"/>
          <a:sy n="10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87DA5-2B34-4D6C-9FA9-1004064CF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41C2C2-435F-4947-868F-1929185D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29C6E-13FB-4FFA-9F45-DBE158E9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211EE7-A667-4641-B2DB-0B60AF1A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A918F-9CF4-4081-8153-F6304160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53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4A039-F5F6-4A84-863C-D3C640B5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B8A117-A292-4813-A8DD-A6CE790C9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BC5B6-8C6C-4FD1-8EA2-4022E8B2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3E6AE-F25F-48B8-8D7E-A71457B7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2ED01-99C7-4984-ACA0-AB14484C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F631A2-42B2-4B25-8E1D-C720E1CF4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FBC1A1-57EE-48C0-8145-6A7DD0B5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A23CF-7B8A-46EE-A1A2-431C49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7F00EC-E40D-463A-8823-1F2F19E6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762B3-6F4F-4041-B830-30647CB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1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C7A12-FFA3-49ED-B6E7-48B58B83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18FF7A-1CEA-43D9-B519-3BD37569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A6B1F-3DAD-4D32-9106-38AC8810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BCF50-6CEC-4024-8F0A-35B27D62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6C44DE-9B37-4D7A-8D87-16FD868E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D3DED-7F16-41D2-B328-E08A6035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A7133-7797-48F4-A927-1D81DA6F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F12FB-7E71-440C-AADF-2987B19B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6DCBD-42F5-4A9C-B893-83E2B563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4AF22-044F-45B8-B873-E68F6EFF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24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FDF2-3895-4FB4-9D90-1C43F8E4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D2FCB-1A5D-410B-985C-3EAC8107E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B6202E-50C1-4FE8-A745-E94EC213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A348F1-56AF-4E95-BEF6-75C3709B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99709-33A8-41C1-B0B9-B0A25CB4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AF0285-FECE-4C21-9A42-A7A10D3D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45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984A8-9F16-48D9-A1C6-9A7E310E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31DB9-4CA6-4B88-8B06-A2A2B12F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AEA017-B26A-4ECA-9807-B5A21CB4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DD7755-1B2C-4ECE-9D44-D6D9E98CD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800ED9-2367-4A95-807B-80F8B35D3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3E6A22-3BB9-4030-A876-7CEB9BF2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DAC409-3A07-4966-9EF2-873FC1E7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77E683-6703-4334-BCDE-36B0907D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0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25AF0-DD80-4D16-B5BE-4F3FF1C5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4A2D9A-4DAE-4C17-A68E-E2B53DDB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8F79F8-F80A-4412-9F98-10E492E0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DB7CE0-350D-4D0F-A2D2-098B2210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7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E372BB-7ECF-47C9-AB5A-3D9987DF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4F581-3422-494B-BEC2-A8D0796D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951EED-A154-48F6-9AE0-05AC938E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02A24-C1EF-41C5-95C8-AC8277ED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87D73-28D5-4B3C-AE4F-F6599645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A5E27-486F-4C6B-BAD7-FF76D8A2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FA41B5-62AA-4D62-BDD7-CDAB6A40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D32A8F-76EA-4279-B844-26B9F977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0BA535-5665-42FB-8C44-E5F6C7B3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3C309-C347-4C7A-8688-BD801A9A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FD23D6-3145-403E-B9AD-D277DD1B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BBC1E3-EAA8-4664-8A67-28436AA4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78FD4D-74C2-4222-96F4-9CB3EF75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C46A3D-369C-41E7-9511-6BE5A7D6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F9DFB3-3407-43AE-8057-4C65A1D1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85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D465C8-9E9E-4EE7-A471-BE12BFE3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46E78F-A93A-4D46-9051-E99A5917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BB18E4-B617-4ECA-BDB9-20A5B89C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10FC-A30C-4BB1-AEB9-F8F036359CFF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50D9B-AB14-409E-81DB-88D30F98F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E9C02-261E-48FA-A8C9-AAA0C6504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F784-25DA-4342-B17C-1F08732B83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79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167EB5A-1D17-4A18-89AB-E2494F908FED}"/>
              </a:ext>
            </a:extLst>
          </p:cNvPr>
          <p:cNvGrpSpPr/>
          <p:nvPr/>
        </p:nvGrpSpPr>
        <p:grpSpPr>
          <a:xfrm>
            <a:off x="1247200" y="705335"/>
            <a:ext cx="1450074" cy="2332505"/>
            <a:chOff x="3487479" y="1096495"/>
            <a:chExt cx="3197885" cy="5143931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A9E8905-E8DC-47E8-A9EE-6BAC514E066F}"/>
                </a:ext>
              </a:extLst>
            </p:cNvPr>
            <p:cNvSpPr/>
            <p:nvPr/>
          </p:nvSpPr>
          <p:spPr>
            <a:xfrm>
              <a:off x="3655060" y="2651051"/>
              <a:ext cx="2877347" cy="3589375"/>
            </a:xfrm>
            <a:custGeom>
              <a:avLst/>
              <a:gdLst>
                <a:gd name="connsiteX0" fmla="*/ 0 w 2884967"/>
                <a:gd name="connsiteY0" fmla="*/ 730102 h 3551275"/>
                <a:gd name="connsiteX1" fmla="*/ 1431851 w 2884967"/>
                <a:gd name="connsiteY1" fmla="*/ 3551275 h 3551275"/>
                <a:gd name="connsiteX2" fmla="*/ 2884967 w 2884967"/>
                <a:gd name="connsiteY2" fmla="*/ 687572 h 3551275"/>
                <a:gd name="connsiteX3" fmla="*/ 1403498 w 2884967"/>
                <a:gd name="connsiteY3" fmla="*/ 0 h 3551275"/>
                <a:gd name="connsiteX4" fmla="*/ 0 w 2884967"/>
                <a:gd name="connsiteY4" fmla="*/ 730102 h 3551275"/>
                <a:gd name="connsiteX0" fmla="*/ 0 w 2884967"/>
                <a:gd name="connsiteY0" fmla="*/ 730102 h 3589375"/>
                <a:gd name="connsiteX1" fmla="*/ 1431851 w 2884967"/>
                <a:gd name="connsiteY1" fmla="*/ 3589375 h 3589375"/>
                <a:gd name="connsiteX2" fmla="*/ 2884967 w 2884967"/>
                <a:gd name="connsiteY2" fmla="*/ 687572 h 3589375"/>
                <a:gd name="connsiteX3" fmla="*/ 1403498 w 2884967"/>
                <a:gd name="connsiteY3" fmla="*/ 0 h 3589375"/>
                <a:gd name="connsiteX4" fmla="*/ 0 w 2884967"/>
                <a:gd name="connsiteY4" fmla="*/ 730102 h 3589375"/>
                <a:gd name="connsiteX0" fmla="*/ 0 w 2888777"/>
                <a:gd name="connsiteY0" fmla="*/ 752962 h 3589375"/>
                <a:gd name="connsiteX1" fmla="*/ 1435661 w 2888777"/>
                <a:gd name="connsiteY1" fmla="*/ 3589375 h 3589375"/>
                <a:gd name="connsiteX2" fmla="*/ 2888777 w 2888777"/>
                <a:gd name="connsiteY2" fmla="*/ 687572 h 3589375"/>
                <a:gd name="connsiteX3" fmla="*/ 1407308 w 2888777"/>
                <a:gd name="connsiteY3" fmla="*/ 0 h 3589375"/>
                <a:gd name="connsiteX4" fmla="*/ 0 w 2888777"/>
                <a:gd name="connsiteY4" fmla="*/ 752962 h 3589375"/>
                <a:gd name="connsiteX0" fmla="*/ 0 w 2881157"/>
                <a:gd name="connsiteY0" fmla="*/ 752962 h 3589375"/>
                <a:gd name="connsiteX1" fmla="*/ 1435661 w 2881157"/>
                <a:gd name="connsiteY1" fmla="*/ 3589375 h 3589375"/>
                <a:gd name="connsiteX2" fmla="*/ 2881157 w 2881157"/>
                <a:gd name="connsiteY2" fmla="*/ 702812 h 3589375"/>
                <a:gd name="connsiteX3" fmla="*/ 1407308 w 2881157"/>
                <a:gd name="connsiteY3" fmla="*/ 0 h 3589375"/>
                <a:gd name="connsiteX4" fmla="*/ 0 w 2881157"/>
                <a:gd name="connsiteY4" fmla="*/ 752962 h 3589375"/>
                <a:gd name="connsiteX0" fmla="*/ 0 w 2884967"/>
                <a:gd name="connsiteY0" fmla="*/ 733912 h 3589375"/>
                <a:gd name="connsiteX1" fmla="*/ 1439471 w 2884967"/>
                <a:gd name="connsiteY1" fmla="*/ 3589375 h 3589375"/>
                <a:gd name="connsiteX2" fmla="*/ 2884967 w 2884967"/>
                <a:gd name="connsiteY2" fmla="*/ 702812 h 3589375"/>
                <a:gd name="connsiteX3" fmla="*/ 1411118 w 2884967"/>
                <a:gd name="connsiteY3" fmla="*/ 0 h 3589375"/>
                <a:gd name="connsiteX4" fmla="*/ 0 w 2884967"/>
                <a:gd name="connsiteY4" fmla="*/ 733912 h 3589375"/>
                <a:gd name="connsiteX0" fmla="*/ 0 w 2879887"/>
                <a:gd name="connsiteY0" fmla="*/ 733912 h 3589375"/>
                <a:gd name="connsiteX1" fmla="*/ 1434391 w 2879887"/>
                <a:gd name="connsiteY1" fmla="*/ 3589375 h 3589375"/>
                <a:gd name="connsiteX2" fmla="*/ 2879887 w 2879887"/>
                <a:gd name="connsiteY2" fmla="*/ 702812 h 3589375"/>
                <a:gd name="connsiteX3" fmla="*/ 1406038 w 2879887"/>
                <a:gd name="connsiteY3" fmla="*/ 0 h 3589375"/>
                <a:gd name="connsiteX4" fmla="*/ 0 w 2879887"/>
                <a:gd name="connsiteY4" fmla="*/ 733912 h 3589375"/>
                <a:gd name="connsiteX0" fmla="*/ 0 w 2877347"/>
                <a:gd name="connsiteY0" fmla="*/ 733912 h 3589375"/>
                <a:gd name="connsiteX1" fmla="*/ 1434391 w 2877347"/>
                <a:gd name="connsiteY1" fmla="*/ 3589375 h 3589375"/>
                <a:gd name="connsiteX2" fmla="*/ 2877347 w 2877347"/>
                <a:gd name="connsiteY2" fmla="*/ 702812 h 3589375"/>
                <a:gd name="connsiteX3" fmla="*/ 1406038 w 2877347"/>
                <a:gd name="connsiteY3" fmla="*/ 0 h 3589375"/>
                <a:gd name="connsiteX4" fmla="*/ 0 w 2877347"/>
                <a:gd name="connsiteY4" fmla="*/ 733912 h 358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347" h="3589375">
                  <a:moveTo>
                    <a:pt x="0" y="733912"/>
                  </a:moveTo>
                  <a:lnTo>
                    <a:pt x="1434391" y="3589375"/>
                  </a:lnTo>
                  <a:lnTo>
                    <a:pt x="2877347" y="702812"/>
                  </a:lnTo>
                  <a:lnTo>
                    <a:pt x="1406038" y="0"/>
                  </a:lnTo>
                  <a:lnTo>
                    <a:pt x="0" y="73391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EF5CA"/>
                </a:gs>
                <a:gs pos="100000">
                  <a:srgbClr val="FCD720"/>
                </a:gs>
              </a:gsLst>
              <a:lin ang="16200000" scaled="1"/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AutoShape 4">
              <a:extLst>
                <a:ext uri="{FF2B5EF4-FFF2-40B4-BE49-F238E27FC236}">
                  <a16:creationId xmlns:a16="http://schemas.microsoft.com/office/drawing/2014/main" id="{0B9A48F6-D7A3-49FE-A1E9-649A2A43AACF}"/>
                </a:ext>
              </a:extLst>
            </p:cNvPr>
            <p:cNvCxnSpPr>
              <a:cxnSpLocks noChangeShapeType="1"/>
              <a:stCxn id="53" idx="0"/>
            </p:cNvCxnSpPr>
            <p:nvPr/>
          </p:nvCxnSpPr>
          <p:spPr bwMode="auto">
            <a:xfrm>
              <a:off x="3654405" y="3383246"/>
              <a:ext cx="1432900" cy="2828739"/>
            </a:xfrm>
            <a:prstGeom prst="straightConnector1">
              <a:avLst/>
            </a:prstGeom>
            <a:noFill/>
            <a:ln w="1016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5">
              <a:extLst>
                <a:ext uri="{FF2B5EF4-FFF2-40B4-BE49-F238E27FC236}">
                  <a16:creationId xmlns:a16="http://schemas.microsoft.com/office/drawing/2014/main" id="{2404F199-7D63-46C4-B616-575D12944ED6}"/>
                </a:ext>
              </a:extLst>
            </p:cNvPr>
            <p:cNvCxnSpPr>
              <a:cxnSpLocks noChangeShapeType="1"/>
              <a:stCxn id="53" idx="1"/>
            </p:cNvCxnSpPr>
            <p:nvPr/>
          </p:nvCxnSpPr>
          <p:spPr bwMode="auto">
            <a:xfrm flipH="1">
              <a:off x="5087305" y="3364782"/>
              <a:ext cx="1440238" cy="2847203"/>
            </a:xfrm>
            <a:prstGeom prst="straightConnector1">
              <a:avLst/>
            </a:prstGeom>
            <a:noFill/>
            <a:ln w="1016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Arc 6">
              <a:extLst>
                <a:ext uri="{FF2B5EF4-FFF2-40B4-BE49-F238E27FC236}">
                  <a16:creationId xmlns:a16="http://schemas.microsoft.com/office/drawing/2014/main" id="{DBA82754-4D81-48FA-AE24-B49C93DAA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479" y="1096495"/>
              <a:ext cx="3197885" cy="22867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55 w 43200"/>
                <a:gd name="T1" fmla="*/ 31210 h 31210"/>
                <a:gd name="T2" fmla="*/ 41068 w 43200"/>
                <a:gd name="T3" fmla="*/ 30958 h 31210"/>
                <a:gd name="T4" fmla="*/ 21600 w 43200"/>
                <a:gd name="T5" fmla="*/ 21600 h 3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210" fill="none" extrusionOk="0">
                  <a:moveTo>
                    <a:pt x="2255" y="31209"/>
                  </a:moveTo>
                  <a:cubicBezTo>
                    <a:pt x="771" y="28223"/>
                    <a:pt x="0" y="249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839"/>
                    <a:pt x="42471" y="28037"/>
                    <a:pt x="41067" y="30957"/>
                  </a:cubicBezTo>
                </a:path>
                <a:path w="43200" h="31210" stroke="0" extrusionOk="0">
                  <a:moveTo>
                    <a:pt x="2255" y="31209"/>
                  </a:moveTo>
                  <a:cubicBezTo>
                    <a:pt x="771" y="28223"/>
                    <a:pt x="0" y="249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839"/>
                    <a:pt x="42471" y="28037"/>
                    <a:pt x="41067" y="309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CD720"/>
            </a:solidFill>
            <a:ln w="1016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CA5FE414-E9C6-481A-BD62-B2BBE870E926}"/>
                </a:ext>
              </a:extLst>
            </p:cNvPr>
            <p:cNvSpPr/>
            <p:nvPr/>
          </p:nvSpPr>
          <p:spPr>
            <a:xfrm>
              <a:off x="5057553" y="6167367"/>
              <a:ext cx="53361" cy="53361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Oval 3">
              <a:extLst>
                <a:ext uri="{FF2B5EF4-FFF2-40B4-BE49-F238E27FC236}">
                  <a16:creationId xmlns:a16="http://schemas.microsoft.com/office/drawing/2014/main" id="{6E141A26-3047-4762-92AC-16E26E59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904" y="2080279"/>
              <a:ext cx="1198660" cy="1198030"/>
            </a:xfrm>
            <a:prstGeom prst="ellipse">
              <a:avLst/>
            </a:prstGeom>
            <a:solidFill>
              <a:srgbClr val="F0F0F0"/>
            </a:solidFill>
            <a:ln w="1016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8A611CE5-3243-489A-9DD6-E73CBB88B6EA}"/>
              </a:ext>
            </a:extLst>
          </p:cNvPr>
          <p:cNvGrpSpPr/>
          <p:nvPr/>
        </p:nvGrpSpPr>
        <p:grpSpPr>
          <a:xfrm>
            <a:off x="3263874" y="705335"/>
            <a:ext cx="1450074" cy="2332505"/>
            <a:chOff x="3487479" y="1096495"/>
            <a:chExt cx="3197885" cy="5143931"/>
          </a:xfrm>
        </p:grpSpPr>
        <p:sp>
          <p:nvSpPr>
            <p:cNvPr id="97" name="フリーフォーム: 図形 96">
              <a:extLst>
                <a:ext uri="{FF2B5EF4-FFF2-40B4-BE49-F238E27FC236}">
                  <a16:creationId xmlns:a16="http://schemas.microsoft.com/office/drawing/2014/main" id="{FF088F22-AE4A-4E5D-9F76-9100C84A9A96}"/>
                </a:ext>
              </a:extLst>
            </p:cNvPr>
            <p:cNvSpPr/>
            <p:nvPr/>
          </p:nvSpPr>
          <p:spPr>
            <a:xfrm>
              <a:off x="3655060" y="2651051"/>
              <a:ext cx="2877347" cy="3589375"/>
            </a:xfrm>
            <a:custGeom>
              <a:avLst/>
              <a:gdLst>
                <a:gd name="connsiteX0" fmla="*/ 0 w 2884967"/>
                <a:gd name="connsiteY0" fmla="*/ 730102 h 3551275"/>
                <a:gd name="connsiteX1" fmla="*/ 1431851 w 2884967"/>
                <a:gd name="connsiteY1" fmla="*/ 3551275 h 3551275"/>
                <a:gd name="connsiteX2" fmla="*/ 2884967 w 2884967"/>
                <a:gd name="connsiteY2" fmla="*/ 687572 h 3551275"/>
                <a:gd name="connsiteX3" fmla="*/ 1403498 w 2884967"/>
                <a:gd name="connsiteY3" fmla="*/ 0 h 3551275"/>
                <a:gd name="connsiteX4" fmla="*/ 0 w 2884967"/>
                <a:gd name="connsiteY4" fmla="*/ 730102 h 3551275"/>
                <a:gd name="connsiteX0" fmla="*/ 0 w 2884967"/>
                <a:gd name="connsiteY0" fmla="*/ 730102 h 3589375"/>
                <a:gd name="connsiteX1" fmla="*/ 1431851 w 2884967"/>
                <a:gd name="connsiteY1" fmla="*/ 3589375 h 3589375"/>
                <a:gd name="connsiteX2" fmla="*/ 2884967 w 2884967"/>
                <a:gd name="connsiteY2" fmla="*/ 687572 h 3589375"/>
                <a:gd name="connsiteX3" fmla="*/ 1403498 w 2884967"/>
                <a:gd name="connsiteY3" fmla="*/ 0 h 3589375"/>
                <a:gd name="connsiteX4" fmla="*/ 0 w 2884967"/>
                <a:gd name="connsiteY4" fmla="*/ 730102 h 3589375"/>
                <a:gd name="connsiteX0" fmla="*/ 0 w 2888777"/>
                <a:gd name="connsiteY0" fmla="*/ 752962 h 3589375"/>
                <a:gd name="connsiteX1" fmla="*/ 1435661 w 2888777"/>
                <a:gd name="connsiteY1" fmla="*/ 3589375 h 3589375"/>
                <a:gd name="connsiteX2" fmla="*/ 2888777 w 2888777"/>
                <a:gd name="connsiteY2" fmla="*/ 687572 h 3589375"/>
                <a:gd name="connsiteX3" fmla="*/ 1407308 w 2888777"/>
                <a:gd name="connsiteY3" fmla="*/ 0 h 3589375"/>
                <a:gd name="connsiteX4" fmla="*/ 0 w 2888777"/>
                <a:gd name="connsiteY4" fmla="*/ 752962 h 3589375"/>
                <a:gd name="connsiteX0" fmla="*/ 0 w 2881157"/>
                <a:gd name="connsiteY0" fmla="*/ 752962 h 3589375"/>
                <a:gd name="connsiteX1" fmla="*/ 1435661 w 2881157"/>
                <a:gd name="connsiteY1" fmla="*/ 3589375 h 3589375"/>
                <a:gd name="connsiteX2" fmla="*/ 2881157 w 2881157"/>
                <a:gd name="connsiteY2" fmla="*/ 702812 h 3589375"/>
                <a:gd name="connsiteX3" fmla="*/ 1407308 w 2881157"/>
                <a:gd name="connsiteY3" fmla="*/ 0 h 3589375"/>
                <a:gd name="connsiteX4" fmla="*/ 0 w 2881157"/>
                <a:gd name="connsiteY4" fmla="*/ 752962 h 3589375"/>
                <a:gd name="connsiteX0" fmla="*/ 0 w 2884967"/>
                <a:gd name="connsiteY0" fmla="*/ 733912 h 3589375"/>
                <a:gd name="connsiteX1" fmla="*/ 1439471 w 2884967"/>
                <a:gd name="connsiteY1" fmla="*/ 3589375 h 3589375"/>
                <a:gd name="connsiteX2" fmla="*/ 2884967 w 2884967"/>
                <a:gd name="connsiteY2" fmla="*/ 702812 h 3589375"/>
                <a:gd name="connsiteX3" fmla="*/ 1411118 w 2884967"/>
                <a:gd name="connsiteY3" fmla="*/ 0 h 3589375"/>
                <a:gd name="connsiteX4" fmla="*/ 0 w 2884967"/>
                <a:gd name="connsiteY4" fmla="*/ 733912 h 3589375"/>
                <a:gd name="connsiteX0" fmla="*/ 0 w 2879887"/>
                <a:gd name="connsiteY0" fmla="*/ 733912 h 3589375"/>
                <a:gd name="connsiteX1" fmla="*/ 1434391 w 2879887"/>
                <a:gd name="connsiteY1" fmla="*/ 3589375 h 3589375"/>
                <a:gd name="connsiteX2" fmla="*/ 2879887 w 2879887"/>
                <a:gd name="connsiteY2" fmla="*/ 702812 h 3589375"/>
                <a:gd name="connsiteX3" fmla="*/ 1406038 w 2879887"/>
                <a:gd name="connsiteY3" fmla="*/ 0 h 3589375"/>
                <a:gd name="connsiteX4" fmla="*/ 0 w 2879887"/>
                <a:gd name="connsiteY4" fmla="*/ 733912 h 3589375"/>
                <a:gd name="connsiteX0" fmla="*/ 0 w 2877347"/>
                <a:gd name="connsiteY0" fmla="*/ 733912 h 3589375"/>
                <a:gd name="connsiteX1" fmla="*/ 1434391 w 2877347"/>
                <a:gd name="connsiteY1" fmla="*/ 3589375 h 3589375"/>
                <a:gd name="connsiteX2" fmla="*/ 2877347 w 2877347"/>
                <a:gd name="connsiteY2" fmla="*/ 702812 h 3589375"/>
                <a:gd name="connsiteX3" fmla="*/ 1406038 w 2877347"/>
                <a:gd name="connsiteY3" fmla="*/ 0 h 3589375"/>
                <a:gd name="connsiteX4" fmla="*/ 0 w 2877347"/>
                <a:gd name="connsiteY4" fmla="*/ 733912 h 358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347" h="3589375">
                  <a:moveTo>
                    <a:pt x="0" y="733912"/>
                  </a:moveTo>
                  <a:lnTo>
                    <a:pt x="1434391" y="3589375"/>
                  </a:lnTo>
                  <a:lnTo>
                    <a:pt x="2877347" y="702812"/>
                  </a:lnTo>
                  <a:lnTo>
                    <a:pt x="1406038" y="0"/>
                  </a:lnTo>
                  <a:lnTo>
                    <a:pt x="0" y="73391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9E891"/>
                </a:gs>
                <a:gs pos="70000">
                  <a:srgbClr val="F45252"/>
                </a:gs>
                <a:gs pos="100000">
                  <a:srgbClr val="F45252"/>
                </a:gs>
              </a:gsLst>
              <a:lin ang="16200000" scaled="1"/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" name="AutoShape 4">
              <a:extLst>
                <a:ext uri="{FF2B5EF4-FFF2-40B4-BE49-F238E27FC236}">
                  <a16:creationId xmlns:a16="http://schemas.microsoft.com/office/drawing/2014/main" id="{55C0735A-4B8E-4013-9095-FB2527031523}"/>
                </a:ext>
              </a:extLst>
            </p:cNvPr>
            <p:cNvCxnSpPr>
              <a:cxnSpLocks noChangeShapeType="1"/>
              <a:stCxn id="100" idx="0"/>
            </p:cNvCxnSpPr>
            <p:nvPr/>
          </p:nvCxnSpPr>
          <p:spPr bwMode="auto">
            <a:xfrm>
              <a:off x="3654405" y="3383246"/>
              <a:ext cx="1432900" cy="2828739"/>
            </a:xfrm>
            <a:prstGeom prst="straightConnector1">
              <a:avLst/>
            </a:prstGeom>
            <a:noFill/>
            <a:ln w="1016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5">
              <a:extLst>
                <a:ext uri="{FF2B5EF4-FFF2-40B4-BE49-F238E27FC236}">
                  <a16:creationId xmlns:a16="http://schemas.microsoft.com/office/drawing/2014/main" id="{10D02D65-8EE3-4A43-BEFD-22F59092F35E}"/>
                </a:ext>
              </a:extLst>
            </p:cNvPr>
            <p:cNvCxnSpPr>
              <a:cxnSpLocks noChangeShapeType="1"/>
              <a:stCxn id="100" idx="1"/>
            </p:cNvCxnSpPr>
            <p:nvPr/>
          </p:nvCxnSpPr>
          <p:spPr bwMode="auto">
            <a:xfrm flipH="1">
              <a:off x="5087305" y="3364782"/>
              <a:ext cx="1440238" cy="2847203"/>
            </a:xfrm>
            <a:prstGeom prst="straightConnector1">
              <a:avLst/>
            </a:prstGeom>
            <a:noFill/>
            <a:ln w="1016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Arc 6">
              <a:extLst>
                <a:ext uri="{FF2B5EF4-FFF2-40B4-BE49-F238E27FC236}">
                  <a16:creationId xmlns:a16="http://schemas.microsoft.com/office/drawing/2014/main" id="{A931C091-1862-43D1-8D55-DE173154B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479" y="1096495"/>
              <a:ext cx="3197885" cy="22867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55 w 43200"/>
                <a:gd name="T1" fmla="*/ 31210 h 31210"/>
                <a:gd name="T2" fmla="*/ 41068 w 43200"/>
                <a:gd name="T3" fmla="*/ 30958 h 31210"/>
                <a:gd name="T4" fmla="*/ 21600 w 43200"/>
                <a:gd name="T5" fmla="*/ 21600 h 3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210" fill="none" extrusionOk="0">
                  <a:moveTo>
                    <a:pt x="2255" y="31209"/>
                  </a:moveTo>
                  <a:cubicBezTo>
                    <a:pt x="771" y="28223"/>
                    <a:pt x="0" y="249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839"/>
                    <a:pt x="42471" y="28037"/>
                    <a:pt x="41067" y="30957"/>
                  </a:cubicBezTo>
                </a:path>
                <a:path w="43200" h="31210" stroke="0" extrusionOk="0">
                  <a:moveTo>
                    <a:pt x="2255" y="31209"/>
                  </a:moveTo>
                  <a:cubicBezTo>
                    <a:pt x="771" y="28223"/>
                    <a:pt x="0" y="249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839"/>
                    <a:pt x="42471" y="28037"/>
                    <a:pt x="41067" y="309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45252"/>
            </a:solidFill>
            <a:ln w="101600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546FE13-54B6-4B94-A02C-74280A5E174B}"/>
                </a:ext>
              </a:extLst>
            </p:cNvPr>
            <p:cNvSpPr/>
            <p:nvPr/>
          </p:nvSpPr>
          <p:spPr>
            <a:xfrm>
              <a:off x="5057553" y="6167367"/>
              <a:ext cx="53361" cy="53361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Oval 3">
              <a:extLst>
                <a:ext uri="{FF2B5EF4-FFF2-40B4-BE49-F238E27FC236}">
                  <a16:creationId xmlns:a16="http://schemas.microsoft.com/office/drawing/2014/main" id="{C4F92033-C152-4032-A17C-B3A9EE85D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904" y="2080279"/>
              <a:ext cx="1198660" cy="1198030"/>
            </a:xfrm>
            <a:prstGeom prst="ellipse">
              <a:avLst/>
            </a:prstGeom>
            <a:solidFill>
              <a:srgbClr val="F0F0F0"/>
            </a:solidFill>
            <a:ln w="101600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8E8C1272-343F-4776-A5B1-5AC541DCCF31}"/>
              </a:ext>
            </a:extLst>
          </p:cNvPr>
          <p:cNvGrpSpPr/>
          <p:nvPr/>
        </p:nvGrpSpPr>
        <p:grpSpPr>
          <a:xfrm>
            <a:off x="5280548" y="705335"/>
            <a:ext cx="1450074" cy="2332505"/>
            <a:chOff x="3487479" y="1096495"/>
            <a:chExt cx="3197885" cy="5143931"/>
          </a:xfrm>
        </p:grpSpPr>
        <p:sp>
          <p:nvSpPr>
            <p:cNvPr id="104" name="フリーフォーム: 図形 103">
              <a:extLst>
                <a:ext uri="{FF2B5EF4-FFF2-40B4-BE49-F238E27FC236}">
                  <a16:creationId xmlns:a16="http://schemas.microsoft.com/office/drawing/2014/main" id="{94981FBC-703B-454A-A004-6A051DCDDF79}"/>
                </a:ext>
              </a:extLst>
            </p:cNvPr>
            <p:cNvSpPr/>
            <p:nvPr/>
          </p:nvSpPr>
          <p:spPr>
            <a:xfrm>
              <a:off x="3655060" y="2651051"/>
              <a:ext cx="2877347" cy="3589375"/>
            </a:xfrm>
            <a:custGeom>
              <a:avLst/>
              <a:gdLst>
                <a:gd name="connsiteX0" fmla="*/ 0 w 2884967"/>
                <a:gd name="connsiteY0" fmla="*/ 730102 h 3551275"/>
                <a:gd name="connsiteX1" fmla="*/ 1431851 w 2884967"/>
                <a:gd name="connsiteY1" fmla="*/ 3551275 h 3551275"/>
                <a:gd name="connsiteX2" fmla="*/ 2884967 w 2884967"/>
                <a:gd name="connsiteY2" fmla="*/ 687572 h 3551275"/>
                <a:gd name="connsiteX3" fmla="*/ 1403498 w 2884967"/>
                <a:gd name="connsiteY3" fmla="*/ 0 h 3551275"/>
                <a:gd name="connsiteX4" fmla="*/ 0 w 2884967"/>
                <a:gd name="connsiteY4" fmla="*/ 730102 h 3551275"/>
                <a:gd name="connsiteX0" fmla="*/ 0 w 2884967"/>
                <a:gd name="connsiteY0" fmla="*/ 730102 h 3589375"/>
                <a:gd name="connsiteX1" fmla="*/ 1431851 w 2884967"/>
                <a:gd name="connsiteY1" fmla="*/ 3589375 h 3589375"/>
                <a:gd name="connsiteX2" fmla="*/ 2884967 w 2884967"/>
                <a:gd name="connsiteY2" fmla="*/ 687572 h 3589375"/>
                <a:gd name="connsiteX3" fmla="*/ 1403498 w 2884967"/>
                <a:gd name="connsiteY3" fmla="*/ 0 h 3589375"/>
                <a:gd name="connsiteX4" fmla="*/ 0 w 2884967"/>
                <a:gd name="connsiteY4" fmla="*/ 730102 h 3589375"/>
                <a:gd name="connsiteX0" fmla="*/ 0 w 2888777"/>
                <a:gd name="connsiteY0" fmla="*/ 752962 h 3589375"/>
                <a:gd name="connsiteX1" fmla="*/ 1435661 w 2888777"/>
                <a:gd name="connsiteY1" fmla="*/ 3589375 h 3589375"/>
                <a:gd name="connsiteX2" fmla="*/ 2888777 w 2888777"/>
                <a:gd name="connsiteY2" fmla="*/ 687572 h 3589375"/>
                <a:gd name="connsiteX3" fmla="*/ 1407308 w 2888777"/>
                <a:gd name="connsiteY3" fmla="*/ 0 h 3589375"/>
                <a:gd name="connsiteX4" fmla="*/ 0 w 2888777"/>
                <a:gd name="connsiteY4" fmla="*/ 752962 h 3589375"/>
                <a:gd name="connsiteX0" fmla="*/ 0 w 2881157"/>
                <a:gd name="connsiteY0" fmla="*/ 752962 h 3589375"/>
                <a:gd name="connsiteX1" fmla="*/ 1435661 w 2881157"/>
                <a:gd name="connsiteY1" fmla="*/ 3589375 h 3589375"/>
                <a:gd name="connsiteX2" fmla="*/ 2881157 w 2881157"/>
                <a:gd name="connsiteY2" fmla="*/ 702812 h 3589375"/>
                <a:gd name="connsiteX3" fmla="*/ 1407308 w 2881157"/>
                <a:gd name="connsiteY3" fmla="*/ 0 h 3589375"/>
                <a:gd name="connsiteX4" fmla="*/ 0 w 2881157"/>
                <a:gd name="connsiteY4" fmla="*/ 752962 h 3589375"/>
                <a:gd name="connsiteX0" fmla="*/ 0 w 2884967"/>
                <a:gd name="connsiteY0" fmla="*/ 733912 h 3589375"/>
                <a:gd name="connsiteX1" fmla="*/ 1439471 w 2884967"/>
                <a:gd name="connsiteY1" fmla="*/ 3589375 h 3589375"/>
                <a:gd name="connsiteX2" fmla="*/ 2884967 w 2884967"/>
                <a:gd name="connsiteY2" fmla="*/ 702812 h 3589375"/>
                <a:gd name="connsiteX3" fmla="*/ 1411118 w 2884967"/>
                <a:gd name="connsiteY3" fmla="*/ 0 h 3589375"/>
                <a:gd name="connsiteX4" fmla="*/ 0 w 2884967"/>
                <a:gd name="connsiteY4" fmla="*/ 733912 h 3589375"/>
                <a:gd name="connsiteX0" fmla="*/ 0 w 2879887"/>
                <a:gd name="connsiteY0" fmla="*/ 733912 h 3589375"/>
                <a:gd name="connsiteX1" fmla="*/ 1434391 w 2879887"/>
                <a:gd name="connsiteY1" fmla="*/ 3589375 h 3589375"/>
                <a:gd name="connsiteX2" fmla="*/ 2879887 w 2879887"/>
                <a:gd name="connsiteY2" fmla="*/ 702812 h 3589375"/>
                <a:gd name="connsiteX3" fmla="*/ 1406038 w 2879887"/>
                <a:gd name="connsiteY3" fmla="*/ 0 h 3589375"/>
                <a:gd name="connsiteX4" fmla="*/ 0 w 2879887"/>
                <a:gd name="connsiteY4" fmla="*/ 733912 h 3589375"/>
                <a:gd name="connsiteX0" fmla="*/ 0 w 2877347"/>
                <a:gd name="connsiteY0" fmla="*/ 733912 h 3589375"/>
                <a:gd name="connsiteX1" fmla="*/ 1434391 w 2877347"/>
                <a:gd name="connsiteY1" fmla="*/ 3589375 h 3589375"/>
                <a:gd name="connsiteX2" fmla="*/ 2877347 w 2877347"/>
                <a:gd name="connsiteY2" fmla="*/ 702812 h 3589375"/>
                <a:gd name="connsiteX3" fmla="*/ 1406038 w 2877347"/>
                <a:gd name="connsiteY3" fmla="*/ 0 h 3589375"/>
                <a:gd name="connsiteX4" fmla="*/ 0 w 2877347"/>
                <a:gd name="connsiteY4" fmla="*/ 733912 h 358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347" h="3589375">
                  <a:moveTo>
                    <a:pt x="0" y="733912"/>
                  </a:moveTo>
                  <a:lnTo>
                    <a:pt x="1434391" y="3589375"/>
                  </a:lnTo>
                  <a:lnTo>
                    <a:pt x="2877347" y="702812"/>
                  </a:lnTo>
                  <a:lnTo>
                    <a:pt x="1406038" y="0"/>
                  </a:lnTo>
                  <a:lnTo>
                    <a:pt x="0" y="73391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9F248"/>
                </a:gs>
                <a:gs pos="70000">
                  <a:srgbClr val="3DA832"/>
                </a:gs>
                <a:gs pos="100000">
                  <a:srgbClr val="3DA832"/>
                </a:gs>
              </a:gsLst>
              <a:lin ang="16200000" scaled="1"/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AutoShape 4">
              <a:extLst>
                <a:ext uri="{FF2B5EF4-FFF2-40B4-BE49-F238E27FC236}">
                  <a16:creationId xmlns:a16="http://schemas.microsoft.com/office/drawing/2014/main" id="{9AC472D2-BBCE-40C0-AB23-AAFFB25E030E}"/>
                </a:ext>
              </a:extLst>
            </p:cNvPr>
            <p:cNvCxnSpPr>
              <a:cxnSpLocks noChangeShapeType="1"/>
              <a:stCxn id="107" idx="0"/>
            </p:cNvCxnSpPr>
            <p:nvPr/>
          </p:nvCxnSpPr>
          <p:spPr bwMode="auto">
            <a:xfrm>
              <a:off x="3654405" y="3383246"/>
              <a:ext cx="1432900" cy="2828739"/>
            </a:xfrm>
            <a:prstGeom prst="straightConnector1">
              <a:avLst/>
            </a:prstGeom>
            <a:noFill/>
            <a:ln w="1016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5">
              <a:extLst>
                <a:ext uri="{FF2B5EF4-FFF2-40B4-BE49-F238E27FC236}">
                  <a16:creationId xmlns:a16="http://schemas.microsoft.com/office/drawing/2014/main" id="{79AF2166-E5EE-4B0D-B25E-482D5E5DA27D}"/>
                </a:ext>
              </a:extLst>
            </p:cNvPr>
            <p:cNvCxnSpPr>
              <a:cxnSpLocks noChangeShapeType="1"/>
              <a:stCxn id="107" idx="1"/>
            </p:cNvCxnSpPr>
            <p:nvPr/>
          </p:nvCxnSpPr>
          <p:spPr bwMode="auto">
            <a:xfrm flipH="1">
              <a:off x="5087305" y="3364782"/>
              <a:ext cx="1440238" cy="2847203"/>
            </a:xfrm>
            <a:prstGeom prst="straightConnector1">
              <a:avLst/>
            </a:prstGeom>
            <a:noFill/>
            <a:ln w="1016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" name="Arc 6">
              <a:extLst>
                <a:ext uri="{FF2B5EF4-FFF2-40B4-BE49-F238E27FC236}">
                  <a16:creationId xmlns:a16="http://schemas.microsoft.com/office/drawing/2014/main" id="{2F66AA26-1EFA-4B8B-99B8-0E614689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479" y="1096495"/>
              <a:ext cx="3197885" cy="22867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55 w 43200"/>
                <a:gd name="T1" fmla="*/ 31210 h 31210"/>
                <a:gd name="T2" fmla="*/ 41068 w 43200"/>
                <a:gd name="T3" fmla="*/ 30958 h 31210"/>
                <a:gd name="T4" fmla="*/ 21600 w 43200"/>
                <a:gd name="T5" fmla="*/ 21600 h 3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210" fill="none" extrusionOk="0">
                  <a:moveTo>
                    <a:pt x="2255" y="31209"/>
                  </a:moveTo>
                  <a:cubicBezTo>
                    <a:pt x="771" y="28223"/>
                    <a:pt x="0" y="249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839"/>
                    <a:pt x="42471" y="28037"/>
                    <a:pt x="41067" y="30957"/>
                  </a:cubicBezTo>
                </a:path>
                <a:path w="43200" h="31210" stroke="0" extrusionOk="0">
                  <a:moveTo>
                    <a:pt x="2255" y="31209"/>
                  </a:moveTo>
                  <a:cubicBezTo>
                    <a:pt x="771" y="28223"/>
                    <a:pt x="0" y="249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839"/>
                    <a:pt x="42471" y="28037"/>
                    <a:pt x="41067" y="309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3DA832"/>
            </a:solidFill>
            <a:ln w="1016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09FD2D0D-E264-4592-BC5C-111D5D4FDE1F}"/>
                </a:ext>
              </a:extLst>
            </p:cNvPr>
            <p:cNvSpPr/>
            <p:nvPr/>
          </p:nvSpPr>
          <p:spPr>
            <a:xfrm>
              <a:off x="5057553" y="6167367"/>
              <a:ext cx="53361" cy="53361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Oval 3">
              <a:extLst>
                <a:ext uri="{FF2B5EF4-FFF2-40B4-BE49-F238E27FC236}">
                  <a16:creationId xmlns:a16="http://schemas.microsoft.com/office/drawing/2014/main" id="{4FCCB149-039C-4617-B145-3658E4D84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904" y="2080279"/>
              <a:ext cx="1198660" cy="1198030"/>
            </a:xfrm>
            <a:prstGeom prst="ellipse">
              <a:avLst/>
            </a:prstGeom>
            <a:solidFill>
              <a:srgbClr val="F0F0F0"/>
            </a:solidFill>
            <a:ln w="10160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EC5AC1B3-D97E-4A69-A824-4F4E7188AA5D}"/>
              </a:ext>
            </a:extLst>
          </p:cNvPr>
          <p:cNvGrpSpPr/>
          <p:nvPr/>
        </p:nvGrpSpPr>
        <p:grpSpPr>
          <a:xfrm>
            <a:off x="7308508" y="708488"/>
            <a:ext cx="1450074" cy="2332505"/>
            <a:chOff x="3487479" y="1096495"/>
            <a:chExt cx="3197885" cy="5143931"/>
          </a:xfrm>
        </p:grpSpPr>
        <p:sp>
          <p:nvSpPr>
            <p:cNvPr id="111" name="フリーフォーム: 図形 110">
              <a:extLst>
                <a:ext uri="{FF2B5EF4-FFF2-40B4-BE49-F238E27FC236}">
                  <a16:creationId xmlns:a16="http://schemas.microsoft.com/office/drawing/2014/main" id="{93621281-661D-4764-A4B7-51E06CF61D5A}"/>
                </a:ext>
              </a:extLst>
            </p:cNvPr>
            <p:cNvSpPr/>
            <p:nvPr/>
          </p:nvSpPr>
          <p:spPr>
            <a:xfrm>
              <a:off x="3655060" y="2651051"/>
              <a:ext cx="2877347" cy="3589375"/>
            </a:xfrm>
            <a:custGeom>
              <a:avLst/>
              <a:gdLst>
                <a:gd name="connsiteX0" fmla="*/ 0 w 2884967"/>
                <a:gd name="connsiteY0" fmla="*/ 730102 h 3551275"/>
                <a:gd name="connsiteX1" fmla="*/ 1431851 w 2884967"/>
                <a:gd name="connsiteY1" fmla="*/ 3551275 h 3551275"/>
                <a:gd name="connsiteX2" fmla="*/ 2884967 w 2884967"/>
                <a:gd name="connsiteY2" fmla="*/ 687572 h 3551275"/>
                <a:gd name="connsiteX3" fmla="*/ 1403498 w 2884967"/>
                <a:gd name="connsiteY3" fmla="*/ 0 h 3551275"/>
                <a:gd name="connsiteX4" fmla="*/ 0 w 2884967"/>
                <a:gd name="connsiteY4" fmla="*/ 730102 h 3551275"/>
                <a:gd name="connsiteX0" fmla="*/ 0 w 2884967"/>
                <a:gd name="connsiteY0" fmla="*/ 730102 h 3589375"/>
                <a:gd name="connsiteX1" fmla="*/ 1431851 w 2884967"/>
                <a:gd name="connsiteY1" fmla="*/ 3589375 h 3589375"/>
                <a:gd name="connsiteX2" fmla="*/ 2884967 w 2884967"/>
                <a:gd name="connsiteY2" fmla="*/ 687572 h 3589375"/>
                <a:gd name="connsiteX3" fmla="*/ 1403498 w 2884967"/>
                <a:gd name="connsiteY3" fmla="*/ 0 h 3589375"/>
                <a:gd name="connsiteX4" fmla="*/ 0 w 2884967"/>
                <a:gd name="connsiteY4" fmla="*/ 730102 h 3589375"/>
                <a:gd name="connsiteX0" fmla="*/ 0 w 2888777"/>
                <a:gd name="connsiteY0" fmla="*/ 752962 h 3589375"/>
                <a:gd name="connsiteX1" fmla="*/ 1435661 w 2888777"/>
                <a:gd name="connsiteY1" fmla="*/ 3589375 h 3589375"/>
                <a:gd name="connsiteX2" fmla="*/ 2888777 w 2888777"/>
                <a:gd name="connsiteY2" fmla="*/ 687572 h 3589375"/>
                <a:gd name="connsiteX3" fmla="*/ 1407308 w 2888777"/>
                <a:gd name="connsiteY3" fmla="*/ 0 h 3589375"/>
                <a:gd name="connsiteX4" fmla="*/ 0 w 2888777"/>
                <a:gd name="connsiteY4" fmla="*/ 752962 h 3589375"/>
                <a:gd name="connsiteX0" fmla="*/ 0 w 2881157"/>
                <a:gd name="connsiteY0" fmla="*/ 752962 h 3589375"/>
                <a:gd name="connsiteX1" fmla="*/ 1435661 w 2881157"/>
                <a:gd name="connsiteY1" fmla="*/ 3589375 h 3589375"/>
                <a:gd name="connsiteX2" fmla="*/ 2881157 w 2881157"/>
                <a:gd name="connsiteY2" fmla="*/ 702812 h 3589375"/>
                <a:gd name="connsiteX3" fmla="*/ 1407308 w 2881157"/>
                <a:gd name="connsiteY3" fmla="*/ 0 h 3589375"/>
                <a:gd name="connsiteX4" fmla="*/ 0 w 2881157"/>
                <a:gd name="connsiteY4" fmla="*/ 752962 h 3589375"/>
                <a:gd name="connsiteX0" fmla="*/ 0 w 2884967"/>
                <a:gd name="connsiteY0" fmla="*/ 733912 h 3589375"/>
                <a:gd name="connsiteX1" fmla="*/ 1439471 w 2884967"/>
                <a:gd name="connsiteY1" fmla="*/ 3589375 h 3589375"/>
                <a:gd name="connsiteX2" fmla="*/ 2884967 w 2884967"/>
                <a:gd name="connsiteY2" fmla="*/ 702812 h 3589375"/>
                <a:gd name="connsiteX3" fmla="*/ 1411118 w 2884967"/>
                <a:gd name="connsiteY3" fmla="*/ 0 h 3589375"/>
                <a:gd name="connsiteX4" fmla="*/ 0 w 2884967"/>
                <a:gd name="connsiteY4" fmla="*/ 733912 h 3589375"/>
                <a:gd name="connsiteX0" fmla="*/ 0 w 2879887"/>
                <a:gd name="connsiteY0" fmla="*/ 733912 h 3589375"/>
                <a:gd name="connsiteX1" fmla="*/ 1434391 w 2879887"/>
                <a:gd name="connsiteY1" fmla="*/ 3589375 h 3589375"/>
                <a:gd name="connsiteX2" fmla="*/ 2879887 w 2879887"/>
                <a:gd name="connsiteY2" fmla="*/ 702812 h 3589375"/>
                <a:gd name="connsiteX3" fmla="*/ 1406038 w 2879887"/>
                <a:gd name="connsiteY3" fmla="*/ 0 h 3589375"/>
                <a:gd name="connsiteX4" fmla="*/ 0 w 2879887"/>
                <a:gd name="connsiteY4" fmla="*/ 733912 h 3589375"/>
                <a:gd name="connsiteX0" fmla="*/ 0 w 2877347"/>
                <a:gd name="connsiteY0" fmla="*/ 733912 h 3589375"/>
                <a:gd name="connsiteX1" fmla="*/ 1434391 w 2877347"/>
                <a:gd name="connsiteY1" fmla="*/ 3589375 h 3589375"/>
                <a:gd name="connsiteX2" fmla="*/ 2877347 w 2877347"/>
                <a:gd name="connsiteY2" fmla="*/ 702812 h 3589375"/>
                <a:gd name="connsiteX3" fmla="*/ 1406038 w 2877347"/>
                <a:gd name="connsiteY3" fmla="*/ 0 h 3589375"/>
                <a:gd name="connsiteX4" fmla="*/ 0 w 2877347"/>
                <a:gd name="connsiteY4" fmla="*/ 733912 h 358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347" h="3589375">
                  <a:moveTo>
                    <a:pt x="0" y="733912"/>
                  </a:moveTo>
                  <a:lnTo>
                    <a:pt x="1434391" y="3589375"/>
                  </a:lnTo>
                  <a:lnTo>
                    <a:pt x="2877347" y="702812"/>
                  </a:lnTo>
                  <a:lnTo>
                    <a:pt x="1406038" y="0"/>
                  </a:lnTo>
                  <a:lnTo>
                    <a:pt x="0" y="73391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ECED"/>
                </a:gs>
                <a:gs pos="70000">
                  <a:srgbClr val="4472C4"/>
                </a:gs>
                <a:gs pos="100000">
                  <a:srgbClr val="4472C4"/>
                </a:gs>
              </a:gsLst>
              <a:lin ang="16200000" scaled="1"/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2" name="AutoShape 4">
              <a:extLst>
                <a:ext uri="{FF2B5EF4-FFF2-40B4-BE49-F238E27FC236}">
                  <a16:creationId xmlns:a16="http://schemas.microsoft.com/office/drawing/2014/main" id="{2476BF7C-C018-45A7-BD81-0E869A886C92}"/>
                </a:ext>
              </a:extLst>
            </p:cNvPr>
            <p:cNvCxnSpPr>
              <a:cxnSpLocks noChangeShapeType="1"/>
              <a:stCxn id="114" idx="0"/>
            </p:cNvCxnSpPr>
            <p:nvPr/>
          </p:nvCxnSpPr>
          <p:spPr bwMode="auto">
            <a:xfrm>
              <a:off x="3654405" y="3383246"/>
              <a:ext cx="1432900" cy="2828739"/>
            </a:xfrm>
            <a:prstGeom prst="straightConnector1">
              <a:avLst/>
            </a:prstGeom>
            <a:noFill/>
            <a:ln w="1016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5">
              <a:extLst>
                <a:ext uri="{FF2B5EF4-FFF2-40B4-BE49-F238E27FC236}">
                  <a16:creationId xmlns:a16="http://schemas.microsoft.com/office/drawing/2014/main" id="{FF7CD02D-1B2D-4639-AAC4-2B10764A5D0A}"/>
                </a:ext>
              </a:extLst>
            </p:cNvPr>
            <p:cNvCxnSpPr>
              <a:cxnSpLocks noChangeShapeType="1"/>
              <a:stCxn id="114" idx="1"/>
            </p:cNvCxnSpPr>
            <p:nvPr/>
          </p:nvCxnSpPr>
          <p:spPr bwMode="auto">
            <a:xfrm flipH="1">
              <a:off x="5087305" y="3364782"/>
              <a:ext cx="1440238" cy="2847203"/>
            </a:xfrm>
            <a:prstGeom prst="straightConnector1">
              <a:avLst/>
            </a:prstGeom>
            <a:noFill/>
            <a:ln w="1016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Arc 6">
              <a:extLst>
                <a:ext uri="{FF2B5EF4-FFF2-40B4-BE49-F238E27FC236}">
                  <a16:creationId xmlns:a16="http://schemas.microsoft.com/office/drawing/2014/main" id="{0F1A945E-6308-4A30-9DA0-36F9B2079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479" y="1096495"/>
              <a:ext cx="3197885" cy="22867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55 w 43200"/>
                <a:gd name="T1" fmla="*/ 31210 h 31210"/>
                <a:gd name="T2" fmla="*/ 41068 w 43200"/>
                <a:gd name="T3" fmla="*/ 30958 h 31210"/>
                <a:gd name="T4" fmla="*/ 21600 w 43200"/>
                <a:gd name="T5" fmla="*/ 21600 h 3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1210" fill="none" extrusionOk="0">
                  <a:moveTo>
                    <a:pt x="2255" y="31209"/>
                  </a:moveTo>
                  <a:cubicBezTo>
                    <a:pt x="771" y="28223"/>
                    <a:pt x="0" y="249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839"/>
                    <a:pt x="42471" y="28037"/>
                    <a:pt x="41067" y="30957"/>
                  </a:cubicBezTo>
                </a:path>
                <a:path w="43200" h="31210" stroke="0" extrusionOk="0">
                  <a:moveTo>
                    <a:pt x="2255" y="31209"/>
                  </a:moveTo>
                  <a:cubicBezTo>
                    <a:pt x="771" y="28223"/>
                    <a:pt x="0" y="249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4839"/>
                    <a:pt x="42471" y="28037"/>
                    <a:pt x="41067" y="309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016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1EE085EF-F084-4C37-8FAD-10409EEC8091}"/>
                </a:ext>
              </a:extLst>
            </p:cNvPr>
            <p:cNvSpPr/>
            <p:nvPr/>
          </p:nvSpPr>
          <p:spPr>
            <a:xfrm>
              <a:off x="5057553" y="6167367"/>
              <a:ext cx="53361" cy="53361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Oval 3">
              <a:extLst>
                <a:ext uri="{FF2B5EF4-FFF2-40B4-BE49-F238E27FC236}">
                  <a16:creationId xmlns:a16="http://schemas.microsoft.com/office/drawing/2014/main" id="{4246529E-9D3F-4D53-958E-5E1A7DB58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904" y="2080279"/>
              <a:ext cx="1198660" cy="1198030"/>
            </a:xfrm>
            <a:prstGeom prst="ellipse">
              <a:avLst/>
            </a:prstGeom>
            <a:solidFill>
              <a:srgbClr val="F0F0F0"/>
            </a:solidFill>
            <a:ln w="1016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74295" tIns="8890" rIns="74295" bIns="889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6489718-BC31-4785-8D18-B208F8F97358}"/>
              </a:ext>
            </a:extLst>
          </p:cNvPr>
          <p:cNvSpPr/>
          <p:nvPr/>
        </p:nvSpPr>
        <p:spPr>
          <a:xfrm>
            <a:off x="1150620" y="426720"/>
            <a:ext cx="1658990" cy="2711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A21D609-A5AA-4621-94C5-8F89A192256B}"/>
              </a:ext>
            </a:extLst>
          </p:cNvPr>
          <p:cNvSpPr/>
          <p:nvPr/>
        </p:nvSpPr>
        <p:spPr>
          <a:xfrm>
            <a:off x="3159551" y="426720"/>
            <a:ext cx="1658990" cy="2711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BFB5E5B1-6949-4145-9CAE-192B9C25B055}"/>
              </a:ext>
            </a:extLst>
          </p:cNvPr>
          <p:cNvSpPr/>
          <p:nvPr/>
        </p:nvSpPr>
        <p:spPr>
          <a:xfrm>
            <a:off x="5187196" y="426720"/>
            <a:ext cx="1658990" cy="2711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732DD8A7-0AEC-49E9-A9CF-8E011736A0C4}"/>
              </a:ext>
            </a:extLst>
          </p:cNvPr>
          <p:cNvSpPr/>
          <p:nvPr/>
        </p:nvSpPr>
        <p:spPr>
          <a:xfrm>
            <a:off x="7214841" y="426720"/>
            <a:ext cx="1658990" cy="2711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ttaka</dc:creator>
  <cp:lastModifiedBy>ttaka</cp:lastModifiedBy>
  <cp:revision>4</cp:revision>
  <dcterms:created xsi:type="dcterms:W3CDTF">2020-12-18T11:51:54Z</dcterms:created>
  <dcterms:modified xsi:type="dcterms:W3CDTF">2020-12-18T13:37:14Z</dcterms:modified>
</cp:coreProperties>
</file>