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3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6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7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3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7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9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1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271E-28CC-4AE8-9EAE-4E399D341E6D}" type="datetimeFigureOut">
              <a:rPr lang="zh-CN" altLang="en-US" smtClean="0"/>
              <a:t>2011/9/18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28AF-5EC8-4348-B60B-9FE54171C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5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2117239" y="512676"/>
            <a:ext cx="4987422" cy="17281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709527" y="1096486"/>
            <a:ext cx="1447700" cy="809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CHMTMapBuilder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地图创建的</a:t>
            </a:r>
            <a:r>
              <a:rPr lang="en-US" altLang="zh-CN" sz="1200" dirty="0" smtClean="0"/>
              <a:t>HMT</a:t>
            </a:r>
            <a:r>
              <a:rPr lang="zh-CN" altLang="en-US" sz="1200" dirty="0" smtClean="0"/>
              <a:t>算法实现</a:t>
            </a:r>
            <a:r>
              <a:rPr lang="zh-CN" altLang="en-US" sz="1200" dirty="0"/>
              <a:t>类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693303" y="1096486"/>
            <a:ext cx="174327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CRobotGuide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地图创建流程实现类</a:t>
            </a:r>
            <a:endParaRPr lang="zh-CN" altLang="en-US" sz="1200" dirty="0"/>
          </a:p>
        </p:txBody>
      </p:sp>
      <p:sp>
        <p:nvSpPr>
          <p:cNvPr id="27" name="下箭头 26"/>
          <p:cNvSpPr/>
          <p:nvPr/>
        </p:nvSpPr>
        <p:spPr>
          <a:xfrm>
            <a:off x="4028397" y="2492896"/>
            <a:ext cx="1046011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63270" y="66527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引导阶段：地图创建</a:t>
            </a:r>
          </a:p>
        </p:txBody>
      </p:sp>
      <p:sp>
        <p:nvSpPr>
          <p:cNvPr id="29" name="椭圆 28"/>
          <p:cNvSpPr/>
          <p:nvPr/>
        </p:nvSpPr>
        <p:spPr>
          <a:xfrm>
            <a:off x="827584" y="3429000"/>
            <a:ext cx="7704856" cy="309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1335" y="361767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导航</a:t>
            </a:r>
            <a:r>
              <a:rPr lang="zh-CN" altLang="en-US" dirty="0" smtClean="0"/>
              <a:t>阶段：定位，导航移动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619998" y="4293096"/>
            <a:ext cx="174327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LNav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导航总控类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837891" y="4285125"/>
            <a:ext cx="174327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LStaticNav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静态导航类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142655" y="4293096"/>
            <a:ext cx="174327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LPathPlanningCircularRobot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路径规范类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867898" y="5373216"/>
            <a:ext cx="174327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LDB</a:t>
            </a:r>
          </a:p>
          <a:p>
            <a:pPr algn="ctr"/>
            <a:r>
              <a:rPr lang="zh-CN" altLang="en-US" sz="1200" dirty="0" smtClean="0"/>
              <a:t>地点记录类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491634" y="5373216"/>
            <a:ext cx="1743272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LRobot2</a:t>
            </a:r>
          </a:p>
          <a:p>
            <a:pPr algn="ctr"/>
            <a:r>
              <a:rPr lang="zh-CN" altLang="en-US" sz="1200" dirty="0" smtClean="0"/>
              <a:t>机器人简单移动控制类</a:t>
            </a:r>
          </a:p>
        </p:txBody>
      </p:sp>
    </p:spTree>
    <p:extLst>
      <p:ext uri="{BB962C8B-B14F-4D97-AF65-F5344CB8AC3E}">
        <p14:creationId xmlns:p14="http://schemas.microsoft.com/office/powerpoint/2010/main" val="37700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bobo</dc:creator>
  <cp:lastModifiedBy>bobo</cp:lastModifiedBy>
  <cp:revision>4</cp:revision>
  <dcterms:created xsi:type="dcterms:W3CDTF">2011-09-18T14:49:20Z</dcterms:created>
  <dcterms:modified xsi:type="dcterms:W3CDTF">2011-09-18T15:23:23Z</dcterms:modified>
</cp:coreProperties>
</file>