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330" r:id="rId5"/>
    <p:sldId id="335" r:id="rId6"/>
    <p:sldId id="307" r:id="rId7"/>
    <p:sldId id="311" r:id="rId8"/>
    <p:sldId id="312" r:id="rId9"/>
    <p:sldId id="315" r:id="rId10"/>
    <p:sldId id="316" r:id="rId11"/>
    <p:sldId id="317" r:id="rId12"/>
    <p:sldId id="318" r:id="rId13"/>
    <p:sldId id="336" r:id="rId14"/>
    <p:sldId id="325" r:id="rId15"/>
    <p:sldId id="356" r:id="rId16"/>
    <p:sldId id="327" r:id="rId17"/>
    <p:sldId id="328" r:id="rId18"/>
    <p:sldId id="329" r:id="rId19"/>
    <p:sldId id="337" r:id="rId20"/>
    <p:sldId id="345" r:id="rId21"/>
    <p:sldId id="358" r:id="rId22"/>
    <p:sldId id="338" r:id="rId23"/>
    <p:sldId id="306" r:id="rId24"/>
    <p:sldId id="346" r:id="rId25"/>
    <p:sldId id="321" r:id="rId26"/>
    <p:sldId id="322" r:id="rId27"/>
    <p:sldId id="323" r:id="rId28"/>
    <p:sldId id="324" r:id="rId29"/>
    <p:sldId id="357" r:id="rId30"/>
    <p:sldId id="339" r:id="rId31"/>
    <p:sldId id="319" r:id="rId32"/>
    <p:sldId id="320" r:id="rId33"/>
    <p:sldId id="340" r:id="rId34"/>
    <p:sldId id="341" r:id="rId35"/>
    <p:sldId id="342" r:id="rId36"/>
    <p:sldId id="343" r:id="rId37"/>
    <p:sldId id="313" r:id="rId38"/>
    <p:sldId id="344" r:id="rId39"/>
    <p:sldId id="310" r:id="rId40"/>
    <p:sldId id="347" r:id="rId41"/>
    <p:sldId id="348" r:id="rId42"/>
    <p:sldId id="349" r:id="rId43"/>
    <p:sldId id="350" r:id="rId44"/>
    <p:sldId id="351" r:id="rId45"/>
    <p:sldId id="352" r:id="rId46"/>
    <p:sldId id="354" r:id="rId47"/>
    <p:sldId id="353" r:id="rId48"/>
    <p:sldId id="355" r:id="rId49"/>
    <p:sldId id="303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54"/>
    <a:srgbClr val="FFAC8B"/>
    <a:srgbClr val="525252"/>
    <a:srgbClr val="00FF00"/>
    <a:srgbClr val="FF3F44"/>
    <a:srgbClr val="FFE21A"/>
    <a:srgbClr val="D1FFE6"/>
    <a:srgbClr val="F6DADA"/>
    <a:srgbClr val="AEFCD9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  <a:alpha val="80000"/>
              </a:schemeClr>
            </a:solidFill>
            <a:ln w="25400" cmpd="sng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工作表1!$A$2:$A$6</c:f>
              <c:strCache>
                <c:ptCount val="5"/>
                <c:pt idx="0">
                  <c:v>連段傷害</c:v>
                </c:pt>
                <c:pt idx="1">
                  <c:v>最高傷害</c:v>
                </c:pt>
                <c:pt idx="2">
                  <c:v>攻擊距離</c:v>
                </c:pt>
                <c:pt idx="3">
                  <c:v>移動速度</c:v>
                </c:pt>
                <c:pt idx="4">
                  <c:v>操作難度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數列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2D6-4920-AEED-C407C6775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070560"/>
        <c:axId val="1349073056"/>
      </c:radarChart>
      <c:catAx>
        <c:axId val="134907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ln w="9525" cap="flat" cmpd="dbl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635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3056"/>
        <c:crosses val="autoZero"/>
        <c:auto val="1"/>
        <c:lblAlgn val="ctr"/>
        <c:lblOffset val="100"/>
        <c:noMultiLvlLbl val="0"/>
      </c:catAx>
      <c:valAx>
        <c:axId val="1349073056"/>
        <c:scaling>
          <c:orientation val="minMax"/>
          <c:max val="5"/>
          <c:min val="0"/>
        </c:scaling>
        <c:delete val="0"/>
        <c:axPos val="l"/>
        <c:majorGridlines>
          <c:spPr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one"/>
        <c:spPr>
          <a:noFill/>
          <a:ln w="15875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056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  <a:alpha val="80000"/>
              </a:schemeClr>
            </a:solidFill>
            <a:ln w="25400" cmpd="sng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工作表1!$A$2:$A$6</c:f>
              <c:strCache>
                <c:ptCount val="5"/>
                <c:pt idx="0">
                  <c:v>連段傷害</c:v>
                </c:pt>
                <c:pt idx="1">
                  <c:v>最高傷害</c:v>
                </c:pt>
                <c:pt idx="2">
                  <c:v>攻擊距離</c:v>
                </c:pt>
                <c:pt idx="3">
                  <c:v>移動速度</c:v>
                </c:pt>
                <c:pt idx="4">
                  <c:v>操作難度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數列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3A2-468E-B01E-6F5ED1DB2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070560"/>
        <c:axId val="1349073056"/>
      </c:radarChart>
      <c:catAx>
        <c:axId val="134907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ln w="9525" cap="flat" cmpd="dbl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635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3056"/>
        <c:crosses val="autoZero"/>
        <c:auto val="1"/>
        <c:lblAlgn val="ctr"/>
        <c:lblOffset val="100"/>
        <c:noMultiLvlLbl val="0"/>
      </c:catAx>
      <c:valAx>
        <c:axId val="1349073056"/>
        <c:scaling>
          <c:orientation val="minMax"/>
          <c:max val="5"/>
          <c:min val="0"/>
        </c:scaling>
        <c:delete val="0"/>
        <c:axPos val="l"/>
        <c:majorGridlines>
          <c:spPr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one"/>
        <c:spPr>
          <a:noFill/>
          <a:ln w="15875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056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  <a:alpha val="80000"/>
              </a:schemeClr>
            </a:solidFill>
            <a:ln w="25400" cmpd="sng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工作表1!$A$2:$A$6</c:f>
              <c:strCache>
                <c:ptCount val="5"/>
                <c:pt idx="0">
                  <c:v>連段傷害</c:v>
                </c:pt>
                <c:pt idx="1">
                  <c:v>最高傷害</c:v>
                </c:pt>
                <c:pt idx="2">
                  <c:v>攻擊距離</c:v>
                </c:pt>
                <c:pt idx="3">
                  <c:v>移動速度</c:v>
                </c:pt>
                <c:pt idx="4">
                  <c:v>操作難度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數列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D05-4607-BF04-AF8013ED4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070560"/>
        <c:axId val="1349073056"/>
      </c:radarChart>
      <c:catAx>
        <c:axId val="134907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ln w="9525" cap="flat" cmpd="dbl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635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3056"/>
        <c:crosses val="autoZero"/>
        <c:auto val="1"/>
        <c:lblAlgn val="ctr"/>
        <c:lblOffset val="100"/>
        <c:noMultiLvlLbl val="0"/>
      </c:catAx>
      <c:valAx>
        <c:axId val="1349073056"/>
        <c:scaling>
          <c:orientation val="minMax"/>
          <c:max val="5"/>
          <c:min val="0"/>
        </c:scaling>
        <c:delete val="0"/>
        <c:axPos val="l"/>
        <c:majorGridlines>
          <c:spPr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one"/>
        <c:spPr>
          <a:noFill/>
          <a:ln w="15875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056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  <a:alpha val="80000"/>
              </a:schemeClr>
            </a:solidFill>
            <a:ln w="25400" cmpd="sng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工作表1!$A$2:$A$6</c:f>
              <c:strCache>
                <c:ptCount val="5"/>
                <c:pt idx="0">
                  <c:v>連段傷害</c:v>
                </c:pt>
                <c:pt idx="1">
                  <c:v>最高傷害</c:v>
                </c:pt>
                <c:pt idx="2">
                  <c:v>攻擊距離</c:v>
                </c:pt>
                <c:pt idx="3">
                  <c:v>移動速度</c:v>
                </c:pt>
                <c:pt idx="4">
                  <c:v>操作難度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工作表1!$B$1</c15:sqref>
                        </c15:formulaRef>
                      </c:ext>
                    </c:extLst>
                    <c:strCache>
                      <c:ptCount val="1"/>
                      <c:pt idx="0">
                        <c:v>數列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EBE-4667-B8D9-BCE4815C1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070560"/>
        <c:axId val="1349073056"/>
      </c:radarChart>
      <c:catAx>
        <c:axId val="134907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ln w="9525" cap="flat" cmpd="dbl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63500">
                    <a:schemeClr val="bg1"/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3056"/>
        <c:crosses val="autoZero"/>
        <c:auto val="1"/>
        <c:lblAlgn val="ctr"/>
        <c:lblOffset val="100"/>
        <c:noMultiLvlLbl val="0"/>
      </c:catAx>
      <c:valAx>
        <c:axId val="1349073056"/>
        <c:scaling>
          <c:orientation val="minMax"/>
          <c:max val="5"/>
          <c:min val="0"/>
        </c:scaling>
        <c:delete val="0"/>
        <c:axPos val="l"/>
        <c:majorGridlines>
          <c:spPr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one"/>
        <c:spPr>
          <a:noFill/>
          <a:ln w="15875">
            <a:solidFill>
              <a:schemeClr val="tx2">
                <a:lumMod val="60000"/>
                <a:lumOff val="40000"/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4907056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gm:t>
    </dgm:pt>
    <dgm:pt modelId="{B9227CC7-C27F-4DF7-AC74-69FF72C4D7B7}" type="sib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5B779A0E-E296-4F00-AABE-AA06F088F4DD}" type="sib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E50903-9BE6-4594-89F8-43C3EDDA4A11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gm:t>
    </dgm:pt>
    <dgm:pt modelId="{C6011DCB-6051-4C3C-8417-7CBD75D2A6E5}" type="par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6D500F-056A-4A39-B46D-5D107F2D89BC}" type="sib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01B0E-579A-40D1-AEEC-9B40879F60B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1900EF4D-922D-4998-B6FD-32FF863BB40F}" type="par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8E7CE-8F01-4059-AA71-2F057A775D7A}" type="sib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7699-7189-4238-89C8-E0F82D823533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gm:t>
    </dgm:pt>
    <dgm:pt modelId="{90A26515-E9E7-4A4E-BBB5-6FED54DC8D85}" type="par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BC8B25-D7EF-4972-88D6-EF0412E9CA06}" type="sib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648EF6-3720-4110-9869-A8B38A59A77C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gm:t>
    </dgm:pt>
    <dgm:pt modelId="{5AA38B6B-1B0E-4024-BC0D-18EA60EF442E}" type="par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171E8B7B-8EFF-4457-A7CB-3BBC770CDFA5}" type="sib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8" custScaleX="18752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7"/>
      <dgm:spPr/>
    </dgm:pt>
    <dgm:pt modelId="{F6724BF6-D72D-49EE-ABE1-E0DDD34BB6A6}" type="pres">
      <dgm:prSet presAssocID="{BBBC95EA-5E00-4700-A9DB-AB8B3103F42B}" presName="connectorText" presStyleLbl="sibTrans1D1" presStyleIdx="0" presStyleCnt="7"/>
      <dgm:spPr/>
    </dgm:pt>
    <dgm:pt modelId="{2B707088-4B6E-4103-A4AF-2C0AEC35D110}" type="pres">
      <dgm:prSet presAssocID="{E4EE2E57-C5BF-46DF-9262-7EAE28261C99}" presName="node" presStyleLbl="node1" presStyleIdx="1" presStyleCnt="8" custScaleX="18752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7"/>
      <dgm:spPr/>
    </dgm:pt>
    <dgm:pt modelId="{677A256C-5C41-4F92-B647-3D353A27885A}" type="pres">
      <dgm:prSet presAssocID="{5B779A0E-E296-4F00-AABE-AA06F088F4DD}" presName="connectorText" presStyleLbl="sibTrans1D1" presStyleIdx="1" presStyleCnt="7"/>
      <dgm:spPr/>
    </dgm:pt>
    <dgm:pt modelId="{4E3FC25F-CFFB-470D-92D5-EF3D53B8C6A8}" type="pres">
      <dgm:prSet presAssocID="{63372502-6C74-463E-B1CA-7D1821E0231D}" presName="node" presStyleLbl="node1" presStyleIdx="2" presStyleCnt="8" custScaleX="18752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7"/>
      <dgm:spPr/>
    </dgm:pt>
    <dgm:pt modelId="{2B197621-0649-4847-9EBA-1F75FC4D2B8A}" type="pres">
      <dgm:prSet presAssocID="{B9227CC7-C27F-4DF7-AC74-69FF72C4D7B7}" presName="connectorText" presStyleLbl="sibTrans1D1" presStyleIdx="2" presStyleCnt="7"/>
      <dgm:spPr/>
    </dgm:pt>
    <dgm:pt modelId="{2562C205-DAEC-45CF-8D4C-CCB654F27FE4}" type="pres">
      <dgm:prSet presAssocID="{76A20E6C-0411-4242-AA1C-BFF6973BF64B}" presName="node" presStyleLbl="node1" presStyleIdx="3" presStyleCnt="8" custScaleX="187529">
        <dgm:presLayoutVars>
          <dgm:bulletEnabled val="1"/>
        </dgm:presLayoutVars>
      </dgm:prSet>
      <dgm:spPr/>
    </dgm:pt>
    <dgm:pt modelId="{4DB0B2D8-7A35-4728-90DD-17299EF4C1EE}" type="pres">
      <dgm:prSet presAssocID="{37F4EAD7-651A-4D5D-9A35-267500A6F662}" presName="sibTrans" presStyleLbl="sibTrans1D1" presStyleIdx="3" presStyleCnt="7"/>
      <dgm:spPr/>
    </dgm:pt>
    <dgm:pt modelId="{CD09C298-50D9-48F4-B9EF-7782703FBE6F}" type="pres">
      <dgm:prSet presAssocID="{37F4EAD7-651A-4D5D-9A35-267500A6F662}" presName="connectorText" presStyleLbl="sibTrans1D1" presStyleIdx="3" presStyleCnt="7"/>
      <dgm:spPr/>
    </dgm:pt>
    <dgm:pt modelId="{E4AAF15C-8B96-40BD-9B01-11638C1BE2AA}" type="pres">
      <dgm:prSet presAssocID="{85648EF6-3720-4110-9869-A8B38A59A77C}" presName="node" presStyleLbl="node1" presStyleIdx="4" presStyleCnt="8" custScaleX="187529">
        <dgm:presLayoutVars>
          <dgm:bulletEnabled val="1"/>
        </dgm:presLayoutVars>
      </dgm:prSet>
      <dgm:spPr/>
    </dgm:pt>
    <dgm:pt modelId="{88294B21-1C59-4815-BED1-0402EA6B902B}" type="pres">
      <dgm:prSet presAssocID="{171E8B7B-8EFF-4457-A7CB-3BBC770CDFA5}" presName="sibTrans" presStyleLbl="sibTrans1D1" presStyleIdx="4" presStyleCnt="7"/>
      <dgm:spPr/>
    </dgm:pt>
    <dgm:pt modelId="{EDDCC83D-4306-4E72-BEA5-4EB9CBE27DE1}" type="pres">
      <dgm:prSet presAssocID="{171E8B7B-8EFF-4457-A7CB-3BBC770CDFA5}" presName="connectorText" presStyleLbl="sibTrans1D1" presStyleIdx="4" presStyleCnt="7"/>
      <dgm:spPr/>
    </dgm:pt>
    <dgm:pt modelId="{4C0A4D9A-E8F5-4053-B06E-E0FFF243D4DC}" type="pres">
      <dgm:prSet presAssocID="{E3E50903-9BE6-4594-89F8-43C3EDDA4A11}" presName="node" presStyleLbl="node1" presStyleIdx="5" presStyleCnt="8" custScaleX="187529">
        <dgm:presLayoutVars>
          <dgm:bulletEnabled val="1"/>
        </dgm:presLayoutVars>
      </dgm:prSet>
      <dgm:spPr/>
    </dgm:pt>
    <dgm:pt modelId="{F5764227-3D60-48C8-BA3F-B67239655789}" type="pres">
      <dgm:prSet presAssocID="{3D6D500F-056A-4A39-B46D-5D107F2D89BC}" presName="sibTrans" presStyleLbl="sibTrans1D1" presStyleIdx="5" presStyleCnt="7"/>
      <dgm:spPr/>
    </dgm:pt>
    <dgm:pt modelId="{DA7A25F5-2C34-475D-A5A9-FC9C244FE147}" type="pres">
      <dgm:prSet presAssocID="{3D6D500F-056A-4A39-B46D-5D107F2D89BC}" presName="connectorText" presStyleLbl="sibTrans1D1" presStyleIdx="5" presStyleCnt="7"/>
      <dgm:spPr/>
    </dgm:pt>
    <dgm:pt modelId="{690A11A5-E4F3-4C4C-8B65-6B4379DB61CB}" type="pres">
      <dgm:prSet presAssocID="{4AD01B0E-579A-40D1-AEEC-9B40879F60B9}" presName="node" presStyleLbl="node1" presStyleIdx="6" presStyleCnt="8" custScaleX="187529">
        <dgm:presLayoutVars>
          <dgm:bulletEnabled val="1"/>
        </dgm:presLayoutVars>
      </dgm:prSet>
      <dgm:spPr/>
    </dgm:pt>
    <dgm:pt modelId="{B7233CFB-1A2A-4CB8-87BE-A8E704BA741C}" type="pres">
      <dgm:prSet presAssocID="{F0B8E7CE-8F01-4059-AA71-2F057A775D7A}" presName="sibTrans" presStyleLbl="sibTrans1D1" presStyleIdx="6" presStyleCnt="7"/>
      <dgm:spPr/>
    </dgm:pt>
    <dgm:pt modelId="{A10EBAF8-C8B3-4018-A823-BE09E416ABD2}" type="pres">
      <dgm:prSet presAssocID="{F0B8E7CE-8F01-4059-AA71-2F057A775D7A}" presName="connectorText" presStyleLbl="sibTrans1D1" presStyleIdx="6" presStyleCnt="7"/>
      <dgm:spPr/>
    </dgm:pt>
    <dgm:pt modelId="{3788CFEC-E21C-4FA3-BD80-F8A7E2DC967B}" type="pres">
      <dgm:prSet presAssocID="{A6057699-7189-4238-89C8-E0F82D823533}" presName="node" presStyleLbl="node1" presStyleIdx="7" presStyleCnt="8" custScaleX="18752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5AD57F02-874B-468B-8323-86825E5FEE77}" type="presOf" srcId="{A6057699-7189-4238-89C8-E0F82D823533}" destId="{3788CFEC-E21C-4FA3-BD80-F8A7E2DC967B}" srcOrd="0" destOrd="0" presId="urn:microsoft.com/office/officeart/2005/8/layout/bProcess3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DCC49129-CD67-4EE9-BC4C-8F09A04AB5B6}" type="presOf" srcId="{37F4EAD7-651A-4D5D-9A35-267500A6F662}" destId="{4DB0B2D8-7A35-4728-90DD-17299EF4C1EE}" srcOrd="0" destOrd="0" presId="urn:microsoft.com/office/officeart/2005/8/layout/bProcess3"/>
    <dgm:cxn modelId="{3782E02C-F944-4997-A11A-E201A119A6D3}" srcId="{8724ED28-120F-4F41-B021-333CB23330F6}" destId="{4AD01B0E-579A-40D1-AEEC-9B40879F60B9}" srcOrd="6" destOrd="0" parTransId="{1900EF4D-922D-4998-B6FD-32FF863BB40F}" sibTransId="{F0B8E7CE-8F01-4059-AA71-2F057A775D7A}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ECE9843E-EE80-4891-A62F-5709A3301546}" type="presOf" srcId="{37F4EAD7-651A-4D5D-9A35-267500A6F662}" destId="{CD09C298-50D9-48F4-B9EF-7782703FBE6F}" srcOrd="1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C672CB4C-F89E-4B50-AA50-AD86B0425604}" srcId="{8724ED28-120F-4F41-B021-333CB23330F6}" destId="{E3E50903-9BE6-4594-89F8-43C3EDDA4A11}" srcOrd="5" destOrd="0" parTransId="{C6011DCB-6051-4C3C-8417-7CBD75D2A6E5}" sibTransId="{3D6D500F-056A-4A39-B46D-5D107F2D89BC}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3C84BA80-F3E2-43BC-A858-1793A0AF9427}" srcId="{8724ED28-120F-4F41-B021-333CB23330F6}" destId="{85648EF6-3720-4110-9869-A8B38A59A77C}" srcOrd="4" destOrd="0" parTransId="{5AA38B6B-1B0E-4024-BC0D-18EA60EF442E}" sibTransId="{171E8B7B-8EFF-4457-A7CB-3BBC770CDFA5}"/>
    <dgm:cxn modelId="{622F6494-8BF3-4A36-9E4A-EF5C499F9714}" type="presOf" srcId="{4AD01B0E-579A-40D1-AEEC-9B40879F60B9}" destId="{690A11A5-E4F3-4C4C-8B65-6B4379DB61CB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92268A7-17B3-4685-A9A5-281D14C5A6AB}" type="presOf" srcId="{F0B8E7CE-8F01-4059-AA71-2F057A775D7A}" destId="{B7233CFB-1A2A-4CB8-87BE-A8E704BA741C}" srcOrd="0" destOrd="0" presId="urn:microsoft.com/office/officeart/2005/8/layout/bProcess3"/>
    <dgm:cxn modelId="{090AC5AA-A624-4464-9073-38085E283E1A}" type="presOf" srcId="{171E8B7B-8EFF-4457-A7CB-3BBC770CDFA5}" destId="{88294B21-1C59-4815-BED1-0402EA6B902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8B3F6DAE-F522-4688-BDC8-458133C64D17}" srcId="{8724ED28-120F-4F41-B021-333CB23330F6}" destId="{A6057699-7189-4238-89C8-E0F82D823533}" srcOrd="7" destOrd="0" parTransId="{90A26515-E9E7-4A4E-BBB5-6FED54DC8D85}" sibTransId="{D1BC8B25-D7EF-4972-88D6-EF0412E9CA06}"/>
    <dgm:cxn modelId="{A5F7EBC4-C9FD-4A30-B465-269F2FDE6003}" type="presOf" srcId="{171E8B7B-8EFF-4457-A7CB-3BBC770CDFA5}" destId="{EDDCC83D-4306-4E72-BEA5-4EB9CBE27DE1}" srcOrd="1" destOrd="0" presId="urn:microsoft.com/office/officeart/2005/8/layout/bProcess3"/>
    <dgm:cxn modelId="{060444C7-54B2-4006-BB9D-D102C6CE128B}" type="presOf" srcId="{85648EF6-3720-4110-9869-A8B38A59A77C}" destId="{E4AAF15C-8B96-40BD-9B01-11638C1BE2AA}" srcOrd="0" destOrd="0" presId="urn:microsoft.com/office/officeart/2005/8/layout/bProcess3"/>
    <dgm:cxn modelId="{76C995CA-D127-4FAC-9EA4-A16E1F19F0B1}" type="presOf" srcId="{3D6D500F-056A-4A39-B46D-5D107F2D89BC}" destId="{F5764227-3D60-48C8-BA3F-B67239655789}" srcOrd="0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0CA9DEA-6176-4098-A4D3-337AE29E1DC1}" type="presOf" srcId="{3D6D500F-056A-4A39-B46D-5D107F2D89BC}" destId="{DA7A25F5-2C34-475D-A5A9-FC9C244FE147}" srcOrd="1" destOrd="0" presId="urn:microsoft.com/office/officeart/2005/8/layout/bProcess3"/>
    <dgm:cxn modelId="{6A8484F0-538E-4AA9-A00B-3D185D655FC0}" type="presOf" srcId="{F0B8E7CE-8F01-4059-AA71-2F057A775D7A}" destId="{A10EBAF8-C8B3-4018-A823-BE09E416ABD2}" srcOrd="1" destOrd="0" presId="urn:microsoft.com/office/officeart/2005/8/layout/bProcess3"/>
    <dgm:cxn modelId="{B80051F6-CB15-4CCC-82CC-FBF6B1739556}" type="presOf" srcId="{E3E50903-9BE6-4594-89F8-43C3EDDA4A11}" destId="{4C0A4D9A-E8F5-4053-B06E-E0FFF243D4DC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  <dgm:cxn modelId="{C8C23F49-5CA4-4381-9033-48FD98CF130E}" type="presParOf" srcId="{A605D2DE-0E98-4656-8C46-67A9D41FEFBF}" destId="{4DB0B2D8-7A35-4728-90DD-17299EF4C1EE}" srcOrd="7" destOrd="0" presId="urn:microsoft.com/office/officeart/2005/8/layout/bProcess3"/>
    <dgm:cxn modelId="{C15368F3-42F3-4511-8916-5C20FB3687FA}" type="presParOf" srcId="{4DB0B2D8-7A35-4728-90DD-17299EF4C1EE}" destId="{CD09C298-50D9-48F4-B9EF-7782703FBE6F}" srcOrd="0" destOrd="0" presId="urn:microsoft.com/office/officeart/2005/8/layout/bProcess3"/>
    <dgm:cxn modelId="{16EB7F62-1542-4DFD-BCD3-C4A06DB805DA}" type="presParOf" srcId="{A605D2DE-0E98-4656-8C46-67A9D41FEFBF}" destId="{E4AAF15C-8B96-40BD-9B01-11638C1BE2AA}" srcOrd="8" destOrd="0" presId="urn:microsoft.com/office/officeart/2005/8/layout/bProcess3"/>
    <dgm:cxn modelId="{757BF61E-8029-4DF2-888F-07E96BF62002}" type="presParOf" srcId="{A605D2DE-0E98-4656-8C46-67A9D41FEFBF}" destId="{88294B21-1C59-4815-BED1-0402EA6B902B}" srcOrd="9" destOrd="0" presId="urn:microsoft.com/office/officeart/2005/8/layout/bProcess3"/>
    <dgm:cxn modelId="{69CA49A8-DC85-4A8D-8B1C-BEC4A631A636}" type="presParOf" srcId="{88294B21-1C59-4815-BED1-0402EA6B902B}" destId="{EDDCC83D-4306-4E72-BEA5-4EB9CBE27DE1}" srcOrd="0" destOrd="0" presId="urn:microsoft.com/office/officeart/2005/8/layout/bProcess3"/>
    <dgm:cxn modelId="{8E02C39D-8D38-46A0-9212-AC28E5386B0E}" type="presParOf" srcId="{A605D2DE-0E98-4656-8C46-67A9D41FEFBF}" destId="{4C0A4D9A-E8F5-4053-B06E-E0FFF243D4DC}" srcOrd="10" destOrd="0" presId="urn:microsoft.com/office/officeart/2005/8/layout/bProcess3"/>
    <dgm:cxn modelId="{DF10ACEC-F0BE-477F-B1FA-995EC5A73AD0}" type="presParOf" srcId="{A605D2DE-0E98-4656-8C46-67A9D41FEFBF}" destId="{F5764227-3D60-48C8-BA3F-B67239655789}" srcOrd="11" destOrd="0" presId="urn:microsoft.com/office/officeart/2005/8/layout/bProcess3"/>
    <dgm:cxn modelId="{0FF15EB7-848C-4B08-A912-6BCCC2A76EE9}" type="presParOf" srcId="{F5764227-3D60-48C8-BA3F-B67239655789}" destId="{DA7A25F5-2C34-475D-A5A9-FC9C244FE147}" srcOrd="0" destOrd="0" presId="urn:microsoft.com/office/officeart/2005/8/layout/bProcess3"/>
    <dgm:cxn modelId="{251FBB0D-11BA-4AD6-9A19-BB530779CE96}" type="presParOf" srcId="{A605D2DE-0E98-4656-8C46-67A9D41FEFBF}" destId="{690A11A5-E4F3-4C4C-8B65-6B4379DB61CB}" srcOrd="12" destOrd="0" presId="urn:microsoft.com/office/officeart/2005/8/layout/bProcess3"/>
    <dgm:cxn modelId="{20FCA338-F3F4-4B48-A6A9-DAF27659294F}" type="presParOf" srcId="{A605D2DE-0E98-4656-8C46-67A9D41FEFBF}" destId="{B7233CFB-1A2A-4CB8-87BE-A8E704BA741C}" srcOrd="13" destOrd="0" presId="urn:microsoft.com/office/officeart/2005/8/layout/bProcess3"/>
    <dgm:cxn modelId="{B03C6C82-D831-4BB0-A75F-415212A8DFBC}" type="presParOf" srcId="{B7233CFB-1A2A-4CB8-87BE-A8E704BA741C}" destId="{A10EBAF8-C8B3-4018-A823-BE09E416ABD2}" srcOrd="0" destOrd="0" presId="urn:microsoft.com/office/officeart/2005/8/layout/bProcess3"/>
    <dgm:cxn modelId="{A71087C5-E979-4E60-864D-EDDDD01A2CD9}" type="presParOf" srcId="{A605D2DE-0E98-4656-8C46-67A9D41FEFBF}" destId="{3788CFEC-E21C-4FA3-BD80-F8A7E2DC967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gm:t>
    </dgm:pt>
    <dgm:pt modelId="{B9227CC7-C27F-4DF7-AC74-69FF72C4D7B7}" type="sib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5B779A0E-E296-4F00-AABE-AA06F088F4DD}" type="sib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E50903-9BE6-4594-89F8-43C3EDDA4A11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gm:t>
    </dgm:pt>
    <dgm:pt modelId="{C6011DCB-6051-4C3C-8417-7CBD75D2A6E5}" type="par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6D500F-056A-4A39-B46D-5D107F2D89BC}" type="sib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01B0E-579A-40D1-AEEC-9B40879F60B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1900EF4D-922D-4998-B6FD-32FF863BB40F}" type="par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8E7CE-8F01-4059-AA71-2F057A775D7A}" type="sib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7699-7189-4238-89C8-E0F82D823533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gm:t>
    </dgm:pt>
    <dgm:pt modelId="{90A26515-E9E7-4A4E-BBB5-6FED54DC8D85}" type="par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BC8B25-D7EF-4972-88D6-EF0412E9CA06}" type="sib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648EF6-3720-4110-9869-A8B38A59A77C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gm:t>
    </dgm:pt>
    <dgm:pt modelId="{5AA38B6B-1B0E-4024-BC0D-18EA60EF442E}" type="par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171E8B7B-8EFF-4457-A7CB-3BBC770CDFA5}" type="sib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8" custScaleX="18752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7"/>
      <dgm:spPr/>
    </dgm:pt>
    <dgm:pt modelId="{F6724BF6-D72D-49EE-ABE1-E0DDD34BB6A6}" type="pres">
      <dgm:prSet presAssocID="{BBBC95EA-5E00-4700-A9DB-AB8B3103F42B}" presName="connectorText" presStyleLbl="sibTrans1D1" presStyleIdx="0" presStyleCnt="7"/>
      <dgm:spPr/>
    </dgm:pt>
    <dgm:pt modelId="{2B707088-4B6E-4103-A4AF-2C0AEC35D110}" type="pres">
      <dgm:prSet presAssocID="{E4EE2E57-C5BF-46DF-9262-7EAE28261C99}" presName="node" presStyleLbl="node1" presStyleIdx="1" presStyleCnt="8" custScaleX="18752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7"/>
      <dgm:spPr/>
    </dgm:pt>
    <dgm:pt modelId="{677A256C-5C41-4F92-B647-3D353A27885A}" type="pres">
      <dgm:prSet presAssocID="{5B779A0E-E296-4F00-AABE-AA06F088F4DD}" presName="connectorText" presStyleLbl="sibTrans1D1" presStyleIdx="1" presStyleCnt="7"/>
      <dgm:spPr/>
    </dgm:pt>
    <dgm:pt modelId="{4E3FC25F-CFFB-470D-92D5-EF3D53B8C6A8}" type="pres">
      <dgm:prSet presAssocID="{63372502-6C74-463E-B1CA-7D1821E0231D}" presName="node" presStyleLbl="node1" presStyleIdx="2" presStyleCnt="8" custScaleX="18752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7"/>
      <dgm:spPr/>
    </dgm:pt>
    <dgm:pt modelId="{2B197621-0649-4847-9EBA-1F75FC4D2B8A}" type="pres">
      <dgm:prSet presAssocID="{B9227CC7-C27F-4DF7-AC74-69FF72C4D7B7}" presName="connectorText" presStyleLbl="sibTrans1D1" presStyleIdx="2" presStyleCnt="7"/>
      <dgm:spPr/>
    </dgm:pt>
    <dgm:pt modelId="{2562C205-DAEC-45CF-8D4C-CCB654F27FE4}" type="pres">
      <dgm:prSet presAssocID="{76A20E6C-0411-4242-AA1C-BFF6973BF64B}" presName="node" presStyleLbl="node1" presStyleIdx="3" presStyleCnt="8" custScaleX="187529">
        <dgm:presLayoutVars>
          <dgm:bulletEnabled val="1"/>
        </dgm:presLayoutVars>
      </dgm:prSet>
      <dgm:spPr/>
    </dgm:pt>
    <dgm:pt modelId="{4DB0B2D8-7A35-4728-90DD-17299EF4C1EE}" type="pres">
      <dgm:prSet presAssocID="{37F4EAD7-651A-4D5D-9A35-267500A6F662}" presName="sibTrans" presStyleLbl="sibTrans1D1" presStyleIdx="3" presStyleCnt="7"/>
      <dgm:spPr/>
    </dgm:pt>
    <dgm:pt modelId="{CD09C298-50D9-48F4-B9EF-7782703FBE6F}" type="pres">
      <dgm:prSet presAssocID="{37F4EAD7-651A-4D5D-9A35-267500A6F662}" presName="connectorText" presStyleLbl="sibTrans1D1" presStyleIdx="3" presStyleCnt="7"/>
      <dgm:spPr/>
    </dgm:pt>
    <dgm:pt modelId="{E4AAF15C-8B96-40BD-9B01-11638C1BE2AA}" type="pres">
      <dgm:prSet presAssocID="{85648EF6-3720-4110-9869-A8B38A59A77C}" presName="node" presStyleLbl="node1" presStyleIdx="4" presStyleCnt="8" custScaleX="187529">
        <dgm:presLayoutVars>
          <dgm:bulletEnabled val="1"/>
        </dgm:presLayoutVars>
      </dgm:prSet>
      <dgm:spPr/>
    </dgm:pt>
    <dgm:pt modelId="{88294B21-1C59-4815-BED1-0402EA6B902B}" type="pres">
      <dgm:prSet presAssocID="{171E8B7B-8EFF-4457-A7CB-3BBC770CDFA5}" presName="sibTrans" presStyleLbl="sibTrans1D1" presStyleIdx="4" presStyleCnt="7"/>
      <dgm:spPr/>
    </dgm:pt>
    <dgm:pt modelId="{EDDCC83D-4306-4E72-BEA5-4EB9CBE27DE1}" type="pres">
      <dgm:prSet presAssocID="{171E8B7B-8EFF-4457-A7CB-3BBC770CDFA5}" presName="connectorText" presStyleLbl="sibTrans1D1" presStyleIdx="4" presStyleCnt="7"/>
      <dgm:spPr/>
    </dgm:pt>
    <dgm:pt modelId="{4C0A4D9A-E8F5-4053-B06E-E0FFF243D4DC}" type="pres">
      <dgm:prSet presAssocID="{E3E50903-9BE6-4594-89F8-43C3EDDA4A11}" presName="node" presStyleLbl="node1" presStyleIdx="5" presStyleCnt="8" custScaleX="187529">
        <dgm:presLayoutVars>
          <dgm:bulletEnabled val="1"/>
        </dgm:presLayoutVars>
      </dgm:prSet>
      <dgm:spPr/>
    </dgm:pt>
    <dgm:pt modelId="{F5764227-3D60-48C8-BA3F-B67239655789}" type="pres">
      <dgm:prSet presAssocID="{3D6D500F-056A-4A39-B46D-5D107F2D89BC}" presName="sibTrans" presStyleLbl="sibTrans1D1" presStyleIdx="5" presStyleCnt="7"/>
      <dgm:spPr/>
    </dgm:pt>
    <dgm:pt modelId="{DA7A25F5-2C34-475D-A5A9-FC9C244FE147}" type="pres">
      <dgm:prSet presAssocID="{3D6D500F-056A-4A39-B46D-5D107F2D89BC}" presName="connectorText" presStyleLbl="sibTrans1D1" presStyleIdx="5" presStyleCnt="7"/>
      <dgm:spPr/>
    </dgm:pt>
    <dgm:pt modelId="{690A11A5-E4F3-4C4C-8B65-6B4379DB61CB}" type="pres">
      <dgm:prSet presAssocID="{4AD01B0E-579A-40D1-AEEC-9B40879F60B9}" presName="node" presStyleLbl="node1" presStyleIdx="6" presStyleCnt="8" custScaleX="187529">
        <dgm:presLayoutVars>
          <dgm:bulletEnabled val="1"/>
        </dgm:presLayoutVars>
      </dgm:prSet>
      <dgm:spPr/>
    </dgm:pt>
    <dgm:pt modelId="{B7233CFB-1A2A-4CB8-87BE-A8E704BA741C}" type="pres">
      <dgm:prSet presAssocID="{F0B8E7CE-8F01-4059-AA71-2F057A775D7A}" presName="sibTrans" presStyleLbl="sibTrans1D1" presStyleIdx="6" presStyleCnt="7"/>
      <dgm:spPr/>
    </dgm:pt>
    <dgm:pt modelId="{A10EBAF8-C8B3-4018-A823-BE09E416ABD2}" type="pres">
      <dgm:prSet presAssocID="{F0B8E7CE-8F01-4059-AA71-2F057A775D7A}" presName="connectorText" presStyleLbl="sibTrans1D1" presStyleIdx="6" presStyleCnt="7"/>
      <dgm:spPr/>
    </dgm:pt>
    <dgm:pt modelId="{3788CFEC-E21C-4FA3-BD80-F8A7E2DC967B}" type="pres">
      <dgm:prSet presAssocID="{A6057699-7189-4238-89C8-E0F82D823533}" presName="node" presStyleLbl="node1" presStyleIdx="7" presStyleCnt="8" custScaleX="18752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5AD57F02-874B-468B-8323-86825E5FEE77}" type="presOf" srcId="{A6057699-7189-4238-89C8-E0F82D823533}" destId="{3788CFEC-E21C-4FA3-BD80-F8A7E2DC967B}" srcOrd="0" destOrd="0" presId="urn:microsoft.com/office/officeart/2005/8/layout/bProcess3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DCC49129-CD67-4EE9-BC4C-8F09A04AB5B6}" type="presOf" srcId="{37F4EAD7-651A-4D5D-9A35-267500A6F662}" destId="{4DB0B2D8-7A35-4728-90DD-17299EF4C1EE}" srcOrd="0" destOrd="0" presId="urn:microsoft.com/office/officeart/2005/8/layout/bProcess3"/>
    <dgm:cxn modelId="{3782E02C-F944-4997-A11A-E201A119A6D3}" srcId="{8724ED28-120F-4F41-B021-333CB23330F6}" destId="{4AD01B0E-579A-40D1-AEEC-9B40879F60B9}" srcOrd="6" destOrd="0" parTransId="{1900EF4D-922D-4998-B6FD-32FF863BB40F}" sibTransId="{F0B8E7CE-8F01-4059-AA71-2F057A775D7A}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ECE9843E-EE80-4891-A62F-5709A3301546}" type="presOf" srcId="{37F4EAD7-651A-4D5D-9A35-267500A6F662}" destId="{CD09C298-50D9-48F4-B9EF-7782703FBE6F}" srcOrd="1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C672CB4C-F89E-4B50-AA50-AD86B0425604}" srcId="{8724ED28-120F-4F41-B021-333CB23330F6}" destId="{E3E50903-9BE6-4594-89F8-43C3EDDA4A11}" srcOrd="5" destOrd="0" parTransId="{C6011DCB-6051-4C3C-8417-7CBD75D2A6E5}" sibTransId="{3D6D500F-056A-4A39-B46D-5D107F2D89BC}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3C84BA80-F3E2-43BC-A858-1793A0AF9427}" srcId="{8724ED28-120F-4F41-B021-333CB23330F6}" destId="{85648EF6-3720-4110-9869-A8B38A59A77C}" srcOrd="4" destOrd="0" parTransId="{5AA38B6B-1B0E-4024-BC0D-18EA60EF442E}" sibTransId="{171E8B7B-8EFF-4457-A7CB-3BBC770CDFA5}"/>
    <dgm:cxn modelId="{622F6494-8BF3-4A36-9E4A-EF5C499F9714}" type="presOf" srcId="{4AD01B0E-579A-40D1-AEEC-9B40879F60B9}" destId="{690A11A5-E4F3-4C4C-8B65-6B4379DB61CB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92268A7-17B3-4685-A9A5-281D14C5A6AB}" type="presOf" srcId="{F0B8E7CE-8F01-4059-AA71-2F057A775D7A}" destId="{B7233CFB-1A2A-4CB8-87BE-A8E704BA741C}" srcOrd="0" destOrd="0" presId="urn:microsoft.com/office/officeart/2005/8/layout/bProcess3"/>
    <dgm:cxn modelId="{090AC5AA-A624-4464-9073-38085E283E1A}" type="presOf" srcId="{171E8B7B-8EFF-4457-A7CB-3BBC770CDFA5}" destId="{88294B21-1C59-4815-BED1-0402EA6B902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8B3F6DAE-F522-4688-BDC8-458133C64D17}" srcId="{8724ED28-120F-4F41-B021-333CB23330F6}" destId="{A6057699-7189-4238-89C8-E0F82D823533}" srcOrd="7" destOrd="0" parTransId="{90A26515-E9E7-4A4E-BBB5-6FED54DC8D85}" sibTransId="{D1BC8B25-D7EF-4972-88D6-EF0412E9CA06}"/>
    <dgm:cxn modelId="{A5F7EBC4-C9FD-4A30-B465-269F2FDE6003}" type="presOf" srcId="{171E8B7B-8EFF-4457-A7CB-3BBC770CDFA5}" destId="{EDDCC83D-4306-4E72-BEA5-4EB9CBE27DE1}" srcOrd="1" destOrd="0" presId="urn:microsoft.com/office/officeart/2005/8/layout/bProcess3"/>
    <dgm:cxn modelId="{060444C7-54B2-4006-BB9D-D102C6CE128B}" type="presOf" srcId="{85648EF6-3720-4110-9869-A8B38A59A77C}" destId="{E4AAF15C-8B96-40BD-9B01-11638C1BE2AA}" srcOrd="0" destOrd="0" presId="urn:microsoft.com/office/officeart/2005/8/layout/bProcess3"/>
    <dgm:cxn modelId="{76C995CA-D127-4FAC-9EA4-A16E1F19F0B1}" type="presOf" srcId="{3D6D500F-056A-4A39-B46D-5D107F2D89BC}" destId="{F5764227-3D60-48C8-BA3F-B67239655789}" srcOrd="0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0CA9DEA-6176-4098-A4D3-337AE29E1DC1}" type="presOf" srcId="{3D6D500F-056A-4A39-B46D-5D107F2D89BC}" destId="{DA7A25F5-2C34-475D-A5A9-FC9C244FE147}" srcOrd="1" destOrd="0" presId="urn:microsoft.com/office/officeart/2005/8/layout/bProcess3"/>
    <dgm:cxn modelId="{6A8484F0-538E-4AA9-A00B-3D185D655FC0}" type="presOf" srcId="{F0B8E7CE-8F01-4059-AA71-2F057A775D7A}" destId="{A10EBAF8-C8B3-4018-A823-BE09E416ABD2}" srcOrd="1" destOrd="0" presId="urn:microsoft.com/office/officeart/2005/8/layout/bProcess3"/>
    <dgm:cxn modelId="{B80051F6-CB15-4CCC-82CC-FBF6B1739556}" type="presOf" srcId="{E3E50903-9BE6-4594-89F8-43C3EDDA4A11}" destId="{4C0A4D9A-E8F5-4053-B06E-E0FFF243D4DC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  <dgm:cxn modelId="{C8C23F49-5CA4-4381-9033-48FD98CF130E}" type="presParOf" srcId="{A605D2DE-0E98-4656-8C46-67A9D41FEFBF}" destId="{4DB0B2D8-7A35-4728-90DD-17299EF4C1EE}" srcOrd="7" destOrd="0" presId="urn:microsoft.com/office/officeart/2005/8/layout/bProcess3"/>
    <dgm:cxn modelId="{C15368F3-42F3-4511-8916-5C20FB3687FA}" type="presParOf" srcId="{4DB0B2D8-7A35-4728-90DD-17299EF4C1EE}" destId="{CD09C298-50D9-48F4-B9EF-7782703FBE6F}" srcOrd="0" destOrd="0" presId="urn:microsoft.com/office/officeart/2005/8/layout/bProcess3"/>
    <dgm:cxn modelId="{16EB7F62-1542-4DFD-BCD3-C4A06DB805DA}" type="presParOf" srcId="{A605D2DE-0E98-4656-8C46-67A9D41FEFBF}" destId="{E4AAF15C-8B96-40BD-9B01-11638C1BE2AA}" srcOrd="8" destOrd="0" presId="urn:microsoft.com/office/officeart/2005/8/layout/bProcess3"/>
    <dgm:cxn modelId="{757BF61E-8029-4DF2-888F-07E96BF62002}" type="presParOf" srcId="{A605D2DE-0E98-4656-8C46-67A9D41FEFBF}" destId="{88294B21-1C59-4815-BED1-0402EA6B902B}" srcOrd="9" destOrd="0" presId="urn:microsoft.com/office/officeart/2005/8/layout/bProcess3"/>
    <dgm:cxn modelId="{69CA49A8-DC85-4A8D-8B1C-BEC4A631A636}" type="presParOf" srcId="{88294B21-1C59-4815-BED1-0402EA6B902B}" destId="{EDDCC83D-4306-4E72-BEA5-4EB9CBE27DE1}" srcOrd="0" destOrd="0" presId="urn:microsoft.com/office/officeart/2005/8/layout/bProcess3"/>
    <dgm:cxn modelId="{8E02C39D-8D38-46A0-9212-AC28E5386B0E}" type="presParOf" srcId="{A605D2DE-0E98-4656-8C46-67A9D41FEFBF}" destId="{4C0A4D9A-E8F5-4053-B06E-E0FFF243D4DC}" srcOrd="10" destOrd="0" presId="urn:microsoft.com/office/officeart/2005/8/layout/bProcess3"/>
    <dgm:cxn modelId="{DF10ACEC-F0BE-477F-B1FA-995EC5A73AD0}" type="presParOf" srcId="{A605D2DE-0E98-4656-8C46-67A9D41FEFBF}" destId="{F5764227-3D60-48C8-BA3F-B67239655789}" srcOrd="11" destOrd="0" presId="urn:microsoft.com/office/officeart/2005/8/layout/bProcess3"/>
    <dgm:cxn modelId="{0FF15EB7-848C-4B08-A912-6BCCC2A76EE9}" type="presParOf" srcId="{F5764227-3D60-48C8-BA3F-B67239655789}" destId="{DA7A25F5-2C34-475D-A5A9-FC9C244FE147}" srcOrd="0" destOrd="0" presId="urn:microsoft.com/office/officeart/2005/8/layout/bProcess3"/>
    <dgm:cxn modelId="{251FBB0D-11BA-4AD6-9A19-BB530779CE96}" type="presParOf" srcId="{A605D2DE-0E98-4656-8C46-67A9D41FEFBF}" destId="{690A11A5-E4F3-4C4C-8B65-6B4379DB61CB}" srcOrd="12" destOrd="0" presId="urn:microsoft.com/office/officeart/2005/8/layout/bProcess3"/>
    <dgm:cxn modelId="{20FCA338-F3F4-4B48-A6A9-DAF27659294F}" type="presParOf" srcId="{A605D2DE-0E98-4656-8C46-67A9D41FEFBF}" destId="{B7233CFB-1A2A-4CB8-87BE-A8E704BA741C}" srcOrd="13" destOrd="0" presId="urn:microsoft.com/office/officeart/2005/8/layout/bProcess3"/>
    <dgm:cxn modelId="{B03C6C82-D831-4BB0-A75F-415212A8DFBC}" type="presParOf" srcId="{B7233CFB-1A2A-4CB8-87BE-A8E704BA741C}" destId="{A10EBAF8-C8B3-4018-A823-BE09E416ABD2}" srcOrd="0" destOrd="0" presId="urn:microsoft.com/office/officeart/2005/8/layout/bProcess3"/>
    <dgm:cxn modelId="{A71087C5-E979-4E60-864D-EDDDD01A2CD9}" type="presParOf" srcId="{A605D2DE-0E98-4656-8C46-67A9D41FEFBF}" destId="{3788CFEC-E21C-4FA3-BD80-F8A7E2DC967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70E2E5-297D-4716-9A37-AB53292F29A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67329E-E846-4EC7-BFA5-2B568E6BB87A}">
      <dgm:prSet phldrT="[文字]" custT="1"/>
      <dgm:spPr>
        <a:solidFill>
          <a:schemeClr val="accent1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模式選擇</a:t>
          </a:r>
        </a:p>
      </dgm:t>
    </dgm:pt>
    <dgm:pt modelId="{62799C41-5811-4012-A9EC-CE69F4708506}" type="parTrans" cxnId="{0EB99593-EDF5-447C-83A2-EB53D1FAD23D}">
      <dgm:prSet/>
      <dgm:spPr/>
      <dgm:t>
        <a:bodyPr/>
        <a:lstStyle/>
        <a:p>
          <a:endParaRPr lang="zh-TW" altLang="en-US"/>
        </a:p>
      </dgm:t>
    </dgm:pt>
    <dgm:pt modelId="{83E2FEC0-B2B7-469D-BEEA-72308DF80BC5}" type="sibTrans" cxnId="{0EB99593-EDF5-447C-83A2-EB53D1FAD23D}">
      <dgm:prSet/>
      <dgm:spPr/>
      <dgm:t>
        <a:bodyPr/>
        <a:lstStyle/>
        <a:p>
          <a:endParaRPr lang="zh-TW" altLang="en-US"/>
        </a:p>
      </dgm:t>
    </dgm:pt>
    <dgm:pt modelId="{96E98D03-5CEB-4BA1-9AD4-AD5135DA4C3A}">
      <dgm:prSet phldrT="[文字]" custT="1"/>
      <dgm:spPr>
        <a:solidFill>
          <a:schemeClr val="accent1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關卡設定</a:t>
          </a:r>
        </a:p>
      </dgm:t>
    </dgm:pt>
    <dgm:pt modelId="{80D75169-F095-4BF7-A644-A5831CF66D35}" type="parTrans" cxnId="{537DCF31-405D-4833-9BB0-1178F16EF00E}">
      <dgm:prSet/>
      <dgm:spPr/>
      <dgm:t>
        <a:bodyPr/>
        <a:lstStyle/>
        <a:p>
          <a:endParaRPr lang="zh-TW" altLang="en-US"/>
        </a:p>
      </dgm:t>
    </dgm:pt>
    <dgm:pt modelId="{B6D04706-576C-4127-9DDE-908D59FFF668}" type="sibTrans" cxnId="{537DCF31-405D-4833-9BB0-1178F16EF00E}">
      <dgm:prSet/>
      <dgm:spPr/>
      <dgm:t>
        <a:bodyPr/>
        <a:lstStyle/>
        <a:p>
          <a:endParaRPr lang="zh-TW" altLang="en-US"/>
        </a:p>
      </dgm:t>
    </dgm:pt>
    <dgm:pt modelId="{301B8355-3BDC-47A5-815B-374550BA850B}">
      <dgm:prSet phldrT="[文字]" custT="1"/>
      <dgm:spPr>
        <a:solidFill>
          <a:schemeClr val="accent1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戰鬥場景</a:t>
          </a:r>
        </a:p>
      </dgm:t>
    </dgm:pt>
    <dgm:pt modelId="{BF2E576C-5BAF-43CE-94A9-5362BF1E60B5}" type="parTrans" cxnId="{C47F55C3-0E0D-4FF4-B9F2-F6D2658EAA6C}">
      <dgm:prSet/>
      <dgm:spPr/>
      <dgm:t>
        <a:bodyPr/>
        <a:lstStyle/>
        <a:p>
          <a:endParaRPr lang="zh-TW" altLang="en-US"/>
        </a:p>
      </dgm:t>
    </dgm:pt>
    <dgm:pt modelId="{2191A44A-78C4-44B5-A924-05812A9DCD26}" type="sibTrans" cxnId="{C47F55C3-0E0D-4FF4-B9F2-F6D2658EAA6C}">
      <dgm:prSet/>
      <dgm:spPr/>
      <dgm:t>
        <a:bodyPr/>
        <a:lstStyle/>
        <a:p>
          <a:endParaRPr lang="zh-TW" altLang="en-US"/>
        </a:p>
      </dgm:t>
    </dgm:pt>
    <dgm:pt modelId="{C8CF2A94-0E7D-4B47-9448-F901BD64CC04}">
      <dgm:prSet phldrT="[文字]" custT="1"/>
      <dgm:spPr>
        <a:solidFill>
          <a:schemeClr val="accent1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對戰結束</a:t>
          </a:r>
        </a:p>
      </dgm:t>
    </dgm:pt>
    <dgm:pt modelId="{49CCB1C6-3E64-4F7B-899C-E9738C64861C}" type="parTrans" cxnId="{0059A695-8650-460B-AA22-35A72A9B0B47}">
      <dgm:prSet/>
      <dgm:spPr/>
      <dgm:t>
        <a:bodyPr/>
        <a:lstStyle/>
        <a:p>
          <a:endParaRPr lang="zh-TW" altLang="en-US"/>
        </a:p>
      </dgm:t>
    </dgm:pt>
    <dgm:pt modelId="{A818A08F-5966-486A-A2F7-45DEE0894BA1}" type="sibTrans" cxnId="{0059A695-8650-460B-AA22-35A72A9B0B47}">
      <dgm:prSet/>
      <dgm:spPr/>
      <dgm:t>
        <a:bodyPr/>
        <a:lstStyle/>
        <a:p>
          <a:endParaRPr lang="zh-TW" altLang="en-US"/>
        </a:p>
      </dgm:t>
    </dgm:pt>
    <dgm:pt modelId="{D196FC89-01E2-41E8-B1C8-6CF6A159BA86}" type="pres">
      <dgm:prSet presAssocID="{8D70E2E5-297D-4716-9A37-AB53292F29AC}" presName="Name0" presStyleCnt="0">
        <dgm:presLayoutVars>
          <dgm:dir/>
          <dgm:animLvl val="lvl"/>
          <dgm:resizeHandles val="exact"/>
        </dgm:presLayoutVars>
      </dgm:prSet>
      <dgm:spPr/>
    </dgm:pt>
    <dgm:pt modelId="{C9CA0238-409C-4ECD-AA9A-B7905287177F}" type="pres">
      <dgm:prSet presAssocID="{5067329E-E846-4EC7-BFA5-2B568E6BB87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FE2675-6B32-4789-9FA7-D60CFA6C938C}" type="pres">
      <dgm:prSet presAssocID="{83E2FEC0-B2B7-469D-BEEA-72308DF80BC5}" presName="parTxOnlySpace" presStyleCnt="0"/>
      <dgm:spPr/>
    </dgm:pt>
    <dgm:pt modelId="{66CF1CF8-7C80-4369-ABBA-638D7B1A520E}" type="pres">
      <dgm:prSet presAssocID="{96E98D03-5CEB-4BA1-9AD4-AD5135DA4C3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76F94C0-5500-4626-9D27-ACA96E77382E}" type="pres">
      <dgm:prSet presAssocID="{B6D04706-576C-4127-9DDE-908D59FFF668}" presName="parTxOnlySpace" presStyleCnt="0"/>
      <dgm:spPr/>
    </dgm:pt>
    <dgm:pt modelId="{C5351AF6-2095-4D1A-80E9-5449A8F1C630}" type="pres">
      <dgm:prSet presAssocID="{301B8355-3BDC-47A5-815B-374550BA850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1BEA7D5-6AA7-4A96-83E0-04F9B7BABCFE}" type="pres">
      <dgm:prSet presAssocID="{2191A44A-78C4-44B5-A924-05812A9DCD26}" presName="parTxOnlySpace" presStyleCnt="0"/>
      <dgm:spPr/>
    </dgm:pt>
    <dgm:pt modelId="{160F9ADE-2385-4D81-8055-D200370C288E}" type="pres">
      <dgm:prSet presAssocID="{C8CF2A94-0E7D-4B47-9448-F901BD64CC0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50ABF28-F40C-45DA-AEB9-7A2A5B6B04BF}" type="presOf" srcId="{96E98D03-5CEB-4BA1-9AD4-AD5135DA4C3A}" destId="{66CF1CF8-7C80-4369-ABBA-638D7B1A520E}" srcOrd="0" destOrd="0" presId="urn:microsoft.com/office/officeart/2005/8/layout/chevron1"/>
    <dgm:cxn modelId="{537DCF31-405D-4833-9BB0-1178F16EF00E}" srcId="{8D70E2E5-297D-4716-9A37-AB53292F29AC}" destId="{96E98D03-5CEB-4BA1-9AD4-AD5135DA4C3A}" srcOrd="1" destOrd="0" parTransId="{80D75169-F095-4BF7-A644-A5831CF66D35}" sibTransId="{B6D04706-576C-4127-9DDE-908D59FFF668}"/>
    <dgm:cxn modelId="{CCBE9E65-A627-46E5-A89B-B27B47C0E80E}" type="presOf" srcId="{5067329E-E846-4EC7-BFA5-2B568E6BB87A}" destId="{C9CA0238-409C-4ECD-AA9A-B7905287177F}" srcOrd="0" destOrd="0" presId="urn:microsoft.com/office/officeart/2005/8/layout/chevron1"/>
    <dgm:cxn modelId="{6E763348-B0E7-4D42-A9B6-3634DF48E627}" type="presOf" srcId="{C8CF2A94-0E7D-4B47-9448-F901BD64CC04}" destId="{160F9ADE-2385-4D81-8055-D200370C288E}" srcOrd="0" destOrd="0" presId="urn:microsoft.com/office/officeart/2005/8/layout/chevron1"/>
    <dgm:cxn modelId="{C9780F4E-975C-46DF-A450-CFB9ED6FE686}" type="presOf" srcId="{301B8355-3BDC-47A5-815B-374550BA850B}" destId="{C5351AF6-2095-4D1A-80E9-5449A8F1C630}" srcOrd="0" destOrd="0" presId="urn:microsoft.com/office/officeart/2005/8/layout/chevron1"/>
    <dgm:cxn modelId="{0EB99593-EDF5-447C-83A2-EB53D1FAD23D}" srcId="{8D70E2E5-297D-4716-9A37-AB53292F29AC}" destId="{5067329E-E846-4EC7-BFA5-2B568E6BB87A}" srcOrd="0" destOrd="0" parTransId="{62799C41-5811-4012-A9EC-CE69F4708506}" sibTransId="{83E2FEC0-B2B7-469D-BEEA-72308DF80BC5}"/>
    <dgm:cxn modelId="{0059A695-8650-460B-AA22-35A72A9B0B47}" srcId="{8D70E2E5-297D-4716-9A37-AB53292F29AC}" destId="{C8CF2A94-0E7D-4B47-9448-F901BD64CC04}" srcOrd="3" destOrd="0" parTransId="{49CCB1C6-3E64-4F7B-899C-E9738C64861C}" sibTransId="{A818A08F-5966-486A-A2F7-45DEE0894BA1}"/>
    <dgm:cxn modelId="{C47F55C3-0E0D-4FF4-B9F2-F6D2658EAA6C}" srcId="{8D70E2E5-297D-4716-9A37-AB53292F29AC}" destId="{301B8355-3BDC-47A5-815B-374550BA850B}" srcOrd="2" destOrd="0" parTransId="{BF2E576C-5BAF-43CE-94A9-5362BF1E60B5}" sibTransId="{2191A44A-78C4-44B5-A924-05812A9DCD26}"/>
    <dgm:cxn modelId="{9B2930E8-22D8-4FFB-9178-64860D982DC7}" type="presOf" srcId="{8D70E2E5-297D-4716-9A37-AB53292F29AC}" destId="{D196FC89-01E2-41E8-B1C8-6CF6A159BA86}" srcOrd="0" destOrd="0" presId="urn:microsoft.com/office/officeart/2005/8/layout/chevron1"/>
    <dgm:cxn modelId="{769D1B11-9A85-4A69-AAC6-CB7D323E4752}" type="presParOf" srcId="{D196FC89-01E2-41E8-B1C8-6CF6A159BA86}" destId="{C9CA0238-409C-4ECD-AA9A-B7905287177F}" srcOrd="0" destOrd="0" presId="urn:microsoft.com/office/officeart/2005/8/layout/chevron1"/>
    <dgm:cxn modelId="{817F24C2-5EAB-4B66-8B26-D0CE56BD7022}" type="presParOf" srcId="{D196FC89-01E2-41E8-B1C8-6CF6A159BA86}" destId="{82FE2675-6B32-4789-9FA7-D60CFA6C938C}" srcOrd="1" destOrd="0" presId="urn:microsoft.com/office/officeart/2005/8/layout/chevron1"/>
    <dgm:cxn modelId="{01E6D121-2D5F-46F4-B28E-6AEC6DBB2D59}" type="presParOf" srcId="{D196FC89-01E2-41E8-B1C8-6CF6A159BA86}" destId="{66CF1CF8-7C80-4369-ABBA-638D7B1A520E}" srcOrd="2" destOrd="0" presId="urn:microsoft.com/office/officeart/2005/8/layout/chevron1"/>
    <dgm:cxn modelId="{36BBCB49-413B-43F7-A114-3435A9313B64}" type="presParOf" srcId="{D196FC89-01E2-41E8-B1C8-6CF6A159BA86}" destId="{B76F94C0-5500-4626-9D27-ACA96E77382E}" srcOrd="3" destOrd="0" presId="urn:microsoft.com/office/officeart/2005/8/layout/chevron1"/>
    <dgm:cxn modelId="{E839F191-AF10-4F9E-BAAF-31E2576ECA17}" type="presParOf" srcId="{D196FC89-01E2-41E8-B1C8-6CF6A159BA86}" destId="{C5351AF6-2095-4D1A-80E9-5449A8F1C630}" srcOrd="4" destOrd="0" presId="urn:microsoft.com/office/officeart/2005/8/layout/chevron1"/>
    <dgm:cxn modelId="{80660CED-9B7E-4954-A678-3B4DF090ABCE}" type="presParOf" srcId="{D196FC89-01E2-41E8-B1C8-6CF6A159BA86}" destId="{51BEA7D5-6AA7-4A96-83E0-04F9B7BABCFE}" srcOrd="5" destOrd="0" presId="urn:microsoft.com/office/officeart/2005/8/layout/chevron1"/>
    <dgm:cxn modelId="{447BA466-F0AE-41D7-B12C-6912D62884A0}" type="presParOf" srcId="{D196FC89-01E2-41E8-B1C8-6CF6A159BA86}" destId="{160F9ADE-2385-4D81-8055-D200370C288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gm:t>
    </dgm:pt>
    <dgm:pt modelId="{B9227CC7-C27F-4DF7-AC74-69FF72C4D7B7}" type="sib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5B779A0E-E296-4F00-AABE-AA06F088F4DD}" type="sib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E50903-9BE6-4594-89F8-43C3EDDA4A11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gm:t>
    </dgm:pt>
    <dgm:pt modelId="{C6011DCB-6051-4C3C-8417-7CBD75D2A6E5}" type="par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6D500F-056A-4A39-B46D-5D107F2D89BC}" type="sib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01B0E-579A-40D1-AEEC-9B40879F60B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1900EF4D-922D-4998-B6FD-32FF863BB40F}" type="par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8E7CE-8F01-4059-AA71-2F057A775D7A}" type="sib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7699-7189-4238-89C8-E0F82D823533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gm:t>
    </dgm:pt>
    <dgm:pt modelId="{90A26515-E9E7-4A4E-BBB5-6FED54DC8D85}" type="par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BC8B25-D7EF-4972-88D6-EF0412E9CA06}" type="sib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648EF6-3720-4110-9869-A8B38A59A77C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gm:t>
    </dgm:pt>
    <dgm:pt modelId="{5AA38B6B-1B0E-4024-BC0D-18EA60EF442E}" type="par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171E8B7B-8EFF-4457-A7CB-3BBC770CDFA5}" type="sib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8" custScaleX="18752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7"/>
      <dgm:spPr/>
    </dgm:pt>
    <dgm:pt modelId="{F6724BF6-D72D-49EE-ABE1-E0DDD34BB6A6}" type="pres">
      <dgm:prSet presAssocID="{BBBC95EA-5E00-4700-A9DB-AB8B3103F42B}" presName="connectorText" presStyleLbl="sibTrans1D1" presStyleIdx="0" presStyleCnt="7"/>
      <dgm:spPr/>
    </dgm:pt>
    <dgm:pt modelId="{2B707088-4B6E-4103-A4AF-2C0AEC35D110}" type="pres">
      <dgm:prSet presAssocID="{E4EE2E57-C5BF-46DF-9262-7EAE28261C99}" presName="node" presStyleLbl="node1" presStyleIdx="1" presStyleCnt="8" custScaleX="18752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7"/>
      <dgm:spPr/>
    </dgm:pt>
    <dgm:pt modelId="{677A256C-5C41-4F92-B647-3D353A27885A}" type="pres">
      <dgm:prSet presAssocID="{5B779A0E-E296-4F00-AABE-AA06F088F4DD}" presName="connectorText" presStyleLbl="sibTrans1D1" presStyleIdx="1" presStyleCnt="7"/>
      <dgm:spPr/>
    </dgm:pt>
    <dgm:pt modelId="{4E3FC25F-CFFB-470D-92D5-EF3D53B8C6A8}" type="pres">
      <dgm:prSet presAssocID="{63372502-6C74-463E-B1CA-7D1821E0231D}" presName="node" presStyleLbl="node1" presStyleIdx="2" presStyleCnt="8" custScaleX="18752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7"/>
      <dgm:spPr/>
    </dgm:pt>
    <dgm:pt modelId="{2B197621-0649-4847-9EBA-1F75FC4D2B8A}" type="pres">
      <dgm:prSet presAssocID="{B9227CC7-C27F-4DF7-AC74-69FF72C4D7B7}" presName="connectorText" presStyleLbl="sibTrans1D1" presStyleIdx="2" presStyleCnt="7"/>
      <dgm:spPr/>
    </dgm:pt>
    <dgm:pt modelId="{2562C205-DAEC-45CF-8D4C-CCB654F27FE4}" type="pres">
      <dgm:prSet presAssocID="{76A20E6C-0411-4242-AA1C-BFF6973BF64B}" presName="node" presStyleLbl="node1" presStyleIdx="3" presStyleCnt="8" custScaleX="187529">
        <dgm:presLayoutVars>
          <dgm:bulletEnabled val="1"/>
        </dgm:presLayoutVars>
      </dgm:prSet>
      <dgm:spPr/>
    </dgm:pt>
    <dgm:pt modelId="{4DB0B2D8-7A35-4728-90DD-17299EF4C1EE}" type="pres">
      <dgm:prSet presAssocID="{37F4EAD7-651A-4D5D-9A35-267500A6F662}" presName="sibTrans" presStyleLbl="sibTrans1D1" presStyleIdx="3" presStyleCnt="7"/>
      <dgm:spPr/>
    </dgm:pt>
    <dgm:pt modelId="{CD09C298-50D9-48F4-B9EF-7782703FBE6F}" type="pres">
      <dgm:prSet presAssocID="{37F4EAD7-651A-4D5D-9A35-267500A6F662}" presName="connectorText" presStyleLbl="sibTrans1D1" presStyleIdx="3" presStyleCnt="7"/>
      <dgm:spPr/>
    </dgm:pt>
    <dgm:pt modelId="{E4AAF15C-8B96-40BD-9B01-11638C1BE2AA}" type="pres">
      <dgm:prSet presAssocID="{85648EF6-3720-4110-9869-A8B38A59A77C}" presName="node" presStyleLbl="node1" presStyleIdx="4" presStyleCnt="8" custScaleX="187529">
        <dgm:presLayoutVars>
          <dgm:bulletEnabled val="1"/>
        </dgm:presLayoutVars>
      </dgm:prSet>
      <dgm:spPr/>
    </dgm:pt>
    <dgm:pt modelId="{88294B21-1C59-4815-BED1-0402EA6B902B}" type="pres">
      <dgm:prSet presAssocID="{171E8B7B-8EFF-4457-A7CB-3BBC770CDFA5}" presName="sibTrans" presStyleLbl="sibTrans1D1" presStyleIdx="4" presStyleCnt="7"/>
      <dgm:spPr/>
    </dgm:pt>
    <dgm:pt modelId="{EDDCC83D-4306-4E72-BEA5-4EB9CBE27DE1}" type="pres">
      <dgm:prSet presAssocID="{171E8B7B-8EFF-4457-A7CB-3BBC770CDFA5}" presName="connectorText" presStyleLbl="sibTrans1D1" presStyleIdx="4" presStyleCnt="7"/>
      <dgm:spPr/>
    </dgm:pt>
    <dgm:pt modelId="{4C0A4D9A-E8F5-4053-B06E-E0FFF243D4DC}" type="pres">
      <dgm:prSet presAssocID="{E3E50903-9BE6-4594-89F8-43C3EDDA4A11}" presName="node" presStyleLbl="node1" presStyleIdx="5" presStyleCnt="8" custScaleX="187529">
        <dgm:presLayoutVars>
          <dgm:bulletEnabled val="1"/>
        </dgm:presLayoutVars>
      </dgm:prSet>
      <dgm:spPr/>
    </dgm:pt>
    <dgm:pt modelId="{F5764227-3D60-48C8-BA3F-B67239655789}" type="pres">
      <dgm:prSet presAssocID="{3D6D500F-056A-4A39-B46D-5D107F2D89BC}" presName="sibTrans" presStyleLbl="sibTrans1D1" presStyleIdx="5" presStyleCnt="7"/>
      <dgm:spPr/>
    </dgm:pt>
    <dgm:pt modelId="{DA7A25F5-2C34-475D-A5A9-FC9C244FE147}" type="pres">
      <dgm:prSet presAssocID="{3D6D500F-056A-4A39-B46D-5D107F2D89BC}" presName="connectorText" presStyleLbl="sibTrans1D1" presStyleIdx="5" presStyleCnt="7"/>
      <dgm:spPr/>
    </dgm:pt>
    <dgm:pt modelId="{690A11A5-E4F3-4C4C-8B65-6B4379DB61CB}" type="pres">
      <dgm:prSet presAssocID="{4AD01B0E-579A-40D1-AEEC-9B40879F60B9}" presName="node" presStyleLbl="node1" presStyleIdx="6" presStyleCnt="8" custScaleX="187529">
        <dgm:presLayoutVars>
          <dgm:bulletEnabled val="1"/>
        </dgm:presLayoutVars>
      </dgm:prSet>
      <dgm:spPr/>
    </dgm:pt>
    <dgm:pt modelId="{B7233CFB-1A2A-4CB8-87BE-A8E704BA741C}" type="pres">
      <dgm:prSet presAssocID="{F0B8E7CE-8F01-4059-AA71-2F057A775D7A}" presName="sibTrans" presStyleLbl="sibTrans1D1" presStyleIdx="6" presStyleCnt="7"/>
      <dgm:spPr/>
    </dgm:pt>
    <dgm:pt modelId="{A10EBAF8-C8B3-4018-A823-BE09E416ABD2}" type="pres">
      <dgm:prSet presAssocID="{F0B8E7CE-8F01-4059-AA71-2F057A775D7A}" presName="connectorText" presStyleLbl="sibTrans1D1" presStyleIdx="6" presStyleCnt="7"/>
      <dgm:spPr/>
    </dgm:pt>
    <dgm:pt modelId="{3788CFEC-E21C-4FA3-BD80-F8A7E2DC967B}" type="pres">
      <dgm:prSet presAssocID="{A6057699-7189-4238-89C8-E0F82D823533}" presName="node" presStyleLbl="node1" presStyleIdx="7" presStyleCnt="8" custScaleX="18752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5AD57F02-874B-468B-8323-86825E5FEE77}" type="presOf" srcId="{A6057699-7189-4238-89C8-E0F82D823533}" destId="{3788CFEC-E21C-4FA3-BD80-F8A7E2DC967B}" srcOrd="0" destOrd="0" presId="urn:microsoft.com/office/officeart/2005/8/layout/bProcess3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DCC49129-CD67-4EE9-BC4C-8F09A04AB5B6}" type="presOf" srcId="{37F4EAD7-651A-4D5D-9A35-267500A6F662}" destId="{4DB0B2D8-7A35-4728-90DD-17299EF4C1EE}" srcOrd="0" destOrd="0" presId="urn:microsoft.com/office/officeart/2005/8/layout/bProcess3"/>
    <dgm:cxn modelId="{3782E02C-F944-4997-A11A-E201A119A6D3}" srcId="{8724ED28-120F-4F41-B021-333CB23330F6}" destId="{4AD01B0E-579A-40D1-AEEC-9B40879F60B9}" srcOrd="6" destOrd="0" parTransId="{1900EF4D-922D-4998-B6FD-32FF863BB40F}" sibTransId="{F0B8E7CE-8F01-4059-AA71-2F057A775D7A}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ECE9843E-EE80-4891-A62F-5709A3301546}" type="presOf" srcId="{37F4EAD7-651A-4D5D-9A35-267500A6F662}" destId="{CD09C298-50D9-48F4-B9EF-7782703FBE6F}" srcOrd="1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C672CB4C-F89E-4B50-AA50-AD86B0425604}" srcId="{8724ED28-120F-4F41-B021-333CB23330F6}" destId="{E3E50903-9BE6-4594-89F8-43C3EDDA4A11}" srcOrd="5" destOrd="0" parTransId="{C6011DCB-6051-4C3C-8417-7CBD75D2A6E5}" sibTransId="{3D6D500F-056A-4A39-B46D-5D107F2D89BC}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3C84BA80-F3E2-43BC-A858-1793A0AF9427}" srcId="{8724ED28-120F-4F41-B021-333CB23330F6}" destId="{85648EF6-3720-4110-9869-A8B38A59A77C}" srcOrd="4" destOrd="0" parTransId="{5AA38B6B-1B0E-4024-BC0D-18EA60EF442E}" sibTransId="{171E8B7B-8EFF-4457-A7CB-3BBC770CDFA5}"/>
    <dgm:cxn modelId="{622F6494-8BF3-4A36-9E4A-EF5C499F9714}" type="presOf" srcId="{4AD01B0E-579A-40D1-AEEC-9B40879F60B9}" destId="{690A11A5-E4F3-4C4C-8B65-6B4379DB61CB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92268A7-17B3-4685-A9A5-281D14C5A6AB}" type="presOf" srcId="{F0B8E7CE-8F01-4059-AA71-2F057A775D7A}" destId="{B7233CFB-1A2A-4CB8-87BE-A8E704BA741C}" srcOrd="0" destOrd="0" presId="urn:microsoft.com/office/officeart/2005/8/layout/bProcess3"/>
    <dgm:cxn modelId="{090AC5AA-A624-4464-9073-38085E283E1A}" type="presOf" srcId="{171E8B7B-8EFF-4457-A7CB-3BBC770CDFA5}" destId="{88294B21-1C59-4815-BED1-0402EA6B902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8B3F6DAE-F522-4688-BDC8-458133C64D17}" srcId="{8724ED28-120F-4F41-B021-333CB23330F6}" destId="{A6057699-7189-4238-89C8-E0F82D823533}" srcOrd="7" destOrd="0" parTransId="{90A26515-E9E7-4A4E-BBB5-6FED54DC8D85}" sibTransId="{D1BC8B25-D7EF-4972-88D6-EF0412E9CA06}"/>
    <dgm:cxn modelId="{A5F7EBC4-C9FD-4A30-B465-269F2FDE6003}" type="presOf" srcId="{171E8B7B-8EFF-4457-A7CB-3BBC770CDFA5}" destId="{EDDCC83D-4306-4E72-BEA5-4EB9CBE27DE1}" srcOrd="1" destOrd="0" presId="urn:microsoft.com/office/officeart/2005/8/layout/bProcess3"/>
    <dgm:cxn modelId="{060444C7-54B2-4006-BB9D-D102C6CE128B}" type="presOf" srcId="{85648EF6-3720-4110-9869-A8B38A59A77C}" destId="{E4AAF15C-8B96-40BD-9B01-11638C1BE2AA}" srcOrd="0" destOrd="0" presId="urn:microsoft.com/office/officeart/2005/8/layout/bProcess3"/>
    <dgm:cxn modelId="{76C995CA-D127-4FAC-9EA4-A16E1F19F0B1}" type="presOf" srcId="{3D6D500F-056A-4A39-B46D-5D107F2D89BC}" destId="{F5764227-3D60-48C8-BA3F-B67239655789}" srcOrd="0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0CA9DEA-6176-4098-A4D3-337AE29E1DC1}" type="presOf" srcId="{3D6D500F-056A-4A39-B46D-5D107F2D89BC}" destId="{DA7A25F5-2C34-475D-A5A9-FC9C244FE147}" srcOrd="1" destOrd="0" presId="urn:microsoft.com/office/officeart/2005/8/layout/bProcess3"/>
    <dgm:cxn modelId="{6A8484F0-538E-4AA9-A00B-3D185D655FC0}" type="presOf" srcId="{F0B8E7CE-8F01-4059-AA71-2F057A775D7A}" destId="{A10EBAF8-C8B3-4018-A823-BE09E416ABD2}" srcOrd="1" destOrd="0" presId="urn:microsoft.com/office/officeart/2005/8/layout/bProcess3"/>
    <dgm:cxn modelId="{B80051F6-CB15-4CCC-82CC-FBF6B1739556}" type="presOf" srcId="{E3E50903-9BE6-4594-89F8-43C3EDDA4A11}" destId="{4C0A4D9A-E8F5-4053-B06E-E0FFF243D4DC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  <dgm:cxn modelId="{C8C23F49-5CA4-4381-9033-48FD98CF130E}" type="presParOf" srcId="{A605D2DE-0E98-4656-8C46-67A9D41FEFBF}" destId="{4DB0B2D8-7A35-4728-90DD-17299EF4C1EE}" srcOrd="7" destOrd="0" presId="urn:microsoft.com/office/officeart/2005/8/layout/bProcess3"/>
    <dgm:cxn modelId="{C15368F3-42F3-4511-8916-5C20FB3687FA}" type="presParOf" srcId="{4DB0B2D8-7A35-4728-90DD-17299EF4C1EE}" destId="{CD09C298-50D9-48F4-B9EF-7782703FBE6F}" srcOrd="0" destOrd="0" presId="urn:microsoft.com/office/officeart/2005/8/layout/bProcess3"/>
    <dgm:cxn modelId="{16EB7F62-1542-4DFD-BCD3-C4A06DB805DA}" type="presParOf" srcId="{A605D2DE-0E98-4656-8C46-67A9D41FEFBF}" destId="{E4AAF15C-8B96-40BD-9B01-11638C1BE2AA}" srcOrd="8" destOrd="0" presId="urn:microsoft.com/office/officeart/2005/8/layout/bProcess3"/>
    <dgm:cxn modelId="{757BF61E-8029-4DF2-888F-07E96BF62002}" type="presParOf" srcId="{A605D2DE-0E98-4656-8C46-67A9D41FEFBF}" destId="{88294B21-1C59-4815-BED1-0402EA6B902B}" srcOrd="9" destOrd="0" presId="urn:microsoft.com/office/officeart/2005/8/layout/bProcess3"/>
    <dgm:cxn modelId="{69CA49A8-DC85-4A8D-8B1C-BEC4A631A636}" type="presParOf" srcId="{88294B21-1C59-4815-BED1-0402EA6B902B}" destId="{EDDCC83D-4306-4E72-BEA5-4EB9CBE27DE1}" srcOrd="0" destOrd="0" presId="urn:microsoft.com/office/officeart/2005/8/layout/bProcess3"/>
    <dgm:cxn modelId="{8E02C39D-8D38-46A0-9212-AC28E5386B0E}" type="presParOf" srcId="{A605D2DE-0E98-4656-8C46-67A9D41FEFBF}" destId="{4C0A4D9A-E8F5-4053-B06E-E0FFF243D4DC}" srcOrd="10" destOrd="0" presId="urn:microsoft.com/office/officeart/2005/8/layout/bProcess3"/>
    <dgm:cxn modelId="{DF10ACEC-F0BE-477F-B1FA-995EC5A73AD0}" type="presParOf" srcId="{A605D2DE-0E98-4656-8C46-67A9D41FEFBF}" destId="{F5764227-3D60-48C8-BA3F-B67239655789}" srcOrd="11" destOrd="0" presId="urn:microsoft.com/office/officeart/2005/8/layout/bProcess3"/>
    <dgm:cxn modelId="{0FF15EB7-848C-4B08-A912-6BCCC2A76EE9}" type="presParOf" srcId="{F5764227-3D60-48C8-BA3F-B67239655789}" destId="{DA7A25F5-2C34-475D-A5A9-FC9C244FE147}" srcOrd="0" destOrd="0" presId="urn:microsoft.com/office/officeart/2005/8/layout/bProcess3"/>
    <dgm:cxn modelId="{251FBB0D-11BA-4AD6-9A19-BB530779CE96}" type="presParOf" srcId="{A605D2DE-0E98-4656-8C46-67A9D41FEFBF}" destId="{690A11A5-E4F3-4C4C-8B65-6B4379DB61CB}" srcOrd="12" destOrd="0" presId="urn:microsoft.com/office/officeart/2005/8/layout/bProcess3"/>
    <dgm:cxn modelId="{20FCA338-F3F4-4B48-A6A9-DAF27659294F}" type="presParOf" srcId="{A605D2DE-0E98-4656-8C46-67A9D41FEFBF}" destId="{B7233CFB-1A2A-4CB8-87BE-A8E704BA741C}" srcOrd="13" destOrd="0" presId="urn:microsoft.com/office/officeart/2005/8/layout/bProcess3"/>
    <dgm:cxn modelId="{B03C6C82-D831-4BB0-A75F-415212A8DFBC}" type="presParOf" srcId="{B7233CFB-1A2A-4CB8-87BE-A8E704BA741C}" destId="{A10EBAF8-C8B3-4018-A823-BE09E416ABD2}" srcOrd="0" destOrd="0" presId="urn:microsoft.com/office/officeart/2005/8/layout/bProcess3"/>
    <dgm:cxn modelId="{A71087C5-E979-4E60-864D-EDDDD01A2CD9}" type="presParOf" srcId="{A605D2DE-0E98-4656-8C46-67A9D41FEFBF}" destId="{3788CFEC-E21C-4FA3-BD80-F8A7E2DC967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gm:t>
    </dgm:pt>
    <dgm:pt modelId="{B9227CC7-C27F-4DF7-AC74-69FF72C4D7B7}" type="sib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5B779A0E-E296-4F00-AABE-AA06F088F4DD}" type="sib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E50903-9BE6-4594-89F8-43C3EDDA4A11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gm:t>
    </dgm:pt>
    <dgm:pt modelId="{C6011DCB-6051-4C3C-8417-7CBD75D2A6E5}" type="par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6D500F-056A-4A39-B46D-5D107F2D89BC}" type="sib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01B0E-579A-40D1-AEEC-9B40879F60B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1900EF4D-922D-4998-B6FD-32FF863BB40F}" type="par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8E7CE-8F01-4059-AA71-2F057A775D7A}" type="sib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7699-7189-4238-89C8-E0F82D823533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gm:t>
    </dgm:pt>
    <dgm:pt modelId="{90A26515-E9E7-4A4E-BBB5-6FED54DC8D85}" type="par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BC8B25-D7EF-4972-88D6-EF0412E9CA06}" type="sib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648EF6-3720-4110-9869-A8B38A59A77C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gm:t>
    </dgm:pt>
    <dgm:pt modelId="{5AA38B6B-1B0E-4024-BC0D-18EA60EF442E}" type="par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171E8B7B-8EFF-4457-A7CB-3BBC770CDFA5}" type="sib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8" custScaleX="18752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7"/>
      <dgm:spPr/>
    </dgm:pt>
    <dgm:pt modelId="{F6724BF6-D72D-49EE-ABE1-E0DDD34BB6A6}" type="pres">
      <dgm:prSet presAssocID="{BBBC95EA-5E00-4700-A9DB-AB8B3103F42B}" presName="connectorText" presStyleLbl="sibTrans1D1" presStyleIdx="0" presStyleCnt="7"/>
      <dgm:spPr/>
    </dgm:pt>
    <dgm:pt modelId="{2B707088-4B6E-4103-A4AF-2C0AEC35D110}" type="pres">
      <dgm:prSet presAssocID="{E4EE2E57-C5BF-46DF-9262-7EAE28261C99}" presName="node" presStyleLbl="node1" presStyleIdx="1" presStyleCnt="8" custScaleX="18752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7"/>
      <dgm:spPr/>
    </dgm:pt>
    <dgm:pt modelId="{677A256C-5C41-4F92-B647-3D353A27885A}" type="pres">
      <dgm:prSet presAssocID="{5B779A0E-E296-4F00-AABE-AA06F088F4DD}" presName="connectorText" presStyleLbl="sibTrans1D1" presStyleIdx="1" presStyleCnt="7"/>
      <dgm:spPr/>
    </dgm:pt>
    <dgm:pt modelId="{4E3FC25F-CFFB-470D-92D5-EF3D53B8C6A8}" type="pres">
      <dgm:prSet presAssocID="{63372502-6C74-463E-B1CA-7D1821E0231D}" presName="node" presStyleLbl="node1" presStyleIdx="2" presStyleCnt="8" custScaleX="18752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7"/>
      <dgm:spPr/>
    </dgm:pt>
    <dgm:pt modelId="{2B197621-0649-4847-9EBA-1F75FC4D2B8A}" type="pres">
      <dgm:prSet presAssocID="{B9227CC7-C27F-4DF7-AC74-69FF72C4D7B7}" presName="connectorText" presStyleLbl="sibTrans1D1" presStyleIdx="2" presStyleCnt="7"/>
      <dgm:spPr/>
    </dgm:pt>
    <dgm:pt modelId="{2562C205-DAEC-45CF-8D4C-CCB654F27FE4}" type="pres">
      <dgm:prSet presAssocID="{76A20E6C-0411-4242-AA1C-BFF6973BF64B}" presName="node" presStyleLbl="node1" presStyleIdx="3" presStyleCnt="8" custScaleX="187529">
        <dgm:presLayoutVars>
          <dgm:bulletEnabled val="1"/>
        </dgm:presLayoutVars>
      </dgm:prSet>
      <dgm:spPr/>
    </dgm:pt>
    <dgm:pt modelId="{4DB0B2D8-7A35-4728-90DD-17299EF4C1EE}" type="pres">
      <dgm:prSet presAssocID="{37F4EAD7-651A-4D5D-9A35-267500A6F662}" presName="sibTrans" presStyleLbl="sibTrans1D1" presStyleIdx="3" presStyleCnt="7"/>
      <dgm:spPr/>
    </dgm:pt>
    <dgm:pt modelId="{CD09C298-50D9-48F4-B9EF-7782703FBE6F}" type="pres">
      <dgm:prSet presAssocID="{37F4EAD7-651A-4D5D-9A35-267500A6F662}" presName="connectorText" presStyleLbl="sibTrans1D1" presStyleIdx="3" presStyleCnt="7"/>
      <dgm:spPr/>
    </dgm:pt>
    <dgm:pt modelId="{E4AAF15C-8B96-40BD-9B01-11638C1BE2AA}" type="pres">
      <dgm:prSet presAssocID="{85648EF6-3720-4110-9869-A8B38A59A77C}" presName="node" presStyleLbl="node1" presStyleIdx="4" presStyleCnt="8" custScaleX="187529">
        <dgm:presLayoutVars>
          <dgm:bulletEnabled val="1"/>
        </dgm:presLayoutVars>
      </dgm:prSet>
      <dgm:spPr/>
    </dgm:pt>
    <dgm:pt modelId="{88294B21-1C59-4815-BED1-0402EA6B902B}" type="pres">
      <dgm:prSet presAssocID="{171E8B7B-8EFF-4457-A7CB-3BBC770CDFA5}" presName="sibTrans" presStyleLbl="sibTrans1D1" presStyleIdx="4" presStyleCnt="7"/>
      <dgm:spPr/>
    </dgm:pt>
    <dgm:pt modelId="{EDDCC83D-4306-4E72-BEA5-4EB9CBE27DE1}" type="pres">
      <dgm:prSet presAssocID="{171E8B7B-8EFF-4457-A7CB-3BBC770CDFA5}" presName="connectorText" presStyleLbl="sibTrans1D1" presStyleIdx="4" presStyleCnt="7"/>
      <dgm:spPr/>
    </dgm:pt>
    <dgm:pt modelId="{4C0A4D9A-E8F5-4053-B06E-E0FFF243D4DC}" type="pres">
      <dgm:prSet presAssocID="{E3E50903-9BE6-4594-89F8-43C3EDDA4A11}" presName="node" presStyleLbl="node1" presStyleIdx="5" presStyleCnt="8" custScaleX="187529">
        <dgm:presLayoutVars>
          <dgm:bulletEnabled val="1"/>
        </dgm:presLayoutVars>
      </dgm:prSet>
      <dgm:spPr/>
    </dgm:pt>
    <dgm:pt modelId="{F5764227-3D60-48C8-BA3F-B67239655789}" type="pres">
      <dgm:prSet presAssocID="{3D6D500F-056A-4A39-B46D-5D107F2D89BC}" presName="sibTrans" presStyleLbl="sibTrans1D1" presStyleIdx="5" presStyleCnt="7"/>
      <dgm:spPr/>
    </dgm:pt>
    <dgm:pt modelId="{DA7A25F5-2C34-475D-A5A9-FC9C244FE147}" type="pres">
      <dgm:prSet presAssocID="{3D6D500F-056A-4A39-B46D-5D107F2D89BC}" presName="connectorText" presStyleLbl="sibTrans1D1" presStyleIdx="5" presStyleCnt="7"/>
      <dgm:spPr/>
    </dgm:pt>
    <dgm:pt modelId="{690A11A5-E4F3-4C4C-8B65-6B4379DB61CB}" type="pres">
      <dgm:prSet presAssocID="{4AD01B0E-579A-40D1-AEEC-9B40879F60B9}" presName="node" presStyleLbl="node1" presStyleIdx="6" presStyleCnt="8" custScaleX="187529">
        <dgm:presLayoutVars>
          <dgm:bulletEnabled val="1"/>
        </dgm:presLayoutVars>
      </dgm:prSet>
      <dgm:spPr/>
    </dgm:pt>
    <dgm:pt modelId="{B7233CFB-1A2A-4CB8-87BE-A8E704BA741C}" type="pres">
      <dgm:prSet presAssocID="{F0B8E7CE-8F01-4059-AA71-2F057A775D7A}" presName="sibTrans" presStyleLbl="sibTrans1D1" presStyleIdx="6" presStyleCnt="7"/>
      <dgm:spPr/>
    </dgm:pt>
    <dgm:pt modelId="{A10EBAF8-C8B3-4018-A823-BE09E416ABD2}" type="pres">
      <dgm:prSet presAssocID="{F0B8E7CE-8F01-4059-AA71-2F057A775D7A}" presName="connectorText" presStyleLbl="sibTrans1D1" presStyleIdx="6" presStyleCnt="7"/>
      <dgm:spPr/>
    </dgm:pt>
    <dgm:pt modelId="{3788CFEC-E21C-4FA3-BD80-F8A7E2DC967B}" type="pres">
      <dgm:prSet presAssocID="{A6057699-7189-4238-89C8-E0F82D823533}" presName="node" presStyleLbl="node1" presStyleIdx="7" presStyleCnt="8" custScaleX="18752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5AD57F02-874B-468B-8323-86825E5FEE77}" type="presOf" srcId="{A6057699-7189-4238-89C8-E0F82D823533}" destId="{3788CFEC-E21C-4FA3-BD80-F8A7E2DC967B}" srcOrd="0" destOrd="0" presId="urn:microsoft.com/office/officeart/2005/8/layout/bProcess3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DCC49129-CD67-4EE9-BC4C-8F09A04AB5B6}" type="presOf" srcId="{37F4EAD7-651A-4D5D-9A35-267500A6F662}" destId="{4DB0B2D8-7A35-4728-90DD-17299EF4C1EE}" srcOrd="0" destOrd="0" presId="urn:microsoft.com/office/officeart/2005/8/layout/bProcess3"/>
    <dgm:cxn modelId="{3782E02C-F944-4997-A11A-E201A119A6D3}" srcId="{8724ED28-120F-4F41-B021-333CB23330F6}" destId="{4AD01B0E-579A-40D1-AEEC-9B40879F60B9}" srcOrd="6" destOrd="0" parTransId="{1900EF4D-922D-4998-B6FD-32FF863BB40F}" sibTransId="{F0B8E7CE-8F01-4059-AA71-2F057A775D7A}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ECE9843E-EE80-4891-A62F-5709A3301546}" type="presOf" srcId="{37F4EAD7-651A-4D5D-9A35-267500A6F662}" destId="{CD09C298-50D9-48F4-B9EF-7782703FBE6F}" srcOrd="1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C672CB4C-F89E-4B50-AA50-AD86B0425604}" srcId="{8724ED28-120F-4F41-B021-333CB23330F6}" destId="{E3E50903-9BE6-4594-89F8-43C3EDDA4A11}" srcOrd="5" destOrd="0" parTransId="{C6011DCB-6051-4C3C-8417-7CBD75D2A6E5}" sibTransId="{3D6D500F-056A-4A39-B46D-5D107F2D89BC}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3C84BA80-F3E2-43BC-A858-1793A0AF9427}" srcId="{8724ED28-120F-4F41-B021-333CB23330F6}" destId="{85648EF6-3720-4110-9869-A8B38A59A77C}" srcOrd="4" destOrd="0" parTransId="{5AA38B6B-1B0E-4024-BC0D-18EA60EF442E}" sibTransId="{171E8B7B-8EFF-4457-A7CB-3BBC770CDFA5}"/>
    <dgm:cxn modelId="{622F6494-8BF3-4A36-9E4A-EF5C499F9714}" type="presOf" srcId="{4AD01B0E-579A-40D1-AEEC-9B40879F60B9}" destId="{690A11A5-E4F3-4C4C-8B65-6B4379DB61CB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92268A7-17B3-4685-A9A5-281D14C5A6AB}" type="presOf" srcId="{F0B8E7CE-8F01-4059-AA71-2F057A775D7A}" destId="{B7233CFB-1A2A-4CB8-87BE-A8E704BA741C}" srcOrd="0" destOrd="0" presId="urn:microsoft.com/office/officeart/2005/8/layout/bProcess3"/>
    <dgm:cxn modelId="{090AC5AA-A624-4464-9073-38085E283E1A}" type="presOf" srcId="{171E8B7B-8EFF-4457-A7CB-3BBC770CDFA5}" destId="{88294B21-1C59-4815-BED1-0402EA6B902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8B3F6DAE-F522-4688-BDC8-458133C64D17}" srcId="{8724ED28-120F-4F41-B021-333CB23330F6}" destId="{A6057699-7189-4238-89C8-E0F82D823533}" srcOrd="7" destOrd="0" parTransId="{90A26515-E9E7-4A4E-BBB5-6FED54DC8D85}" sibTransId="{D1BC8B25-D7EF-4972-88D6-EF0412E9CA06}"/>
    <dgm:cxn modelId="{A5F7EBC4-C9FD-4A30-B465-269F2FDE6003}" type="presOf" srcId="{171E8B7B-8EFF-4457-A7CB-3BBC770CDFA5}" destId="{EDDCC83D-4306-4E72-BEA5-4EB9CBE27DE1}" srcOrd="1" destOrd="0" presId="urn:microsoft.com/office/officeart/2005/8/layout/bProcess3"/>
    <dgm:cxn modelId="{060444C7-54B2-4006-BB9D-D102C6CE128B}" type="presOf" srcId="{85648EF6-3720-4110-9869-A8B38A59A77C}" destId="{E4AAF15C-8B96-40BD-9B01-11638C1BE2AA}" srcOrd="0" destOrd="0" presId="urn:microsoft.com/office/officeart/2005/8/layout/bProcess3"/>
    <dgm:cxn modelId="{76C995CA-D127-4FAC-9EA4-A16E1F19F0B1}" type="presOf" srcId="{3D6D500F-056A-4A39-B46D-5D107F2D89BC}" destId="{F5764227-3D60-48C8-BA3F-B67239655789}" srcOrd="0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0CA9DEA-6176-4098-A4D3-337AE29E1DC1}" type="presOf" srcId="{3D6D500F-056A-4A39-B46D-5D107F2D89BC}" destId="{DA7A25F5-2C34-475D-A5A9-FC9C244FE147}" srcOrd="1" destOrd="0" presId="urn:microsoft.com/office/officeart/2005/8/layout/bProcess3"/>
    <dgm:cxn modelId="{6A8484F0-538E-4AA9-A00B-3D185D655FC0}" type="presOf" srcId="{F0B8E7CE-8F01-4059-AA71-2F057A775D7A}" destId="{A10EBAF8-C8B3-4018-A823-BE09E416ABD2}" srcOrd="1" destOrd="0" presId="urn:microsoft.com/office/officeart/2005/8/layout/bProcess3"/>
    <dgm:cxn modelId="{B80051F6-CB15-4CCC-82CC-FBF6B1739556}" type="presOf" srcId="{E3E50903-9BE6-4594-89F8-43C3EDDA4A11}" destId="{4C0A4D9A-E8F5-4053-B06E-E0FFF243D4DC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  <dgm:cxn modelId="{C8C23F49-5CA4-4381-9033-48FD98CF130E}" type="presParOf" srcId="{A605D2DE-0E98-4656-8C46-67A9D41FEFBF}" destId="{4DB0B2D8-7A35-4728-90DD-17299EF4C1EE}" srcOrd="7" destOrd="0" presId="urn:microsoft.com/office/officeart/2005/8/layout/bProcess3"/>
    <dgm:cxn modelId="{C15368F3-42F3-4511-8916-5C20FB3687FA}" type="presParOf" srcId="{4DB0B2D8-7A35-4728-90DD-17299EF4C1EE}" destId="{CD09C298-50D9-48F4-B9EF-7782703FBE6F}" srcOrd="0" destOrd="0" presId="urn:microsoft.com/office/officeart/2005/8/layout/bProcess3"/>
    <dgm:cxn modelId="{16EB7F62-1542-4DFD-BCD3-C4A06DB805DA}" type="presParOf" srcId="{A605D2DE-0E98-4656-8C46-67A9D41FEFBF}" destId="{E4AAF15C-8B96-40BD-9B01-11638C1BE2AA}" srcOrd="8" destOrd="0" presId="urn:microsoft.com/office/officeart/2005/8/layout/bProcess3"/>
    <dgm:cxn modelId="{757BF61E-8029-4DF2-888F-07E96BF62002}" type="presParOf" srcId="{A605D2DE-0E98-4656-8C46-67A9D41FEFBF}" destId="{88294B21-1C59-4815-BED1-0402EA6B902B}" srcOrd="9" destOrd="0" presId="urn:microsoft.com/office/officeart/2005/8/layout/bProcess3"/>
    <dgm:cxn modelId="{69CA49A8-DC85-4A8D-8B1C-BEC4A631A636}" type="presParOf" srcId="{88294B21-1C59-4815-BED1-0402EA6B902B}" destId="{EDDCC83D-4306-4E72-BEA5-4EB9CBE27DE1}" srcOrd="0" destOrd="0" presId="urn:microsoft.com/office/officeart/2005/8/layout/bProcess3"/>
    <dgm:cxn modelId="{8E02C39D-8D38-46A0-9212-AC28E5386B0E}" type="presParOf" srcId="{A605D2DE-0E98-4656-8C46-67A9D41FEFBF}" destId="{4C0A4D9A-E8F5-4053-B06E-E0FFF243D4DC}" srcOrd="10" destOrd="0" presId="urn:microsoft.com/office/officeart/2005/8/layout/bProcess3"/>
    <dgm:cxn modelId="{DF10ACEC-F0BE-477F-B1FA-995EC5A73AD0}" type="presParOf" srcId="{A605D2DE-0E98-4656-8C46-67A9D41FEFBF}" destId="{F5764227-3D60-48C8-BA3F-B67239655789}" srcOrd="11" destOrd="0" presId="urn:microsoft.com/office/officeart/2005/8/layout/bProcess3"/>
    <dgm:cxn modelId="{0FF15EB7-848C-4B08-A912-6BCCC2A76EE9}" type="presParOf" srcId="{F5764227-3D60-48C8-BA3F-B67239655789}" destId="{DA7A25F5-2C34-475D-A5A9-FC9C244FE147}" srcOrd="0" destOrd="0" presId="urn:microsoft.com/office/officeart/2005/8/layout/bProcess3"/>
    <dgm:cxn modelId="{251FBB0D-11BA-4AD6-9A19-BB530779CE96}" type="presParOf" srcId="{A605D2DE-0E98-4656-8C46-67A9D41FEFBF}" destId="{690A11A5-E4F3-4C4C-8B65-6B4379DB61CB}" srcOrd="12" destOrd="0" presId="urn:microsoft.com/office/officeart/2005/8/layout/bProcess3"/>
    <dgm:cxn modelId="{20FCA338-F3F4-4B48-A6A9-DAF27659294F}" type="presParOf" srcId="{A605D2DE-0E98-4656-8C46-67A9D41FEFBF}" destId="{B7233CFB-1A2A-4CB8-87BE-A8E704BA741C}" srcOrd="13" destOrd="0" presId="urn:microsoft.com/office/officeart/2005/8/layout/bProcess3"/>
    <dgm:cxn modelId="{B03C6C82-D831-4BB0-A75F-415212A8DFBC}" type="presParOf" srcId="{B7233CFB-1A2A-4CB8-87BE-A8E704BA741C}" destId="{A10EBAF8-C8B3-4018-A823-BE09E416ABD2}" srcOrd="0" destOrd="0" presId="urn:microsoft.com/office/officeart/2005/8/layout/bProcess3"/>
    <dgm:cxn modelId="{A71087C5-E979-4E60-864D-EDDDD01A2CD9}" type="presParOf" srcId="{A605D2DE-0E98-4656-8C46-67A9D41FEFBF}" destId="{3788CFEC-E21C-4FA3-BD80-F8A7E2DC967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gm:t>
    </dgm:pt>
    <dgm:pt modelId="{B9227CC7-C27F-4DF7-AC74-69FF72C4D7B7}" type="sib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5B779A0E-E296-4F00-AABE-AA06F088F4DD}" type="sib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E50903-9BE6-4594-89F8-43C3EDDA4A11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gm:t>
    </dgm:pt>
    <dgm:pt modelId="{C6011DCB-6051-4C3C-8417-7CBD75D2A6E5}" type="par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6D500F-056A-4A39-B46D-5D107F2D89BC}" type="sib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01B0E-579A-40D1-AEEC-9B40879F60B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1900EF4D-922D-4998-B6FD-32FF863BB40F}" type="par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8E7CE-8F01-4059-AA71-2F057A775D7A}" type="sib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7699-7189-4238-89C8-E0F82D823533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gm:t>
    </dgm:pt>
    <dgm:pt modelId="{90A26515-E9E7-4A4E-BBB5-6FED54DC8D85}" type="par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BC8B25-D7EF-4972-88D6-EF0412E9CA06}" type="sib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648EF6-3720-4110-9869-A8B38A59A77C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gm:t>
    </dgm:pt>
    <dgm:pt modelId="{5AA38B6B-1B0E-4024-BC0D-18EA60EF442E}" type="par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171E8B7B-8EFF-4457-A7CB-3BBC770CDFA5}" type="sib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8" custScaleX="18752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7"/>
      <dgm:spPr/>
    </dgm:pt>
    <dgm:pt modelId="{F6724BF6-D72D-49EE-ABE1-E0DDD34BB6A6}" type="pres">
      <dgm:prSet presAssocID="{BBBC95EA-5E00-4700-A9DB-AB8B3103F42B}" presName="connectorText" presStyleLbl="sibTrans1D1" presStyleIdx="0" presStyleCnt="7"/>
      <dgm:spPr/>
    </dgm:pt>
    <dgm:pt modelId="{2B707088-4B6E-4103-A4AF-2C0AEC35D110}" type="pres">
      <dgm:prSet presAssocID="{E4EE2E57-C5BF-46DF-9262-7EAE28261C99}" presName="node" presStyleLbl="node1" presStyleIdx="1" presStyleCnt="8" custScaleX="18752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7"/>
      <dgm:spPr/>
    </dgm:pt>
    <dgm:pt modelId="{677A256C-5C41-4F92-B647-3D353A27885A}" type="pres">
      <dgm:prSet presAssocID="{5B779A0E-E296-4F00-AABE-AA06F088F4DD}" presName="connectorText" presStyleLbl="sibTrans1D1" presStyleIdx="1" presStyleCnt="7"/>
      <dgm:spPr/>
    </dgm:pt>
    <dgm:pt modelId="{4E3FC25F-CFFB-470D-92D5-EF3D53B8C6A8}" type="pres">
      <dgm:prSet presAssocID="{63372502-6C74-463E-B1CA-7D1821E0231D}" presName="node" presStyleLbl="node1" presStyleIdx="2" presStyleCnt="8" custScaleX="18752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7"/>
      <dgm:spPr/>
    </dgm:pt>
    <dgm:pt modelId="{2B197621-0649-4847-9EBA-1F75FC4D2B8A}" type="pres">
      <dgm:prSet presAssocID="{B9227CC7-C27F-4DF7-AC74-69FF72C4D7B7}" presName="connectorText" presStyleLbl="sibTrans1D1" presStyleIdx="2" presStyleCnt="7"/>
      <dgm:spPr/>
    </dgm:pt>
    <dgm:pt modelId="{2562C205-DAEC-45CF-8D4C-CCB654F27FE4}" type="pres">
      <dgm:prSet presAssocID="{76A20E6C-0411-4242-AA1C-BFF6973BF64B}" presName="node" presStyleLbl="node1" presStyleIdx="3" presStyleCnt="8" custScaleX="187529">
        <dgm:presLayoutVars>
          <dgm:bulletEnabled val="1"/>
        </dgm:presLayoutVars>
      </dgm:prSet>
      <dgm:spPr/>
    </dgm:pt>
    <dgm:pt modelId="{4DB0B2D8-7A35-4728-90DD-17299EF4C1EE}" type="pres">
      <dgm:prSet presAssocID="{37F4EAD7-651A-4D5D-9A35-267500A6F662}" presName="sibTrans" presStyleLbl="sibTrans1D1" presStyleIdx="3" presStyleCnt="7"/>
      <dgm:spPr/>
    </dgm:pt>
    <dgm:pt modelId="{CD09C298-50D9-48F4-B9EF-7782703FBE6F}" type="pres">
      <dgm:prSet presAssocID="{37F4EAD7-651A-4D5D-9A35-267500A6F662}" presName="connectorText" presStyleLbl="sibTrans1D1" presStyleIdx="3" presStyleCnt="7"/>
      <dgm:spPr/>
    </dgm:pt>
    <dgm:pt modelId="{E4AAF15C-8B96-40BD-9B01-11638C1BE2AA}" type="pres">
      <dgm:prSet presAssocID="{85648EF6-3720-4110-9869-A8B38A59A77C}" presName="node" presStyleLbl="node1" presStyleIdx="4" presStyleCnt="8" custScaleX="187529">
        <dgm:presLayoutVars>
          <dgm:bulletEnabled val="1"/>
        </dgm:presLayoutVars>
      </dgm:prSet>
      <dgm:spPr/>
    </dgm:pt>
    <dgm:pt modelId="{88294B21-1C59-4815-BED1-0402EA6B902B}" type="pres">
      <dgm:prSet presAssocID="{171E8B7B-8EFF-4457-A7CB-3BBC770CDFA5}" presName="sibTrans" presStyleLbl="sibTrans1D1" presStyleIdx="4" presStyleCnt="7"/>
      <dgm:spPr/>
    </dgm:pt>
    <dgm:pt modelId="{EDDCC83D-4306-4E72-BEA5-4EB9CBE27DE1}" type="pres">
      <dgm:prSet presAssocID="{171E8B7B-8EFF-4457-A7CB-3BBC770CDFA5}" presName="connectorText" presStyleLbl="sibTrans1D1" presStyleIdx="4" presStyleCnt="7"/>
      <dgm:spPr/>
    </dgm:pt>
    <dgm:pt modelId="{4C0A4D9A-E8F5-4053-B06E-E0FFF243D4DC}" type="pres">
      <dgm:prSet presAssocID="{E3E50903-9BE6-4594-89F8-43C3EDDA4A11}" presName="node" presStyleLbl="node1" presStyleIdx="5" presStyleCnt="8" custScaleX="187529">
        <dgm:presLayoutVars>
          <dgm:bulletEnabled val="1"/>
        </dgm:presLayoutVars>
      </dgm:prSet>
      <dgm:spPr/>
    </dgm:pt>
    <dgm:pt modelId="{F5764227-3D60-48C8-BA3F-B67239655789}" type="pres">
      <dgm:prSet presAssocID="{3D6D500F-056A-4A39-B46D-5D107F2D89BC}" presName="sibTrans" presStyleLbl="sibTrans1D1" presStyleIdx="5" presStyleCnt="7"/>
      <dgm:spPr/>
    </dgm:pt>
    <dgm:pt modelId="{DA7A25F5-2C34-475D-A5A9-FC9C244FE147}" type="pres">
      <dgm:prSet presAssocID="{3D6D500F-056A-4A39-B46D-5D107F2D89BC}" presName="connectorText" presStyleLbl="sibTrans1D1" presStyleIdx="5" presStyleCnt="7"/>
      <dgm:spPr/>
    </dgm:pt>
    <dgm:pt modelId="{690A11A5-E4F3-4C4C-8B65-6B4379DB61CB}" type="pres">
      <dgm:prSet presAssocID="{4AD01B0E-579A-40D1-AEEC-9B40879F60B9}" presName="node" presStyleLbl="node1" presStyleIdx="6" presStyleCnt="8" custScaleX="187529">
        <dgm:presLayoutVars>
          <dgm:bulletEnabled val="1"/>
        </dgm:presLayoutVars>
      </dgm:prSet>
      <dgm:spPr/>
    </dgm:pt>
    <dgm:pt modelId="{B7233CFB-1A2A-4CB8-87BE-A8E704BA741C}" type="pres">
      <dgm:prSet presAssocID="{F0B8E7CE-8F01-4059-AA71-2F057A775D7A}" presName="sibTrans" presStyleLbl="sibTrans1D1" presStyleIdx="6" presStyleCnt="7"/>
      <dgm:spPr/>
    </dgm:pt>
    <dgm:pt modelId="{A10EBAF8-C8B3-4018-A823-BE09E416ABD2}" type="pres">
      <dgm:prSet presAssocID="{F0B8E7CE-8F01-4059-AA71-2F057A775D7A}" presName="connectorText" presStyleLbl="sibTrans1D1" presStyleIdx="6" presStyleCnt="7"/>
      <dgm:spPr/>
    </dgm:pt>
    <dgm:pt modelId="{3788CFEC-E21C-4FA3-BD80-F8A7E2DC967B}" type="pres">
      <dgm:prSet presAssocID="{A6057699-7189-4238-89C8-E0F82D823533}" presName="node" presStyleLbl="node1" presStyleIdx="7" presStyleCnt="8" custScaleX="18752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5AD57F02-874B-468B-8323-86825E5FEE77}" type="presOf" srcId="{A6057699-7189-4238-89C8-E0F82D823533}" destId="{3788CFEC-E21C-4FA3-BD80-F8A7E2DC967B}" srcOrd="0" destOrd="0" presId="urn:microsoft.com/office/officeart/2005/8/layout/bProcess3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DCC49129-CD67-4EE9-BC4C-8F09A04AB5B6}" type="presOf" srcId="{37F4EAD7-651A-4D5D-9A35-267500A6F662}" destId="{4DB0B2D8-7A35-4728-90DD-17299EF4C1EE}" srcOrd="0" destOrd="0" presId="urn:microsoft.com/office/officeart/2005/8/layout/bProcess3"/>
    <dgm:cxn modelId="{3782E02C-F944-4997-A11A-E201A119A6D3}" srcId="{8724ED28-120F-4F41-B021-333CB23330F6}" destId="{4AD01B0E-579A-40D1-AEEC-9B40879F60B9}" srcOrd="6" destOrd="0" parTransId="{1900EF4D-922D-4998-B6FD-32FF863BB40F}" sibTransId="{F0B8E7CE-8F01-4059-AA71-2F057A775D7A}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ECE9843E-EE80-4891-A62F-5709A3301546}" type="presOf" srcId="{37F4EAD7-651A-4D5D-9A35-267500A6F662}" destId="{CD09C298-50D9-48F4-B9EF-7782703FBE6F}" srcOrd="1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C672CB4C-F89E-4B50-AA50-AD86B0425604}" srcId="{8724ED28-120F-4F41-B021-333CB23330F6}" destId="{E3E50903-9BE6-4594-89F8-43C3EDDA4A11}" srcOrd="5" destOrd="0" parTransId="{C6011DCB-6051-4C3C-8417-7CBD75D2A6E5}" sibTransId="{3D6D500F-056A-4A39-B46D-5D107F2D89BC}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3C84BA80-F3E2-43BC-A858-1793A0AF9427}" srcId="{8724ED28-120F-4F41-B021-333CB23330F6}" destId="{85648EF6-3720-4110-9869-A8B38A59A77C}" srcOrd="4" destOrd="0" parTransId="{5AA38B6B-1B0E-4024-BC0D-18EA60EF442E}" sibTransId="{171E8B7B-8EFF-4457-A7CB-3BBC770CDFA5}"/>
    <dgm:cxn modelId="{622F6494-8BF3-4A36-9E4A-EF5C499F9714}" type="presOf" srcId="{4AD01B0E-579A-40D1-AEEC-9B40879F60B9}" destId="{690A11A5-E4F3-4C4C-8B65-6B4379DB61CB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92268A7-17B3-4685-A9A5-281D14C5A6AB}" type="presOf" srcId="{F0B8E7CE-8F01-4059-AA71-2F057A775D7A}" destId="{B7233CFB-1A2A-4CB8-87BE-A8E704BA741C}" srcOrd="0" destOrd="0" presId="urn:microsoft.com/office/officeart/2005/8/layout/bProcess3"/>
    <dgm:cxn modelId="{090AC5AA-A624-4464-9073-38085E283E1A}" type="presOf" srcId="{171E8B7B-8EFF-4457-A7CB-3BBC770CDFA5}" destId="{88294B21-1C59-4815-BED1-0402EA6B902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8B3F6DAE-F522-4688-BDC8-458133C64D17}" srcId="{8724ED28-120F-4F41-B021-333CB23330F6}" destId="{A6057699-7189-4238-89C8-E0F82D823533}" srcOrd="7" destOrd="0" parTransId="{90A26515-E9E7-4A4E-BBB5-6FED54DC8D85}" sibTransId="{D1BC8B25-D7EF-4972-88D6-EF0412E9CA06}"/>
    <dgm:cxn modelId="{A5F7EBC4-C9FD-4A30-B465-269F2FDE6003}" type="presOf" srcId="{171E8B7B-8EFF-4457-A7CB-3BBC770CDFA5}" destId="{EDDCC83D-4306-4E72-BEA5-4EB9CBE27DE1}" srcOrd="1" destOrd="0" presId="urn:microsoft.com/office/officeart/2005/8/layout/bProcess3"/>
    <dgm:cxn modelId="{060444C7-54B2-4006-BB9D-D102C6CE128B}" type="presOf" srcId="{85648EF6-3720-4110-9869-A8B38A59A77C}" destId="{E4AAF15C-8B96-40BD-9B01-11638C1BE2AA}" srcOrd="0" destOrd="0" presId="urn:microsoft.com/office/officeart/2005/8/layout/bProcess3"/>
    <dgm:cxn modelId="{76C995CA-D127-4FAC-9EA4-A16E1F19F0B1}" type="presOf" srcId="{3D6D500F-056A-4A39-B46D-5D107F2D89BC}" destId="{F5764227-3D60-48C8-BA3F-B67239655789}" srcOrd="0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0CA9DEA-6176-4098-A4D3-337AE29E1DC1}" type="presOf" srcId="{3D6D500F-056A-4A39-B46D-5D107F2D89BC}" destId="{DA7A25F5-2C34-475D-A5A9-FC9C244FE147}" srcOrd="1" destOrd="0" presId="urn:microsoft.com/office/officeart/2005/8/layout/bProcess3"/>
    <dgm:cxn modelId="{6A8484F0-538E-4AA9-A00B-3D185D655FC0}" type="presOf" srcId="{F0B8E7CE-8F01-4059-AA71-2F057A775D7A}" destId="{A10EBAF8-C8B3-4018-A823-BE09E416ABD2}" srcOrd="1" destOrd="0" presId="urn:microsoft.com/office/officeart/2005/8/layout/bProcess3"/>
    <dgm:cxn modelId="{B80051F6-CB15-4CCC-82CC-FBF6B1739556}" type="presOf" srcId="{E3E50903-9BE6-4594-89F8-43C3EDDA4A11}" destId="{4C0A4D9A-E8F5-4053-B06E-E0FFF243D4DC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  <dgm:cxn modelId="{C8C23F49-5CA4-4381-9033-48FD98CF130E}" type="presParOf" srcId="{A605D2DE-0E98-4656-8C46-67A9D41FEFBF}" destId="{4DB0B2D8-7A35-4728-90DD-17299EF4C1EE}" srcOrd="7" destOrd="0" presId="urn:microsoft.com/office/officeart/2005/8/layout/bProcess3"/>
    <dgm:cxn modelId="{C15368F3-42F3-4511-8916-5C20FB3687FA}" type="presParOf" srcId="{4DB0B2D8-7A35-4728-90DD-17299EF4C1EE}" destId="{CD09C298-50D9-48F4-B9EF-7782703FBE6F}" srcOrd="0" destOrd="0" presId="urn:microsoft.com/office/officeart/2005/8/layout/bProcess3"/>
    <dgm:cxn modelId="{16EB7F62-1542-4DFD-BCD3-C4A06DB805DA}" type="presParOf" srcId="{A605D2DE-0E98-4656-8C46-67A9D41FEFBF}" destId="{E4AAF15C-8B96-40BD-9B01-11638C1BE2AA}" srcOrd="8" destOrd="0" presId="urn:microsoft.com/office/officeart/2005/8/layout/bProcess3"/>
    <dgm:cxn modelId="{757BF61E-8029-4DF2-888F-07E96BF62002}" type="presParOf" srcId="{A605D2DE-0E98-4656-8C46-67A9D41FEFBF}" destId="{88294B21-1C59-4815-BED1-0402EA6B902B}" srcOrd="9" destOrd="0" presId="urn:microsoft.com/office/officeart/2005/8/layout/bProcess3"/>
    <dgm:cxn modelId="{69CA49A8-DC85-4A8D-8B1C-BEC4A631A636}" type="presParOf" srcId="{88294B21-1C59-4815-BED1-0402EA6B902B}" destId="{EDDCC83D-4306-4E72-BEA5-4EB9CBE27DE1}" srcOrd="0" destOrd="0" presId="urn:microsoft.com/office/officeart/2005/8/layout/bProcess3"/>
    <dgm:cxn modelId="{8E02C39D-8D38-46A0-9212-AC28E5386B0E}" type="presParOf" srcId="{A605D2DE-0E98-4656-8C46-67A9D41FEFBF}" destId="{4C0A4D9A-E8F5-4053-B06E-E0FFF243D4DC}" srcOrd="10" destOrd="0" presId="urn:microsoft.com/office/officeart/2005/8/layout/bProcess3"/>
    <dgm:cxn modelId="{DF10ACEC-F0BE-477F-B1FA-995EC5A73AD0}" type="presParOf" srcId="{A605D2DE-0E98-4656-8C46-67A9D41FEFBF}" destId="{F5764227-3D60-48C8-BA3F-B67239655789}" srcOrd="11" destOrd="0" presId="urn:microsoft.com/office/officeart/2005/8/layout/bProcess3"/>
    <dgm:cxn modelId="{0FF15EB7-848C-4B08-A912-6BCCC2A76EE9}" type="presParOf" srcId="{F5764227-3D60-48C8-BA3F-B67239655789}" destId="{DA7A25F5-2C34-475D-A5A9-FC9C244FE147}" srcOrd="0" destOrd="0" presId="urn:microsoft.com/office/officeart/2005/8/layout/bProcess3"/>
    <dgm:cxn modelId="{251FBB0D-11BA-4AD6-9A19-BB530779CE96}" type="presParOf" srcId="{A605D2DE-0E98-4656-8C46-67A9D41FEFBF}" destId="{690A11A5-E4F3-4C4C-8B65-6B4379DB61CB}" srcOrd="12" destOrd="0" presId="urn:microsoft.com/office/officeart/2005/8/layout/bProcess3"/>
    <dgm:cxn modelId="{20FCA338-F3F4-4B48-A6A9-DAF27659294F}" type="presParOf" srcId="{A605D2DE-0E98-4656-8C46-67A9D41FEFBF}" destId="{B7233CFB-1A2A-4CB8-87BE-A8E704BA741C}" srcOrd="13" destOrd="0" presId="urn:microsoft.com/office/officeart/2005/8/layout/bProcess3"/>
    <dgm:cxn modelId="{B03C6C82-D831-4BB0-A75F-415212A8DFBC}" type="presParOf" srcId="{B7233CFB-1A2A-4CB8-87BE-A8E704BA741C}" destId="{A10EBAF8-C8B3-4018-A823-BE09E416ABD2}" srcOrd="0" destOrd="0" presId="urn:microsoft.com/office/officeart/2005/8/layout/bProcess3"/>
    <dgm:cxn modelId="{A71087C5-E979-4E60-864D-EDDDD01A2CD9}" type="presParOf" srcId="{A605D2DE-0E98-4656-8C46-67A9D41FEFBF}" destId="{3788CFEC-E21C-4FA3-BD80-F8A7E2DC967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gm:t>
    </dgm:pt>
    <dgm:pt modelId="{B9227CC7-C27F-4DF7-AC74-69FF72C4D7B7}" type="sib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5B779A0E-E296-4F00-AABE-AA06F088F4DD}" type="sib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E50903-9BE6-4594-89F8-43C3EDDA4A11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gm:t>
    </dgm:pt>
    <dgm:pt modelId="{C6011DCB-6051-4C3C-8417-7CBD75D2A6E5}" type="par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6D500F-056A-4A39-B46D-5D107F2D89BC}" type="sib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01B0E-579A-40D1-AEEC-9B40879F60B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1900EF4D-922D-4998-B6FD-32FF863BB40F}" type="par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8E7CE-8F01-4059-AA71-2F057A775D7A}" type="sib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7699-7189-4238-89C8-E0F82D823533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gm:t>
    </dgm:pt>
    <dgm:pt modelId="{90A26515-E9E7-4A4E-BBB5-6FED54DC8D85}" type="par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BC8B25-D7EF-4972-88D6-EF0412E9CA06}" type="sib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648EF6-3720-4110-9869-A8B38A59A77C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gm:t>
    </dgm:pt>
    <dgm:pt modelId="{5AA38B6B-1B0E-4024-BC0D-18EA60EF442E}" type="par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171E8B7B-8EFF-4457-A7CB-3BBC770CDFA5}" type="sib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8" custScaleX="18752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7"/>
      <dgm:spPr/>
    </dgm:pt>
    <dgm:pt modelId="{F6724BF6-D72D-49EE-ABE1-E0DDD34BB6A6}" type="pres">
      <dgm:prSet presAssocID="{BBBC95EA-5E00-4700-A9DB-AB8B3103F42B}" presName="connectorText" presStyleLbl="sibTrans1D1" presStyleIdx="0" presStyleCnt="7"/>
      <dgm:spPr/>
    </dgm:pt>
    <dgm:pt modelId="{2B707088-4B6E-4103-A4AF-2C0AEC35D110}" type="pres">
      <dgm:prSet presAssocID="{E4EE2E57-C5BF-46DF-9262-7EAE28261C99}" presName="node" presStyleLbl="node1" presStyleIdx="1" presStyleCnt="8" custScaleX="18752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7"/>
      <dgm:spPr/>
    </dgm:pt>
    <dgm:pt modelId="{677A256C-5C41-4F92-B647-3D353A27885A}" type="pres">
      <dgm:prSet presAssocID="{5B779A0E-E296-4F00-AABE-AA06F088F4DD}" presName="connectorText" presStyleLbl="sibTrans1D1" presStyleIdx="1" presStyleCnt="7"/>
      <dgm:spPr/>
    </dgm:pt>
    <dgm:pt modelId="{4E3FC25F-CFFB-470D-92D5-EF3D53B8C6A8}" type="pres">
      <dgm:prSet presAssocID="{63372502-6C74-463E-B1CA-7D1821E0231D}" presName="node" presStyleLbl="node1" presStyleIdx="2" presStyleCnt="8" custScaleX="18752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7"/>
      <dgm:spPr/>
    </dgm:pt>
    <dgm:pt modelId="{2B197621-0649-4847-9EBA-1F75FC4D2B8A}" type="pres">
      <dgm:prSet presAssocID="{B9227CC7-C27F-4DF7-AC74-69FF72C4D7B7}" presName="connectorText" presStyleLbl="sibTrans1D1" presStyleIdx="2" presStyleCnt="7"/>
      <dgm:spPr/>
    </dgm:pt>
    <dgm:pt modelId="{2562C205-DAEC-45CF-8D4C-CCB654F27FE4}" type="pres">
      <dgm:prSet presAssocID="{76A20E6C-0411-4242-AA1C-BFF6973BF64B}" presName="node" presStyleLbl="node1" presStyleIdx="3" presStyleCnt="8" custScaleX="187529">
        <dgm:presLayoutVars>
          <dgm:bulletEnabled val="1"/>
        </dgm:presLayoutVars>
      </dgm:prSet>
      <dgm:spPr/>
    </dgm:pt>
    <dgm:pt modelId="{4DB0B2D8-7A35-4728-90DD-17299EF4C1EE}" type="pres">
      <dgm:prSet presAssocID="{37F4EAD7-651A-4D5D-9A35-267500A6F662}" presName="sibTrans" presStyleLbl="sibTrans1D1" presStyleIdx="3" presStyleCnt="7"/>
      <dgm:spPr/>
    </dgm:pt>
    <dgm:pt modelId="{CD09C298-50D9-48F4-B9EF-7782703FBE6F}" type="pres">
      <dgm:prSet presAssocID="{37F4EAD7-651A-4D5D-9A35-267500A6F662}" presName="connectorText" presStyleLbl="sibTrans1D1" presStyleIdx="3" presStyleCnt="7"/>
      <dgm:spPr/>
    </dgm:pt>
    <dgm:pt modelId="{E4AAF15C-8B96-40BD-9B01-11638C1BE2AA}" type="pres">
      <dgm:prSet presAssocID="{85648EF6-3720-4110-9869-A8B38A59A77C}" presName="node" presStyleLbl="node1" presStyleIdx="4" presStyleCnt="8" custScaleX="187529">
        <dgm:presLayoutVars>
          <dgm:bulletEnabled val="1"/>
        </dgm:presLayoutVars>
      </dgm:prSet>
      <dgm:spPr/>
    </dgm:pt>
    <dgm:pt modelId="{88294B21-1C59-4815-BED1-0402EA6B902B}" type="pres">
      <dgm:prSet presAssocID="{171E8B7B-8EFF-4457-A7CB-3BBC770CDFA5}" presName="sibTrans" presStyleLbl="sibTrans1D1" presStyleIdx="4" presStyleCnt="7"/>
      <dgm:spPr/>
    </dgm:pt>
    <dgm:pt modelId="{EDDCC83D-4306-4E72-BEA5-4EB9CBE27DE1}" type="pres">
      <dgm:prSet presAssocID="{171E8B7B-8EFF-4457-A7CB-3BBC770CDFA5}" presName="connectorText" presStyleLbl="sibTrans1D1" presStyleIdx="4" presStyleCnt="7"/>
      <dgm:spPr/>
    </dgm:pt>
    <dgm:pt modelId="{4C0A4D9A-E8F5-4053-B06E-E0FFF243D4DC}" type="pres">
      <dgm:prSet presAssocID="{E3E50903-9BE6-4594-89F8-43C3EDDA4A11}" presName="node" presStyleLbl="node1" presStyleIdx="5" presStyleCnt="8" custScaleX="187529">
        <dgm:presLayoutVars>
          <dgm:bulletEnabled val="1"/>
        </dgm:presLayoutVars>
      </dgm:prSet>
      <dgm:spPr/>
    </dgm:pt>
    <dgm:pt modelId="{F5764227-3D60-48C8-BA3F-B67239655789}" type="pres">
      <dgm:prSet presAssocID="{3D6D500F-056A-4A39-B46D-5D107F2D89BC}" presName="sibTrans" presStyleLbl="sibTrans1D1" presStyleIdx="5" presStyleCnt="7"/>
      <dgm:spPr/>
    </dgm:pt>
    <dgm:pt modelId="{DA7A25F5-2C34-475D-A5A9-FC9C244FE147}" type="pres">
      <dgm:prSet presAssocID="{3D6D500F-056A-4A39-B46D-5D107F2D89BC}" presName="connectorText" presStyleLbl="sibTrans1D1" presStyleIdx="5" presStyleCnt="7"/>
      <dgm:spPr/>
    </dgm:pt>
    <dgm:pt modelId="{690A11A5-E4F3-4C4C-8B65-6B4379DB61CB}" type="pres">
      <dgm:prSet presAssocID="{4AD01B0E-579A-40D1-AEEC-9B40879F60B9}" presName="node" presStyleLbl="node1" presStyleIdx="6" presStyleCnt="8" custScaleX="187529">
        <dgm:presLayoutVars>
          <dgm:bulletEnabled val="1"/>
        </dgm:presLayoutVars>
      </dgm:prSet>
      <dgm:spPr/>
    </dgm:pt>
    <dgm:pt modelId="{B7233CFB-1A2A-4CB8-87BE-A8E704BA741C}" type="pres">
      <dgm:prSet presAssocID="{F0B8E7CE-8F01-4059-AA71-2F057A775D7A}" presName="sibTrans" presStyleLbl="sibTrans1D1" presStyleIdx="6" presStyleCnt="7"/>
      <dgm:spPr/>
    </dgm:pt>
    <dgm:pt modelId="{A10EBAF8-C8B3-4018-A823-BE09E416ABD2}" type="pres">
      <dgm:prSet presAssocID="{F0B8E7CE-8F01-4059-AA71-2F057A775D7A}" presName="connectorText" presStyleLbl="sibTrans1D1" presStyleIdx="6" presStyleCnt="7"/>
      <dgm:spPr/>
    </dgm:pt>
    <dgm:pt modelId="{3788CFEC-E21C-4FA3-BD80-F8A7E2DC967B}" type="pres">
      <dgm:prSet presAssocID="{A6057699-7189-4238-89C8-E0F82D823533}" presName="node" presStyleLbl="node1" presStyleIdx="7" presStyleCnt="8" custScaleX="18752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5AD57F02-874B-468B-8323-86825E5FEE77}" type="presOf" srcId="{A6057699-7189-4238-89C8-E0F82D823533}" destId="{3788CFEC-E21C-4FA3-BD80-F8A7E2DC967B}" srcOrd="0" destOrd="0" presId="urn:microsoft.com/office/officeart/2005/8/layout/bProcess3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DCC49129-CD67-4EE9-BC4C-8F09A04AB5B6}" type="presOf" srcId="{37F4EAD7-651A-4D5D-9A35-267500A6F662}" destId="{4DB0B2D8-7A35-4728-90DD-17299EF4C1EE}" srcOrd="0" destOrd="0" presId="urn:microsoft.com/office/officeart/2005/8/layout/bProcess3"/>
    <dgm:cxn modelId="{3782E02C-F944-4997-A11A-E201A119A6D3}" srcId="{8724ED28-120F-4F41-B021-333CB23330F6}" destId="{4AD01B0E-579A-40D1-AEEC-9B40879F60B9}" srcOrd="6" destOrd="0" parTransId="{1900EF4D-922D-4998-B6FD-32FF863BB40F}" sibTransId="{F0B8E7CE-8F01-4059-AA71-2F057A775D7A}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ECE9843E-EE80-4891-A62F-5709A3301546}" type="presOf" srcId="{37F4EAD7-651A-4D5D-9A35-267500A6F662}" destId="{CD09C298-50D9-48F4-B9EF-7782703FBE6F}" srcOrd="1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C672CB4C-F89E-4B50-AA50-AD86B0425604}" srcId="{8724ED28-120F-4F41-B021-333CB23330F6}" destId="{E3E50903-9BE6-4594-89F8-43C3EDDA4A11}" srcOrd="5" destOrd="0" parTransId="{C6011DCB-6051-4C3C-8417-7CBD75D2A6E5}" sibTransId="{3D6D500F-056A-4A39-B46D-5D107F2D89BC}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3C84BA80-F3E2-43BC-A858-1793A0AF9427}" srcId="{8724ED28-120F-4F41-B021-333CB23330F6}" destId="{85648EF6-3720-4110-9869-A8B38A59A77C}" srcOrd="4" destOrd="0" parTransId="{5AA38B6B-1B0E-4024-BC0D-18EA60EF442E}" sibTransId="{171E8B7B-8EFF-4457-A7CB-3BBC770CDFA5}"/>
    <dgm:cxn modelId="{622F6494-8BF3-4A36-9E4A-EF5C499F9714}" type="presOf" srcId="{4AD01B0E-579A-40D1-AEEC-9B40879F60B9}" destId="{690A11A5-E4F3-4C4C-8B65-6B4379DB61CB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92268A7-17B3-4685-A9A5-281D14C5A6AB}" type="presOf" srcId="{F0B8E7CE-8F01-4059-AA71-2F057A775D7A}" destId="{B7233CFB-1A2A-4CB8-87BE-A8E704BA741C}" srcOrd="0" destOrd="0" presId="urn:microsoft.com/office/officeart/2005/8/layout/bProcess3"/>
    <dgm:cxn modelId="{090AC5AA-A624-4464-9073-38085E283E1A}" type="presOf" srcId="{171E8B7B-8EFF-4457-A7CB-3BBC770CDFA5}" destId="{88294B21-1C59-4815-BED1-0402EA6B902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8B3F6DAE-F522-4688-BDC8-458133C64D17}" srcId="{8724ED28-120F-4F41-B021-333CB23330F6}" destId="{A6057699-7189-4238-89C8-E0F82D823533}" srcOrd="7" destOrd="0" parTransId="{90A26515-E9E7-4A4E-BBB5-6FED54DC8D85}" sibTransId="{D1BC8B25-D7EF-4972-88D6-EF0412E9CA06}"/>
    <dgm:cxn modelId="{A5F7EBC4-C9FD-4A30-B465-269F2FDE6003}" type="presOf" srcId="{171E8B7B-8EFF-4457-A7CB-3BBC770CDFA5}" destId="{EDDCC83D-4306-4E72-BEA5-4EB9CBE27DE1}" srcOrd="1" destOrd="0" presId="urn:microsoft.com/office/officeart/2005/8/layout/bProcess3"/>
    <dgm:cxn modelId="{060444C7-54B2-4006-BB9D-D102C6CE128B}" type="presOf" srcId="{85648EF6-3720-4110-9869-A8B38A59A77C}" destId="{E4AAF15C-8B96-40BD-9B01-11638C1BE2AA}" srcOrd="0" destOrd="0" presId="urn:microsoft.com/office/officeart/2005/8/layout/bProcess3"/>
    <dgm:cxn modelId="{76C995CA-D127-4FAC-9EA4-A16E1F19F0B1}" type="presOf" srcId="{3D6D500F-056A-4A39-B46D-5D107F2D89BC}" destId="{F5764227-3D60-48C8-BA3F-B67239655789}" srcOrd="0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0CA9DEA-6176-4098-A4D3-337AE29E1DC1}" type="presOf" srcId="{3D6D500F-056A-4A39-B46D-5D107F2D89BC}" destId="{DA7A25F5-2C34-475D-A5A9-FC9C244FE147}" srcOrd="1" destOrd="0" presId="urn:microsoft.com/office/officeart/2005/8/layout/bProcess3"/>
    <dgm:cxn modelId="{6A8484F0-538E-4AA9-A00B-3D185D655FC0}" type="presOf" srcId="{F0B8E7CE-8F01-4059-AA71-2F057A775D7A}" destId="{A10EBAF8-C8B3-4018-A823-BE09E416ABD2}" srcOrd="1" destOrd="0" presId="urn:microsoft.com/office/officeart/2005/8/layout/bProcess3"/>
    <dgm:cxn modelId="{B80051F6-CB15-4CCC-82CC-FBF6B1739556}" type="presOf" srcId="{E3E50903-9BE6-4594-89F8-43C3EDDA4A11}" destId="{4C0A4D9A-E8F5-4053-B06E-E0FFF243D4DC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  <dgm:cxn modelId="{C8C23F49-5CA4-4381-9033-48FD98CF130E}" type="presParOf" srcId="{A605D2DE-0E98-4656-8C46-67A9D41FEFBF}" destId="{4DB0B2D8-7A35-4728-90DD-17299EF4C1EE}" srcOrd="7" destOrd="0" presId="urn:microsoft.com/office/officeart/2005/8/layout/bProcess3"/>
    <dgm:cxn modelId="{C15368F3-42F3-4511-8916-5C20FB3687FA}" type="presParOf" srcId="{4DB0B2D8-7A35-4728-90DD-17299EF4C1EE}" destId="{CD09C298-50D9-48F4-B9EF-7782703FBE6F}" srcOrd="0" destOrd="0" presId="urn:microsoft.com/office/officeart/2005/8/layout/bProcess3"/>
    <dgm:cxn modelId="{16EB7F62-1542-4DFD-BCD3-C4A06DB805DA}" type="presParOf" srcId="{A605D2DE-0E98-4656-8C46-67A9D41FEFBF}" destId="{E4AAF15C-8B96-40BD-9B01-11638C1BE2AA}" srcOrd="8" destOrd="0" presId="urn:microsoft.com/office/officeart/2005/8/layout/bProcess3"/>
    <dgm:cxn modelId="{757BF61E-8029-4DF2-888F-07E96BF62002}" type="presParOf" srcId="{A605D2DE-0E98-4656-8C46-67A9D41FEFBF}" destId="{88294B21-1C59-4815-BED1-0402EA6B902B}" srcOrd="9" destOrd="0" presId="urn:microsoft.com/office/officeart/2005/8/layout/bProcess3"/>
    <dgm:cxn modelId="{69CA49A8-DC85-4A8D-8B1C-BEC4A631A636}" type="presParOf" srcId="{88294B21-1C59-4815-BED1-0402EA6B902B}" destId="{EDDCC83D-4306-4E72-BEA5-4EB9CBE27DE1}" srcOrd="0" destOrd="0" presId="urn:microsoft.com/office/officeart/2005/8/layout/bProcess3"/>
    <dgm:cxn modelId="{8E02C39D-8D38-46A0-9212-AC28E5386B0E}" type="presParOf" srcId="{A605D2DE-0E98-4656-8C46-67A9D41FEFBF}" destId="{4C0A4D9A-E8F5-4053-B06E-E0FFF243D4DC}" srcOrd="10" destOrd="0" presId="urn:microsoft.com/office/officeart/2005/8/layout/bProcess3"/>
    <dgm:cxn modelId="{DF10ACEC-F0BE-477F-B1FA-995EC5A73AD0}" type="presParOf" srcId="{A605D2DE-0E98-4656-8C46-67A9D41FEFBF}" destId="{F5764227-3D60-48C8-BA3F-B67239655789}" srcOrd="11" destOrd="0" presId="urn:microsoft.com/office/officeart/2005/8/layout/bProcess3"/>
    <dgm:cxn modelId="{0FF15EB7-848C-4B08-A912-6BCCC2A76EE9}" type="presParOf" srcId="{F5764227-3D60-48C8-BA3F-B67239655789}" destId="{DA7A25F5-2C34-475D-A5A9-FC9C244FE147}" srcOrd="0" destOrd="0" presId="urn:microsoft.com/office/officeart/2005/8/layout/bProcess3"/>
    <dgm:cxn modelId="{251FBB0D-11BA-4AD6-9A19-BB530779CE96}" type="presParOf" srcId="{A605D2DE-0E98-4656-8C46-67A9D41FEFBF}" destId="{690A11A5-E4F3-4C4C-8B65-6B4379DB61CB}" srcOrd="12" destOrd="0" presId="urn:microsoft.com/office/officeart/2005/8/layout/bProcess3"/>
    <dgm:cxn modelId="{20FCA338-F3F4-4B48-A6A9-DAF27659294F}" type="presParOf" srcId="{A605D2DE-0E98-4656-8C46-67A9D41FEFBF}" destId="{B7233CFB-1A2A-4CB8-87BE-A8E704BA741C}" srcOrd="13" destOrd="0" presId="urn:microsoft.com/office/officeart/2005/8/layout/bProcess3"/>
    <dgm:cxn modelId="{B03C6C82-D831-4BB0-A75F-415212A8DFBC}" type="presParOf" srcId="{B7233CFB-1A2A-4CB8-87BE-A8E704BA741C}" destId="{A10EBAF8-C8B3-4018-A823-BE09E416ABD2}" srcOrd="0" destOrd="0" presId="urn:microsoft.com/office/officeart/2005/8/layout/bProcess3"/>
    <dgm:cxn modelId="{A71087C5-E979-4E60-864D-EDDDD01A2CD9}" type="presParOf" srcId="{A605D2DE-0E98-4656-8C46-67A9D41FEFBF}" destId="{3788CFEC-E21C-4FA3-BD80-F8A7E2DC967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gm:t>
    </dgm:pt>
    <dgm:pt modelId="{B9227CC7-C27F-4DF7-AC74-69FF72C4D7B7}" type="sib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5B779A0E-E296-4F00-AABE-AA06F088F4DD}" type="sib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E50903-9BE6-4594-89F8-43C3EDDA4A11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gm:t>
    </dgm:pt>
    <dgm:pt modelId="{C6011DCB-6051-4C3C-8417-7CBD75D2A6E5}" type="par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6D500F-056A-4A39-B46D-5D107F2D89BC}" type="sib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01B0E-579A-40D1-AEEC-9B40879F60B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1900EF4D-922D-4998-B6FD-32FF863BB40F}" type="par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8E7CE-8F01-4059-AA71-2F057A775D7A}" type="sib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7699-7189-4238-89C8-E0F82D823533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gm:t>
    </dgm:pt>
    <dgm:pt modelId="{90A26515-E9E7-4A4E-BBB5-6FED54DC8D85}" type="par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BC8B25-D7EF-4972-88D6-EF0412E9CA06}" type="sib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648EF6-3720-4110-9869-A8B38A59A77C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gm:t>
    </dgm:pt>
    <dgm:pt modelId="{5AA38B6B-1B0E-4024-BC0D-18EA60EF442E}" type="par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171E8B7B-8EFF-4457-A7CB-3BBC770CDFA5}" type="sib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8" custScaleX="18752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7"/>
      <dgm:spPr/>
    </dgm:pt>
    <dgm:pt modelId="{F6724BF6-D72D-49EE-ABE1-E0DDD34BB6A6}" type="pres">
      <dgm:prSet presAssocID="{BBBC95EA-5E00-4700-A9DB-AB8B3103F42B}" presName="connectorText" presStyleLbl="sibTrans1D1" presStyleIdx="0" presStyleCnt="7"/>
      <dgm:spPr/>
    </dgm:pt>
    <dgm:pt modelId="{2B707088-4B6E-4103-A4AF-2C0AEC35D110}" type="pres">
      <dgm:prSet presAssocID="{E4EE2E57-C5BF-46DF-9262-7EAE28261C99}" presName="node" presStyleLbl="node1" presStyleIdx="1" presStyleCnt="8" custScaleX="18752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7"/>
      <dgm:spPr/>
    </dgm:pt>
    <dgm:pt modelId="{677A256C-5C41-4F92-B647-3D353A27885A}" type="pres">
      <dgm:prSet presAssocID="{5B779A0E-E296-4F00-AABE-AA06F088F4DD}" presName="connectorText" presStyleLbl="sibTrans1D1" presStyleIdx="1" presStyleCnt="7"/>
      <dgm:spPr/>
    </dgm:pt>
    <dgm:pt modelId="{4E3FC25F-CFFB-470D-92D5-EF3D53B8C6A8}" type="pres">
      <dgm:prSet presAssocID="{63372502-6C74-463E-B1CA-7D1821E0231D}" presName="node" presStyleLbl="node1" presStyleIdx="2" presStyleCnt="8" custScaleX="18752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7"/>
      <dgm:spPr/>
    </dgm:pt>
    <dgm:pt modelId="{2B197621-0649-4847-9EBA-1F75FC4D2B8A}" type="pres">
      <dgm:prSet presAssocID="{B9227CC7-C27F-4DF7-AC74-69FF72C4D7B7}" presName="connectorText" presStyleLbl="sibTrans1D1" presStyleIdx="2" presStyleCnt="7"/>
      <dgm:spPr/>
    </dgm:pt>
    <dgm:pt modelId="{2562C205-DAEC-45CF-8D4C-CCB654F27FE4}" type="pres">
      <dgm:prSet presAssocID="{76A20E6C-0411-4242-AA1C-BFF6973BF64B}" presName="node" presStyleLbl="node1" presStyleIdx="3" presStyleCnt="8" custScaleX="187529">
        <dgm:presLayoutVars>
          <dgm:bulletEnabled val="1"/>
        </dgm:presLayoutVars>
      </dgm:prSet>
      <dgm:spPr/>
    </dgm:pt>
    <dgm:pt modelId="{4DB0B2D8-7A35-4728-90DD-17299EF4C1EE}" type="pres">
      <dgm:prSet presAssocID="{37F4EAD7-651A-4D5D-9A35-267500A6F662}" presName="sibTrans" presStyleLbl="sibTrans1D1" presStyleIdx="3" presStyleCnt="7"/>
      <dgm:spPr/>
    </dgm:pt>
    <dgm:pt modelId="{CD09C298-50D9-48F4-B9EF-7782703FBE6F}" type="pres">
      <dgm:prSet presAssocID="{37F4EAD7-651A-4D5D-9A35-267500A6F662}" presName="connectorText" presStyleLbl="sibTrans1D1" presStyleIdx="3" presStyleCnt="7"/>
      <dgm:spPr/>
    </dgm:pt>
    <dgm:pt modelId="{E4AAF15C-8B96-40BD-9B01-11638C1BE2AA}" type="pres">
      <dgm:prSet presAssocID="{85648EF6-3720-4110-9869-A8B38A59A77C}" presName="node" presStyleLbl="node1" presStyleIdx="4" presStyleCnt="8" custScaleX="187529">
        <dgm:presLayoutVars>
          <dgm:bulletEnabled val="1"/>
        </dgm:presLayoutVars>
      </dgm:prSet>
      <dgm:spPr/>
    </dgm:pt>
    <dgm:pt modelId="{88294B21-1C59-4815-BED1-0402EA6B902B}" type="pres">
      <dgm:prSet presAssocID="{171E8B7B-8EFF-4457-A7CB-3BBC770CDFA5}" presName="sibTrans" presStyleLbl="sibTrans1D1" presStyleIdx="4" presStyleCnt="7"/>
      <dgm:spPr/>
    </dgm:pt>
    <dgm:pt modelId="{EDDCC83D-4306-4E72-BEA5-4EB9CBE27DE1}" type="pres">
      <dgm:prSet presAssocID="{171E8B7B-8EFF-4457-A7CB-3BBC770CDFA5}" presName="connectorText" presStyleLbl="sibTrans1D1" presStyleIdx="4" presStyleCnt="7"/>
      <dgm:spPr/>
    </dgm:pt>
    <dgm:pt modelId="{4C0A4D9A-E8F5-4053-B06E-E0FFF243D4DC}" type="pres">
      <dgm:prSet presAssocID="{E3E50903-9BE6-4594-89F8-43C3EDDA4A11}" presName="node" presStyleLbl="node1" presStyleIdx="5" presStyleCnt="8" custScaleX="187529">
        <dgm:presLayoutVars>
          <dgm:bulletEnabled val="1"/>
        </dgm:presLayoutVars>
      </dgm:prSet>
      <dgm:spPr/>
    </dgm:pt>
    <dgm:pt modelId="{F5764227-3D60-48C8-BA3F-B67239655789}" type="pres">
      <dgm:prSet presAssocID="{3D6D500F-056A-4A39-B46D-5D107F2D89BC}" presName="sibTrans" presStyleLbl="sibTrans1D1" presStyleIdx="5" presStyleCnt="7"/>
      <dgm:spPr/>
    </dgm:pt>
    <dgm:pt modelId="{DA7A25F5-2C34-475D-A5A9-FC9C244FE147}" type="pres">
      <dgm:prSet presAssocID="{3D6D500F-056A-4A39-B46D-5D107F2D89BC}" presName="connectorText" presStyleLbl="sibTrans1D1" presStyleIdx="5" presStyleCnt="7"/>
      <dgm:spPr/>
    </dgm:pt>
    <dgm:pt modelId="{690A11A5-E4F3-4C4C-8B65-6B4379DB61CB}" type="pres">
      <dgm:prSet presAssocID="{4AD01B0E-579A-40D1-AEEC-9B40879F60B9}" presName="node" presStyleLbl="node1" presStyleIdx="6" presStyleCnt="8" custScaleX="187529">
        <dgm:presLayoutVars>
          <dgm:bulletEnabled val="1"/>
        </dgm:presLayoutVars>
      </dgm:prSet>
      <dgm:spPr/>
    </dgm:pt>
    <dgm:pt modelId="{B7233CFB-1A2A-4CB8-87BE-A8E704BA741C}" type="pres">
      <dgm:prSet presAssocID="{F0B8E7CE-8F01-4059-AA71-2F057A775D7A}" presName="sibTrans" presStyleLbl="sibTrans1D1" presStyleIdx="6" presStyleCnt="7"/>
      <dgm:spPr/>
    </dgm:pt>
    <dgm:pt modelId="{A10EBAF8-C8B3-4018-A823-BE09E416ABD2}" type="pres">
      <dgm:prSet presAssocID="{F0B8E7CE-8F01-4059-AA71-2F057A775D7A}" presName="connectorText" presStyleLbl="sibTrans1D1" presStyleIdx="6" presStyleCnt="7"/>
      <dgm:spPr/>
    </dgm:pt>
    <dgm:pt modelId="{3788CFEC-E21C-4FA3-BD80-F8A7E2DC967B}" type="pres">
      <dgm:prSet presAssocID="{A6057699-7189-4238-89C8-E0F82D823533}" presName="node" presStyleLbl="node1" presStyleIdx="7" presStyleCnt="8" custScaleX="18752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5AD57F02-874B-468B-8323-86825E5FEE77}" type="presOf" srcId="{A6057699-7189-4238-89C8-E0F82D823533}" destId="{3788CFEC-E21C-4FA3-BD80-F8A7E2DC967B}" srcOrd="0" destOrd="0" presId="urn:microsoft.com/office/officeart/2005/8/layout/bProcess3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DCC49129-CD67-4EE9-BC4C-8F09A04AB5B6}" type="presOf" srcId="{37F4EAD7-651A-4D5D-9A35-267500A6F662}" destId="{4DB0B2D8-7A35-4728-90DD-17299EF4C1EE}" srcOrd="0" destOrd="0" presId="urn:microsoft.com/office/officeart/2005/8/layout/bProcess3"/>
    <dgm:cxn modelId="{3782E02C-F944-4997-A11A-E201A119A6D3}" srcId="{8724ED28-120F-4F41-B021-333CB23330F6}" destId="{4AD01B0E-579A-40D1-AEEC-9B40879F60B9}" srcOrd="6" destOrd="0" parTransId="{1900EF4D-922D-4998-B6FD-32FF863BB40F}" sibTransId="{F0B8E7CE-8F01-4059-AA71-2F057A775D7A}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ECE9843E-EE80-4891-A62F-5709A3301546}" type="presOf" srcId="{37F4EAD7-651A-4D5D-9A35-267500A6F662}" destId="{CD09C298-50D9-48F4-B9EF-7782703FBE6F}" srcOrd="1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C672CB4C-F89E-4B50-AA50-AD86B0425604}" srcId="{8724ED28-120F-4F41-B021-333CB23330F6}" destId="{E3E50903-9BE6-4594-89F8-43C3EDDA4A11}" srcOrd="5" destOrd="0" parTransId="{C6011DCB-6051-4C3C-8417-7CBD75D2A6E5}" sibTransId="{3D6D500F-056A-4A39-B46D-5D107F2D89BC}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3C84BA80-F3E2-43BC-A858-1793A0AF9427}" srcId="{8724ED28-120F-4F41-B021-333CB23330F6}" destId="{85648EF6-3720-4110-9869-A8B38A59A77C}" srcOrd="4" destOrd="0" parTransId="{5AA38B6B-1B0E-4024-BC0D-18EA60EF442E}" sibTransId="{171E8B7B-8EFF-4457-A7CB-3BBC770CDFA5}"/>
    <dgm:cxn modelId="{622F6494-8BF3-4A36-9E4A-EF5C499F9714}" type="presOf" srcId="{4AD01B0E-579A-40D1-AEEC-9B40879F60B9}" destId="{690A11A5-E4F3-4C4C-8B65-6B4379DB61CB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92268A7-17B3-4685-A9A5-281D14C5A6AB}" type="presOf" srcId="{F0B8E7CE-8F01-4059-AA71-2F057A775D7A}" destId="{B7233CFB-1A2A-4CB8-87BE-A8E704BA741C}" srcOrd="0" destOrd="0" presId="urn:microsoft.com/office/officeart/2005/8/layout/bProcess3"/>
    <dgm:cxn modelId="{090AC5AA-A624-4464-9073-38085E283E1A}" type="presOf" srcId="{171E8B7B-8EFF-4457-A7CB-3BBC770CDFA5}" destId="{88294B21-1C59-4815-BED1-0402EA6B902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8B3F6DAE-F522-4688-BDC8-458133C64D17}" srcId="{8724ED28-120F-4F41-B021-333CB23330F6}" destId="{A6057699-7189-4238-89C8-E0F82D823533}" srcOrd="7" destOrd="0" parTransId="{90A26515-E9E7-4A4E-BBB5-6FED54DC8D85}" sibTransId="{D1BC8B25-D7EF-4972-88D6-EF0412E9CA06}"/>
    <dgm:cxn modelId="{A5F7EBC4-C9FD-4A30-B465-269F2FDE6003}" type="presOf" srcId="{171E8B7B-8EFF-4457-A7CB-3BBC770CDFA5}" destId="{EDDCC83D-4306-4E72-BEA5-4EB9CBE27DE1}" srcOrd="1" destOrd="0" presId="urn:microsoft.com/office/officeart/2005/8/layout/bProcess3"/>
    <dgm:cxn modelId="{060444C7-54B2-4006-BB9D-D102C6CE128B}" type="presOf" srcId="{85648EF6-3720-4110-9869-A8B38A59A77C}" destId="{E4AAF15C-8B96-40BD-9B01-11638C1BE2AA}" srcOrd="0" destOrd="0" presId="urn:microsoft.com/office/officeart/2005/8/layout/bProcess3"/>
    <dgm:cxn modelId="{76C995CA-D127-4FAC-9EA4-A16E1F19F0B1}" type="presOf" srcId="{3D6D500F-056A-4A39-B46D-5D107F2D89BC}" destId="{F5764227-3D60-48C8-BA3F-B67239655789}" srcOrd="0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0CA9DEA-6176-4098-A4D3-337AE29E1DC1}" type="presOf" srcId="{3D6D500F-056A-4A39-B46D-5D107F2D89BC}" destId="{DA7A25F5-2C34-475D-A5A9-FC9C244FE147}" srcOrd="1" destOrd="0" presId="urn:microsoft.com/office/officeart/2005/8/layout/bProcess3"/>
    <dgm:cxn modelId="{6A8484F0-538E-4AA9-A00B-3D185D655FC0}" type="presOf" srcId="{F0B8E7CE-8F01-4059-AA71-2F057A775D7A}" destId="{A10EBAF8-C8B3-4018-A823-BE09E416ABD2}" srcOrd="1" destOrd="0" presId="urn:microsoft.com/office/officeart/2005/8/layout/bProcess3"/>
    <dgm:cxn modelId="{B80051F6-CB15-4CCC-82CC-FBF6B1739556}" type="presOf" srcId="{E3E50903-9BE6-4594-89F8-43C3EDDA4A11}" destId="{4C0A4D9A-E8F5-4053-B06E-E0FFF243D4DC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  <dgm:cxn modelId="{C8C23F49-5CA4-4381-9033-48FD98CF130E}" type="presParOf" srcId="{A605D2DE-0E98-4656-8C46-67A9D41FEFBF}" destId="{4DB0B2D8-7A35-4728-90DD-17299EF4C1EE}" srcOrd="7" destOrd="0" presId="urn:microsoft.com/office/officeart/2005/8/layout/bProcess3"/>
    <dgm:cxn modelId="{C15368F3-42F3-4511-8916-5C20FB3687FA}" type="presParOf" srcId="{4DB0B2D8-7A35-4728-90DD-17299EF4C1EE}" destId="{CD09C298-50D9-48F4-B9EF-7782703FBE6F}" srcOrd="0" destOrd="0" presId="urn:microsoft.com/office/officeart/2005/8/layout/bProcess3"/>
    <dgm:cxn modelId="{16EB7F62-1542-4DFD-BCD3-C4A06DB805DA}" type="presParOf" srcId="{A605D2DE-0E98-4656-8C46-67A9D41FEFBF}" destId="{E4AAF15C-8B96-40BD-9B01-11638C1BE2AA}" srcOrd="8" destOrd="0" presId="urn:microsoft.com/office/officeart/2005/8/layout/bProcess3"/>
    <dgm:cxn modelId="{757BF61E-8029-4DF2-888F-07E96BF62002}" type="presParOf" srcId="{A605D2DE-0E98-4656-8C46-67A9D41FEFBF}" destId="{88294B21-1C59-4815-BED1-0402EA6B902B}" srcOrd="9" destOrd="0" presId="urn:microsoft.com/office/officeart/2005/8/layout/bProcess3"/>
    <dgm:cxn modelId="{69CA49A8-DC85-4A8D-8B1C-BEC4A631A636}" type="presParOf" srcId="{88294B21-1C59-4815-BED1-0402EA6B902B}" destId="{EDDCC83D-4306-4E72-BEA5-4EB9CBE27DE1}" srcOrd="0" destOrd="0" presId="urn:microsoft.com/office/officeart/2005/8/layout/bProcess3"/>
    <dgm:cxn modelId="{8E02C39D-8D38-46A0-9212-AC28E5386B0E}" type="presParOf" srcId="{A605D2DE-0E98-4656-8C46-67A9D41FEFBF}" destId="{4C0A4D9A-E8F5-4053-B06E-E0FFF243D4DC}" srcOrd="10" destOrd="0" presId="urn:microsoft.com/office/officeart/2005/8/layout/bProcess3"/>
    <dgm:cxn modelId="{DF10ACEC-F0BE-477F-B1FA-995EC5A73AD0}" type="presParOf" srcId="{A605D2DE-0E98-4656-8C46-67A9D41FEFBF}" destId="{F5764227-3D60-48C8-BA3F-B67239655789}" srcOrd="11" destOrd="0" presId="urn:microsoft.com/office/officeart/2005/8/layout/bProcess3"/>
    <dgm:cxn modelId="{0FF15EB7-848C-4B08-A912-6BCCC2A76EE9}" type="presParOf" srcId="{F5764227-3D60-48C8-BA3F-B67239655789}" destId="{DA7A25F5-2C34-475D-A5A9-FC9C244FE147}" srcOrd="0" destOrd="0" presId="urn:microsoft.com/office/officeart/2005/8/layout/bProcess3"/>
    <dgm:cxn modelId="{251FBB0D-11BA-4AD6-9A19-BB530779CE96}" type="presParOf" srcId="{A605D2DE-0E98-4656-8C46-67A9D41FEFBF}" destId="{690A11A5-E4F3-4C4C-8B65-6B4379DB61CB}" srcOrd="12" destOrd="0" presId="urn:microsoft.com/office/officeart/2005/8/layout/bProcess3"/>
    <dgm:cxn modelId="{20FCA338-F3F4-4B48-A6A9-DAF27659294F}" type="presParOf" srcId="{A605D2DE-0E98-4656-8C46-67A9D41FEFBF}" destId="{B7233CFB-1A2A-4CB8-87BE-A8E704BA741C}" srcOrd="13" destOrd="0" presId="urn:microsoft.com/office/officeart/2005/8/layout/bProcess3"/>
    <dgm:cxn modelId="{B03C6C82-D831-4BB0-A75F-415212A8DFBC}" type="presParOf" srcId="{B7233CFB-1A2A-4CB8-87BE-A8E704BA741C}" destId="{A10EBAF8-C8B3-4018-A823-BE09E416ABD2}" srcOrd="0" destOrd="0" presId="urn:microsoft.com/office/officeart/2005/8/layout/bProcess3"/>
    <dgm:cxn modelId="{A71087C5-E979-4E60-864D-EDDDD01A2CD9}" type="presParOf" srcId="{A605D2DE-0E98-4656-8C46-67A9D41FEFBF}" destId="{3788CFEC-E21C-4FA3-BD80-F8A7E2DC967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24ED28-120F-4F41-B021-333CB23330F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CCD18C3B-5325-4408-A8DA-8F8A6549AFD6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gm:t>
    </dgm:pt>
    <dgm:pt modelId="{F325B8CF-01FE-496A-880B-504EAF91C20F}" type="par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BC95EA-5E00-4700-A9DB-AB8B3103F42B}" type="sibTrans" cxnId="{CA1D70CF-AEB9-4678-A5EA-91F3DF1DD032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20E6C-0411-4242-AA1C-BFF6973BF64B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gm:t>
    </dgm:pt>
    <dgm:pt modelId="{887A5047-6AD7-47A8-95E7-38D39D20C0A0}" type="par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4EAD7-651A-4D5D-9A35-267500A6F662}" type="sibTrans" cxnId="{91B98C42-3DD3-4A2E-968C-6D952F5D5EA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372502-6C74-463E-B1CA-7D1821E0231D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gm:t>
    </dgm:pt>
    <dgm:pt modelId="{B9227CC7-C27F-4DF7-AC74-69FF72C4D7B7}" type="sib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2C3D9-6172-43C5-BB21-BB9645D9A2CE}" type="parTrans" cxnId="{EF2A8301-9AEC-4429-A28E-E46FF995443D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EE2E57-C5BF-46DF-9262-7EAE28261C9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gm:t>
    </dgm:pt>
    <dgm:pt modelId="{5B779A0E-E296-4F00-AABE-AA06F088F4DD}" type="sib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287869-ABE3-4D72-ACE8-7682E138DE56}" type="parTrans" cxnId="{CCD45B48-CED7-4057-8CDB-FFF0BAE60FF0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E50903-9BE6-4594-89F8-43C3EDDA4A11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gm:t>
    </dgm:pt>
    <dgm:pt modelId="{C6011DCB-6051-4C3C-8417-7CBD75D2A6E5}" type="par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6D500F-056A-4A39-B46D-5D107F2D89BC}" type="sibTrans" cxnId="{C672CB4C-F89E-4B50-AA50-AD86B0425604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AD01B0E-579A-40D1-AEEC-9B40879F60B9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gm:t>
    </dgm:pt>
    <dgm:pt modelId="{1900EF4D-922D-4998-B6FD-32FF863BB40F}" type="par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8E7CE-8F01-4059-AA71-2F057A775D7A}" type="sibTrans" cxnId="{3782E02C-F944-4997-A11A-E201A119A6D3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057699-7189-4238-89C8-E0F82D823533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gm:t>
    </dgm:pt>
    <dgm:pt modelId="{90A26515-E9E7-4A4E-BBB5-6FED54DC8D85}" type="par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BC8B25-D7EF-4972-88D6-EF0412E9CA06}" type="sibTrans" cxnId="{8B3F6DAE-F522-4688-BDC8-458133C64D17}">
      <dgm:prSet/>
      <dgm:spPr/>
      <dgm:t>
        <a:bodyPr/>
        <a:lstStyle/>
        <a:p>
          <a:endParaRPr lang="zh-TW" altLang="en-US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648EF6-3720-4110-9869-A8B38A59A77C}">
      <dgm:prSet phldrT="[文字]"/>
      <dgm:spPr>
        <a:solidFill>
          <a:srgbClr val="FFFFFF">
            <a:alpha val="50196"/>
          </a:srgbClr>
        </a:solidFill>
      </dgm:spPr>
      <dgm:t>
        <a:bodyPr/>
        <a:lstStyle/>
        <a:p>
          <a:r>
            <a: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gm:t>
    </dgm:pt>
    <dgm:pt modelId="{5AA38B6B-1B0E-4024-BC0D-18EA60EF442E}" type="par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171E8B7B-8EFF-4457-A7CB-3BBC770CDFA5}" type="sibTrans" cxnId="{3C84BA80-F3E2-43BC-A858-1793A0AF9427}">
      <dgm:prSet/>
      <dgm:spPr/>
      <dgm:t>
        <a:bodyPr/>
        <a:lstStyle/>
        <a:p>
          <a:endParaRPr lang="zh-TW" altLang="en-US"/>
        </a:p>
      </dgm:t>
    </dgm:pt>
    <dgm:pt modelId="{A605D2DE-0E98-4656-8C46-67A9D41FEFBF}" type="pres">
      <dgm:prSet presAssocID="{8724ED28-120F-4F41-B021-333CB23330F6}" presName="Name0" presStyleCnt="0">
        <dgm:presLayoutVars>
          <dgm:dir/>
          <dgm:resizeHandles val="exact"/>
        </dgm:presLayoutVars>
      </dgm:prSet>
      <dgm:spPr/>
    </dgm:pt>
    <dgm:pt modelId="{BF8B24F6-BF84-4CFE-B376-9AC71D7E6915}" type="pres">
      <dgm:prSet presAssocID="{CCD18C3B-5325-4408-A8DA-8F8A6549AFD6}" presName="node" presStyleLbl="node1" presStyleIdx="0" presStyleCnt="8" custScaleX="187529">
        <dgm:presLayoutVars>
          <dgm:bulletEnabled val="1"/>
        </dgm:presLayoutVars>
      </dgm:prSet>
      <dgm:spPr/>
    </dgm:pt>
    <dgm:pt modelId="{5A617BD4-62C0-4B99-BCC3-E5E40DB9616A}" type="pres">
      <dgm:prSet presAssocID="{BBBC95EA-5E00-4700-A9DB-AB8B3103F42B}" presName="sibTrans" presStyleLbl="sibTrans1D1" presStyleIdx="0" presStyleCnt="7"/>
      <dgm:spPr/>
    </dgm:pt>
    <dgm:pt modelId="{F6724BF6-D72D-49EE-ABE1-E0DDD34BB6A6}" type="pres">
      <dgm:prSet presAssocID="{BBBC95EA-5E00-4700-A9DB-AB8B3103F42B}" presName="connectorText" presStyleLbl="sibTrans1D1" presStyleIdx="0" presStyleCnt="7"/>
      <dgm:spPr/>
    </dgm:pt>
    <dgm:pt modelId="{2B707088-4B6E-4103-A4AF-2C0AEC35D110}" type="pres">
      <dgm:prSet presAssocID="{E4EE2E57-C5BF-46DF-9262-7EAE28261C99}" presName="node" presStyleLbl="node1" presStyleIdx="1" presStyleCnt="8" custScaleX="187529">
        <dgm:presLayoutVars>
          <dgm:bulletEnabled val="1"/>
        </dgm:presLayoutVars>
      </dgm:prSet>
      <dgm:spPr/>
    </dgm:pt>
    <dgm:pt modelId="{C49737DB-4A8D-489F-9788-2FA442D94E7B}" type="pres">
      <dgm:prSet presAssocID="{5B779A0E-E296-4F00-AABE-AA06F088F4DD}" presName="sibTrans" presStyleLbl="sibTrans1D1" presStyleIdx="1" presStyleCnt="7"/>
      <dgm:spPr/>
    </dgm:pt>
    <dgm:pt modelId="{677A256C-5C41-4F92-B647-3D353A27885A}" type="pres">
      <dgm:prSet presAssocID="{5B779A0E-E296-4F00-AABE-AA06F088F4DD}" presName="connectorText" presStyleLbl="sibTrans1D1" presStyleIdx="1" presStyleCnt="7"/>
      <dgm:spPr/>
    </dgm:pt>
    <dgm:pt modelId="{4E3FC25F-CFFB-470D-92D5-EF3D53B8C6A8}" type="pres">
      <dgm:prSet presAssocID="{63372502-6C74-463E-B1CA-7D1821E0231D}" presName="node" presStyleLbl="node1" presStyleIdx="2" presStyleCnt="8" custScaleX="187529">
        <dgm:presLayoutVars>
          <dgm:bulletEnabled val="1"/>
        </dgm:presLayoutVars>
      </dgm:prSet>
      <dgm:spPr/>
    </dgm:pt>
    <dgm:pt modelId="{2678B450-492A-4DDC-8807-92E3AEDC9AA6}" type="pres">
      <dgm:prSet presAssocID="{B9227CC7-C27F-4DF7-AC74-69FF72C4D7B7}" presName="sibTrans" presStyleLbl="sibTrans1D1" presStyleIdx="2" presStyleCnt="7"/>
      <dgm:spPr/>
    </dgm:pt>
    <dgm:pt modelId="{2B197621-0649-4847-9EBA-1F75FC4D2B8A}" type="pres">
      <dgm:prSet presAssocID="{B9227CC7-C27F-4DF7-AC74-69FF72C4D7B7}" presName="connectorText" presStyleLbl="sibTrans1D1" presStyleIdx="2" presStyleCnt="7"/>
      <dgm:spPr/>
    </dgm:pt>
    <dgm:pt modelId="{2562C205-DAEC-45CF-8D4C-CCB654F27FE4}" type="pres">
      <dgm:prSet presAssocID="{76A20E6C-0411-4242-AA1C-BFF6973BF64B}" presName="node" presStyleLbl="node1" presStyleIdx="3" presStyleCnt="8" custScaleX="187529">
        <dgm:presLayoutVars>
          <dgm:bulletEnabled val="1"/>
        </dgm:presLayoutVars>
      </dgm:prSet>
      <dgm:spPr/>
    </dgm:pt>
    <dgm:pt modelId="{4DB0B2D8-7A35-4728-90DD-17299EF4C1EE}" type="pres">
      <dgm:prSet presAssocID="{37F4EAD7-651A-4D5D-9A35-267500A6F662}" presName="sibTrans" presStyleLbl="sibTrans1D1" presStyleIdx="3" presStyleCnt="7"/>
      <dgm:spPr/>
    </dgm:pt>
    <dgm:pt modelId="{CD09C298-50D9-48F4-B9EF-7782703FBE6F}" type="pres">
      <dgm:prSet presAssocID="{37F4EAD7-651A-4D5D-9A35-267500A6F662}" presName="connectorText" presStyleLbl="sibTrans1D1" presStyleIdx="3" presStyleCnt="7"/>
      <dgm:spPr/>
    </dgm:pt>
    <dgm:pt modelId="{E4AAF15C-8B96-40BD-9B01-11638C1BE2AA}" type="pres">
      <dgm:prSet presAssocID="{85648EF6-3720-4110-9869-A8B38A59A77C}" presName="node" presStyleLbl="node1" presStyleIdx="4" presStyleCnt="8" custScaleX="187529">
        <dgm:presLayoutVars>
          <dgm:bulletEnabled val="1"/>
        </dgm:presLayoutVars>
      </dgm:prSet>
      <dgm:spPr/>
    </dgm:pt>
    <dgm:pt modelId="{88294B21-1C59-4815-BED1-0402EA6B902B}" type="pres">
      <dgm:prSet presAssocID="{171E8B7B-8EFF-4457-A7CB-3BBC770CDFA5}" presName="sibTrans" presStyleLbl="sibTrans1D1" presStyleIdx="4" presStyleCnt="7"/>
      <dgm:spPr/>
    </dgm:pt>
    <dgm:pt modelId="{EDDCC83D-4306-4E72-BEA5-4EB9CBE27DE1}" type="pres">
      <dgm:prSet presAssocID="{171E8B7B-8EFF-4457-A7CB-3BBC770CDFA5}" presName="connectorText" presStyleLbl="sibTrans1D1" presStyleIdx="4" presStyleCnt="7"/>
      <dgm:spPr/>
    </dgm:pt>
    <dgm:pt modelId="{4C0A4D9A-E8F5-4053-B06E-E0FFF243D4DC}" type="pres">
      <dgm:prSet presAssocID="{E3E50903-9BE6-4594-89F8-43C3EDDA4A11}" presName="node" presStyleLbl="node1" presStyleIdx="5" presStyleCnt="8" custScaleX="187529">
        <dgm:presLayoutVars>
          <dgm:bulletEnabled val="1"/>
        </dgm:presLayoutVars>
      </dgm:prSet>
      <dgm:spPr/>
    </dgm:pt>
    <dgm:pt modelId="{F5764227-3D60-48C8-BA3F-B67239655789}" type="pres">
      <dgm:prSet presAssocID="{3D6D500F-056A-4A39-B46D-5D107F2D89BC}" presName="sibTrans" presStyleLbl="sibTrans1D1" presStyleIdx="5" presStyleCnt="7"/>
      <dgm:spPr/>
    </dgm:pt>
    <dgm:pt modelId="{DA7A25F5-2C34-475D-A5A9-FC9C244FE147}" type="pres">
      <dgm:prSet presAssocID="{3D6D500F-056A-4A39-B46D-5D107F2D89BC}" presName="connectorText" presStyleLbl="sibTrans1D1" presStyleIdx="5" presStyleCnt="7"/>
      <dgm:spPr/>
    </dgm:pt>
    <dgm:pt modelId="{690A11A5-E4F3-4C4C-8B65-6B4379DB61CB}" type="pres">
      <dgm:prSet presAssocID="{4AD01B0E-579A-40D1-AEEC-9B40879F60B9}" presName="node" presStyleLbl="node1" presStyleIdx="6" presStyleCnt="8" custScaleX="187529">
        <dgm:presLayoutVars>
          <dgm:bulletEnabled val="1"/>
        </dgm:presLayoutVars>
      </dgm:prSet>
      <dgm:spPr/>
    </dgm:pt>
    <dgm:pt modelId="{B7233CFB-1A2A-4CB8-87BE-A8E704BA741C}" type="pres">
      <dgm:prSet presAssocID="{F0B8E7CE-8F01-4059-AA71-2F057A775D7A}" presName="sibTrans" presStyleLbl="sibTrans1D1" presStyleIdx="6" presStyleCnt="7"/>
      <dgm:spPr/>
    </dgm:pt>
    <dgm:pt modelId="{A10EBAF8-C8B3-4018-A823-BE09E416ABD2}" type="pres">
      <dgm:prSet presAssocID="{F0B8E7CE-8F01-4059-AA71-2F057A775D7A}" presName="connectorText" presStyleLbl="sibTrans1D1" presStyleIdx="6" presStyleCnt="7"/>
      <dgm:spPr/>
    </dgm:pt>
    <dgm:pt modelId="{3788CFEC-E21C-4FA3-BD80-F8A7E2DC967B}" type="pres">
      <dgm:prSet presAssocID="{A6057699-7189-4238-89C8-E0F82D823533}" presName="node" presStyleLbl="node1" presStyleIdx="7" presStyleCnt="8" custScaleX="187529">
        <dgm:presLayoutVars>
          <dgm:bulletEnabled val="1"/>
        </dgm:presLayoutVars>
      </dgm:prSet>
      <dgm:spPr/>
    </dgm:pt>
  </dgm:ptLst>
  <dgm:cxnLst>
    <dgm:cxn modelId="{EF2A8301-9AEC-4429-A28E-E46FF995443D}" srcId="{8724ED28-120F-4F41-B021-333CB23330F6}" destId="{63372502-6C74-463E-B1CA-7D1821E0231D}" srcOrd="2" destOrd="0" parTransId="{B402C3D9-6172-43C5-BB21-BB9645D9A2CE}" sibTransId="{B9227CC7-C27F-4DF7-AC74-69FF72C4D7B7}"/>
    <dgm:cxn modelId="{5AD57F02-874B-468B-8323-86825E5FEE77}" type="presOf" srcId="{A6057699-7189-4238-89C8-E0F82D823533}" destId="{3788CFEC-E21C-4FA3-BD80-F8A7E2DC967B}" srcOrd="0" destOrd="0" presId="urn:microsoft.com/office/officeart/2005/8/layout/bProcess3"/>
    <dgm:cxn modelId="{AF327B18-22A0-4850-BEC2-AEE68EDC0452}" type="presOf" srcId="{B9227CC7-C27F-4DF7-AC74-69FF72C4D7B7}" destId="{2B197621-0649-4847-9EBA-1F75FC4D2B8A}" srcOrd="1" destOrd="0" presId="urn:microsoft.com/office/officeart/2005/8/layout/bProcess3"/>
    <dgm:cxn modelId="{9A7C411C-5D29-4E12-8923-C09395A02BE0}" type="presOf" srcId="{BBBC95EA-5E00-4700-A9DB-AB8B3103F42B}" destId="{F6724BF6-D72D-49EE-ABE1-E0DDD34BB6A6}" srcOrd="1" destOrd="0" presId="urn:microsoft.com/office/officeart/2005/8/layout/bProcess3"/>
    <dgm:cxn modelId="{1C0C471F-5C57-4643-A0FD-DEF7F1C8E423}" type="presOf" srcId="{B9227CC7-C27F-4DF7-AC74-69FF72C4D7B7}" destId="{2678B450-492A-4DDC-8807-92E3AEDC9AA6}" srcOrd="0" destOrd="0" presId="urn:microsoft.com/office/officeart/2005/8/layout/bProcess3"/>
    <dgm:cxn modelId="{DCC49129-CD67-4EE9-BC4C-8F09A04AB5B6}" type="presOf" srcId="{37F4EAD7-651A-4D5D-9A35-267500A6F662}" destId="{4DB0B2D8-7A35-4728-90DD-17299EF4C1EE}" srcOrd="0" destOrd="0" presId="urn:microsoft.com/office/officeart/2005/8/layout/bProcess3"/>
    <dgm:cxn modelId="{3782E02C-F944-4997-A11A-E201A119A6D3}" srcId="{8724ED28-120F-4F41-B021-333CB23330F6}" destId="{4AD01B0E-579A-40D1-AEEC-9B40879F60B9}" srcOrd="6" destOrd="0" parTransId="{1900EF4D-922D-4998-B6FD-32FF863BB40F}" sibTransId="{F0B8E7CE-8F01-4059-AA71-2F057A775D7A}"/>
    <dgm:cxn modelId="{7FBB873B-31E0-40B8-B98B-D2665356BDD1}" type="presOf" srcId="{63372502-6C74-463E-B1CA-7D1821E0231D}" destId="{4E3FC25F-CFFB-470D-92D5-EF3D53B8C6A8}" srcOrd="0" destOrd="0" presId="urn:microsoft.com/office/officeart/2005/8/layout/bProcess3"/>
    <dgm:cxn modelId="{ECE9843E-EE80-4891-A62F-5709A3301546}" type="presOf" srcId="{37F4EAD7-651A-4D5D-9A35-267500A6F662}" destId="{CD09C298-50D9-48F4-B9EF-7782703FBE6F}" srcOrd="1" destOrd="0" presId="urn:microsoft.com/office/officeart/2005/8/layout/bProcess3"/>
    <dgm:cxn modelId="{91B98C42-3DD3-4A2E-968C-6D952F5D5EA3}" srcId="{8724ED28-120F-4F41-B021-333CB23330F6}" destId="{76A20E6C-0411-4242-AA1C-BFF6973BF64B}" srcOrd="3" destOrd="0" parTransId="{887A5047-6AD7-47A8-95E7-38D39D20C0A0}" sibTransId="{37F4EAD7-651A-4D5D-9A35-267500A6F662}"/>
    <dgm:cxn modelId="{CCD45B48-CED7-4057-8CDB-FFF0BAE60FF0}" srcId="{8724ED28-120F-4F41-B021-333CB23330F6}" destId="{E4EE2E57-C5BF-46DF-9262-7EAE28261C99}" srcOrd="1" destOrd="0" parTransId="{5F287869-ABE3-4D72-ACE8-7682E138DE56}" sibTransId="{5B779A0E-E296-4F00-AABE-AA06F088F4DD}"/>
    <dgm:cxn modelId="{D8B4A94B-5B20-4072-8814-43CBFE4B3704}" type="presOf" srcId="{E4EE2E57-C5BF-46DF-9262-7EAE28261C99}" destId="{2B707088-4B6E-4103-A4AF-2C0AEC35D110}" srcOrd="0" destOrd="0" presId="urn:microsoft.com/office/officeart/2005/8/layout/bProcess3"/>
    <dgm:cxn modelId="{C672CB4C-F89E-4B50-AA50-AD86B0425604}" srcId="{8724ED28-120F-4F41-B021-333CB23330F6}" destId="{E3E50903-9BE6-4594-89F8-43C3EDDA4A11}" srcOrd="5" destOrd="0" parTransId="{C6011DCB-6051-4C3C-8417-7CBD75D2A6E5}" sibTransId="{3D6D500F-056A-4A39-B46D-5D107F2D89BC}"/>
    <dgm:cxn modelId="{35D07551-BE00-4C89-A7ED-7A83D0B33711}" type="presOf" srcId="{CCD18C3B-5325-4408-A8DA-8F8A6549AFD6}" destId="{BF8B24F6-BF84-4CFE-B376-9AC71D7E6915}" srcOrd="0" destOrd="0" presId="urn:microsoft.com/office/officeart/2005/8/layout/bProcess3"/>
    <dgm:cxn modelId="{9337F574-7C30-4DD5-A3CD-5DF59F2C54EC}" type="presOf" srcId="{BBBC95EA-5E00-4700-A9DB-AB8B3103F42B}" destId="{5A617BD4-62C0-4B99-BCC3-E5E40DB9616A}" srcOrd="0" destOrd="0" presId="urn:microsoft.com/office/officeart/2005/8/layout/bProcess3"/>
    <dgm:cxn modelId="{3C84BA80-F3E2-43BC-A858-1793A0AF9427}" srcId="{8724ED28-120F-4F41-B021-333CB23330F6}" destId="{85648EF6-3720-4110-9869-A8B38A59A77C}" srcOrd="4" destOrd="0" parTransId="{5AA38B6B-1B0E-4024-BC0D-18EA60EF442E}" sibTransId="{171E8B7B-8EFF-4457-A7CB-3BBC770CDFA5}"/>
    <dgm:cxn modelId="{622F6494-8BF3-4A36-9E4A-EF5C499F9714}" type="presOf" srcId="{4AD01B0E-579A-40D1-AEEC-9B40879F60B9}" destId="{690A11A5-E4F3-4C4C-8B65-6B4379DB61CB}" srcOrd="0" destOrd="0" presId="urn:microsoft.com/office/officeart/2005/8/layout/bProcess3"/>
    <dgm:cxn modelId="{11DA9DA4-62A1-46C1-82CE-B2EF01FB0BFE}" type="presOf" srcId="{5B779A0E-E296-4F00-AABE-AA06F088F4DD}" destId="{C49737DB-4A8D-489F-9788-2FA442D94E7B}" srcOrd="0" destOrd="0" presId="urn:microsoft.com/office/officeart/2005/8/layout/bProcess3"/>
    <dgm:cxn modelId="{A92268A7-17B3-4685-A9A5-281D14C5A6AB}" type="presOf" srcId="{F0B8E7CE-8F01-4059-AA71-2F057A775D7A}" destId="{B7233CFB-1A2A-4CB8-87BE-A8E704BA741C}" srcOrd="0" destOrd="0" presId="urn:microsoft.com/office/officeart/2005/8/layout/bProcess3"/>
    <dgm:cxn modelId="{090AC5AA-A624-4464-9073-38085E283E1A}" type="presOf" srcId="{171E8B7B-8EFF-4457-A7CB-3BBC770CDFA5}" destId="{88294B21-1C59-4815-BED1-0402EA6B902B}" srcOrd="0" destOrd="0" presId="urn:microsoft.com/office/officeart/2005/8/layout/bProcess3"/>
    <dgm:cxn modelId="{A4A909AE-4952-4D22-A052-5EA4F6569055}" type="presOf" srcId="{5B779A0E-E296-4F00-AABE-AA06F088F4DD}" destId="{677A256C-5C41-4F92-B647-3D353A27885A}" srcOrd="1" destOrd="0" presId="urn:microsoft.com/office/officeart/2005/8/layout/bProcess3"/>
    <dgm:cxn modelId="{8B3F6DAE-F522-4688-BDC8-458133C64D17}" srcId="{8724ED28-120F-4F41-B021-333CB23330F6}" destId="{A6057699-7189-4238-89C8-E0F82D823533}" srcOrd="7" destOrd="0" parTransId="{90A26515-E9E7-4A4E-BBB5-6FED54DC8D85}" sibTransId="{D1BC8B25-D7EF-4972-88D6-EF0412E9CA06}"/>
    <dgm:cxn modelId="{A5F7EBC4-C9FD-4A30-B465-269F2FDE6003}" type="presOf" srcId="{171E8B7B-8EFF-4457-A7CB-3BBC770CDFA5}" destId="{EDDCC83D-4306-4E72-BEA5-4EB9CBE27DE1}" srcOrd="1" destOrd="0" presId="urn:microsoft.com/office/officeart/2005/8/layout/bProcess3"/>
    <dgm:cxn modelId="{060444C7-54B2-4006-BB9D-D102C6CE128B}" type="presOf" srcId="{85648EF6-3720-4110-9869-A8B38A59A77C}" destId="{E4AAF15C-8B96-40BD-9B01-11638C1BE2AA}" srcOrd="0" destOrd="0" presId="urn:microsoft.com/office/officeart/2005/8/layout/bProcess3"/>
    <dgm:cxn modelId="{76C995CA-D127-4FAC-9EA4-A16E1F19F0B1}" type="presOf" srcId="{3D6D500F-056A-4A39-B46D-5D107F2D89BC}" destId="{F5764227-3D60-48C8-BA3F-B67239655789}" srcOrd="0" destOrd="0" presId="urn:microsoft.com/office/officeart/2005/8/layout/bProcess3"/>
    <dgm:cxn modelId="{30E857CE-5E85-4A76-B72E-6357D9893A96}" type="presOf" srcId="{8724ED28-120F-4F41-B021-333CB23330F6}" destId="{A605D2DE-0E98-4656-8C46-67A9D41FEFBF}" srcOrd="0" destOrd="0" presId="urn:microsoft.com/office/officeart/2005/8/layout/bProcess3"/>
    <dgm:cxn modelId="{CA1D70CF-AEB9-4678-A5EA-91F3DF1DD032}" srcId="{8724ED28-120F-4F41-B021-333CB23330F6}" destId="{CCD18C3B-5325-4408-A8DA-8F8A6549AFD6}" srcOrd="0" destOrd="0" parTransId="{F325B8CF-01FE-496A-880B-504EAF91C20F}" sibTransId="{BBBC95EA-5E00-4700-A9DB-AB8B3103F42B}"/>
    <dgm:cxn modelId="{231A3ED1-7746-4673-81F5-D3F5B7FB52A9}" type="presOf" srcId="{76A20E6C-0411-4242-AA1C-BFF6973BF64B}" destId="{2562C205-DAEC-45CF-8D4C-CCB654F27FE4}" srcOrd="0" destOrd="0" presId="urn:microsoft.com/office/officeart/2005/8/layout/bProcess3"/>
    <dgm:cxn modelId="{60CA9DEA-6176-4098-A4D3-337AE29E1DC1}" type="presOf" srcId="{3D6D500F-056A-4A39-B46D-5D107F2D89BC}" destId="{DA7A25F5-2C34-475D-A5A9-FC9C244FE147}" srcOrd="1" destOrd="0" presId="urn:microsoft.com/office/officeart/2005/8/layout/bProcess3"/>
    <dgm:cxn modelId="{6A8484F0-538E-4AA9-A00B-3D185D655FC0}" type="presOf" srcId="{F0B8E7CE-8F01-4059-AA71-2F057A775D7A}" destId="{A10EBAF8-C8B3-4018-A823-BE09E416ABD2}" srcOrd="1" destOrd="0" presId="urn:microsoft.com/office/officeart/2005/8/layout/bProcess3"/>
    <dgm:cxn modelId="{B80051F6-CB15-4CCC-82CC-FBF6B1739556}" type="presOf" srcId="{E3E50903-9BE6-4594-89F8-43C3EDDA4A11}" destId="{4C0A4D9A-E8F5-4053-B06E-E0FFF243D4DC}" srcOrd="0" destOrd="0" presId="urn:microsoft.com/office/officeart/2005/8/layout/bProcess3"/>
    <dgm:cxn modelId="{6C5C3C05-E7AA-4969-9100-7B7F97BCCB01}" type="presParOf" srcId="{A605D2DE-0E98-4656-8C46-67A9D41FEFBF}" destId="{BF8B24F6-BF84-4CFE-B376-9AC71D7E6915}" srcOrd="0" destOrd="0" presId="urn:microsoft.com/office/officeart/2005/8/layout/bProcess3"/>
    <dgm:cxn modelId="{0997D6B4-286E-4018-99B5-0E1D42E80F7D}" type="presParOf" srcId="{A605D2DE-0E98-4656-8C46-67A9D41FEFBF}" destId="{5A617BD4-62C0-4B99-BCC3-E5E40DB9616A}" srcOrd="1" destOrd="0" presId="urn:microsoft.com/office/officeart/2005/8/layout/bProcess3"/>
    <dgm:cxn modelId="{696A9A3F-66D6-4781-842A-6C23660C3F72}" type="presParOf" srcId="{5A617BD4-62C0-4B99-BCC3-E5E40DB9616A}" destId="{F6724BF6-D72D-49EE-ABE1-E0DDD34BB6A6}" srcOrd="0" destOrd="0" presId="urn:microsoft.com/office/officeart/2005/8/layout/bProcess3"/>
    <dgm:cxn modelId="{B9BD8573-616E-4FF4-9084-FFC476D12BCE}" type="presParOf" srcId="{A605D2DE-0E98-4656-8C46-67A9D41FEFBF}" destId="{2B707088-4B6E-4103-A4AF-2C0AEC35D110}" srcOrd="2" destOrd="0" presId="urn:microsoft.com/office/officeart/2005/8/layout/bProcess3"/>
    <dgm:cxn modelId="{F2F75A7A-7863-4274-A0A7-FC9E8CC705BE}" type="presParOf" srcId="{A605D2DE-0E98-4656-8C46-67A9D41FEFBF}" destId="{C49737DB-4A8D-489F-9788-2FA442D94E7B}" srcOrd="3" destOrd="0" presId="urn:microsoft.com/office/officeart/2005/8/layout/bProcess3"/>
    <dgm:cxn modelId="{2CBEC70C-8EDB-44C4-B953-7207F534BA04}" type="presParOf" srcId="{C49737DB-4A8D-489F-9788-2FA442D94E7B}" destId="{677A256C-5C41-4F92-B647-3D353A27885A}" srcOrd="0" destOrd="0" presId="urn:microsoft.com/office/officeart/2005/8/layout/bProcess3"/>
    <dgm:cxn modelId="{EC8924FF-5AFC-46E6-836B-DBDBEB2547D7}" type="presParOf" srcId="{A605D2DE-0E98-4656-8C46-67A9D41FEFBF}" destId="{4E3FC25F-CFFB-470D-92D5-EF3D53B8C6A8}" srcOrd="4" destOrd="0" presId="urn:microsoft.com/office/officeart/2005/8/layout/bProcess3"/>
    <dgm:cxn modelId="{C4367E74-4D53-421D-8B9B-AFF69B6D11AB}" type="presParOf" srcId="{A605D2DE-0E98-4656-8C46-67A9D41FEFBF}" destId="{2678B450-492A-4DDC-8807-92E3AEDC9AA6}" srcOrd="5" destOrd="0" presId="urn:microsoft.com/office/officeart/2005/8/layout/bProcess3"/>
    <dgm:cxn modelId="{3B45BB5E-FF52-4D20-A9E5-5B3B490BA561}" type="presParOf" srcId="{2678B450-492A-4DDC-8807-92E3AEDC9AA6}" destId="{2B197621-0649-4847-9EBA-1F75FC4D2B8A}" srcOrd="0" destOrd="0" presId="urn:microsoft.com/office/officeart/2005/8/layout/bProcess3"/>
    <dgm:cxn modelId="{570E6342-64F6-4020-8AC0-E33B7731BE8E}" type="presParOf" srcId="{A605D2DE-0E98-4656-8C46-67A9D41FEFBF}" destId="{2562C205-DAEC-45CF-8D4C-CCB654F27FE4}" srcOrd="6" destOrd="0" presId="urn:microsoft.com/office/officeart/2005/8/layout/bProcess3"/>
    <dgm:cxn modelId="{C8C23F49-5CA4-4381-9033-48FD98CF130E}" type="presParOf" srcId="{A605D2DE-0E98-4656-8C46-67A9D41FEFBF}" destId="{4DB0B2D8-7A35-4728-90DD-17299EF4C1EE}" srcOrd="7" destOrd="0" presId="urn:microsoft.com/office/officeart/2005/8/layout/bProcess3"/>
    <dgm:cxn modelId="{C15368F3-42F3-4511-8916-5C20FB3687FA}" type="presParOf" srcId="{4DB0B2D8-7A35-4728-90DD-17299EF4C1EE}" destId="{CD09C298-50D9-48F4-B9EF-7782703FBE6F}" srcOrd="0" destOrd="0" presId="urn:microsoft.com/office/officeart/2005/8/layout/bProcess3"/>
    <dgm:cxn modelId="{16EB7F62-1542-4DFD-BCD3-C4A06DB805DA}" type="presParOf" srcId="{A605D2DE-0E98-4656-8C46-67A9D41FEFBF}" destId="{E4AAF15C-8B96-40BD-9B01-11638C1BE2AA}" srcOrd="8" destOrd="0" presId="urn:microsoft.com/office/officeart/2005/8/layout/bProcess3"/>
    <dgm:cxn modelId="{757BF61E-8029-4DF2-888F-07E96BF62002}" type="presParOf" srcId="{A605D2DE-0E98-4656-8C46-67A9D41FEFBF}" destId="{88294B21-1C59-4815-BED1-0402EA6B902B}" srcOrd="9" destOrd="0" presId="urn:microsoft.com/office/officeart/2005/8/layout/bProcess3"/>
    <dgm:cxn modelId="{69CA49A8-DC85-4A8D-8B1C-BEC4A631A636}" type="presParOf" srcId="{88294B21-1C59-4815-BED1-0402EA6B902B}" destId="{EDDCC83D-4306-4E72-BEA5-4EB9CBE27DE1}" srcOrd="0" destOrd="0" presId="urn:microsoft.com/office/officeart/2005/8/layout/bProcess3"/>
    <dgm:cxn modelId="{8E02C39D-8D38-46A0-9212-AC28E5386B0E}" type="presParOf" srcId="{A605D2DE-0E98-4656-8C46-67A9D41FEFBF}" destId="{4C0A4D9A-E8F5-4053-B06E-E0FFF243D4DC}" srcOrd="10" destOrd="0" presId="urn:microsoft.com/office/officeart/2005/8/layout/bProcess3"/>
    <dgm:cxn modelId="{DF10ACEC-F0BE-477F-B1FA-995EC5A73AD0}" type="presParOf" srcId="{A605D2DE-0E98-4656-8C46-67A9D41FEFBF}" destId="{F5764227-3D60-48C8-BA3F-B67239655789}" srcOrd="11" destOrd="0" presId="urn:microsoft.com/office/officeart/2005/8/layout/bProcess3"/>
    <dgm:cxn modelId="{0FF15EB7-848C-4B08-A912-6BCCC2A76EE9}" type="presParOf" srcId="{F5764227-3D60-48C8-BA3F-B67239655789}" destId="{DA7A25F5-2C34-475D-A5A9-FC9C244FE147}" srcOrd="0" destOrd="0" presId="urn:microsoft.com/office/officeart/2005/8/layout/bProcess3"/>
    <dgm:cxn modelId="{251FBB0D-11BA-4AD6-9A19-BB530779CE96}" type="presParOf" srcId="{A605D2DE-0E98-4656-8C46-67A9D41FEFBF}" destId="{690A11A5-E4F3-4C4C-8B65-6B4379DB61CB}" srcOrd="12" destOrd="0" presId="urn:microsoft.com/office/officeart/2005/8/layout/bProcess3"/>
    <dgm:cxn modelId="{20FCA338-F3F4-4B48-A6A9-DAF27659294F}" type="presParOf" srcId="{A605D2DE-0E98-4656-8C46-67A9D41FEFBF}" destId="{B7233CFB-1A2A-4CB8-87BE-A8E704BA741C}" srcOrd="13" destOrd="0" presId="urn:microsoft.com/office/officeart/2005/8/layout/bProcess3"/>
    <dgm:cxn modelId="{B03C6C82-D831-4BB0-A75F-415212A8DFBC}" type="presParOf" srcId="{B7233CFB-1A2A-4CB8-87BE-A8E704BA741C}" destId="{A10EBAF8-C8B3-4018-A823-BE09E416ABD2}" srcOrd="0" destOrd="0" presId="urn:microsoft.com/office/officeart/2005/8/layout/bProcess3"/>
    <dgm:cxn modelId="{A71087C5-E979-4E60-864D-EDDDD01A2CD9}" type="presParOf" srcId="{A605D2DE-0E98-4656-8C46-67A9D41FEFBF}" destId="{3788CFEC-E21C-4FA3-BD80-F8A7E2DC967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2395968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349332"/>
        <a:ext cx="13434" cy="2686"/>
      </dsp:txXfrm>
    </dsp:sp>
    <dsp:sp modelId="{BF8B24F6-BF84-4CFE-B376-9AC71D7E6915}">
      <dsp:nvSpPr>
        <dsp:cNvPr id="0" name=""/>
        <dsp:cNvSpPr/>
      </dsp:nvSpPr>
      <dsp:spPr>
        <a:xfrm>
          <a:off x="206999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206999" y="207"/>
        <a:ext cx="2190768" cy="700937"/>
      </dsp:txXfrm>
    </dsp:sp>
    <dsp:sp modelId="{C49737DB-4A8D-489F-9788-2FA442D94E7B}">
      <dsp:nvSpPr>
        <dsp:cNvPr id="0" name=""/>
        <dsp:cNvSpPr/>
      </dsp:nvSpPr>
      <dsp:spPr>
        <a:xfrm>
          <a:off x="4855429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67758" y="349332"/>
        <a:ext cx="13434" cy="2686"/>
      </dsp:txXfrm>
    </dsp:sp>
    <dsp:sp modelId="{2B707088-4B6E-4103-A4AF-2C0AEC35D110}">
      <dsp:nvSpPr>
        <dsp:cNvPr id="0" name=""/>
        <dsp:cNvSpPr/>
      </dsp:nvSpPr>
      <dsp:spPr>
        <a:xfrm>
          <a:off x="2666460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2666460" y="207"/>
        <a:ext cx="2190768" cy="700937"/>
      </dsp:txXfrm>
    </dsp:sp>
    <dsp:sp modelId="{2678B450-492A-4DDC-8807-92E3AEDC9AA6}">
      <dsp:nvSpPr>
        <dsp:cNvPr id="0" name=""/>
        <dsp:cNvSpPr/>
      </dsp:nvSpPr>
      <dsp:spPr>
        <a:xfrm>
          <a:off x="1302383" y="69934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817047"/>
        <a:ext cx="246312" cy="2686"/>
      </dsp:txXfrm>
    </dsp:sp>
    <dsp:sp modelId="{4E3FC25F-CFFB-470D-92D5-EF3D53B8C6A8}">
      <dsp:nvSpPr>
        <dsp:cNvPr id="0" name=""/>
        <dsp:cNvSpPr/>
      </dsp:nvSpPr>
      <dsp:spPr>
        <a:xfrm>
          <a:off x="5125921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sp:txBody>
      <dsp:txXfrm>
        <a:off x="5125921" y="207"/>
        <a:ext cx="2190768" cy="700937"/>
      </dsp:txXfrm>
    </dsp:sp>
    <dsp:sp modelId="{4DB0B2D8-7A35-4728-90DD-17299EF4C1EE}">
      <dsp:nvSpPr>
        <dsp:cNvPr id="0" name=""/>
        <dsp:cNvSpPr/>
      </dsp:nvSpPr>
      <dsp:spPr>
        <a:xfrm>
          <a:off x="2395968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1318963"/>
        <a:ext cx="13434" cy="2686"/>
      </dsp:txXfrm>
    </dsp:sp>
    <dsp:sp modelId="{2562C205-DAEC-45CF-8D4C-CCB654F27FE4}">
      <dsp:nvSpPr>
        <dsp:cNvPr id="0" name=""/>
        <dsp:cNvSpPr/>
      </dsp:nvSpPr>
      <dsp:spPr>
        <a:xfrm>
          <a:off x="206999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sp:txBody>
      <dsp:txXfrm>
        <a:off x="206999" y="969837"/>
        <a:ext cx="2190768" cy="700937"/>
      </dsp:txXfrm>
    </dsp:sp>
    <dsp:sp modelId="{88294B21-1C59-4815-BED1-0402EA6B902B}">
      <dsp:nvSpPr>
        <dsp:cNvPr id="0" name=""/>
        <dsp:cNvSpPr/>
      </dsp:nvSpPr>
      <dsp:spPr>
        <a:xfrm>
          <a:off x="4855429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7758" y="1318963"/>
        <a:ext cx="13434" cy="2686"/>
      </dsp:txXfrm>
    </dsp:sp>
    <dsp:sp modelId="{E4AAF15C-8B96-40BD-9B01-11638C1BE2AA}">
      <dsp:nvSpPr>
        <dsp:cNvPr id="0" name=""/>
        <dsp:cNvSpPr/>
      </dsp:nvSpPr>
      <dsp:spPr>
        <a:xfrm>
          <a:off x="2666460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sp:txBody>
      <dsp:txXfrm>
        <a:off x="2666460" y="969837"/>
        <a:ext cx="2190768" cy="700937"/>
      </dsp:txXfrm>
    </dsp:sp>
    <dsp:sp modelId="{F5764227-3D60-48C8-BA3F-B67239655789}">
      <dsp:nvSpPr>
        <dsp:cNvPr id="0" name=""/>
        <dsp:cNvSpPr/>
      </dsp:nvSpPr>
      <dsp:spPr>
        <a:xfrm>
          <a:off x="1302383" y="166897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1786678"/>
        <a:ext cx="246312" cy="2686"/>
      </dsp:txXfrm>
    </dsp:sp>
    <dsp:sp modelId="{4C0A4D9A-E8F5-4053-B06E-E0FFF243D4DC}">
      <dsp:nvSpPr>
        <dsp:cNvPr id="0" name=""/>
        <dsp:cNvSpPr/>
      </dsp:nvSpPr>
      <dsp:spPr>
        <a:xfrm>
          <a:off x="5125921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sp:txBody>
      <dsp:txXfrm>
        <a:off x="5125921" y="969837"/>
        <a:ext cx="2190768" cy="700937"/>
      </dsp:txXfrm>
    </dsp:sp>
    <dsp:sp modelId="{B7233CFB-1A2A-4CB8-87BE-A8E704BA741C}">
      <dsp:nvSpPr>
        <dsp:cNvPr id="0" name=""/>
        <dsp:cNvSpPr/>
      </dsp:nvSpPr>
      <dsp:spPr>
        <a:xfrm>
          <a:off x="2395968" y="224421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2288593"/>
        <a:ext cx="13434" cy="2686"/>
      </dsp:txXfrm>
    </dsp:sp>
    <dsp:sp modelId="{690A11A5-E4F3-4C4C-8B65-6B4379DB61CB}">
      <dsp:nvSpPr>
        <dsp:cNvPr id="0" name=""/>
        <dsp:cNvSpPr/>
      </dsp:nvSpPr>
      <dsp:spPr>
        <a:xfrm>
          <a:off x="206999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206999" y="1939467"/>
        <a:ext cx="2190768" cy="700937"/>
      </dsp:txXfrm>
    </dsp:sp>
    <dsp:sp modelId="{3788CFEC-E21C-4FA3-BD80-F8A7E2DC967B}">
      <dsp:nvSpPr>
        <dsp:cNvPr id="0" name=""/>
        <dsp:cNvSpPr/>
      </dsp:nvSpPr>
      <dsp:spPr>
        <a:xfrm>
          <a:off x="2666460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sp:txBody>
      <dsp:txXfrm>
        <a:off x="2666460" y="1939467"/>
        <a:ext cx="2190768" cy="70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2395968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349332"/>
        <a:ext cx="13434" cy="2686"/>
      </dsp:txXfrm>
    </dsp:sp>
    <dsp:sp modelId="{BF8B24F6-BF84-4CFE-B376-9AC71D7E6915}">
      <dsp:nvSpPr>
        <dsp:cNvPr id="0" name=""/>
        <dsp:cNvSpPr/>
      </dsp:nvSpPr>
      <dsp:spPr>
        <a:xfrm>
          <a:off x="206999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206999" y="207"/>
        <a:ext cx="2190768" cy="700937"/>
      </dsp:txXfrm>
    </dsp:sp>
    <dsp:sp modelId="{C49737DB-4A8D-489F-9788-2FA442D94E7B}">
      <dsp:nvSpPr>
        <dsp:cNvPr id="0" name=""/>
        <dsp:cNvSpPr/>
      </dsp:nvSpPr>
      <dsp:spPr>
        <a:xfrm>
          <a:off x="4855429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67758" y="349332"/>
        <a:ext cx="13434" cy="2686"/>
      </dsp:txXfrm>
    </dsp:sp>
    <dsp:sp modelId="{2B707088-4B6E-4103-A4AF-2C0AEC35D110}">
      <dsp:nvSpPr>
        <dsp:cNvPr id="0" name=""/>
        <dsp:cNvSpPr/>
      </dsp:nvSpPr>
      <dsp:spPr>
        <a:xfrm>
          <a:off x="2666460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2666460" y="207"/>
        <a:ext cx="2190768" cy="700937"/>
      </dsp:txXfrm>
    </dsp:sp>
    <dsp:sp modelId="{2678B450-492A-4DDC-8807-92E3AEDC9AA6}">
      <dsp:nvSpPr>
        <dsp:cNvPr id="0" name=""/>
        <dsp:cNvSpPr/>
      </dsp:nvSpPr>
      <dsp:spPr>
        <a:xfrm>
          <a:off x="1302383" y="69934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817047"/>
        <a:ext cx="246312" cy="2686"/>
      </dsp:txXfrm>
    </dsp:sp>
    <dsp:sp modelId="{4E3FC25F-CFFB-470D-92D5-EF3D53B8C6A8}">
      <dsp:nvSpPr>
        <dsp:cNvPr id="0" name=""/>
        <dsp:cNvSpPr/>
      </dsp:nvSpPr>
      <dsp:spPr>
        <a:xfrm>
          <a:off x="5125921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sp:txBody>
      <dsp:txXfrm>
        <a:off x="5125921" y="207"/>
        <a:ext cx="2190768" cy="700937"/>
      </dsp:txXfrm>
    </dsp:sp>
    <dsp:sp modelId="{4DB0B2D8-7A35-4728-90DD-17299EF4C1EE}">
      <dsp:nvSpPr>
        <dsp:cNvPr id="0" name=""/>
        <dsp:cNvSpPr/>
      </dsp:nvSpPr>
      <dsp:spPr>
        <a:xfrm>
          <a:off x="2395968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1318963"/>
        <a:ext cx="13434" cy="2686"/>
      </dsp:txXfrm>
    </dsp:sp>
    <dsp:sp modelId="{2562C205-DAEC-45CF-8D4C-CCB654F27FE4}">
      <dsp:nvSpPr>
        <dsp:cNvPr id="0" name=""/>
        <dsp:cNvSpPr/>
      </dsp:nvSpPr>
      <dsp:spPr>
        <a:xfrm>
          <a:off x="206999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sp:txBody>
      <dsp:txXfrm>
        <a:off x="206999" y="969837"/>
        <a:ext cx="2190768" cy="700937"/>
      </dsp:txXfrm>
    </dsp:sp>
    <dsp:sp modelId="{88294B21-1C59-4815-BED1-0402EA6B902B}">
      <dsp:nvSpPr>
        <dsp:cNvPr id="0" name=""/>
        <dsp:cNvSpPr/>
      </dsp:nvSpPr>
      <dsp:spPr>
        <a:xfrm>
          <a:off x="4855429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7758" y="1318963"/>
        <a:ext cx="13434" cy="2686"/>
      </dsp:txXfrm>
    </dsp:sp>
    <dsp:sp modelId="{E4AAF15C-8B96-40BD-9B01-11638C1BE2AA}">
      <dsp:nvSpPr>
        <dsp:cNvPr id="0" name=""/>
        <dsp:cNvSpPr/>
      </dsp:nvSpPr>
      <dsp:spPr>
        <a:xfrm>
          <a:off x="2666460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sp:txBody>
      <dsp:txXfrm>
        <a:off x="2666460" y="969837"/>
        <a:ext cx="2190768" cy="700937"/>
      </dsp:txXfrm>
    </dsp:sp>
    <dsp:sp modelId="{F5764227-3D60-48C8-BA3F-B67239655789}">
      <dsp:nvSpPr>
        <dsp:cNvPr id="0" name=""/>
        <dsp:cNvSpPr/>
      </dsp:nvSpPr>
      <dsp:spPr>
        <a:xfrm>
          <a:off x="1302383" y="166897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1786678"/>
        <a:ext cx="246312" cy="2686"/>
      </dsp:txXfrm>
    </dsp:sp>
    <dsp:sp modelId="{4C0A4D9A-E8F5-4053-B06E-E0FFF243D4DC}">
      <dsp:nvSpPr>
        <dsp:cNvPr id="0" name=""/>
        <dsp:cNvSpPr/>
      </dsp:nvSpPr>
      <dsp:spPr>
        <a:xfrm>
          <a:off x="5125921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sp:txBody>
      <dsp:txXfrm>
        <a:off x="5125921" y="969837"/>
        <a:ext cx="2190768" cy="700937"/>
      </dsp:txXfrm>
    </dsp:sp>
    <dsp:sp modelId="{B7233CFB-1A2A-4CB8-87BE-A8E704BA741C}">
      <dsp:nvSpPr>
        <dsp:cNvPr id="0" name=""/>
        <dsp:cNvSpPr/>
      </dsp:nvSpPr>
      <dsp:spPr>
        <a:xfrm>
          <a:off x="2395968" y="224421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2288593"/>
        <a:ext cx="13434" cy="2686"/>
      </dsp:txXfrm>
    </dsp:sp>
    <dsp:sp modelId="{690A11A5-E4F3-4C4C-8B65-6B4379DB61CB}">
      <dsp:nvSpPr>
        <dsp:cNvPr id="0" name=""/>
        <dsp:cNvSpPr/>
      </dsp:nvSpPr>
      <dsp:spPr>
        <a:xfrm>
          <a:off x="206999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206999" y="1939467"/>
        <a:ext cx="2190768" cy="700937"/>
      </dsp:txXfrm>
    </dsp:sp>
    <dsp:sp modelId="{3788CFEC-E21C-4FA3-BD80-F8A7E2DC967B}">
      <dsp:nvSpPr>
        <dsp:cNvPr id="0" name=""/>
        <dsp:cNvSpPr/>
      </dsp:nvSpPr>
      <dsp:spPr>
        <a:xfrm>
          <a:off x="2666460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sp:txBody>
      <dsp:txXfrm>
        <a:off x="2666460" y="1939467"/>
        <a:ext cx="2190768" cy="700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0238-409C-4ECD-AA9A-B7905287177F}">
      <dsp:nvSpPr>
        <dsp:cNvPr id="0" name=""/>
        <dsp:cNvSpPr/>
      </dsp:nvSpPr>
      <dsp:spPr>
        <a:xfrm>
          <a:off x="3770" y="0"/>
          <a:ext cx="2194718" cy="560351"/>
        </a:xfrm>
        <a:prstGeom prst="chevron">
          <a:avLst/>
        </a:prstGeom>
        <a:solidFill>
          <a:schemeClr val="accent1">
            <a:lumMod val="20000"/>
            <a:lumOff val="80000"/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模式選擇</a:t>
          </a:r>
        </a:p>
      </dsp:txBody>
      <dsp:txXfrm>
        <a:off x="283946" y="0"/>
        <a:ext cx="1634367" cy="560351"/>
      </dsp:txXfrm>
    </dsp:sp>
    <dsp:sp modelId="{66CF1CF8-7C80-4369-ABBA-638D7B1A520E}">
      <dsp:nvSpPr>
        <dsp:cNvPr id="0" name=""/>
        <dsp:cNvSpPr/>
      </dsp:nvSpPr>
      <dsp:spPr>
        <a:xfrm>
          <a:off x="1979017" y="0"/>
          <a:ext cx="2194718" cy="560351"/>
        </a:xfrm>
        <a:prstGeom prst="chevron">
          <a:avLst/>
        </a:prstGeom>
        <a:solidFill>
          <a:schemeClr val="accent1">
            <a:lumMod val="20000"/>
            <a:lumOff val="80000"/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關卡設定</a:t>
          </a:r>
        </a:p>
      </dsp:txBody>
      <dsp:txXfrm>
        <a:off x="2259193" y="0"/>
        <a:ext cx="1634367" cy="560351"/>
      </dsp:txXfrm>
    </dsp:sp>
    <dsp:sp modelId="{C5351AF6-2095-4D1A-80E9-5449A8F1C630}">
      <dsp:nvSpPr>
        <dsp:cNvPr id="0" name=""/>
        <dsp:cNvSpPr/>
      </dsp:nvSpPr>
      <dsp:spPr>
        <a:xfrm>
          <a:off x="3954264" y="0"/>
          <a:ext cx="2194718" cy="560351"/>
        </a:xfrm>
        <a:prstGeom prst="chevron">
          <a:avLst/>
        </a:prstGeom>
        <a:solidFill>
          <a:schemeClr val="accent1">
            <a:lumMod val="20000"/>
            <a:lumOff val="80000"/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戰鬥場景</a:t>
          </a:r>
        </a:p>
      </dsp:txBody>
      <dsp:txXfrm>
        <a:off x="4234440" y="0"/>
        <a:ext cx="1634367" cy="560351"/>
      </dsp:txXfrm>
    </dsp:sp>
    <dsp:sp modelId="{160F9ADE-2385-4D81-8055-D200370C288E}">
      <dsp:nvSpPr>
        <dsp:cNvPr id="0" name=""/>
        <dsp:cNvSpPr/>
      </dsp:nvSpPr>
      <dsp:spPr>
        <a:xfrm>
          <a:off x="5929510" y="0"/>
          <a:ext cx="2194718" cy="560351"/>
        </a:xfrm>
        <a:prstGeom prst="chevron">
          <a:avLst/>
        </a:prstGeom>
        <a:solidFill>
          <a:schemeClr val="accent1">
            <a:lumMod val="20000"/>
            <a:lumOff val="80000"/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對戰結束</a:t>
          </a:r>
        </a:p>
      </dsp:txBody>
      <dsp:txXfrm>
        <a:off x="6209686" y="0"/>
        <a:ext cx="1634367" cy="560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2395968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349332"/>
        <a:ext cx="13434" cy="2686"/>
      </dsp:txXfrm>
    </dsp:sp>
    <dsp:sp modelId="{BF8B24F6-BF84-4CFE-B376-9AC71D7E6915}">
      <dsp:nvSpPr>
        <dsp:cNvPr id="0" name=""/>
        <dsp:cNvSpPr/>
      </dsp:nvSpPr>
      <dsp:spPr>
        <a:xfrm>
          <a:off x="206999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206999" y="207"/>
        <a:ext cx="2190768" cy="700937"/>
      </dsp:txXfrm>
    </dsp:sp>
    <dsp:sp modelId="{C49737DB-4A8D-489F-9788-2FA442D94E7B}">
      <dsp:nvSpPr>
        <dsp:cNvPr id="0" name=""/>
        <dsp:cNvSpPr/>
      </dsp:nvSpPr>
      <dsp:spPr>
        <a:xfrm>
          <a:off x="4855429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67758" y="349332"/>
        <a:ext cx="13434" cy="2686"/>
      </dsp:txXfrm>
    </dsp:sp>
    <dsp:sp modelId="{2B707088-4B6E-4103-A4AF-2C0AEC35D110}">
      <dsp:nvSpPr>
        <dsp:cNvPr id="0" name=""/>
        <dsp:cNvSpPr/>
      </dsp:nvSpPr>
      <dsp:spPr>
        <a:xfrm>
          <a:off x="2666460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2666460" y="207"/>
        <a:ext cx="2190768" cy="700937"/>
      </dsp:txXfrm>
    </dsp:sp>
    <dsp:sp modelId="{2678B450-492A-4DDC-8807-92E3AEDC9AA6}">
      <dsp:nvSpPr>
        <dsp:cNvPr id="0" name=""/>
        <dsp:cNvSpPr/>
      </dsp:nvSpPr>
      <dsp:spPr>
        <a:xfrm>
          <a:off x="1302383" y="69934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817047"/>
        <a:ext cx="246312" cy="2686"/>
      </dsp:txXfrm>
    </dsp:sp>
    <dsp:sp modelId="{4E3FC25F-CFFB-470D-92D5-EF3D53B8C6A8}">
      <dsp:nvSpPr>
        <dsp:cNvPr id="0" name=""/>
        <dsp:cNvSpPr/>
      </dsp:nvSpPr>
      <dsp:spPr>
        <a:xfrm>
          <a:off x="5125921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sp:txBody>
      <dsp:txXfrm>
        <a:off x="5125921" y="207"/>
        <a:ext cx="2190768" cy="700937"/>
      </dsp:txXfrm>
    </dsp:sp>
    <dsp:sp modelId="{4DB0B2D8-7A35-4728-90DD-17299EF4C1EE}">
      <dsp:nvSpPr>
        <dsp:cNvPr id="0" name=""/>
        <dsp:cNvSpPr/>
      </dsp:nvSpPr>
      <dsp:spPr>
        <a:xfrm>
          <a:off x="2395968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1318963"/>
        <a:ext cx="13434" cy="2686"/>
      </dsp:txXfrm>
    </dsp:sp>
    <dsp:sp modelId="{2562C205-DAEC-45CF-8D4C-CCB654F27FE4}">
      <dsp:nvSpPr>
        <dsp:cNvPr id="0" name=""/>
        <dsp:cNvSpPr/>
      </dsp:nvSpPr>
      <dsp:spPr>
        <a:xfrm>
          <a:off x="206999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sp:txBody>
      <dsp:txXfrm>
        <a:off x="206999" y="969837"/>
        <a:ext cx="2190768" cy="700937"/>
      </dsp:txXfrm>
    </dsp:sp>
    <dsp:sp modelId="{88294B21-1C59-4815-BED1-0402EA6B902B}">
      <dsp:nvSpPr>
        <dsp:cNvPr id="0" name=""/>
        <dsp:cNvSpPr/>
      </dsp:nvSpPr>
      <dsp:spPr>
        <a:xfrm>
          <a:off x="4855429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7758" y="1318963"/>
        <a:ext cx="13434" cy="2686"/>
      </dsp:txXfrm>
    </dsp:sp>
    <dsp:sp modelId="{E4AAF15C-8B96-40BD-9B01-11638C1BE2AA}">
      <dsp:nvSpPr>
        <dsp:cNvPr id="0" name=""/>
        <dsp:cNvSpPr/>
      </dsp:nvSpPr>
      <dsp:spPr>
        <a:xfrm>
          <a:off x="2666460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sp:txBody>
      <dsp:txXfrm>
        <a:off x="2666460" y="969837"/>
        <a:ext cx="2190768" cy="700937"/>
      </dsp:txXfrm>
    </dsp:sp>
    <dsp:sp modelId="{F5764227-3D60-48C8-BA3F-B67239655789}">
      <dsp:nvSpPr>
        <dsp:cNvPr id="0" name=""/>
        <dsp:cNvSpPr/>
      </dsp:nvSpPr>
      <dsp:spPr>
        <a:xfrm>
          <a:off x="1302383" y="166897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1786678"/>
        <a:ext cx="246312" cy="2686"/>
      </dsp:txXfrm>
    </dsp:sp>
    <dsp:sp modelId="{4C0A4D9A-E8F5-4053-B06E-E0FFF243D4DC}">
      <dsp:nvSpPr>
        <dsp:cNvPr id="0" name=""/>
        <dsp:cNvSpPr/>
      </dsp:nvSpPr>
      <dsp:spPr>
        <a:xfrm>
          <a:off x="5125921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sp:txBody>
      <dsp:txXfrm>
        <a:off x="5125921" y="969837"/>
        <a:ext cx="2190768" cy="700937"/>
      </dsp:txXfrm>
    </dsp:sp>
    <dsp:sp modelId="{B7233CFB-1A2A-4CB8-87BE-A8E704BA741C}">
      <dsp:nvSpPr>
        <dsp:cNvPr id="0" name=""/>
        <dsp:cNvSpPr/>
      </dsp:nvSpPr>
      <dsp:spPr>
        <a:xfrm>
          <a:off x="2395968" y="224421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2288593"/>
        <a:ext cx="13434" cy="2686"/>
      </dsp:txXfrm>
    </dsp:sp>
    <dsp:sp modelId="{690A11A5-E4F3-4C4C-8B65-6B4379DB61CB}">
      <dsp:nvSpPr>
        <dsp:cNvPr id="0" name=""/>
        <dsp:cNvSpPr/>
      </dsp:nvSpPr>
      <dsp:spPr>
        <a:xfrm>
          <a:off x="206999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206999" y="1939467"/>
        <a:ext cx="2190768" cy="700937"/>
      </dsp:txXfrm>
    </dsp:sp>
    <dsp:sp modelId="{3788CFEC-E21C-4FA3-BD80-F8A7E2DC967B}">
      <dsp:nvSpPr>
        <dsp:cNvPr id="0" name=""/>
        <dsp:cNvSpPr/>
      </dsp:nvSpPr>
      <dsp:spPr>
        <a:xfrm>
          <a:off x="2666460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sp:txBody>
      <dsp:txXfrm>
        <a:off x="2666460" y="1939467"/>
        <a:ext cx="2190768" cy="700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2395968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349332"/>
        <a:ext cx="13434" cy="2686"/>
      </dsp:txXfrm>
    </dsp:sp>
    <dsp:sp modelId="{BF8B24F6-BF84-4CFE-B376-9AC71D7E6915}">
      <dsp:nvSpPr>
        <dsp:cNvPr id="0" name=""/>
        <dsp:cNvSpPr/>
      </dsp:nvSpPr>
      <dsp:spPr>
        <a:xfrm>
          <a:off x="206999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206999" y="207"/>
        <a:ext cx="2190768" cy="700937"/>
      </dsp:txXfrm>
    </dsp:sp>
    <dsp:sp modelId="{C49737DB-4A8D-489F-9788-2FA442D94E7B}">
      <dsp:nvSpPr>
        <dsp:cNvPr id="0" name=""/>
        <dsp:cNvSpPr/>
      </dsp:nvSpPr>
      <dsp:spPr>
        <a:xfrm>
          <a:off x="4855429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67758" y="349332"/>
        <a:ext cx="13434" cy="2686"/>
      </dsp:txXfrm>
    </dsp:sp>
    <dsp:sp modelId="{2B707088-4B6E-4103-A4AF-2C0AEC35D110}">
      <dsp:nvSpPr>
        <dsp:cNvPr id="0" name=""/>
        <dsp:cNvSpPr/>
      </dsp:nvSpPr>
      <dsp:spPr>
        <a:xfrm>
          <a:off x="2666460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2666460" y="207"/>
        <a:ext cx="2190768" cy="700937"/>
      </dsp:txXfrm>
    </dsp:sp>
    <dsp:sp modelId="{2678B450-492A-4DDC-8807-92E3AEDC9AA6}">
      <dsp:nvSpPr>
        <dsp:cNvPr id="0" name=""/>
        <dsp:cNvSpPr/>
      </dsp:nvSpPr>
      <dsp:spPr>
        <a:xfrm>
          <a:off x="1302383" y="69934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817047"/>
        <a:ext cx="246312" cy="2686"/>
      </dsp:txXfrm>
    </dsp:sp>
    <dsp:sp modelId="{4E3FC25F-CFFB-470D-92D5-EF3D53B8C6A8}">
      <dsp:nvSpPr>
        <dsp:cNvPr id="0" name=""/>
        <dsp:cNvSpPr/>
      </dsp:nvSpPr>
      <dsp:spPr>
        <a:xfrm>
          <a:off x="5125921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sp:txBody>
      <dsp:txXfrm>
        <a:off x="5125921" y="207"/>
        <a:ext cx="2190768" cy="700937"/>
      </dsp:txXfrm>
    </dsp:sp>
    <dsp:sp modelId="{4DB0B2D8-7A35-4728-90DD-17299EF4C1EE}">
      <dsp:nvSpPr>
        <dsp:cNvPr id="0" name=""/>
        <dsp:cNvSpPr/>
      </dsp:nvSpPr>
      <dsp:spPr>
        <a:xfrm>
          <a:off x="2395968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1318963"/>
        <a:ext cx="13434" cy="2686"/>
      </dsp:txXfrm>
    </dsp:sp>
    <dsp:sp modelId="{2562C205-DAEC-45CF-8D4C-CCB654F27FE4}">
      <dsp:nvSpPr>
        <dsp:cNvPr id="0" name=""/>
        <dsp:cNvSpPr/>
      </dsp:nvSpPr>
      <dsp:spPr>
        <a:xfrm>
          <a:off x="206999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sp:txBody>
      <dsp:txXfrm>
        <a:off x="206999" y="969837"/>
        <a:ext cx="2190768" cy="700937"/>
      </dsp:txXfrm>
    </dsp:sp>
    <dsp:sp modelId="{88294B21-1C59-4815-BED1-0402EA6B902B}">
      <dsp:nvSpPr>
        <dsp:cNvPr id="0" name=""/>
        <dsp:cNvSpPr/>
      </dsp:nvSpPr>
      <dsp:spPr>
        <a:xfrm>
          <a:off x="4855429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7758" y="1318963"/>
        <a:ext cx="13434" cy="2686"/>
      </dsp:txXfrm>
    </dsp:sp>
    <dsp:sp modelId="{E4AAF15C-8B96-40BD-9B01-11638C1BE2AA}">
      <dsp:nvSpPr>
        <dsp:cNvPr id="0" name=""/>
        <dsp:cNvSpPr/>
      </dsp:nvSpPr>
      <dsp:spPr>
        <a:xfrm>
          <a:off x="2666460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sp:txBody>
      <dsp:txXfrm>
        <a:off x="2666460" y="969837"/>
        <a:ext cx="2190768" cy="700937"/>
      </dsp:txXfrm>
    </dsp:sp>
    <dsp:sp modelId="{F5764227-3D60-48C8-BA3F-B67239655789}">
      <dsp:nvSpPr>
        <dsp:cNvPr id="0" name=""/>
        <dsp:cNvSpPr/>
      </dsp:nvSpPr>
      <dsp:spPr>
        <a:xfrm>
          <a:off x="1302383" y="166897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1786678"/>
        <a:ext cx="246312" cy="2686"/>
      </dsp:txXfrm>
    </dsp:sp>
    <dsp:sp modelId="{4C0A4D9A-E8F5-4053-B06E-E0FFF243D4DC}">
      <dsp:nvSpPr>
        <dsp:cNvPr id="0" name=""/>
        <dsp:cNvSpPr/>
      </dsp:nvSpPr>
      <dsp:spPr>
        <a:xfrm>
          <a:off x="5125921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sp:txBody>
      <dsp:txXfrm>
        <a:off x="5125921" y="969837"/>
        <a:ext cx="2190768" cy="700937"/>
      </dsp:txXfrm>
    </dsp:sp>
    <dsp:sp modelId="{B7233CFB-1A2A-4CB8-87BE-A8E704BA741C}">
      <dsp:nvSpPr>
        <dsp:cNvPr id="0" name=""/>
        <dsp:cNvSpPr/>
      </dsp:nvSpPr>
      <dsp:spPr>
        <a:xfrm>
          <a:off x="2395968" y="224421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2288593"/>
        <a:ext cx="13434" cy="2686"/>
      </dsp:txXfrm>
    </dsp:sp>
    <dsp:sp modelId="{690A11A5-E4F3-4C4C-8B65-6B4379DB61CB}">
      <dsp:nvSpPr>
        <dsp:cNvPr id="0" name=""/>
        <dsp:cNvSpPr/>
      </dsp:nvSpPr>
      <dsp:spPr>
        <a:xfrm>
          <a:off x="206999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206999" y="1939467"/>
        <a:ext cx="2190768" cy="700937"/>
      </dsp:txXfrm>
    </dsp:sp>
    <dsp:sp modelId="{3788CFEC-E21C-4FA3-BD80-F8A7E2DC967B}">
      <dsp:nvSpPr>
        <dsp:cNvPr id="0" name=""/>
        <dsp:cNvSpPr/>
      </dsp:nvSpPr>
      <dsp:spPr>
        <a:xfrm>
          <a:off x="2666460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sp:txBody>
      <dsp:txXfrm>
        <a:off x="2666460" y="1939467"/>
        <a:ext cx="2190768" cy="700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2395968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349332"/>
        <a:ext cx="13434" cy="2686"/>
      </dsp:txXfrm>
    </dsp:sp>
    <dsp:sp modelId="{BF8B24F6-BF84-4CFE-B376-9AC71D7E6915}">
      <dsp:nvSpPr>
        <dsp:cNvPr id="0" name=""/>
        <dsp:cNvSpPr/>
      </dsp:nvSpPr>
      <dsp:spPr>
        <a:xfrm>
          <a:off x="206999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206999" y="207"/>
        <a:ext cx="2190768" cy="700937"/>
      </dsp:txXfrm>
    </dsp:sp>
    <dsp:sp modelId="{C49737DB-4A8D-489F-9788-2FA442D94E7B}">
      <dsp:nvSpPr>
        <dsp:cNvPr id="0" name=""/>
        <dsp:cNvSpPr/>
      </dsp:nvSpPr>
      <dsp:spPr>
        <a:xfrm>
          <a:off x="4855429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67758" y="349332"/>
        <a:ext cx="13434" cy="2686"/>
      </dsp:txXfrm>
    </dsp:sp>
    <dsp:sp modelId="{2B707088-4B6E-4103-A4AF-2C0AEC35D110}">
      <dsp:nvSpPr>
        <dsp:cNvPr id="0" name=""/>
        <dsp:cNvSpPr/>
      </dsp:nvSpPr>
      <dsp:spPr>
        <a:xfrm>
          <a:off x="2666460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2666460" y="207"/>
        <a:ext cx="2190768" cy="700937"/>
      </dsp:txXfrm>
    </dsp:sp>
    <dsp:sp modelId="{2678B450-492A-4DDC-8807-92E3AEDC9AA6}">
      <dsp:nvSpPr>
        <dsp:cNvPr id="0" name=""/>
        <dsp:cNvSpPr/>
      </dsp:nvSpPr>
      <dsp:spPr>
        <a:xfrm>
          <a:off x="1302383" y="69934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817047"/>
        <a:ext cx="246312" cy="2686"/>
      </dsp:txXfrm>
    </dsp:sp>
    <dsp:sp modelId="{4E3FC25F-CFFB-470D-92D5-EF3D53B8C6A8}">
      <dsp:nvSpPr>
        <dsp:cNvPr id="0" name=""/>
        <dsp:cNvSpPr/>
      </dsp:nvSpPr>
      <dsp:spPr>
        <a:xfrm>
          <a:off x="5125921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sp:txBody>
      <dsp:txXfrm>
        <a:off x="5125921" y="207"/>
        <a:ext cx="2190768" cy="700937"/>
      </dsp:txXfrm>
    </dsp:sp>
    <dsp:sp modelId="{4DB0B2D8-7A35-4728-90DD-17299EF4C1EE}">
      <dsp:nvSpPr>
        <dsp:cNvPr id="0" name=""/>
        <dsp:cNvSpPr/>
      </dsp:nvSpPr>
      <dsp:spPr>
        <a:xfrm>
          <a:off x="2395968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1318963"/>
        <a:ext cx="13434" cy="2686"/>
      </dsp:txXfrm>
    </dsp:sp>
    <dsp:sp modelId="{2562C205-DAEC-45CF-8D4C-CCB654F27FE4}">
      <dsp:nvSpPr>
        <dsp:cNvPr id="0" name=""/>
        <dsp:cNvSpPr/>
      </dsp:nvSpPr>
      <dsp:spPr>
        <a:xfrm>
          <a:off x="206999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sp:txBody>
      <dsp:txXfrm>
        <a:off x="206999" y="969837"/>
        <a:ext cx="2190768" cy="700937"/>
      </dsp:txXfrm>
    </dsp:sp>
    <dsp:sp modelId="{88294B21-1C59-4815-BED1-0402EA6B902B}">
      <dsp:nvSpPr>
        <dsp:cNvPr id="0" name=""/>
        <dsp:cNvSpPr/>
      </dsp:nvSpPr>
      <dsp:spPr>
        <a:xfrm>
          <a:off x="4855429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7758" y="1318963"/>
        <a:ext cx="13434" cy="2686"/>
      </dsp:txXfrm>
    </dsp:sp>
    <dsp:sp modelId="{E4AAF15C-8B96-40BD-9B01-11638C1BE2AA}">
      <dsp:nvSpPr>
        <dsp:cNvPr id="0" name=""/>
        <dsp:cNvSpPr/>
      </dsp:nvSpPr>
      <dsp:spPr>
        <a:xfrm>
          <a:off x="2666460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sp:txBody>
      <dsp:txXfrm>
        <a:off x="2666460" y="969837"/>
        <a:ext cx="2190768" cy="700937"/>
      </dsp:txXfrm>
    </dsp:sp>
    <dsp:sp modelId="{F5764227-3D60-48C8-BA3F-B67239655789}">
      <dsp:nvSpPr>
        <dsp:cNvPr id="0" name=""/>
        <dsp:cNvSpPr/>
      </dsp:nvSpPr>
      <dsp:spPr>
        <a:xfrm>
          <a:off x="1302383" y="166897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1786678"/>
        <a:ext cx="246312" cy="2686"/>
      </dsp:txXfrm>
    </dsp:sp>
    <dsp:sp modelId="{4C0A4D9A-E8F5-4053-B06E-E0FFF243D4DC}">
      <dsp:nvSpPr>
        <dsp:cNvPr id="0" name=""/>
        <dsp:cNvSpPr/>
      </dsp:nvSpPr>
      <dsp:spPr>
        <a:xfrm>
          <a:off x="5125921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sp:txBody>
      <dsp:txXfrm>
        <a:off x="5125921" y="969837"/>
        <a:ext cx="2190768" cy="700937"/>
      </dsp:txXfrm>
    </dsp:sp>
    <dsp:sp modelId="{B7233CFB-1A2A-4CB8-87BE-A8E704BA741C}">
      <dsp:nvSpPr>
        <dsp:cNvPr id="0" name=""/>
        <dsp:cNvSpPr/>
      </dsp:nvSpPr>
      <dsp:spPr>
        <a:xfrm>
          <a:off x="2395968" y="224421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2288593"/>
        <a:ext cx="13434" cy="2686"/>
      </dsp:txXfrm>
    </dsp:sp>
    <dsp:sp modelId="{690A11A5-E4F3-4C4C-8B65-6B4379DB61CB}">
      <dsp:nvSpPr>
        <dsp:cNvPr id="0" name=""/>
        <dsp:cNvSpPr/>
      </dsp:nvSpPr>
      <dsp:spPr>
        <a:xfrm>
          <a:off x="206999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206999" y="1939467"/>
        <a:ext cx="2190768" cy="700937"/>
      </dsp:txXfrm>
    </dsp:sp>
    <dsp:sp modelId="{3788CFEC-E21C-4FA3-BD80-F8A7E2DC967B}">
      <dsp:nvSpPr>
        <dsp:cNvPr id="0" name=""/>
        <dsp:cNvSpPr/>
      </dsp:nvSpPr>
      <dsp:spPr>
        <a:xfrm>
          <a:off x="2666460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sp:txBody>
      <dsp:txXfrm>
        <a:off x="2666460" y="1939467"/>
        <a:ext cx="2190768" cy="700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2395968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349332"/>
        <a:ext cx="13434" cy="2686"/>
      </dsp:txXfrm>
    </dsp:sp>
    <dsp:sp modelId="{BF8B24F6-BF84-4CFE-B376-9AC71D7E6915}">
      <dsp:nvSpPr>
        <dsp:cNvPr id="0" name=""/>
        <dsp:cNvSpPr/>
      </dsp:nvSpPr>
      <dsp:spPr>
        <a:xfrm>
          <a:off x="206999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206999" y="207"/>
        <a:ext cx="2190768" cy="700937"/>
      </dsp:txXfrm>
    </dsp:sp>
    <dsp:sp modelId="{C49737DB-4A8D-489F-9788-2FA442D94E7B}">
      <dsp:nvSpPr>
        <dsp:cNvPr id="0" name=""/>
        <dsp:cNvSpPr/>
      </dsp:nvSpPr>
      <dsp:spPr>
        <a:xfrm>
          <a:off x="4855429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67758" y="349332"/>
        <a:ext cx="13434" cy="2686"/>
      </dsp:txXfrm>
    </dsp:sp>
    <dsp:sp modelId="{2B707088-4B6E-4103-A4AF-2C0AEC35D110}">
      <dsp:nvSpPr>
        <dsp:cNvPr id="0" name=""/>
        <dsp:cNvSpPr/>
      </dsp:nvSpPr>
      <dsp:spPr>
        <a:xfrm>
          <a:off x="2666460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2666460" y="207"/>
        <a:ext cx="2190768" cy="700937"/>
      </dsp:txXfrm>
    </dsp:sp>
    <dsp:sp modelId="{2678B450-492A-4DDC-8807-92E3AEDC9AA6}">
      <dsp:nvSpPr>
        <dsp:cNvPr id="0" name=""/>
        <dsp:cNvSpPr/>
      </dsp:nvSpPr>
      <dsp:spPr>
        <a:xfrm>
          <a:off x="1302383" y="69934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817047"/>
        <a:ext cx="246312" cy="2686"/>
      </dsp:txXfrm>
    </dsp:sp>
    <dsp:sp modelId="{4E3FC25F-CFFB-470D-92D5-EF3D53B8C6A8}">
      <dsp:nvSpPr>
        <dsp:cNvPr id="0" name=""/>
        <dsp:cNvSpPr/>
      </dsp:nvSpPr>
      <dsp:spPr>
        <a:xfrm>
          <a:off x="5125921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sp:txBody>
      <dsp:txXfrm>
        <a:off x="5125921" y="207"/>
        <a:ext cx="2190768" cy="700937"/>
      </dsp:txXfrm>
    </dsp:sp>
    <dsp:sp modelId="{4DB0B2D8-7A35-4728-90DD-17299EF4C1EE}">
      <dsp:nvSpPr>
        <dsp:cNvPr id="0" name=""/>
        <dsp:cNvSpPr/>
      </dsp:nvSpPr>
      <dsp:spPr>
        <a:xfrm>
          <a:off x="2395968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1318963"/>
        <a:ext cx="13434" cy="2686"/>
      </dsp:txXfrm>
    </dsp:sp>
    <dsp:sp modelId="{2562C205-DAEC-45CF-8D4C-CCB654F27FE4}">
      <dsp:nvSpPr>
        <dsp:cNvPr id="0" name=""/>
        <dsp:cNvSpPr/>
      </dsp:nvSpPr>
      <dsp:spPr>
        <a:xfrm>
          <a:off x="206999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sp:txBody>
      <dsp:txXfrm>
        <a:off x="206999" y="969837"/>
        <a:ext cx="2190768" cy="700937"/>
      </dsp:txXfrm>
    </dsp:sp>
    <dsp:sp modelId="{88294B21-1C59-4815-BED1-0402EA6B902B}">
      <dsp:nvSpPr>
        <dsp:cNvPr id="0" name=""/>
        <dsp:cNvSpPr/>
      </dsp:nvSpPr>
      <dsp:spPr>
        <a:xfrm>
          <a:off x="4855429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7758" y="1318963"/>
        <a:ext cx="13434" cy="2686"/>
      </dsp:txXfrm>
    </dsp:sp>
    <dsp:sp modelId="{E4AAF15C-8B96-40BD-9B01-11638C1BE2AA}">
      <dsp:nvSpPr>
        <dsp:cNvPr id="0" name=""/>
        <dsp:cNvSpPr/>
      </dsp:nvSpPr>
      <dsp:spPr>
        <a:xfrm>
          <a:off x="2666460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sp:txBody>
      <dsp:txXfrm>
        <a:off x="2666460" y="969837"/>
        <a:ext cx="2190768" cy="700937"/>
      </dsp:txXfrm>
    </dsp:sp>
    <dsp:sp modelId="{F5764227-3D60-48C8-BA3F-B67239655789}">
      <dsp:nvSpPr>
        <dsp:cNvPr id="0" name=""/>
        <dsp:cNvSpPr/>
      </dsp:nvSpPr>
      <dsp:spPr>
        <a:xfrm>
          <a:off x="1302383" y="166897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1786678"/>
        <a:ext cx="246312" cy="2686"/>
      </dsp:txXfrm>
    </dsp:sp>
    <dsp:sp modelId="{4C0A4D9A-E8F5-4053-B06E-E0FFF243D4DC}">
      <dsp:nvSpPr>
        <dsp:cNvPr id="0" name=""/>
        <dsp:cNvSpPr/>
      </dsp:nvSpPr>
      <dsp:spPr>
        <a:xfrm>
          <a:off x="5125921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sp:txBody>
      <dsp:txXfrm>
        <a:off x="5125921" y="969837"/>
        <a:ext cx="2190768" cy="700937"/>
      </dsp:txXfrm>
    </dsp:sp>
    <dsp:sp modelId="{B7233CFB-1A2A-4CB8-87BE-A8E704BA741C}">
      <dsp:nvSpPr>
        <dsp:cNvPr id="0" name=""/>
        <dsp:cNvSpPr/>
      </dsp:nvSpPr>
      <dsp:spPr>
        <a:xfrm>
          <a:off x="2395968" y="224421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2288593"/>
        <a:ext cx="13434" cy="2686"/>
      </dsp:txXfrm>
    </dsp:sp>
    <dsp:sp modelId="{690A11A5-E4F3-4C4C-8B65-6B4379DB61CB}">
      <dsp:nvSpPr>
        <dsp:cNvPr id="0" name=""/>
        <dsp:cNvSpPr/>
      </dsp:nvSpPr>
      <dsp:spPr>
        <a:xfrm>
          <a:off x="206999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206999" y="1939467"/>
        <a:ext cx="2190768" cy="700937"/>
      </dsp:txXfrm>
    </dsp:sp>
    <dsp:sp modelId="{3788CFEC-E21C-4FA3-BD80-F8A7E2DC967B}">
      <dsp:nvSpPr>
        <dsp:cNvPr id="0" name=""/>
        <dsp:cNvSpPr/>
      </dsp:nvSpPr>
      <dsp:spPr>
        <a:xfrm>
          <a:off x="2666460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sp:txBody>
      <dsp:txXfrm>
        <a:off x="2666460" y="1939467"/>
        <a:ext cx="2190768" cy="7009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2395968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349332"/>
        <a:ext cx="13434" cy="2686"/>
      </dsp:txXfrm>
    </dsp:sp>
    <dsp:sp modelId="{BF8B24F6-BF84-4CFE-B376-9AC71D7E6915}">
      <dsp:nvSpPr>
        <dsp:cNvPr id="0" name=""/>
        <dsp:cNvSpPr/>
      </dsp:nvSpPr>
      <dsp:spPr>
        <a:xfrm>
          <a:off x="206999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206999" y="207"/>
        <a:ext cx="2190768" cy="700937"/>
      </dsp:txXfrm>
    </dsp:sp>
    <dsp:sp modelId="{C49737DB-4A8D-489F-9788-2FA442D94E7B}">
      <dsp:nvSpPr>
        <dsp:cNvPr id="0" name=""/>
        <dsp:cNvSpPr/>
      </dsp:nvSpPr>
      <dsp:spPr>
        <a:xfrm>
          <a:off x="4855429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67758" y="349332"/>
        <a:ext cx="13434" cy="2686"/>
      </dsp:txXfrm>
    </dsp:sp>
    <dsp:sp modelId="{2B707088-4B6E-4103-A4AF-2C0AEC35D110}">
      <dsp:nvSpPr>
        <dsp:cNvPr id="0" name=""/>
        <dsp:cNvSpPr/>
      </dsp:nvSpPr>
      <dsp:spPr>
        <a:xfrm>
          <a:off x="2666460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2666460" y="207"/>
        <a:ext cx="2190768" cy="700937"/>
      </dsp:txXfrm>
    </dsp:sp>
    <dsp:sp modelId="{2678B450-492A-4DDC-8807-92E3AEDC9AA6}">
      <dsp:nvSpPr>
        <dsp:cNvPr id="0" name=""/>
        <dsp:cNvSpPr/>
      </dsp:nvSpPr>
      <dsp:spPr>
        <a:xfrm>
          <a:off x="1302383" y="69934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817047"/>
        <a:ext cx="246312" cy="2686"/>
      </dsp:txXfrm>
    </dsp:sp>
    <dsp:sp modelId="{4E3FC25F-CFFB-470D-92D5-EF3D53B8C6A8}">
      <dsp:nvSpPr>
        <dsp:cNvPr id="0" name=""/>
        <dsp:cNvSpPr/>
      </dsp:nvSpPr>
      <dsp:spPr>
        <a:xfrm>
          <a:off x="5125921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sp:txBody>
      <dsp:txXfrm>
        <a:off x="5125921" y="207"/>
        <a:ext cx="2190768" cy="700937"/>
      </dsp:txXfrm>
    </dsp:sp>
    <dsp:sp modelId="{4DB0B2D8-7A35-4728-90DD-17299EF4C1EE}">
      <dsp:nvSpPr>
        <dsp:cNvPr id="0" name=""/>
        <dsp:cNvSpPr/>
      </dsp:nvSpPr>
      <dsp:spPr>
        <a:xfrm>
          <a:off x="2395968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1318963"/>
        <a:ext cx="13434" cy="2686"/>
      </dsp:txXfrm>
    </dsp:sp>
    <dsp:sp modelId="{2562C205-DAEC-45CF-8D4C-CCB654F27FE4}">
      <dsp:nvSpPr>
        <dsp:cNvPr id="0" name=""/>
        <dsp:cNvSpPr/>
      </dsp:nvSpPr>
      <dsp:spPr>
        <a:xfrm>
          <a:off x="206999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sp:txBody>
      <dsp:txXfrm>
        <a:off x="206999" y="969837"/>
        <a:ext cx="2190768" cy="700937"/>
      </dsp:txXfrm>
    </dsp:sp>
    <dsp:sp modelId="{88294B21-1C59-4815-BED1-0402EA6B902B}">
      <dsp:nvSpPr>
        <dsp:cNvPr id="0" name=""/>
        <dsp:cNvSpPr/>
      </dsp:nvSpPr>
      <dsp:spPr>
        <a:xfrm>
          <a:off x="4855429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7758" y="1318963"/>
        <a:ext cx="13434" cy="2686"/>
      </dsp:txXfrm>
    </dsp:sp>
    <dsp:sp modelId="{E4AAF15C-8B96-40BD-9B01-11638C1BE2AA}">
      <dsp:nvSpPr>
        <dsp:cNvPr id="0" name=""/>
        <dsp:cNvSpPr/>
      </dsp:nvSpPr>
      <dsp:spPr>
        <a:xfrm>
          <a:off x="2666460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sp:txBody>
      <dsp:txXfrm>
        <a:off x="2666460" y="969837"/>
        <a:ext cx="2190768" cy="700937"/>
      </dsp:txXfrm>
    </dsp:sp>
    <dsp:sp modelId="{F5764227-3D60-48C8-BA3F-B67239655789}">
      <dsp:nvSpPr>
        <dsp:cNvPr id="0" name=""/>
        <dsp:cNvSpPr/>
      </dsp:nvSpPr>
      <dsp:spPr>
        <a:xfrm>
          <a:off x="1302383" y="166897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1786678"/>
        <a:ext cx="246312" cy="2686"/>
      </dsp:txXfrm>
    </dsp:sp>
    <dsp:sp modelId="{4C0A4D9A-E8F5-4053-B06E-E0FFF243D4DC}">
      <dsp:nvSpPr>
        <dsp:cNvPr id="0" name=""/>
        <dsp:cNvSpPr/>
      </dsp:nvSpPr>
      <dsp:spPr>
        <a:xfrm>
          <a:off x="5125921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sp:txBody>
      <dsp:txXfrm>
        <a:off x="5125921" y="969837"/>
        <a:ext cx="2190768" cy="700937"/>
      </dsp:txXfrm>
    </dsp:sp>
    <dsp:sp modelId="{B7233CFB-1A2A-4CB8-87BE-A8E704BA741C}">
      <dsp:nvSpPr>
        <dsp:cNvPr id="0" name=""/>
        <dsp:cNvSpPr/>
      </dsp:nvSpPr>
      <dsp:spPr>
        <a:xfrm>
          <a:off x="2395968" y="224421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2288593"/>
        <a:ext cx="13434" cy="2686"/>
      </dsp:txXfrm>
    </dsp:sp>
    <dsp:sp modelId="{690A11A5-E4F3-4C4C-8B65-6B4379DB61CB}">
      <dsp:nvSpPr>
        <dsp:cNvPr id="0" name=""/>
        <dsp:cNvSpPr/>
      </dsp:nvSpPr>
      <dsp:spPr>
        <a:xfrm>
          <a:off x="206999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206999" y="1939467"/>
        <a:ext cx="2190768" cy="700937"/>
      </dsp:txXfrm>
    </dsp:sp>
    <dsp:sp modelId="{3788CFEC-E21C-4FA3-BD80-F8A7E2DC967B}">
      <dsp:nvSpPr>
        <dsp:cNvPr id="0" name=""/>
        <dsp:cNvSpPr/>
      </dsp:nvSpPr>
      <dsp:spPr>
        <a:xfrm>
          <a:off x="2666460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sp:txBody>
      <dsp:txXfrm>
        <a:off x="2666460" y="1939467"/>
        <a:ext cx="2190768" cy="700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17BD4-62C0-4B99-BCC3-E5E40DB9616A}">
      <dsp:nvSpPr>
        <dsp:cNvPr id="0" name=""/>
        <dsp:cNvSpPr/>
      </dsp:nvSpPr>
      <dsp:spPr>
        <a:xfrm>
          <a:off x="2395968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349332"/>
        <a:ext cx="13434" cy="2686"/>
      </dsp:txXfrm>
    </dsp:sp>
    <dsp:sp modelId="{BF8B24F6-BF84-4CFE-B376-9AC71D7E6915}">
      <dsp:nvSpPr>
        <dsp:cNvPr id="0" name=""/>
        <dsp:cNvSpPr/>
      </dsp:nvSpPr>
      <dsp:spPr>
        <a:xfrm>
          <a:off x="206999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遊戲規格</a:t>
          </a:r>
        </a:p>
      </dsp:txBody>
      <dsp:txXfrm>
        <a:off x="206999" y="207"/>
        <a:ext cx="2190768" cy="700937"/>
      </dsp:txXfrm>
    </dsp:sp>
    <dsp:sp modelId="{C49737DB-4A8D-489F-9788-2FA442D94E7B}">
      <dsp:nvSpPr>
        <dsp:cNvPr id="0" name=""/>
        <dsp:cNvSpPr/>
      </dsp:nvSpPr>
      <dsp:spPr>
        <a:xfrm>
          <a:off x="4855429" y="30495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67758" y="349332"/>
        <a:ext cx="13434" cy="2686"/>
      </dsp:txXfrm>
    </dsp:sp>
    <dsp:sp modelId="{2B707088-4B6E-4103-A4AF-2C0AEC35D110}">
      <dsp:nvSpPr>
        <dsp:cNvPr id="0" name=""/>
        <dsp:cNvSpPr/>
      </dsp:nvSpPr>
      <dsp:spPr>
        <a:xfrm>
          <a:off x="2666460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遊戲流程</a:t>
          </a:r>
        </a:p>
      </dsp:txBody>
      <dsp:txXfrm>
        <a:off x="2666460" y="207"/>
        <a:ext cx="2190768" cy="700937"/>
      </dsp:txXfrm>
    </dsp:sp>
    <dsp:sp modelId="{2678B450-492A-4DDC-8807-92E3AEDC9AA6}">
      <dsp:nvSpPr>
        <dsp:cNvPr id="0" name=""/>
        <dsp:cNvSpPr/>
      </dsp:nvSpPr>
      <dsp:spPr>
        <a:xfrm>
          <a:off x="1302383" y="69934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817047"/>
        <a:ext cx="246312" cy="2686"/>
      </dsp:txXfrm>
    </dsp:sp>
    <dsp:sp modelId="{4E3FC25F-CFFB-470D-92D5-EF3D53B8C6A8}">
      <dsp:nvSpPr>
        <dsp:cNvPr id="0" name=""/>
        <dsp:cNvSpPr/>
      </dsp:nvSpPr>
      <dsp:spPr>
        <a:xfrm>
          <a:off x="5125921" y="20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遊戲機制</a:t>
          </a:r>
        </a:p>
      </dsp:txBody>
      <dsp:txXfrm>
        <a:off x="5125921" y="207"/>
        <a:ext cx="2190768" cy="700937"/>
      </dsp:txXfrm>
    </dsp:sp>
    <dsp:sp modelId="{4DB0B2D8-7A35-4728-90DD-17299EF4C1EE}">
      <dsp:nvSpPr>
        <dsp:cNvPr id="0" name=""/>
        <dsp:cNvSpPr/>
      </dsp:nvSpPr>
      <dsp:spPr>
        <a:xfrm>
          <a:off x="2395968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1318963"/>
        <a:ext cx="13434" cy="2686"/>
      </dsp:txXfrm>
    </dsp:sp>
    <dsp:sp modelId="{2562C205-DAEC-45CF-8D4C-CCB654F27FE4}">
      <dsp:nvSpPr>
        <dsp:cNvPr id="0" name=""/>
        <dsp:cNvSpPr/>
      </dsp:nvSpPr>
      <dsp:spPr>
        <a:xfrm>
          <a:off x="206999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遊戲系統</a:t>
          </a:r>
        </a:p>
      </dsp:txBody>
      <dsp:txXfrm>
        <a:off x="206999" y="969837"/>
        <a:ext cx="2190768" cy="700937"/>
      </dsp:txXfrm>
    </dsp:sp>
    <dsp:sp modelId="{88294B21-1C59-4815-BED1-0402EA6B902B}">
      <dsp:nvSpPr>
        <dsp:cNvPr id="0" name=""/>
        <dsp:cNvSpPr/>
      </dsp:nvSpPr>
      <dsp:spPr>
        <a:xfrm>
          <a:off x="4855429" y="127458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7758" y="1318963"/>
        <a:ext cx="13434" cy="2686"/>
      </dsp:txXfrm>
    </dsp:sp>
    <dsp:sp modelId="{E4AAF15C-8B96-40BD-9B01-11638C1BE2AA}">
      <dsp:nvSpPr>
        <dsp:cNvPr id="0" name=""/>
        <dsp:cNvSpPr/>
      </dsp:nvSpPr>
      <dsp:spPr>
        <a:xfrm>
          <a:off x="2666460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場景設計</a:t>
          </a:r>
        </a:p>
      </dsp:txBody>
      <dsp:txXfrm>
        <a:off x="2666460" y="969837"/>
        <a:ext cx="2190768" cy="700937"/>
      </dsp:txXfrm>
    </dsp:sp>
    <dsp:sp modelId="{F5764227-3D60-48C8-BA3F-B67239655789}">
      <dsp:nvSpPr>
        <dsp:cNvPr id="0" name=""/>
        <dsp:cNvSpPr/>
      </dsp:nvSpPr>
      <dsp:spPr>
        <a:xfrm>
          <a:off x="1302383" y="1668975"/>
          <a:ext cx="4918922" cy="238092"/>
        </a:xfrm>
        <a:custGeom>
          <a:avLst/>
          <a:gdLst/>
          <a:ahLst/>
          <a:cxnLst/>
          <a:rect l="0" t="0" r="0" b="0"/>
          <a:pathLst>
            <a:path>
              <a:moveTo>
                <a:pt x="4918922" y="0"/>
              </a:moveTo>
              <a:lnTo>
                <a:pt x="4918922" y="136146"/>
              </a:lnTo>
              <a:lnTo>
                <a:pt x="0" y="136146"/>
              </a:lnTo>
              <a:lnTo>
                <a:pt x="0" y="23809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8688" y="1786678"/>
        <a:ext cx="246312" cy="2686"/>
      </dsp:txXfrm>
    </dsp:sp>
    <dsp:sp modelId="{4C0A4D9A-E8F5-4053-B06E-E0FFF243D4DC}">
      <dsp:nvSpPr>
        <dsp:cNvPr id="0" name=""/>
        <dsp:cNvSpPr/>
      </dsp:nvSpPr>
      <dsp:spPr>
        <a:xfrm>
          <a:off x="5125921" y="96983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角色設計</a:t>
          </a:r>
        </a:p>
      </dsp:txBody>
      <dsp:txXfrm>
        <a:off x="5125921" y="969837"/>
        <a:ext cx="2190768" cy="700937"/>
      </dsp:txXfrm>
    </dsp:sp>
    <dsp:sp modelId="{B7233CFB-1A2A-4CB8-87BE-A8E704BA741C}">
      <dsp:nvSpPr>
        <dsp:cNvPr id="0" name=""/>
        <dsp:cNvSpPr/>
      </dsp:nvSpPr>
      <dsp:spPr>
        <a:xfrm>
          <a:off x="2395968" y="2244216"/>
          <a:ext cx="2380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09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>
                <a:lumMod val="50000"/>
                <a:lumOff val="5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08297" y="2288593"/>
        <a:ext cx="13434" cy="2686"/>
      </dsp:txXfrm>
    </dsp:sp>
    <dsp:sp modelId="{690A11A5-E4F3-4C4C-8B65-6B4379DB61CB}">
      <dsp:nvSpPr>
        <dsp:cNvPr id="0" name=""/>
        <dsp:cNvSpPr/>
      </dsp:nvSpPr>
      <dsp:spPr>
        <a:xfrm>
          <a:off x="206999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核心操作</a:t>
          </a:r>
        </a:p>
      </dsp:txBody>
      <dsp:txXfrm>
        <a:off x="206999" y="1939467"/>
        <a:ext cx="2190768" cy="700937"/>
      </dsp:txXfrm>
    </dsp:sp>
    <dsp:sp modelId="{3788CFEC-E21C-4FA3-BD80-F8A7E2DC967B}">
      <dsp:nvSpPr>
        <dsp:cNvPr id="0" name=""/>
        <dsp:cNvSpPr/>
      </dsp:nvSpPr>
      <dsp:spPr>
        <a:xfrm>
          <a:off x="2666460" y="1939467"/>
          <a:ext cx="2190768" cy="700937"/>
        </a:xfrm>
        <a:prstGeom prst="rect">
          <a:avLst/>
        </a:prstGeom>
        <a:solidFill>
          <a:srgbClr val="FFFFFF">
            <a:alpha val="50196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遊戲數值</a:t>
          </a:r>
        </a:p>
      </dsp:txBody>
      <dsp:txXfrm>
        <a:off x="2666460" y="1939467"/>
        <a:ext cx="2190768" cy="700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27EF6-A4C3-4669-A4C6-66F150F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7677D8-B847-4E3B-9D0B-6AA9160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FB3CA-60D3-4D17-9BDC-52B7715A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04A9EF-0CEA-46AC-9C89-54E6C2DA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8D71-9B72-413C-BBC3-F356177A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00E17-DEDC-451A-9294-66AD622F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8B406D-9037-4903-B907-2491830CA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B47B0-8A74-409F-9B44-2B0410E0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D98B6-7183-43D6-AF6C-14A37DD2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6B22B-58B1-4479-A87E-6FA4DEEB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937BD6-960D-4C00-8D73-A48B55E21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40EAF-7C49-4982-9DA4-CDFA1AE5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0863A-BD49-4E3F-9394-42E6854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E8E80A-E0C0-4453-98C7-373251DE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BEA1ED-7D34-4B9F-B4D4-82B8F821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47E45D-1358-4725-B475-089B5C26C25C}"/>
              </a:ext>
            </a:extLst>
          </p:cNvPr>
          <p:cNvSpPr/>
          <p:nvPr userDrawn="1"/>
        </p:nvSpPr>
        <p:spPr>
          <a:xfrm>
            <a:off x="0" y="-3867"/>
            <a:ext cx="12192000" cy="68618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302A21-90BC-4F62-8B0D-DAC3CB65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95E6D-BA80-46D5-922F-1A2C8F18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BD16E4-0247-4310-A842-487EC59D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08AD3-96CF-4280-A9F1-D4C8728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E403E-F107-4DEF-8C8E-EC1D91C3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7C13D-7DCD-4E17-AAE6-643DAA78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2F127E-EA6B-4828-A2CA-C031496C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E4B55-9C72-4F9F-85B2-A02829BA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29556-7B91-4E02-AFC7-5E747482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0BD7D-5BDA-4E60-ABAF-DF2E4B6C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0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B2FFC-2801-4852-A981-947F04F9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78210-1BB2-4883-BDAA-29B3AA51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0C0C8A-A18E-4DE4-B20D-AD6E7C2B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875EC-A7D6-4984-9A1E-558BA089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C31D57-2BC1-486B-B07C-C953C366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973578-848A-49A9-996C-A5C78CD0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29DCF-4FEC-41E3-B24D-614128C3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1C8B0-3193-4C36-9FC2-585F679A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A89B17-985C-4D5A-9951-C32EE0512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4E7695-5204-4BBE-92BF-A67EA774E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C90A78-12F6-4532-A5C7-C29F2983C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13A4BF-E73F-421D-804E-37630BA5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FB54FE-3CF7-499E-8A6E-0FAFE6BF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B91706-2689-4BA2-A388-10C19E33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E492B-F504-4478-8FE6-1330D02F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5E8EED-296E-4E79-AD70-B337840E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016598-8596-4B6B-A9D8-044F7D19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2BD30B-0516-41E3-B93D-E7BE1DBA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3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248FE4-F5C0-4BE1-B891-B2881583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24D20F-0773-462E-ADC5-17A729DA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03467-5A70-45F4-A2BE-C209DA82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EDDFC-B927-427E-B3E5-5BA40E93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00613-215F-4E9D-AFC2-EE58EA26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A6E113-A34C-4E28-B467-B9F82B633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74343-CA25-4A74-A920-BB50476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C0A2D-A924-4487-8462-D48C5653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BB00CC-7B73-4605-991A-455100B2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5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379F7-F323-4A83-A783-C201D679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C97DB2-E8A7-4D89-B2FC-C3DC0AE56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32A8CC-1E57-44C2-93AB-219E04CE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4B503-93BE-416F-A63B-DA104B98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652DDB-2FC0-49B7-BE4D-B87D8A01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65B6E1-6347-44E6-B55F-5095919D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B364F9-84AE-4890-9233-4D1B91F8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280B3A-705C-49A2-87F5-CE70AB40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9A7B34-7DFC-4EC8-9955-F6DD4FB1D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7A6E-587F-4F27-A56D-E76433EC394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03687-1643-4781-8490-DCA281AE7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752F1-77CB-4881-9CF8-321B9D4AC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EF9B7-C001-4806-BEE1-3DA0D55A2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2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1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1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microsoft.com/office/2007/relationships/hdphoto" Target="../media/hdphoto2.wdp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microsoft.com/office/2007/relationships/hdphoto" Target="../media/hdphoto1.wdp"/><Relationship Id="rId7" Type="http://schemas.openxmlformats.org/officeDocument/2006/relationships/diagramLayout" Target="../diagrams/layou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microsoft.com/office/2007/relationships/hdphoto" Target="../media/hdphoto2.wdp"/><Relationship Id="rId10" Type="http://schemas.microsoft.com/office/2007/relationships/diagramDrawing" Target="../diagrams/drawing6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6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microsoft.com/office/2007/relationships/hdphoto" Target="../media/hdphoto1.wdp"/><Relationship Id="rId7" Type="http://schemas.openxmlformats.org/officeDocument/2006/relationships/diagramLayout" Target="../diagrams/layou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microsoft.com/office/2007/relationships/hdphoto" Target="../media/hdphoto2.wdp"/><Relationship Id="rId10" Type="http://schemas.microsoft.com/office/2007/relationships/diagramDrawing" Target="../diagrams/drawing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microsoft.com/office/2007/relationships/hdphoto" Target="../media/hdphoto1.wdp"/><Relationship Id="rId7" Type="http://schemas.openxmlformats.org/officeDocument/2006/relationships/diagramLayout" Target="../diagrams/layou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microsoft.com/office/2007/relationships/hdphoto" Target="../media/hdphoto2.wdp"/><Relationship Id="rId10" Type="http://schemas.microsoft.com/office/2007/relationships/diagramDrawing" Target="../diagrams/drawing8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8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microsoft.com/office/2007/relationships/hdphoto" Target="../media/hdphoto1.wdp"/><Relationship Id="rId7" Type="http://schemas.openxmlformats.org/officeDocument/2006/relationships/diagramLayout" Target="../diagrams/layou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microsoft.com/office/2007/relationships/hdphoto" Target="../media/hdphoto2.wdp"/><Relationship Id="rId10" Type="http://schemas.microsoft.com/office/2007/relationships/diagramDrawing" Target="../diagrams/drawing9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9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1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1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-6172407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-7778700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-9433967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-11681699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4BA10B41-70CA-4FE2-BF45-72409F90CB1B}"/>
              </a:ext>
            </a:extLst>
          </p:cNvPr>
          <p:cNvSpPr/>
          <p:nvPr/>
        </p:nvSpPr>
        <p:spPr>
          <a:xfrm>
            <a:off x="-17032" y="2439855"/>
            <a:ext cx="8570348" cy="2026192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98" name="圖片 97">
            <a:extLst>
              <a:ext uri="{FF2B5EF4-FFF2-40B4-BE49-F238E27FC236}">
                <a16:creationId xmlns:a16="http://schemas.microsoft.com/office/drawing/2014/main" id="{39F95A45-B630-4322-A431-A38F8A4F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6813" y="1987816"/>
            <a:ext cx="3403280" cy="2417443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A31B72E8-FC6A-42EC-94A1-240C233D8A1E}"/>
              </a:ext>
            </a:extLst>
          </p:cNvPr>
          <p:cNvCxnSpPr>
            <a:cxnSpLocks/>
          </p:cNvCxnSpPr>
          <p:nvPr/>
        </p:nvCxnSpPr>
        <p:spPr>
          <a:xfrm>
            <a:off x="7036067" y="4593112"/>
            <a:ext cx="4860758" cy="937872"/>
          </a:xfrm>
          <a:prstGeom prst="bentConnector3">
            <a:avLst>
              <a:gd name="adj1" fmla="val 77723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9F967E7-F128-4331-84EF-701476EFA1EA}"/>
              </a:ext>
            </a:extLst>
          </p:cNvPr>
          <p:cNvCxnSpPr>
            <a:cxnSpLocks/>
          </p:cNvCxnSpPr>
          <p:nvPr/>
        </p:nvCxnSpPr>
        <p:spPr>
          <a:xfrm flipV="1">
            <a:off x="4177364" y="4783758"/>
            <a:ext cx="7507705" cy="1492823"/>
          </a:xfrm>
          <a:prstGeom prst="bentConnector3">
            <a:avLst>
              <a:gd name="adj1" fmla="val 83718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AC349ACF-6DED-4200-B074-637D6A49E5F7}"/>
              </a:ext>
            </a:extLst>
          </p:cNvPr>
          <p:cNvCxnSpPr>
            <a:cxnSpLocks/>
          </p:cNvCxnSpPr>
          <p:nvPr/>
        </p:nvCxnSpPr>
        <p:spPr>
          <a:xfrm flipV="1">
            <a:off x="8610600" y="5151834"/>
            <a:ext cx="2573956" cy="374292"/>
          </a:xfrm>
          <a:prstGeom prst="bentConnector3">
            <a:avLst>
              <a:gd name="adj1" fmla="val 60471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D803BBB-407C-4441-A7D3-F717213F8F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4695" y="3414796"/>
            <a:ext cx="6758002" cy="852441"/>
          </a:xfrm>
          <a:prstGeom prst="bentConnector3">
            <a:avLst>
              <a:gd name="adj1" fmla="val 80907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9" name="文字方塊 98">
            <a:extLst>
              <a:ext uri="{FF2B5EF4-FFF2-40B4-BE49-F238E27FC236}">
                <a16:creationId xmlns:a16="http://schemas.microsoft.com/office/drawing/2014/main" id="{A75C33DC-0C35-45B6-B1A9-EAD6CD2AA0DE}"/>
              </a:ext>
            </a:extLst>
          </p:cNvPr>
          <p:cNvSpPr txBox="1"/>
          <p:nvPr/>
        </p:nvSpPr>
        <p:spPr>
          <a:xfrm>
            <a:off x="7098725" y="2919739"/>
            <a:ext cx="2758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楊昌龍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楊志騰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陳星佑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侯勝勳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指導老師：陳俊瑋</a:t>
            </a:r>
          </a:p>
          <a:p>
            <a:pPr algn="r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1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關卡設定（除故事模式）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55853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時間設定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每個回合的戰鬥時長（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秒、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秒、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秒）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回合數設定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每局對戰的勝場數（１～５回合）</a:t>
            </a:r>
          </a:p>
        </p:txBody>
      </p:sp>
      <p:pic>
        <p:nvPicPr>
          <p:cNvPr id="4" name="圖形 3" descr="碼錶 以實心填滿">
            <a:extLst>
              <a:ext uri="{FF2B5EF4-FFF2-40B4-BE49-F238E27FC236}">
                <a16:creationId xmlns:a16="http://schemas.microsoft.com/office/drawing/2014/main" id="{02F9CD38-FA92-4E01-851A-4C1DF8BB9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1394" y="3001639"/>
            <a:ext cx="2744068" cy="27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戰鬥場景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46510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過場動畫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場景與角色動作展示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戰鬥開始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在有限的時間內贏得最多的回合數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52449CC-B8A7-45AE-9A56-E178BAE4CB5A}"/>
              </a:ext>
            </a:extLst>
          </p:cNvPr>
          <p:cNvSpPr txBox="1"/>
          <p:nvPr/>
        </p:nvSpPr>
        <p:spPr>
          <a:xfrm>
            <a:off x="6096835" y="3732839"/>
            <a:ext cx="465105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勝負判定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播放勝者動畫進入結算畫面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16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對戰結束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54143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結算畫面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雙方回合勝負數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勝利玩家技術評價（進攻、防守、連段等）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回關卡設定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D110918-6974-4314-B012-410A0562C639}"/>
              </a:ext>
            </a:extLst>
          </p:cNvPr>
          <p:cNvGrpSpPr/>
          <p:nvPr/>
        </p:nvGrpSpPr>
        <p:grpSpPr>
          <a:xfrm>
            <a:off x="7242951" y="2694393"/>
            <a:ext cx="2900201" cy="4067140"/>
            <a:chOff x="7242951" y="2694393"/>
            <a:chExt cx="2900201" cy="4067140"/>
          </a:xfrm>
        </p:grpSpPr>
        <p:pic>
          <p:nvPicPr>
            <p:cNvPr id="8" name="圖形 7" descr="五彩紙球 外框">
              <a:extLst>
                <a:ext uri="{FF2B5EF4-FFF2-40B4-BE49-F238E27FC236}">
                  <a16:creationId xmlns:a16="http://schemas.microsoft.com/office/drawing/2014/main" id="{E0FAD917-3390-4653-97BD-E0D4800E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29982" y="2694393"/>
              <a:ext cx="2326138" cy="2326138"/>
            </a:xfrm>
            <a:prstGeom prst="rect">
              <a:avLst/>
            </a:prstGeom>
          </p:spPr>
        </p:pic>
        <p:pic>
          <p:nvPicPr>
            <p:cNvPr id="6" name="圖形 5" descr="評分 1 星 外框">
              <a:extLst>
                <a:ext uri="{FF2B5EF4-FFF2-40B4-BE49-F238E27FC236}">
                  <a16:creationId xmlns:a16="http://schemas.microsoft.com/office/drawing/2014/main" id="{5BB361A0-8AA6-4A60-AB07-744BAF5F8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42951" y="3861332"/>
              <a:ext cx="2900201" cy="2900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0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/>
        </p:nvGraphicFramePr>
        <p:xfrm>
          <a:off x="2319705" y="2270733"/>
          <a:ext cx="7523690" cy="264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AF1F64-2033-4349-8A38-CFA44F8A0A4F}"/>
              </a:ext>
            </a:extLst>
          </p:cNvPr>
          <p:cNvSpPr/>
          <p:nvPr/>
        </p:nvSpPr>
        <p:spPr>
          <a:xfrm>
            <a:off x="7446284" y="2269831"/>
            <a:ext cx="2190768" cy="70093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2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敵人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E505C56-4427-4068-AFF7-D7E7481E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7774" y="2810932"/>
            <a:ext cx="7887483" cy="383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防禦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按住↓即可朝角色方向防禦，透過↙與↘轉向防禦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能抵擋大多攻擊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受破防攻擊會強制解除並承受一半傷害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受必殺技攻擊會消磨一定比例傷害</a:t>
            </a:r>
          </a:p>
        </p:txBody>
      </p:sp>
    </p:spTree>
    <p:extLst>
      <p:ext uri="{BB962C8B-B14F-4D97-AF65-F5344CB8AC3E}">
        <p14:creationId xmlns:p14="http://schemas.microsoft.com/office/powerpoint/2010/main" val="3710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反擊－確反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在對方出招或收招期間攻擊到對方（全角色通用）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對手僵直時間變長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更高的傷害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3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反擊－防反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防禦住對方攻擊後按攻擊回擊對方（部分輕型角色可用）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能在防禦攻擊的第一時刻使用，無視部分防禦不利幀數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有短暫迴避效果</a:t>
            </a:r>
          </a:p>
        </p:txBody>
      </p:sp>
    </p:spTree>
    <p:extLst>
      <p:ext uri="{BB962C8B-B14F-4D97-AF65-F5344CB8AC3E}">
        <p14:creationId xmlns:p14="http://schemas.microsoft.com/office/powerpoint/2010/main" val="37392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反擊－彈刀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連按兩下防禦消耗氣力值並將對手攻擊彈開（部分重型角色可用）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對手產生短暫僵直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可以彈回飛行道具</a:t>
            </a:r>
          </a:p>
        </p:txBody>
      </p:sp>
    </p:spTree>
    <p:extLst>
      <p:ext uri="{BB962C8B-B14F-4D97-AF65-F5344CB8AC3E}">
        <p14:creationId xmlns:p14="http://schemas.microsoft.com/office/powerpoint/2010/main" val="8664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受身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倒地時按住左右方向便會快速翻滾並回復站立姿態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短暫無敵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擾亂對手預判</a:t>
            </a:r>
          </a:p>
        </p:txBody>
      </p:sp>
    </p:spTree>
    <p:extLst>
      <p:ext uri="{BB962C8B-B14F-4D97-AF65-F5344CB8AC3E}">
        <p14:creationId xmlns:p14="http://schemas.microsoft.com/office/powerpoint/2010/main" val="235541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428126"/>
              </p:ext>
            </p:extLst>
          </p:nvPr>
        </p:nvGraphicFramePr>
        <p:xfrm>
          <a:off x="2319705" y="2270733"/>
          <a:ext cx="7523690" cy="264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AF1F64-2033-4349-8A38-CFA44F8A0A4F}"/>
              </a:ext>
            </a:extLst>
          </p:cNvPr>
          <p:cNvSpPr/>
          <p:nvPr/>
        </p:nvSpPr>
        <p:spPr>
          <a:xfrm>
            <a:off x="2526489" y="2269831"/>
            <a:ext cx="2190768" cy="70093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22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破防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防禦中受到特殊攻擊或耗盡氣力值將解除防禦並彈開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短暫僵直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仍受到攻擊一半的傷害</a:t>
            </a:r>
          </a:p>
        </p:txBody>
      </p:sp>
    </p:spTree>
    <p:extLst>
      <p:ext uri="{BB962C8B-B14F-4D97-AF65-F5344CB8AC3E}">
        <p14:creationId xmlns:p14="http://schemas.microsoft.com/office/powerpoint/2010/main" val="6243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遊戲機制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66242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附魔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使用↓＋必殺技鍵，消耗一半必殺技槽與集滿的燃晶槽進行５秒附魔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期間所有攻擊皆附加燃晶效果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可做為攻擊取消，增加連段數的手段</a:t>
            </a:r>
          </a:p>
        </p:txBody>
      </p:sp>
    </p:spTree>
    <p:extLst>
      <p:ext uri="{BB962C8B-B14F-4D97-AF65-F5344CB8AC3E}">
        <p14:creationId xmlns:p14="http://schemas.microsoft.com/office/powerpoint/2010/main" val="149022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/>
        </p:nvGraphicFramePr>
        <p:xfrm>
          <a:off x="2319705" y="2270733"/>
          <a:ext cx="7523690" cy="264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AF1F64-2033-4349-8A38-CFA44F8A0A4F}"/>
              </a:ext>
            </a:extLst>
          </p:cNvPr>
          <p:cNvSpPr/>
          <p:nvPr/>
        </p:nvSpPr>
        <p:spPr>
          <a:xfrm>
            <a:off x="2526489" y="3240928"/>
            <a:ext cx="2190768" cy="70093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40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生命值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氣力值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燃晶槽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必殺技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D2B175-CE6D-4AB3-A850-ECBCA6B02F6B}"/>
              </a:ext>
            </a:extLst>
          </p:cNvPr>
          <p:cNvGrpSpPr/>
          <p:nvPr/>
        </p:nvGrpSpPr>
        <p:grpSpPr>
          <a:xfrm>
            <a:off x="4930067" y="2040387"/>
            <a:ext cx="4699732" cy="4362164"/>
            <a:chOff x="5459995" y="1805956"/>
            <a:chExt cx="5210498" cy="4836243"/>
          </a:xfrm>
        </p:grpSpPr>
        <p:pic>
          <p:nvPicPr>
            <p:cNvPr id="7" name="圖形 6" descr="工作流程 以實心填滿">
              <a:extLst>
                <a:ext uri="{FF2B5EF4-FFF2-40B4-BE49-F238E27FC236}">
                  <a16:creationId xmlns:a16="http://schemas.microsoft.com/office/drawing/2014/main" id="{E6F2BABA-6083-4E57-A2BF-0CEA4093F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6693" y="2908399"/>
              <a:ext cx="3733800" cy="3733800"/>
            </a:xfrm>
            <a:prstGeom prst="rect">
              <a:avLst/>
            </a:prstGeom>
          </p:spPr>
        </p:pic>
        <p:pic>
          <p:nvPicPr>
            <p:cNvPr id="5" name="圖形 4" descr="有水平線的金字塔圖 外框">
              <a:extLst>
                <a:ext uri="{FF2B5EF4-FFF2-40B4-BE49-F238E27FC236}">
                  <a16:creationId xmlns:a16="http://schemas.microsoft.com/office/drawing/2014/main" id="{9E6FB3DB-29A0-48E5-84F5-423A759A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59995" y="1805956"/>
              <a:ext cx="4174155" cy="4174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7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F90362-7BAB-4624-BB97-0C0865518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686381"/>
            <a:ext cx="9258300" cy="5217436"/>
          </a:xfrm>
          <a:prstGeom prst="rect">
            <a:avLst/>
          </a:prstGeom>
        </p:spPr>
      </p:pic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3558069" y="319835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ea typeface="微軟正黑體" panose="020B0604030504040204" pitchFamily="34" charset="-120"/>
              </a:rPr>
              <a:t>戰鬥介面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60808CC-F2B1-401B-8E4C-2241D3F0482B}"/>
              </a:ext>
            </a:extLst>
          </p:cNvPr>
          <p:cNvSpPr txBox="1"/>
          <p:nvPr/>
        </p:nvSpPr>
        <p:spPr>
          <a:xfrm>
            <a:off x="1433124" y="3564291"/>
            <a:ext cx="503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n w="6350">
                  <a:noFill/>
                </a:ln>
                <a:solidFill>
                  <a:srgbClr val="FFE21A"/>
                </a:solidFill>
                <a:effectLst>
                  <a:glow rad="50800">
                    <a:schemeClr val="tx1">
                      <a:alpha val="50000"/>
                    </a:schemeClr>
                  </a:glow>
                </a:effectLst>
                <a:ea typeface="微軟正黑體" panose="020B0604030504040204" pitchFamily="34" charset="-120"/>
              </a:rPr>
              <a:t>勝場紀錄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F27D05-6B45-472B-AF36-46C8270B62CF}"/>
              </a:ext>
            </a:extLst>
          </p:cNvPr>
          <p:cNvSpPr txBox="1"/>
          <p:nvPr/>
        </p:nvSpPr>
        <p:spPr>
          <a:xfrm>
            <a:off x="2804253" y="3140594"/>
            <a:ext cx="503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n w="6350">
                  <a:noFill/>
                </a:ln>
                <a:solidFill>
                  <a:srgbClr val="FF3F44"/>
                </a:solidFill>
                <a:effectLst>
                  <a:glow rad="50800">
                    <a:schemeClr val="tx1">
                      <a:alpha val="50000"/>
                    </a:schemeClr>
                  </a:glow>
                </a:effectLst>
                <a:ea typeface="微軟正黑體" panose="020B0604030504040204" pitchFamily="34" charset="-120"/>
              </a:rPr>
              <a:t>氣力值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CF31EDB-8EB9-46F9-9AEE-86A29B30E3DF}"/>
              </a:ext>
            </a:extLst>
          </p:cNvPr>
          <p:cNvSpPr txBox="1"/>
          <p:nvPr/>
        </p:nvSpPr>
        <p:spPr>
          <a:xfrm>
            <a:off x="3900028" y="2740932"/>
            <a:ext cx="503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n w="6350">
                  <a:noFill/>
                </a:ln>
                <a:solidFill>
                  <a:srgbClr val="00FF00"/>
                </a:solidFill>
                <a:effectLst>
                  <a:glow rad="50800">
                    <a:schemeClr val="tx1">
                      <a:alpha val="50000"/>
                    </a:schemeClr>
                  </a:glow>
                </a:effectLst>
                <a:ea typeface="微軟正黑體" panose="020B0604030504040204" pitchFamily="34" charset="-120"/>
              </a:rPr>
              <a:t>生命值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BE45BD3-CB1B-4895-A98A-9B48B022564E}"/>
              </a:ext>
            </a:extLst>
          </p:cNvPr>
          <p:cNvSpPr txBox="1"/>
          <p:nvPr/>
        </p:nvSpPr>
        <p:spPr>
          <a:xfrm>
            <a:off x="5481417" y="2500082"/>
            <a:ext cx="503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n w="6350">
                  <a:noFill/>
                </a:ln>
                <a:solidFill>
                  <a:srgbClr val="525252"/>
                </a:solidFill>
                <a:effectLst>
                  <a:glow rad="50800">
                    <a:schemeClr val="tx1">
                      <a:alpha val="50000"/>
                    </a:schemeClr>
                  </a:glow>
                </a:effectLst>
                <a:ea typeface="微軟正黑體" panose="020B0604030504040204" pitchFamily="34" charset="-120"/>
              </a:rPr>
              <a:t>回合時間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71CD0B1-7415-4E1C-A2EB-2F349112D0A6}"/>
              </a:ext>
            </a:extLst>
          </p:cNvPr>
          <p:cNvSpPr txBox="1"/>
          <p:nvPr/>
        </p:nvSpPr>
        <p:spPr>
          <a:xfrm>
            <a:off x="1941514" y="5389532"/>
            <a:ext cx="503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n w="6350">
                  <a:noFill/>
                </a:ln>
                <a:solidFill>
                  <a:srgbClr val="FFAC8B"/>
                </a:solidFill>
                <a:effectLst>
                  <a:glow rad="50800">
                    <a:schemeClr val="tx1">
                      <a:alpha val="50000"/>
                    </a:schemeClr>
                  </a:glow>
                </a:effectLst>
                <a:ea typeface="微軟正黑體" panose="020B0604030504040204" pitchFamily="34" charset="-120"/>
              </a:rPr>
              <a:t>燃晶槽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577D8BF-4B32-4AA8-B69E-EA470CE7B1B4}"/>
              </a:ext>
            </a:extLst>
          </p:cNvPr>
          <p:cNvSpPr txBox="1"/>
          <p:nvPr/>
        </p:nvSpPr>
        <p:spPr>
          <a:xfrm>
            <a:off x="3111185" y="5889536"/>
            <a:ext cx="503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n w="6350">
                  <a:noFill/>
                </a:ln>
                <a:solidFill>
                  <a:srgbClr val="FAFF54"/>
                </a:solidFill>
                <a:effectLst>
                  <a:glow rad="50800">
                    <a:schemeClr val="tx1">
                      <a:alpha val="50000"/>
                    </a:schemeClr>
                  </a:glow>
                </a:effectLst>
                <a:ea typeface="微軟正黑體" panose="020B0604030504040204" pitchFamily="34" charset="-120"/>
              </a:rPr>
              <a:t>必殺技槽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1B7C179-7EF3-4267-BE59-B7B7FB443931}"/>
              </a:ext>
            </a:extLst>
          </p:cNvPr>
          <p:cNvSpPr txBox="1"/>
          <p:nvPr/>
        </p:nvSpPr>
        <p:spPr>
          <a:xfrm>
            <a:off x="1532229" y="2117239"/>
            <a:ext cx="5039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glow rad="50800">
                    <a:schemeClr val="tx1">
                      <a:alpha val="50000"/>
                    </a:schemeClr>
                  </a:glow>
                </a:effectLst>
                <a:ea typeface="微軟正黑體" panose="020B0604030504040204" pitchFamily="34" charset="-120"/>
              </a:rPr>
              <a:t>角色頭像</a:t>
            </a:r>
          </a:p>
        </p:txBody>
      </p:sp>
    </p:spTree>
    <p:extLst>
      <p:ext uri="{BB962C8B-B14F-4D97-AF65-F5344CB8AC3E}">
        <p14:creationId xmlns:p14="http://schemas.microsoft.com/office/powerpoint/2010/main" val="10777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  <p:bldP spid="30" grpId="0"/>
      <p:bldP spid="31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4651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生命值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受到攻擊減少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使對方生命歸零即獲得勝場</a:t>
            </a:r>
          </a:p>
        </p:txBody>
      </p:sp>
    </p:spTree>
    <p:extLst>
      <p:ext uri="{BB962C8B-B14F-4D97-AF65-F5344CB8AC3E}">
        <p14:creationId xmlns:p14="http://schemas.microsoft.com/office/powerpoint/2010/main" val="11312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47059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氣力值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主動消耗方式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迴避招式（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1/2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發動彈刀（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1/2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被動消耗方式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防禦中被攻擊（依傷害比例減少，歸零有破防效果）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受到破防攻擊（歸零）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被燃晶攻擊擊中（依傷害比例減少）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1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47059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氣力值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收集方式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防禦與跑步等以外狀態不斷回復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耗盡時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氣力值過熱直到回滿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過熱時防禦攻擊會破防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過熱時僵硬時間為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倒地無法受身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無法使用消耗氣力值的招式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3E9A9E-CADF-4019-AD3D-F83BDFDEAEA9}"/>
              </a:ext>
            </a:extLst>
          </p:cNvPr>
          <p:cNvSpPr/>
          <p:nvPr/>
        </p:nvSpPr>
        <p:spPr>
          <a:xfrm>
            <a:off x="6879611" y="4395310"/>
            <a:ext cx="3037792" cy="25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1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21" grpId="0" animBg="1"/>
      <p:bldP spid="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4705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燃晶槽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收集方式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被對手擊中或防禦攻擊依傷害比例增加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反擊或彈刀成功依傷害比例增加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消耗方式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滿足觸發量使用銃技或相關招式就會按需求消耗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部分必殺技在擁有燃晶能量時可追加額外效果</a:t>
            </a:r>
          </a:p>
        </p:txBody>
      </p:sp>
      <p:sp>
        <p:nvSpPr>
          <p:cNvPr id="21" name="矩形: 剪去同側角落 20">
            <a:extLst>
              <a:ext uri="{FF2B5EF4-FFF2-40B4-BE49-F238E27FC236}">
                <a16:creationId xmlns:a16="http://schemas.microsoft.com/office/drawing/2014/main" id="{1570BA27-93D5-44D0-9D96-A7A5EFCD1FE0}"/>
              </a:ext>
            </a:extLst>
          </p:cNvPr>
          <p:cNvSpPr/>
          <p:nvPr/>
        </p:nvSpPr>
        <p:spPr>
          <a:xfrm rot="5400000">
            <a:off x="7701037" y="3898188"/>
            <a:ext cx="1780022" cy="94737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月亮 4">
            <a:extLst>
              <a:ext uri="{FF2B5EF4-FFF2-40B4-BE49-F238E27FC236}">
                <a16:creationId xmlns:a16="http://schemas.microsoft.com/office/drawing/2014/main" id="{762EC107-937F-4357-BF58-0A2A36F408F9}"/>
              </a:ext>
            </a:extLst>
          </p:cNvPr>
          <p:cNvSpPr/>
          <p:nvPr/>
        </p:nvSpPr>
        <p:spPr>
          <a:xfrm rot="20613409">
            <a:off x="6943142" y="4545130"/>
            <a:ext cx="1883428" cy="299391"/>
          </a:xfrm>
          <a:custGeom>
            <a:avLst/>
            <a:gdLst>
              <a:gd name="connsiteX0" fmla="*/ 1355435 w 1355435"/>
              <a:gd name="connsiteY0" fmla="*/ 410921 h 410921"/>
              <a:gd name="connsiteX1" fmla="*/ 0 w 1355435"/>
              <a:gd name="connsiteY1" fmla="*/ 205460 h 410921"/>
              <a:gd name="connsiteX2" fmla="*/ 1355435 w 1355435"/>
              <a:gd name="connsiteY2" fmla="*/ -1 h 410921"/>
              <a:gd name="connsiteX3" fmla="*/ 1355435 w 1355435"/>
              <a:gd name="connsiteY3" fmla="*/ 410920 h 410921"/>
              <a:gd name="connsiteX4" fmla="*/ 1355435 w 1355435"/>
              <a:gd name="connsiteY4" fmla="*/ 410921 h 410921"/>
              <a:gd name="connsiteX0" fmla="*/ 1595127 w 1595127"/>
              <a:gd name="connsiteY0" fmla="*/ 299391 h 299391"/>
              <a:gd name="connsiteX1" fmla="*/ 239692 w 1595127"/>
              <a:gd name="connsiteY1" fmla="*/ 93930 h 299391"/>
              <a:gd name="connsiteX2" fmla="*/ 727991 w 1595127"/>
              <a:gd name="connsiteY2" fmla="*/ 0 h 299391"/>
              <a:gd name="connsiteX3" fmla="*/ 1595127 w 1595127"/>
              <a:gd name="connsiteY3" fmla="*/ 299390 h 299391"/>
              <a:gd name="connsiteX4" fmla="*/ 1595127 w 1595127"/>
              <a:gd name="connsiteY4" fmla="*/ 299391 h 299391"/>
              <a:gd name="connsiteX0" fmla="*/ 1883428 w 1883428"/>
              <a:gd name="connsiteY0" fmla="*/ 299391 h 299391"/>
              <a:gd name="connsiteX1" fmla="*/ 30176 w 1883428"/>
              <a:gd name="connsiteY1" fmla="*/ 165493 h 299391"/>
              <a:gd name="connsiteX2" fmla="*/ 1016292 w 1883428"/>
              <a:gd name="connsiteY2" fmla="*/ 0 h 299391"/>
              <a:gd name="connsiteX3" fmla="*/ 1883428 w 1883428"/>
              <a:gd name="connsiteY3" fmla="*/ 299390 h 299391"/>
              <a:gd name="connsiteX4" fmla="*/ 1883428 w 1883428"/>
              <a:gd name="connsiteY4" fmla="*/ 299391 h 2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428" h="299391">
                <a:moveTo>
                  <a:pt x="1883428" y="299391"/>
                </a:moveTo>
                <a:cubicBezTo>
                  <a:pt x="1134842" y="299391"/>
                  <a:pt x="174699" y="215391"/>
                  <a:pt x="30176" y="165493"/>
                </a:cubicBezTo>
                <a:cubicBezTo>
                  <a:pt x="-114347" y="115595"/>
                  <a:pt x="267706" y="0"/>
                  <a:pt x="1016292" y="0"/>
                </a:cubicBezTo>
                <a:cubicBezTo>
                  <a:pt x="-407637" y="51942"/>
                  <a:pt x="459499" y="247448"/>
                  <a:pt x="1883428" y="299390"/>
                </a:cubicBezTo>
                <a:lnTo>
                  <a:pt x="1883428" y="29939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月亮 23">
            <a:extLst>
              <a:ext uri="{FF2B5EF4-FFF2-40B4-BE49-F238E27FC236}">
                <a16:creationId xmlns:a16="http://schemas.microsoft.com/office/drawing/2014/main" id="{12E38EB2-D728-48A2-B2CC-26BA8F8DEAEE}"/>
              </a:ext>
            </a:extLst>
          </p:cNvPr>
          <p:cNvSpPr/>
          <p:nvPr/>
        </p:nvSpPr>
        <p:spPr>
          <a:xfrm rot="10072855">
            <a:off x="9186145" y="4140647"/>
            <a:ext cx="968158" cy="230719"/>
          </a:xfrm>
          <a:prstGeom prst="moon">
            <a:avLst>
              <a:gd name="adj" fmla="val 2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星形: 四角 24">
            <a:extLst>
              <a:ext uri="{FF2B5EF4-FFF2-40B4-BE49-F238E27FC236}">
                <a16:creationId xmlns:a16="http://schemas.microsoft.com/office/drawing/2014/main" id="{4151C852-E1A4-4CD6-AC5E-0EA2CFD8EC2E}"/>
              </a:ext>
            </a:extLst>
          </p:cNvPr>
          <p:cNvSpPr/>
          <p:nvPr/>
        </p:nvSpPr>
        <p:spPr>
          <a:xfrm>
            <a:off x="7474014" y="4007735"/>
            <a:ext cx="493703" cy="552048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星形: 四角 25">
            <a:extLst>
              <a:ext uri="{FF2B5EF4-FFF2-40B4-BE49-F238E27FC236}">
                <a16:creationId xmlns:a16="http://schemas.microsoft.com/office/drawing/2014/main" id="{32391CB6-D1C2-4426-90D6-B96420660CFD}"/>
              </a:ext>
            </a:extLst>
          </p:cNvPr>
          <p:cNvSpPr/>
          <p:nvPr/>
        </p:nvSpPr>
        <p:spPr>
          <a:xfrm>
            <a:off x="8962641" y="4413630"/>
            <a:ext cx="878534" cy="982358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3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21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遊戲系統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84705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必殺技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收集方式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擊中對手或擊中防禦中的對手依傷害比例增加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反擊或彈刀成功依傷害比例增加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消耗方式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消耗一半必殺技槽施放必殺技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配合集滿的燃晶槽使用↓＋必殺技鍵進行附魔</a:t>
            </a:r>
          </a:p>
        </p:txBody>
      </p:sp>
      <p:sp>
        <p:nvSpPr>
          <p:cNvPr id="21" name="矩形: 剪去同側角落 20">
            <a:extLst>
              <a:ext uri="{FF2B5EF4-FFF2-40B4-BE49-F238E27FC236}">
                <a16:creationId xmlns:a16="http://schemas.microsoft.com/office/drawing/2014/main" id="{1570BA27-93D5-44D0-9D96-A7A5EFCD1FE0}"/>
              </a:ext>
            </a:extLst>
          </p:cNvPr>
          <p:cNvSpPr/>
          <p:nvPr/>
        </p:nvSpPr>
        <p:spPr>
          <a:xfrm rot="5400000">
            <a:off x="7701037" y="3898188"/>
            <a:ext cx="1780022" cy="94737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月亮 4">
            <a:extLst>
              <a:ext uri="{FF2B5EF4-FFF2-40B4-BE49-F238E27FC236}">
                <a16:creationId xmlns:a16="http://schemas.microsoft.com/office/drawing/2014/main" id="{762EC107-937F-4357-BF58-0A2A36F408F9}"/>
              </a:ext>
            </a:extLst>
          </p:cNvPr>
          <p:cNvSpPr/>
          <p:nvPr/>
        </p:nvSpPr>
        <p:spPr>
          <a:xfrm rot="20613409">
            <a:off x="6943142" y="4545130"/>
            <a:ext cx="1883428" cy="299391"/>
          </a:xfrm>
          <a:custGeom>
            <a:avLst/>
            <a:gdLst>
              <a:gd name="connsiteX0" fmla="*/ 1355435 w 1355435"/>
              <a:gd name="connsiteY0" fmla="*/ 410921 h 410921"/>
              <a:gd name="connsiteX1" fmla="*/ 0 w 1355435"/>
              <a:gd name="connsiteY1" fmla="*/ 205460 h 410921"/>
              <a:gd name="connsiteX2" fmla="*/ 1355435 w 1355435"/>
              <a:gd name="connsiteY2" fmla="*/ -1 h 410921"/>
              <a:gd name="connsiteX3" fmla="*/ 1355435 w 1355435"/>
              <a:gd name="connsiteY3" fmla="*/ 410920 h 410921"/>
              <a:gd name="connsiteX4" fmla="*/ 1355435 w 1355435"/>
              <a:gd name="connsiteY4" fmla="*/ 410921 h 410921"/>
              <a:gd name="connsiteX0" fmla="*/ 1595127 w 1595127"/>
              <a:gd name="connsiteY0" fmla="*/ 299391 h 299391"/>
              <a:gd name="connsiteX1" fmla="*/ 239692 w 1595127"/>
              <a:gd name="connsiteY1" fmla="*/ 93930 h 299391"/>
              <a:gd name="connsiteX2" fmla="*/ 727991 w 1595127"/>
              <a:gd name="connsiteY2" fmla="*/ 0 h 299391"/>
              <a:gd name="connsiteX3" fmla="*/ 1595127 w 1595127"/>
              <a:gd name="connsiteY3" fmla="*/ 299390 h 299391"/>
              <a:gd name="connsiteX4" fmla="*/ 1595127 w 1595127"/>
              <a:gd name="connsiteY4" fmla="*/ 299391 h 299391"/>
              <a:gd name="connsiteX0" fmla="*/ 1883428 w 1883428"/>
              <a:gd name="connsiteY0" fmla="*/ 299391 h 299391"/>
              <a:gd name="connsiteX1" fmla="*/ 30176 w 1883428"/>
              <a:gd name="connsiteY1" fmla="*/ 165493 h 299391"/>
              <a:gd name="connsiteX2" fmla="*/ 1016292 w 1883428"/>
              <a:gd name="connsiteY2" fmla="*/ 0 h 299391"/>
              <a:gd name="connsiteX3" fmla="*/ 1883428 w 1883428"/>
              <a:gd name="connsiteY3" fmla="*/ 299390 h 299391"/>
              <a:gd name="connsiteX4" fmla="*/ 1883428 w 1883428"/>
              <a:gd name="connsiteY4" fmla="*/ 299391 h 2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428" h="299391">
                <a:moveTo>
                  <a:pt x="1883428" y="299391"/>
                </a:moveTo>
                <a:cubicBezTo>
                  <a:pt x="1134842" y="299391"/>
                  <a:pt x="174699" y="215391"/>
                  <a:pt x="30176" y="165493"/>
                </a:cubicBezTo>
                <a:cubicBezTo>
                  <a:pt x="-114347" y="115595"/>
                  <a:pt x="267706" y="0"/>
                  <a:pt x="1016292" y="0"/>
                </a:cubicBezTo>
                <a:cubicBezTo>
                  <a:pt x="-407637" y="51942"/>
                  <a:pt x="459499" y="247448"/>
                  <a:pt x="1883428" y="299390"/>
                </a:cubicBezTo>
                <a:lnTo>
                  <a:pt x="1883428" y="29939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月亮 23">
            <a:extLst>
              <a:ext uri="{FF2B5EF4-FFF2-40B4-BE49-F238E27FC236}">
                <a16:creationId xmlns:a16="http://schemas.microsoft.com/office/drawing/2014/main" id="{12E38EB2-D728-48A2-B2CC-26BA8F8DEAEE}"/>
              </a:ext>
            </a:extLst>
          </p:cNvPr>
          <p:cNvSpPr/>
          <p:nvPr/>
        </p:nvSpPr>
        <p:spPr>
          <a:xfrm rot="10072855">
            <a:off x="9186145" y="4140647"/>
            <a:ext cx="968158" cy="230719"/>
          </a:xfrm>
          <a:prstGeom prst="moon">
            <a:avLst>
              <a:gd name="adj" fmla="val 2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星形: 四角 24">
            <a:extLst>
              <a:ext uri="{FF2B5EF4-FFF2-40B4-BE49-F238E27FC236}">
                <a16:creationId xmlns:a16="http://schemas.microsoft.com/office/drawing/2014/main" id="{4151C852-E1A4-4CD6-AC5E-0EA2CFD8EC2E}"/>
              </a:ext>
            </a:extLst>
          </p:cNvPr>
          <p:cNvSpPr/>
          <p:nvPr/>
        </p:nvSpPr>
        <p:spPr>
          <a:xfrm>
            <a:off x="7474014" y="4007735"/>
            <a:ext cx="493703" cy="552048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星形: 四角 25">
            <a:extLst>
              <a:ext uri="{FF2B5EF4-FFF2-40B4-BE49-F238E27FC236}">
                <a16:creationId xmlns:a16="http://schemas.microsoft.com/office/drawing/2014/main" id="{32391CB6-D1C2-4426-90D6-B96420660CFD}"/>
              </a:ext>
            </a:extLst>
          </p:cNvPr>
          <p:cNvSpPr/>
          <p:nvPr/>
        </p:nvSpPr>
        <p:spPr>
          <a:xfrm>
            <a:off x="8962641" y="4413630"/>
            <a:ext cx="878534" cy="982358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2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21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形 3" descr="電腦 外框">
            <a:extLst>
              <a:ext uri="{FF2B5EF4-FFF2-40B4-BE49-F238E27FC236}">
                <a16:creationId xmlns:a16="http://schemas.microsoft.com/office/drawing/2014/main" id="{A828F124-6F4E-4B5D-9EED-3EC1B583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364" y="2370680"/>
            <a:ext cx="4132934" cy="4132934"/>
          </a:xfrm>
          <a:prstGeom prst="rect">
            <a:avLst/>
          </a:prstGeom>
        </p:spPr>
      </p:pic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遊戲規格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運行平台：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 10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遊戲類型：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橫版格鬥遊戲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操控設備：鍵盤、搖桿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角色／地圖數量：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</a:p>
        </p:txBody>
      </p:sp>
    </p:spTree>
    <p:extLst>
      <p:ext uri="{BB962C8B-B14F-4D97-AF65-F5344CB8AC3E}">
        <p14:creationId xmlns:p14="http://schemas.microsoft.com/office/powerpoint/2010/main" val="20085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/>
        </p:nvGraphicFramePr>
        <p:xfrm>
          <a:off x="2319705" y="2270733"/>
          <a:ext cx="7523690" cy="264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AF1F64-2033-4349-8A38-CFA44F8A0A4F}"/>
              </a:ext>
            </a:extLst>
          </p:cNvPr>
          <p:cNvSpPr/>
          <p:nvPr/>
        </p:nvSpPr>
        <p:spPr>
          <a:xfrm>
            <a:off x="4986166" y="3240928"/>
            <a:ext cx="2190768" cy="70093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0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A55AB1-1E1C-4CA1-B96F-2C5EB4099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7970" y="1954911"/>
            <a:ext cx="5403202" cy="467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世界風格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高科技中古世界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外星種族統治現今人類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重新建構的文明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燃晶為主要能源</a:t>
            </a:r>
          </a:p>
        </p:txBody>
      </p:sp>
    </p:spTree>
    <p:extLst>
      <p:ext uri="{BB962C8B-B14F-4D97-AF65-F5344CB8AC3E}">
        <p14:creationId xmlns:p14="http://schemas.microsoft.com/office/powerpoint/2010/main" val="22770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世界風格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503903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工業結構歐式建築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民間因信仰產生特殊建築形式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為加速發展多採用工業結構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能承受燃晶波及的安全材質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2794CCE-9CBA-4436-8E2E-881E1256C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31455" y="2943412"/>
            <a:ext cx="5096600" cy="28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4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/>
        </p:nvGraphicFramePr>
        <p:xfrm>
          <a:off x="2319705" y="2270733"/>
          <a:ext cx="7523690" cy="264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AF1F64-2033-4349-8A38-CFA44F8A0A4F}"/>
              </a:ext>
            </a:extLst>
          </p:cNvPr>
          <p:cNvSpPr/>
          <p:nvPr/>
        </p:nvSpPr>
        <p:spPr>
          <a:xfrm>
            <a:off x="7445223" y="3240928"/>
            <a:ext cx="2190768" cy="70093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9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B2E58119-3E7A-4BBF-9802-494C7F264461}"/>
              </a:ext>
            </a:extLst>
          </p:cNvPr>
          <p:cNvGrpSpPr/>
          <p:nvPr/>
        </p:nvGrpSpPr>
        <p:grpSpPr>
          <a:xfrm>
            <a:off x="-49374869" y="-39805691"/>
            <a:ext cx="111743842" cy="46663691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58" name="矩形: 剪去同側角落 57">
              <a:extLst>
                <a:ext uri="{FF2B5EF4-FFF2-40B4-BE49-F238E27FC236}">
                  <a16:creationId xmlns:a16="http://schemas.microsoft.com/office/drawing/2014/main" id="{F2889222-10EB-4D82-B604-3D15434ED2D0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剪去同側角落 65">
              <a:extLst>
                <a:ext uri="{FF2B5EF4-FFF2-40B4-BE49-F238E27FC236}">
                  <a16:creationId xmlns:a16="http://schemas.microsoft.com/office/drawing/2014/main" id="{FA7D9201-C108-4AE7-9B0D-DFE393E370FD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: 剪去同側角落 67">
              <a:extLst>
                <a:ext uri="{FF2B5EF4-FFF2-40B4-BE49-F238E27FC236}">
                  <a16:creationId xmlns:a16="http://schemas.microsoft.com/office/drawing/2014/main" id="{3BCBDFBC-C6F8-4CE6-B002-F3D5DAE41AFC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: 剪去同側角落 68">
              <a:extLst>
                <a:ext uri="{FF2B5EF4-FFF2-40B4-BE49-F238E27FC236}">
                  <a16:creationId xmlns:a16="http://schemas.microsoft.com/office/drawing/2014/main" id="{B94366BE-3813-4D39-9F6B-5EB8EB3B3782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: 剪去同側角落 75">
              <a:extLst>
                <a:ext uri="{FF2B5EF4-FFF2-40B4-BE49-F238E27FC236}">
                  <a16:creationId xmlns:a16="http://schemas.microsoft.com/office/drawing/2014/main" id="{32597D05-9A48-4749-AF89-FD234638E83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: 剪去同側角落 84">
              <a:extLst>
                <a:ext uri="{FF2B5EF4-FFF2-40B4-BE49-F238E27FC236}">
                  <a16:creationId xmlns:a16="http://schemas.microsoft.com/office/drawing/2014/main" id="{541B7A92-CCD6-40AA-9CA6-E778E3996915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9271766-D5D4-4B09-9888-063FF8613438}"/>
              </a:ext>
            </a:extLst>
          </p:cNvPr>
          <p:cNvGrpSpPr/>
          <p:nvPr/>
        </p:nvGrpSpPr>
        <p:grpSpPr>
          <a:xfrm>
            <a:off x="-50192641" y="-45476477"/>
            <a:ext cx="112510949" cy="52338338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88" name="矩形: 剪去同側角落 87">
              <a:extLst>
                <a:ext uri="{FF2B5EF4-FFF2-40B4-BE49-F238E27FC236}">
                  <a16:creationId xmlns:a16="http://schemas.microsoft.com/office/drawing/2014/main" id="{135504AA-6186-4D4E-BAC3-08053DD7109F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: 剪去同側角落 88">
              <a:extLst>
                <a:ext uri="{FF2B5EF4-FFF2-40B4-BE49-F238E27FC236}">
                  <a16:creationId xmlns:a16="http://schemas.microsoft.com/office/drawing/2014/main" id="{691677C6-F1A2-40A0-8BBA-23B1E90B37A0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: 剪去同側角落 89">
              <a:extLst>
                <a:ext uri="{FF2B5EF4-FFF2-40B4-BE49-F238E27FC236}">
                  <a16:creationId xmlns:a16="http://schemas.microsoft.com/office/drawing/2014/main" id="{11205E69-5A7A-4319-9809-A9300C60D989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: 剪去同側角落 90">
              <a:extLst>
                <a:ext uri="{FF2B5EF4-FFF2-40B4-BE49-F238E27FC236}">
                  <a16:creationId xmlns:a16="http://schemas.microsoft.com/office/drawing/2014/main" id="{D8027FF9-0E29-4545-AC4F-14B1727FF809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: 剪去同側角落 91">
              <a:extLst>
                <a:ext uri="{FF2B5EF4-FFF2-40B4-BE49-F238E27FC236}">
                  <a16:creationId xmlns:a16="http://schemas.microsoft.com/office/drawing/2014/main" id="{40ABD0B8-E542-4C97-8D7A-16E61A95C5EB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: 剪去同側角落 92">
              <a:extLst>
                <a:ext uri="{FF2B5EF4-FFF2-40B4-BE49-F238E27FC236}">
                  <a16:creationId xmlns:a16="http://schemas.microsoft.com/office/drawing/2014/main" id="{FB5D691A-A974-4808-8905-28918D4B7F7E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: 剪去同側角落 93">
              <a:extLst>
                <a:ext uri="{FF2B5EF4-FFF2-40B4-BE49-F238E27FC236}">
                  <a16:creationId xmlns:a16="http://schemas.microsoft.com/office/drawing/2014/main" id="{DC5F98CF-4945-408A-B539-4839C791D9A8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E580646B-6B2E-4DD0-8FAB-FD52A090A924}"/>
              </a:ext>
            </a:extLst>
          </p:cNvPr>
          <p:cNvGrpSpPr/>
          <p:nvPr/>
        </p:nvGrpSpPr>
        <p:grpSpPr>
          <a:xfrm>
            <a:off x="-50209473" y="-39794656"/>
            <a:ext cx="131371338" cy="46663691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96" name="矩形: 剪去同側角落 95">
              <a:extLst>
                <a:ext uri="{FF2B5EF4-FFF2-40B4-BE49-F238E27FC236}">
                  <a16:creationId xmlns:a16="http://schemas.microsoft.com/office/drawing/2014/main" id="{A8D3B16F-E79F-4AEA-8C0F-619F2CC75746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: 剪去同側角落 96">
              <a:extLst>
                <a:ext uri="{FF2B5EF4-FFF2-40B4-BE49-F238E27FC236}">
                  <a16:creationId xmlns:a16="http://schemas.microsoft.com/office/drawing/2014/main" id="{2B65C899-FB33-429F-958F-329E5305B895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: 剪去同側角落 97">
              <a:extLst>
                <a:ext uri="{FF2B5EF4-FFF2-40B4-BE49-F238E27FC236}">
                  <a16:creationId xmlns:a16="http://schemas.microsoft.com/office/drawing/2014/main" id="{9464631E-46C8-4B1B-9FC5-B242098B6B1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: 剪去同側角落 98">
              <a:extLst>
                <a:ext uri="{FF2B5EF4-FFF2-40B4-BE49-F238E27FC236}">
                  <a16:creationId xmlns:a16="http://schemas.microsoft.com/office/drawing/2014/main" id="{29C307D0-7AEA-407B-8076-AFB7FBE8E3E5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: 剪去同側角落 99">
              <a:extLst>
                <a:ext uri="{FF2B5EF4-FFF2-40B4-BE49-F238E27FC236}">
                  <a16:creationId xmlns:a16="http://schemas.microsoft.com/office/drawing/2014/main" id="{4EEC993A-F380-4340-88FE-4E85DB27E554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: 剪去同側角落 100">
              <a:extLst>
                <a:ext uri="{FF2B5EF4-FFF2-40B4-BE49-F238E27FC236}">
                  <a16:creationId xmlns:a16="http://schemas.microsoft.com/office/drawing/2014/main" id="{F8A5E853-BB59-409A-9363-D015D38B6066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: 剪去同側角落 101">
              <a:extLst>
                <a:ext uri="{FF2B5EF4-FFF2-40B4-BE49-F238E27FC236}">
                  <a16:creationId xmlns:a16="http://schemas.microsoft.com/office/drawing/2014/main" id="{3D55B127-8631-4338-BBD5-E6ED89857F95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: 剪去同側角落 102">
              <a:extLst>
                <a:ext uri="{FF2B5EF4-FFF2-40B4-BE49-F238E27FC236}">
                  <a16:creationId xmlns:a16="http://schemas.microsoft.com/office/drawing/2014/main" id="{353483E5-3606-408A-A753-F02585904185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: 剪去同側角落 103">
              <a:extLst>
                <a:ext uri="{FF2B5EF4-FFF2-40B4-BE49-F238E27FC236}">
                  <a16:creationId xmlns:a16="http://schemas.microsoft.com/office/drawing/2014/main" id="{FDDB91C6-70CF-45D0-ACC5-0E8891211777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8294E4E8-7F60-4104-87A8-955057500185}"/>
              </a:ext>
            </a:extLst>
          </p:cNvPr>
          <p:cNvGrpSpPr/>
          <p:nvPr/>
        </p:nvGrpSpPr>
        <p:grpSpPr>
          <a:xfrm>
            <a:off x="-50209474" y="-6270211"/>
            <a:ext cx="158114591" cy="13139403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06" name="矩形: 剪去同側角落 105">
              <a:extLst>
                <a:ext uri="{FF2B5EF4-FFF2-40B4-BE49-F238E27FC236}">
                  <a16:creationId xmlns:a16="http://schemas.microsoft.com/office/drawing/2014/main" id="{0D438F10-DAFA-4C9A-B92A-A97075F97D24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: 剪去同側角落 106">
              <a:extLst>
                <a:ext uri="{FF2B5EF4-FFF2-40B4-BE49-F238E27FC236}">
                  <a16:creationId xmlns:a16="http://schemas.microsoft.com/office/drawing/2014/main" id="{6AFB53B5-3B96-41E1-8AC5-B9D63F6062AE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: 剪去同側角落 107">
              <a:extLst>
                <a:ext uri="{FF2B5EF4-FFF2-40B4-BE49-F238E27FC236}">
                  <a16:creationId xmlns:a16="http://schemas.microsoft.com/office/drawing/2014/main" id="{2A3DAA8D-DCA5-4146-B7FB-1D44F560FACE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: 剪去同側角落 108">
              <a:extLst>
                <a:ext uri="{FF2B5EF4-FFF2-40B4-BE49-F238E27FC236}">
                  <a16:creationId xmlns:a16="http://schemas.microsoft.com/office/drawing/2014/main" id="{CE73945B-AE42-45BD-9286-9F5CF66AEFF6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: 剪去同側角落 109">
              <a:extLst>
                <a:ext uri="{FF2B5EF4-FFF2-40B4-BE49-F238E27FC236}">
                  <a16:creationId xmlns:a16="http://schemas.microsoft.com/office/drawing/2014/main" id="{FAB9813F-D155-4822-99B3-5DF183A81D19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: 剪去同側角落 110">
              <a:extLst>
                <a:ext uri="{FF2B5EF4-FFF2-40B4-BE49-F238E27FC236}">
                  <a16:creationId xmlns:a16="http://schemas.microsoft.com/office/drawing/2014/main" id="{7ACB5AEC-4D90-4D64-80BE-CC123D15C889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剪去同側角落 111">
              <a:extLst>
                <a:ext uri="{FF2B5EF4-FFF2-40B4-BE49-F238E27FC236}">
                  <a16:creationId xmlns:a16="http://schemas.microsoft.com/office/drawing/2014/main" id="{2A907387-F0BB-4902-9DDD-38506B61F6D0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: 剪去同側角落 112">
              <a:extLst>
                <a:ext uri="{FF2B5EF4-FFF2-40B4-BE49-F238E27FC236}">
                  <a16:creationId xmlns:a16="http://schemas.microsoft.com/office/drawing/2014/main" id="{3582CD94-DC31-453F-8744-A33F1506ADBE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剪去同側角落 113">
              <a:extLst>
                <a:ext uri="{FF2B5EF4-FFF2-40B4-BE49-F238E27FC236}">
                  <a16:creationId xmlns:a16="http://schemas.microsoft.com/office/drawing/2014/main" id="{087B9A29-5F1A-4C5D-AC06-3E88A000DFB2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9732FC2-39D5-4B6D-9748-7F7C33D20E84}"/>
              </a:ext>
            </a:extLst>
          </p:cNvPr>
          <p:cNvSpPr txBox="1"/>
          <p:nvPr/>
        </p:nvSpPr>
        <p:spPr>
          <a:xfrm>
            <a:off x="1444108" y="2119583"/>
            <a:ext cx="318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角色設定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B802C7DB-E06E-479B-BFA3-136551123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01" y="2940435"/>
            <a:ext cx="3775550" cy="5636611"/>
          </a:xfrm>
          <a:prstGeom prst="rect">
            <a:avLst/>
          </a:prstGeom>
        </p:spPr>
      </p:pic>
      <p:sp>
        <p:nvSpPr>
          <p:cNvPr id="61" name="文字方塊 60">
            <a:extLst>
              <a:ext uri="{FF2B5EF4-FFF2-40B4-BE49-F238E27FC236}">
                <a16:creationId xmlns:a16="http://schemas.microsoft.com/office/drawing/2014/main" id="{4BDC2F06-749E-497C-90F2-487D985AD6CC}"/>
              </a:ext>
            </a:extLst>
          </p:cNvPr>
          <p:cNvSpPr txBox="1"/>
          <p:nvPr/>
        </p:nvSpPr>
        <p:spPr>
          <a:xfrm>
            <a:off x="1443535" y="2642761"/>
            <a:ext cx="318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崇尚派先鋒－克蕾諾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121BCD-51F0-4F44-A5FD-F0D2257C7406}"/>
              </a:ext>
            </a:extLst>
          </p:cNvPr>
          <p:cNvSpPr txBox="1"/>
          <p:nvPr/>
        </p:nvSpPr>
        <p:spPr>
          <a:xfrm>
            <a:off x="4629495" y="2654209"/>
            <a:ext cx="6341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性別／身高／體重：女／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165cm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48kg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派別／身分：崇尚派／戰鬥先鋒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角色定位：輕巧型角色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使用武器：單手刀銃（銃刃）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血量／氣力值／燃晶消耗率：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7CEDC07-E294-4929-8AA3-9B66E6FF3854}"/>
              </a:ext>
            </a:extLst>
          </p:cNvPr>
          <p:cNvSpPr txBox="1"/>
          <p:nvPr/>
        </p:nvSpPr>
        <p:spPr>
          <a:xfrm>
            <a:off x="4629493" y="4289099"/>
            <a:ext cx="5867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致命扳機預設選角，雙親已故，個性沉默固執，兒時經常流浪，因緣拯救一位年幼外星生物夥伴，長時間的共度使其能與夥伴溝通，並透過夥伴的指導熟練燃晶技術。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直至某次被外星生物降臨巡視時撞見，克蕾諾才得知夥伴是被稱為神的物種，因能夠溝通被放過，但夥伴也被帶走。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之後遇到崇尚派領主，因克蕾諾有與眾不同的才能而收留並指導她，很快也成為戰鬥先鋒。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雖然與反抗派及其他第三方組織為敵，但她戰鬥時總是會克制自己的力量。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0" name="圖表 69">
            <a:extLst>
              <a:ext uri="{FF2B5EF4-FFF2-40B4-BE49-F238E27FC236}">
                <a16:creationId xmlns:a16="http://schemas.microsoft.com/office/drawing/2014/main" id="{7539B455-C389-4B73-AE32-6DBE56E7D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036099"/>
              </p:ext>
            </p:extLst>
          </p:nvPr>
        </p:nvGraphicFramePr>
        <p:xfrm>
          <a:off x="1090570" y="4245275"/>
          <a:ext cx="3533033" cy="259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324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7" grpId="0"/>
      <p:bldGraphic spid="70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B2E58119-3E7A-4BBF-9802-494C7F264461}"/>
              </a:ext>
            </a:extLst>
          </p:cNvPr>
          <p:cNvGrpSpPr/>
          <p:nvPr/>
        </p:nvGrpSpPr>
        <p:grpSpPr>
          <a:xfrm>
            <a:off x="-49374869" y="-39805691"/>
            <a:ext cx="111743842" cy="46663691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58" name="矩形: 剪去同側角落 57">
              <a:extLst>
                <a:ext uri="{FF2B5EF4-FFF2-40B4-BE49-F238E27FC236}">
                  <a16:creationId xmlns:a16="http://schemas.microsoft.com/office/drawing/2014/main" id="{F2889222-10EB-4D82-B604-3D15434ED2D0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剪去同側角落 65">
              <a:extLst>
                <a:ext uri="{FF2B5EF4-FFF2-40B4-BE49-F238E27FC236}">
                  <a16:creationId xmlns:a16="http://schemas.microsoft.com/office/drawing/2014/main" id="{FA7D9201-C108-4AE7-9B0D-DFE393E370FD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: 剪去同側角落 67">
              <a:extLst>
                <a:ext uri="{FF2B5EF4-FFF2-40B4-BE49-F238E27FC236}">
                  <a16:creationId xmlns:a16="http://schemas.microsoft.com/office/drawing/2014/main" id="{3BCBDFBC-C6F8-4CE6-B002-F3D5DAE41AFC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: 剪去同側角落 68">
              <a:extLst>
                <a:ext uri="{FF2B5EF4-FFF2-40B4-BE49-F238E27FC236}">
                  <a16:creationId xmlns:a16="http://schemas.microsoft.com/office/drawing/2014/main" id="{B94366BE-3813-4D39-9F6B-5EB8EB3B3782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: 剪去同側角落 75">
              <a:extLst>
                <a:ext uri="{FF2B5EF4-FFF2-40B4-BE49-F238E27FC236}">
                  <a16:creationId xmlns:a16="http://schemas.microsoft.com/office/drawing/2014/main" id="{32597D05-9A48-4749-AF89-FD234638E83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: 剪去同側角落 84">
              <a:extLst>
                <a:ext uri="{FF2B5EF4-FFF2-40B4-BE49-F238E27FC236}">
                  <a16:creationId xmlns:a16="http://schemas.microsoft.com/office/drawing/2014/main" id="{541B7A92-CCD6-40AA-9CA6-E778E3996915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9271766-D5D4-4B09-9888-063FF8613438}"/>
              </a:ext>
            </a:extLst>
          </p:cNvPr>
          <p:cNvGrpSpPr/>
          <p:nvPr/>
        </p:nvGrpSpPr>
        <p:grpSpPr>
          <a:xfrm>
            <a:off x="-50192641" y="-45476477"/>
            <a:ext cx="112510949" cy="52338338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88" name="矩形: 剪去同側角落 87">
              <a:extLst>
                <a:ext uri="{FF2B5EF4-FFF2-40B4-BE49-F238E27FC236}">
                  <a16:creationId xmlns:a16="http://schemas.microsoft.com/office/drawing/2014/main" id="{135504AA-6186-4D4E-BAC3-08053DD7109F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: 剪去同側角落 88">
              <a:extLst>
                <a:ext uri="{FF2B5EF4-FFF2-40B4-BE49-F238E27FC236}">
                  <a16:creationId xmlns:a16="http://schemas.microsoft.com/office/drawing/2014/main" id="{691677C6-F1A2-40A0-8BBA-23B1E90B37A0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: 剪去同側角落 89">
              <a:extLst>
                <a:ext uri="{FF2B5EF4-FFF2-40B4-BE49-F238E27FC236}">
                  <a16:creationId xmlns:a16="http://schemas.microsoft.com/office/drawing/2014/main" id="{11205E69-5A7A-4319-9809-A9300C60D989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: 剪去同側角落 90">
              <a:extLst>
                <a:ext uri="{FF2B5EF4-FFF2-40B4-BE49-F238E27FC236}">
                  <a16:creationId xmlns:a16="http://schemas.microsoft.com/office/drawing/2014/main" id="{D8027FF9-0E29-4545-AC4F-14B1727FF809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: 剪去同側角落 91">
              <a:extLst>
                <a:ext uri="{FF2B5EF4-FFF2-40B4-BE49-F238E27FC236}">
                  <a16:creationId xmlns:a16="http://schemas.microsoft.com/office/drawing/2014/main" id="{40ABD0B8-E542-4C97-8D7A-16E61A95C5EB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: 剪去同側角落 92">
              <a:extLst>
                <a:ext uri="{FF2B5EF4-FFF2-40B4-BE49-F238E27FC236}">
                  <a16:creationId xmlns:a16="http://schemas.microsoft.com/office/drawing/2014/main" id="{FB5D691A-A974-4808-8905-28918D4B7F7E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: 剪去同側角落 93">
              <a:extLst>
                <a:ext uri="{FF2B5EF4-FFF2-40B4-BE49-F238E27FC236}">
                  <a16:creationId xmlns:a16="http://schemas.microsoft.com/office/drawing/2014/main" id="{DC5F98CF-4945-408A-B539-4839C791D9A8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E580646B-6B2E-4DD0-8FAB-FD52A090A924}"/>
              </a:ext>
            </a:extLst>
          </p:cNvPr>
          <p:cNvGrpSpPr/>
          <p:nvPr/>
        </p:nvGrpSpPr>
        <p:grpSpPr>
          <a:xfrm>
            <a:off x="-50209473" y="-39794656"/>
            <a:ext cx="131371338" cy="46663691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96" name="矩形: 剪去同側角落 95">
              <a:extLst>
                <a:ext uri="{FF2B5EF4-FFF2-40B4-BE49-F238E27FC236}">
                  <a16:creationId xmlns:a16="http://schemas.microsoft.com/office/drawing/2014/main" id="{A8D3B16F-E79F-4AEA-8C0F-619F2CC75746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: 剪去同側角落 96">
              <a:extLst>
                <a:ext uri="{FF2B5EF4-FFF2-40B4-BE49-F238E27FC236}">
                  <a16:creationId xmlns:a16="http://schemas.microsoft.com/office/drawing/2014/main" id="{2B65C899-FB33-429F-958F-329E5305B895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: 剪去同側角落 97">
              <a:extLst>
                <a:ext uri="{FF2B5EF4-FFF2-40B4-BE49-F238E27FC236}">
                  <a16:creationId xmlns:a16="http://schemas.microsoft.com/office/drawing/2014/main" id="{9464631E-46C8-4B1B-9FC5-B242098B6B1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: 剪去同側角落 98">
              <a:extLst>
                <a:ext uri="{FF2B5EF4-FFF2-40B4-BE49-F238E27FC236}">
                  <a16:creationId xmlns:a16="http://schemas.microsoft.com/office/drawing/2014/main" id="{29C307D0-7AEA-407B-8076-AFB7FBE8E3E5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: 剪去同側角落 99">
              <a:extLst>
                <a:ext uri="{FF2B5EF4-FFF2-40B4-BE49-F238E27FC236}">
                  <a16:creationId xmlns:a16="http://schemas.microsoft.com/office/drawing/2014/main" id="{4EEC993A-F380-4340-88FE-4E85DB27E554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: 剪去同側角落 100">
              <a:extLst>
                <a:ext uri="{FF2B5EF4-FFF2-40B4-BE49-F238E27FC236}">
                  <a16:creationId xmlns:a16="http://schemas.microsoft.com/office/drawing/2014/main" id="{F8A5E853-BB59-409A-9363-D015D38B6066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: 剪去同側角落 101">
              <a:extLst>
                <a:ext uri="{FF2B5EF4-FFF2-40B4-BE49-F238E27FC236}">
                  <a16:creationId xmlns:a16="http://schemas.microsoft.com/office/drawing/2014/main" id="{3D55B127-8631-4338-BBD5-E6ED89857F95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: 剪去同側角落 102">
              <a:extLst>
                <a:ext uri="{FF2B5EF4-FFF2-40B4-BE49-F238E27FC236}">
                  <a16:creationId xmlns:a16="http://schemas.microsoft.com/office/drawing/2014/main" id="{353483E5-3606-408A-A753-F02585904185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: 剪去同側角落 103">
              <a:extLst>
                <a:ext uri="{FF2B5EF4-FFF2-40B4-BE49-F238E27FC236}">
                  <a16:creationId xmlns:a16="http://schemas.microsoft.com/office/drawing/2014/main" id="{FDDB91C6-70CF-45D0-ACC5-0E8891211777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8294E4E8-7F60-4104-87A8-955057500185}"/>
              </a:ext>
            </a:extLst>
          </p:cNvPr>
          <p:cNvGrpSpPr/>
          <p:nvPr/>
        </p:nvGrpSpPr>
        <p:grpSpPr>
          <a:xfrm>
            <a:off x="-50209474" y="-6270211"/>
            <a:ext cx="158114591" cy="13139403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06" name="矩形: 剪去同側角落 105">
              <a:extLst>
                <a:ext uri="{FF2B5EF4-FFF2-40B4-BE49-F238E27FC236}">
                  <a16:creationId xmlns:a16="http://schemas.microsoft.com/office/drawing/2014/main" id="{0D438F10-DAFA-4C9A-B92A-A97075F97D24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: 剪去同側角落 106">
              <a:extLst>
                <a:ext uri="{FF2B5EF4-FFF2-40B4-BE49-F238E27FC236}">
                  <a16:creationId xmlns:a16="http://schemas.microsoft.com/office/drawing/2014/main" id="{6AFB53B5-3B96-41E1-8AC5-B9D63F6062AE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: 剪去同側角落 107">
              <a:extLst>
                <a:ext uri="{FF2B5EF4-FFF2-40B4-BE49-F238E27FC236}">
                  <a16:creationId xmlns:a16="http://schemas.microsoft.com/office/drawing/2014/main" id="{2A3DAA8D-DCA5-4146-B7FB-1D44F560FACE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: 剪去同側角落 108">
              <a:extLst>
                <a:ext uri="{FF2B5EF4-FFF2-40B4-BE49-F238E27FC236}">
                  <a16:creationId xmlns:a16="http://schemas.microsoft.com/office/drawing/2014/main" id="{CE73945B-AE42-45BD-9286-9F5CF66AEFF6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: 剪去同側角落 109">
              <a:extLst>
                <a:ext uri="{FF2B5EF4-FFF2-40B4-BE49-F238E27FC236}">
                  <a16:creationId xmlns:a16="http://schemas.microsoft.com/office/drawing/2014/main" id="{FAB9813F-D155-4822-99B3-5DF183A81D19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: 剪去同側角落 110">
              <a:extLst>
                <a:ext uri="{FF2B5EF4-FFF2-40B4-BE49-F238E27FC236}">
                  <a16:creationId xmlns:a16="http://schemas.microsoft.com/office/drawing/2014/main" id="{7ACB5AEC-4D90-4D64-80BE-CC123D15C889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剪去同側角落 111">
              <a:extLst>
                <a:ext uri="{FF2B5EF4-FFF2-40B4-BE49-F238E27FC236}">
                  <a16:creationId xmlns:a16="http://schemas.microsoft.com/office/drawing/2014/main" id="{2A907387-F0BB-4902-9DDD-38506B61F6D0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: 剪去同側角落 112">
              <a:extLst>
                <a:ext uri="{FF2B5EF4-FFF2-40B4-BE49-F238E27FC236}">
                  <a16:creationId xmlns:a16="http://schemas.microsoft.com/office/drawing/2014/main" id="{3582CD94-DC31-453F-8744-A33F1506ADBE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剪去同側角落 113">
              <a:extLst>
                <a:ext uri="{FF2B5EF4-FFF2-40B4-BE49-F238E27FC236}">
                  <a16:creationId xmlns:a16="http://schemas.microsoft.com/office/drawing/2014/main" id="{087B9A29-5F1A-4C5D-AC06-3E88A000DFB2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9732FC2-39D5-4B6D-9748-7F7C33D20E84}"/>
              </a:ext>
            </a:extLst>
          </p:cNvPr>
          <p:cNvSpPr txBox="1"/>
          <p:nvPr/>
        </p:nvSpPr>
        <p:spPr>
          <a:xfrm>
            <a:off x="1444108" y="2119583"/>
            <a:ext cx="318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角色設定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B802C7DB-E06E-479B-BFA3-136551123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028" y="2918343"/>
            <a:ext cx="4107751" cy="4260891"/>
          </a:xfrm>
          <a:prstGeom prst="rect">
            <a:avLst/>
          </a:prstGeom>
        </p:spPr>
      </p:pic>
      <p:sp>
        <p:nvSpPr>
          <p:cNvPr id="61" name="文字方塊 60">
            <a:extLst>
              <a:ext uri="{FF2B5EF4-FFF2-40B4-BE49-F238E27FC236}">
                <a16:creationId xmlns:a16="http://schemas.microsoft.com/office/drawing/2014/main" id="{4BDC2F06-749E-497C-90F2-487D985AD6CC}"/>
              </a:ext>
            </a:extLst>
          </p:cNvPr>
          <p:cNvSpPr txBox="1"/>
          <p:nvPr/>
        </p:nvSpPr>
        <p:spPr>
          <a:xfrm>
            <a:off x="1443535" y="2642761"/>
            <a:ext cx="318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反抗派團長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121BCD-51F0-4F44-A5FD-F0D2257C7406}"/>
              </a:ext>
            </a:extLst>
          </p:cNvPr>
          <p:cNvSpPr txBox="1"/>
          <p:nvPr/>
        </p:nvSpPr>
        <p:spPr>
          <a:xfrm>
            <a:off x="4629495" y="2653570"/>
            <a:ext cx="6341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性別／身高／體重：女／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134cm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34kg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派別／身分：反抗派／組織首領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角色定位：力量型角色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使用武器：雙手巨劍銃（銃劍）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血量／氣力值／燃晶消耗率：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7CEDC07-E294-4929-8AA3-9B66E6FF3854}"/>
              </a:ext>
            </a:extLst>
          </p:cNvPr>
          <p:cNvSpPr txBox="1"/>
          <p:nvPr/>
        </p:nvSpPr>
        <p:spPr>
          <a:xfrm>
            <a:off x="4629493" y="4285894"/>
            <a:ext cx="5867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身材嬌小，氣勢凌人，從小母親常告訴自己父親是去很遠的地方工作，但曾多次看到外星生物出入家中，認為母親被逼迫隱瞞什麼，對外星生物抱持懷恨之心。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直到外星生物放寬統治，認為機會來了的她便成立反抗組織，要求外星生物對人類過去的所作所為負責，揚言要消滅驅逐外星生物，但穿著打扮似乎是在模仿外星生物，不禁讓人覺得她或許是個傲嬌。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成立反抗派前沒有接觸過燃晶，但短時間就能熟練使用的她認為跟燃晶有著特別的緣分。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5" name="圖表 74">
            <a:extLst>
              <a:ext uri="{FF2B5EF4-FFF2-40B4-BE49-F238E27FC236}">
                <a16:creationId xmlns:a16="http://schemas.microsoft.com/office/drawing/2014/main" id="{92E316DD-FA2C-42BB-96A0-C881A461B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55543"/>
              </p:ext>
            </p:extLst>
          </p:nvPr>
        </p:nvGraphicFramePr>
        <p:xfrm>
          <a:off x="1090570" y="4245275"/>
          <a:ext cx="3533033" cy="259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6756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7" grpId="0"/>
      <p:bldGraphic spid="75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B2E58119-3E7A-4BBF-9802-494C7F264461}"/>
              </a:ext>
            </a:extLst>
          </p:cNvPr>
          <p:cNvGrpSpPr/>
          <p:nvPr/>
        </p:nvGrpSpPr>
        <p:grpSpPr>
          <a:xfrm>
            <a:off x="-49374869" y="-39805691"/>
            <a:ext cx="111743842" cy="46663691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58" name="矩形: 剪去同側角落 57">
              <a:extLst>
                <a:ext uri="{FF2B5EF4-FFF2-40B4-BE49-F238E27FC236}">
                  <a16:creationId xmlns:a16="http://schemas.microsoft.com/office/drawing/2014/main" id="{F2889222-10EB-4D82-B604-3D15434ED2D0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剪去同側角落 65">
              <a:extLst>
                <a:ext uri="{FF2B5EF4-FFF2-40B4-BE49-F238E27FC236}">
                  <a16:creationId xmlns:a16="http://schemas.microsoft.com/office/drawing/2014/main" id="{FA7D9201-C108-4AE7-9B0D-DFE393E370FD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: 剪去同側角落 67">
              <a:extLst>
                <a:ext uri="{FF2B5EF4-FFF2-40B4-BE49-F238E27FC236}">
                  <a16:creationId xmlns:a16="http://schemas.microsoft.com/office/drawing/2014/main" id="{3BCBDFBC-C6F8-4CE6-B002-F3D5DAE41AFC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: 剪去同側角落 68">
              <a:extLst>
                <a:ext uri="{FF2B5EF4-FFF2-40B4-BE49-F238E27FC236}">
                  <a16:creationId xmlns:a16="http://schemas.microsoft.com/office/drawing/2014/main" id="{B94366BE-3813-4D39-9F6B-5EB8EB3B3782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: 剪去同側角落 75">
              <a:extLst>
                <a:ext uri="{FF2B5EF4-FFF2-40B4-BE49-F238E27FC236}">
                  <a16:creationId xmlns:a16="http://schemas.microsoft.com/office/drawing/2014/main" id="{32597D05-9A48-4749-AF89-FD234638E83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: 剪去同側角落 84">
              <a:extLst>
                <a:ext uri="{FF2B5EF4-FFF2-40B4-BE49-F238E27FC236}">
                  <a16:creationId xmlns:a16="http://schemas.microsoft.com/office/drawing/2014/main" id="{541B7A92-CCD6-40AA-9CA6-E778E3996915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9271766-D5D4-4B09-9888-063FF8613438}"/>
              </a:ext>
            </a:extLst>
          </p:cNvPr>
          <p:cNvGrpSpPr/>
          <p:nvPr/>
        </p:nvGrpSpPr>
        <p:grpSpPr>
          <a:xfrm>
            <a:off x="-50192641" y="-45476477"/>
            <a:ext cx="112510949" cy="52338338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88" name="矩形: 剪去同側角落 87">
              <a:extLst>
                <a:ext uri="{FF2B5EF4-FFF2-40B4-BE49-F238E27FC236}">
                  <a16:creationId xmlns:a16="http://schemas.microsoft.com/office/drawing/2014/main" id="{135504AA-6186-4D4E-BAC3-08053DD7109F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: 剪去同側角落 88">
              <a:extLst>
                <a:ext uri="{FF2B5EF4-FFF2-40B4-BE49-F238E27FC236}">
                  <a16:creationId xmlns:a16="http://schemas.microsoft.com/office/drawing/2014/main" id="{691677C6-F1A2-40A0-8BBA-23B1E90B37A0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: 剪去同側角落 89">
              <a:extLst>
                <a:ext uri="{FF2B5EF4-FFF2-40B4-BE49-F238E27FC236}">
                  <a16:creationId xmlns:a16="http://schemas.microsoft.com/office/drawing/2014/main" id="{11205E69-5A7A-4319-9809-A9300C60D989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: 剪去同側角落 90">
              <a:extLst>
                <a:ext uri="{FF2B5EF4-FFF2-40B4-BE49-F238E27FC236}">
                  <a16:creationId xmlns:a16="http://schemas.microsoft.com/office/drawing/2014/main" id="{D8027FF9-0E29-4545-AC4F-14B1727FF809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: 剪去同側角落 91">
              <a:extLst>
                <a:ext uri="{FF2B5EF4-FFF2-40B4-BE49-F238E27FC236}">
                  <a16:creationId xmlns:a16="http://schemas.microsoft.com/office/drawing/2014/main" id="{40ABD0B8-E542-4C97-8D7A-16E61A95C5EB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: 剪去同側角落 92">
              <a:extLst>
                <a:ext uri="{FF2B5EF4-FFF2-40B4-BE49-F238E27FC236}">
                  <a16:creationId xmlns:a16="http://schemas.microsoft.com/office/drawing/2014/main" id="{FB5D691A-A974-4808-8905-28918D4B7F7E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: 剪去同側角落 93">
              <a:extLst>
                <a:ext uri="{FF2B5EF4-FFF2-40B4-BE49-F238E27FC236}">
                  <a16:creationId xmlns:a16="http://schemas.microsoft.com/office/drawing/2014/main" id="{DC5F98CF-4945-408A-B539-4839C791D9A8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E580646B-6B2E-4DD0-8FAB-FD52A090A924}"/>
              </a:ext>
            </a:extLst>
          </p:cNvPr>
          <p:cNvGrpSpPr/>
          <p:nvPr/>
        </p:nvGrpSpPr>
        <p:grpSpPr>
          <a:xfrm>
            <a:off x="-50209473" y="-39794656"/>
            <a:ext cx="131371338" cy="46663691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96" name="矩形: 剪去同側角落 95">
              <a:extLst>
                <a:ext uri="{FF2B5EF4-FFF2-40B4-BE49-F238E27FC236}">
                  <a16:creationId xmlns:a16="http://schemas.microsoft.com/office/drawing/2014/main" id="{A8D3B16F-E79F-4AEA-8C0F-619F2CC75746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: 剪去同側角落 96">
              <a:extLst>
                <a:ext uri="{FF2B5EF4-FFF2-40B4-BE49-F238E27FC236}">
                  <a16:creationId xmlns:a16="http://schemas.microsoft.com/office/drawing/2014/main" id="{2B65C899-FB33-429F-958F-329E5305B895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: 剪去同側角落 97">
              <a:extLst>
                <a:ext uri="{FF2B5EF4-FFF2-40B4-BE49-F238E27FC236}">
                  <a16:creationId xmlns:a16="http://schemas.microsoft.com/office/drawing/2014/main" id="{9464631E-46C8-4B1B-9FC5-B242098B6B1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: 剪去同側角落 98">
              <a:extLst>
                <a:ext uri="{FF2B5EF4-FFF2-40B4-BE49-F238E27FC236}">
                  <a16:creationId xmlns:a16="http://schemas.microsoft.com/office/drawing/2014/main" id="{29C307D0-7AEA-407B-8076-AFB7FBE8E3E5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: 剪去同側角落 99">
              <a:extLst>
                <a:ext uri="{FF2B5EF4-FFF2-40B4-BE49-F238E27FC236}">
                  <a16:creationId xmlns:a16="http://schemas.microsoft.com/office/drawing/2014/main" id="{4EEC993A-F380-4340-88FE-4E85DB27E554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: 剪去同側角落 100">
              <a:extLst>
                <a:ext uri="{FF2B5EF4-FFF2-40B4-BE49-F238E27FC236}">
                  <a16:creationId xmlns:a16="http://schemas.microsoft.com/office/drawing/2014/main" id="{F8A5E853-BB59-409A-9363-D015D38B6066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: 剪去同側角落 101">
              <a:extLst>
                <a:ext uri="{FF2B5EF4-FFF2-40B4-BE49-F238E27FC236}">
                  <a16:creationId xmlns:a16="http://schemas.microsoft.com/office/drawing/2014/main" id="{3D55B127-8631-4338-BBD5-E6ED89857F95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: 剪去同側角落 102">
              <a:extLst>
                <a:ext uri="{FF2B5EF4-FFF2-40B4-BE49-F238E27FC236}">
                  <a16:creationId xmlns:a16="http://schemas.microsoft.com/office/drawing/2014/main" id="{353483E5-3606-408A-A753-F02585904185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: 剪去同側角落 103">
              <a:extLst>
                <a:ext uri="{FF2B5EF4-FFF2-40B4-BE49-F238E27FC236}">
                  <a16:creationId xmlns:a16="http://schemas.microsoft.com/office/drawing/2014/main" id="{FDDB91C6-70CF-45D0-ACC5-0E8891211777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8294E4E8-7F60-4104-87A8-955057500185}"/>
              </a:ext>
            </a:extLst>
          </p:cNvPr>
          <p:cNvGrpSpPr/>
          <p:nvPr/>
        </p:nvGrpSpPr>
        <p:grpSpPr>
          <a:xfrm>
            <a:off x="-50209474" y="-6270211"/>
            <a:ext cx="158114591" cy="13139403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06" name="矩形: 剪去同側角落 105">
              <a:extLst>
                <a:ext uri="{FF2B5EF4-FFF2-40B4-BE49-F238E27FC236}">
                  <a16:creationId xmlns:a16="http://schemas.microsoft.com/office/drawing/2014/main" id="{0D438F10-DAFA-4C9A-B92A-A97075F97D24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: 剪去同側角落 106">
              <a:extLst>
                <a:ext uri="{FF2B5EF4-FFF2-40B4-BE49-F238E27FC236}">
                  <a16:creationId xmlns:a16="http://schemas.microsoft.com/office/drawing/2014/main" id="{6AFB53B5-3B96-41E1-8AC5-B9D63F6062AE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: 剪去同側角落 107">
              <a:extLst>
                <a:ext uri="{FF2B5EF4-FFF2-40B4-BE49-F238E27FC236}">
                  <a16:creationId xmlns:a16="http://schemas.microsoft.com/office/drawing/2014/main" id="{2A3DAA8D-DCA5-4146-B7FB-1D44F560FACE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: 剪去同側角落 108">
              <a:extLst>
                <a:ext uri="{FF2B5EF4-FFF2-40B4-BE49-F238E27FC236}">
                  <a16:creationId xmlns:a16="http://schemas.microsoft.com/office/drawing/2014/main" id="{CE73945B-AE42-45BD-9286-9F5CF66AEFF6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: 剪去同側角落 109">
              <a:extLst>
                <a:ext uri="{FF2B5EF4-FFF2-40B4-BE49-F238E27FC236}">
                  <a16:creationId xmlns:a16="http://schemas.microsoft.com/office/drawing/2014/main" id="{FAB9813F-D155-4822-99B3-5DF183A81D19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: 剪去同側角落 110">
              <a:extLst>
                <a:ext uri="{FF2B5EF4-FFF2-40B4-BE49-F238E27FC236}">
                  <a16:creationId xmlns:a16="http://schemas.microsoft.com/office/drawing/2014/main" id="{7ACB5AEC-4D90-4D64-80BE-CC123D15C889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剪去同側角落 111">
              <a:extLst>
                <a:ext uri="{FF2B5EF4-FFF2-40B4-BE49-F238E27FC236}">
                  <a16:creationId xmlns:a16="http://schemas.microsoft.com/office/drawing/2014/main" id="{2A907387-F0BB-4902-9DDD-38506B61F6D0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: 剪去同側角落 112">
              <a:extLst>
                <a:ext uri="{FF2B5EF4-FFF2-40B4-BE49-F238E27FC236}">
                  <a16:creationId xmlns:a16="http://schemas.microsoft.com/office/drawing/2014/main" id="{3582CD94-DC31-453F-8744-A33F1506ADBE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剪去同側角落 113">
              <a:extLst>
                <a:ext uri="{FF2B5EF4-FFF2-40B4-BE49-F238E27FC236}">
                  <a16:creationId xmlns:a16="http://schemas.microsoft.com/office/drawing/2014/main" id="{087B9A29-5F1A-4C5D-AC06-3E88A000DFB2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9732FC2-39D5-4B6D-9748-7F7C33D20E84}"/>
              </a:ext>
            </a:extLst>
          </p:cNvPr>
          <p:cNvSpPr txBox="1"/>
          <p:nvPr/>
        </p:nvSpPr>
        <p:spPr>
          <a:xfrm>
            <a:off x="1444108" y="2119583"/>
            <a:ext cx="318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角色設定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A14F93F6-22B8-480F-9DA3-BF0C7C187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50" b="98250" l="5861" r="97436">
                        <a14:foregroundMark x1="57509" y1="8000" x2="57509" y2="8000"/>
                        <a14:foregroundMark x1="10623" y1="68500" x2="10623" y2="69000"/>
                        <a14:foregroundMark x1="50549" y1="94000" x2="50549" y2="94000"/>
                        <a14:foregroundMark x1="7326" y1="69500" x2="7326" y2="69500"/>
                        <a14:foregroundMark x1="51648" y1="97750" x2="51648" y2="97750"/>
                        <a14:foregroundMark x1="92674" y1="58500" x2="92674" y2="58500"/>
                        <a14:foregroundMark x1="78022" y1="33250" x2="78022" y2="33250"/>
                        <a14:foregroundMark x1="52381" y1="10000" x2="57875" y2="11000"/>
                        <a14:foregroundMark x1="50183" y1="8250" x2="61172" y2="8500"/>
                        <a14:foregroundMark x1="44689" y1="9500" x2="65568" y2="9250"/>
                        <a14:foregroundMark x1="44689" y1="7250" x2="69597" y2="6750"/>
                        <a14:foregroundMark x1="32967" y1="10000" x2="71062" y2="11000"/>
                        <a14:foregroundMark x1="40659" y1="14750" x2="73626" y2="18000"/>
                        <a14:foregroundMark x1="29304" y1="27000" x2="77289" y2="30000"/>
                        <a14:foregroundMark x1="11355" y1="43250" x2="95238" y2="50500"/>
                        <a14:foregroundMark x1="26740" y1="49000" x2="78022" y2="53750"/>
                        <a14:foregroundMark x1="31502" y1="62250" x2="97436" y2="65000"/>
                        <a14:foregroundMark x1="42125" y1="72750" x2="89008" y2="82249"/>
                        <a14:foregroundMark x1="20272" y1="87366" x2="92674" y2="89750"/>
                        <a14:foregroundMark x1="9158" y1="87000" x2="18140" y2="87296"/>
                        <a14:foregroundMark x1="37729" y1="96500" x2="90476" y2="94500"/>
                        <a14:foregroundMark x1="19048" y1="95500" x2="95971" y2="92250"/>
                        <a14:foregroundMark x1="39927" y1="98250" x2="89744" y2="93750"/>
                        <a14:foregroundMark x1="5861" y1="97000" x2="43956" y2="98000"/>
                        <a14:foregroundMark x1="43956" y1="98000" x2="82051" y2="97000"/>
                        <a14:foregroundMark x1="6227" y1="84250" x2="89008" y2="78365"/>
                        <a14:foregroundMark x1="16850" y1="70250" x2="85714" y2="69500"/>
                        <a14:foregroundMark x1="59341" y1="80250" x2="59707" y2="80750"/>
                        <a14:backgroundMark x1="95238" y1="74500" x2="95238" y2="87750"/>
                        <a14:backgroundMark x1="15385" y1="90250" x2="17582" y2="90250"/>
                        <a14:backgroundMark x1="6227" y1="20000" x2="3663" y2="31250"/>
                        <a14:backgroundMark x1="84249" y1="4250" x2="88278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340" y="2714201"/>
            <a:ext cx="3195263" cy="4681704"/>
          </a:xfrm>
          <a:prstGeom prst="rect">
            <a:avLst/>
          </a:prstGeom>
        </p:spPr>
      </p:pic>
      <p:sp>
        <p:nvSpPr>
          <p:cNvPr id="61" name="文字方塊 60">
            <a:extLst>
              <a:ext uri="{FF2B5EF4-FFF2-40B4-BE49-F238E27FC236}">
                <a16:creationId xmlns:a16="http://schemas.microsoft.com/office/drawing/2014/main" id="{4BDC2F06-749E-497C-90F2-487D985AD6CC}"/>
              </a:ext>
            </a:extLst>
          </p:cNvPr>
          <p:cNvSpPr txBox="1"/>
          <p:nvPr/>
        </p:nvSpPr>
        <p:spPr>
          <a:xfrm>
            <a:off x="1443535" y="2642761"/>
            <a:ext cx="318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地下研究學者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0FC8DA0-DFC0-4A45-86E1-AB9882CCB80C}"/>
              </a:ext>
            </a:extLst>
          </p:cNvPr>
          <p:cNvSpPr txBox="1"/>
          <p:nvPr/>
        </p:nvSpPr>
        <p:spPr>
          <a:xfrm>
            <a:off x="4629495" y="2654209"/>
            <a:ext cx="6341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性別／身高／體重：男／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241cm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446kg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派別／身分：第三方／燃晶私製研究員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角色定位：投技型角色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使用武器：金屬重甲與掌部發射器（裝甲）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血量／氣力值／燃晶消耗率：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467662E-38B2-4868-8F5A-7701D5681EE9}"/>
              </a:ext>
            </a:extLst>
          </p:cNvPr>
          <p:cNvSpPr txBox="1"/>
          <p:nvPr/>
        </p:nvSpPr>
        <p:spPr>
          <a:xfrm>
            <a:off x="4629493" y="4289099"/>
            <a:ext cx="58674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擁有巨大的身材，個性耿直，具有高深的學識，位於幾乎與世隔絕的主城地下燃晶實驗室擔任研究員，在放寬統治前私自研究燃晶是非法的行為，因此組織多次遭到攻擊。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由於體魄健壯，實驗裝置常先由自己穿戴，對燃晶傷害有著一定程度的抗性，目前身穿的裝甲是他的得意之作，擁有極強的爆發力，但裝甲包覆全身使他行走緩慢。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放寬統治之後組織開始向反抗派販售燃晶驅動用品，此舉令崇尚派感到不滿，因此時常需要出面解決衝突。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7" name="圖表 66">
            <a:extLst>
              <a:ext uri="{FF2B5EF4-FFF2-40B4-BE49-F238E27FC236}">
                <a16:creationId xmlns:a16="http://schemas.microsoft.com/office/drawing/2014/main" id="{F96570A0-2C72-4595-8A09-4B7726831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793980"/>
              </p:ext>
            </p:extLst>
          </p:nvPr>
        </p:nvGraphicFramePr>
        <p:xfrm>
          <a:off x="1090570" y="4245275"/>
          <a:ext cx="3533033" cy="259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8167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Graphic spid="67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B2E58119-3E7A-4BBF-9802-494C7F264461}"/>
              </a:ext>
            </a:extLst>
          </p:cNvPr>
          <p:cNvGrpSpPr/>
          <p:nvPr/>
        </p:nvGrpSpPr>
        <p:grpSpPr>
          <a:xfrm>
            <a:off x="-49374869" y="-39805691"/>
            <a:ext cx="111743842" cy="46663691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58" name="矩形: 剪去同側角落 57">
              <a:extLst>
                <a:ext uri="{FF2B5EF4-FFF2-40B4-BE49-F238E27FC236}">
                  <a16:creationId xmlns:a16="http://schemas.microsoft.com/office/drawing/2014/main" id="{F2889222-10EB-4D82-B604-3D15434ED2D0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剪去同側角落 65">
              <a:extLst>
                <a:ext uri="{FF2B5EF4-FFF2-40B4-BE49-F238E27FC236}">
                  <a16:creationId xmlns:a16="http://schemas.microsoft.com/office/drawing/2014/main" id="{FA7D9201-C108-4AE7-9B0D-DFE393E370FD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: 剪去同側角落 67">
              <a:extLst>
                <a:ext uri="{FF2B5EF4-FFF2-40B4-BE49-F238E27FC236}">
                  <a16:creationId xmlns:a16="http://schemas.microsoft.com/office/drawing/2014/main" id="{3BCBDFBC-C6F8-4CE6-B002-F3D5DAE41AFC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: 剪去同側角落 68">
              <a:extLst>
                <a:ext uri="{FF2B5EF4-FFF2-40B4-BE49-F238E27FC236}">
                  <a16:creationId xmlns:a16="http://schemas.microsoft.com/office/drawing/2014/main" id="{B94366BE-3813-4D39-9F6B-5EB8EB3B3782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: 剪去同側角落 75">
              <a:extLst>
                <a:ext uri="{FF2B5EF4-FFF2-40B4-BE49-F238E27FC236}">
                  <a16:creationId xmlns:a16="http://schemas.microsoft.com/office/drawing/2014/main" id="{32597D05-9A48-4749-AF89-FD234638E83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: 剪去同側角落 84">
              <a:extLst>
                <a:ext uri="{FF2B5EF4-FFF2-40B4-BE49-F238E27FC236}">
                  <a16:creationId xmlns:a16="http://schemas.microsoft.com/office/drawing/2014/main" id="{541B7A92-CCD6-40AA-9CA6-E778E3996915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9271766-D5D4-4B09-9888-063FF8613438}"/>
              </a:ext>
            </a:extLst>
          </p:cNvPr>
          <p:cNvGrpSpPr/>
          <p:nvPr/>
        </p:nvGrpSpPr>
        <p:grpSpPr>
          <a:xfrm>
            <a:off x="-50192641" y="-45476477"/>
            <a:ext cx="112510949" cy="52338338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88" name="矩形: 剪去同側角落 87">
              <a:extLst>
                <a:ext uri="{FF2B5EF4-FFF2-40B4-BE49-F238E27FC236}">
                  <a16:creationId xmlns:a16="http://schemas.microsoft.com/office/drawing/2014/main" id="{135504AA-6186-4D4E-BAC3-08053DD7109F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: 剪去同側角落 88">
              <a:extLst>
                <a:ext uri="{FF2B5EF4-FFF2-40B4-BE49-F238E27FC236}">
                  <a16:creationId xmlns:a16="http://schemas.microsoft.com/office/drawing/2014/main" id="{691677C6-F1A2-40A0-8BBA-23B1E90B37A0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: 剪去同側角落 89">
              <a:extLst>
                <a:ext uri="{FF2B5EF4-FFF2-40B4-BE49-F238E27FC236}">
                  <a16:creationId xmlns:a16="http://schemas.microsoft.com/office/drawing/2014/main" id="{11205E69-5A7A-4319-9809-A9300C60D989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: 剪去同側角落 90">
              <a:extLst>
                <a:ext uri="{FF2B5EF4-FFF2-40B4-BE49-F238E27FC236}">
                  <a16:creationId xmlns:a16="http://schemas.microsoft.com/office/drawing/2014/main" id="{D8027FF9-0E29-4545-AC4F-14B1727FF809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: 剪去同側角落 91">
              <a:extLst>
                <a:ext uri="{FF2B5EF4-FFF2-40B4-BE49-F238E27FC236}">
                  <a16:creationId xmlns:a16="http://schemas.microsoft.com/office/drawing/2014/main" id="{40ABD0B8-E542-4C97-8D7A-16E61A95C5EB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: 剪去同側角落 92">
              <a:extLst>
                <a:ext uri="{FF2B5EF4-FFF2-40B4-BE49-F238E27FC236}">
                  <a16:creationId xmlns:a16="http://schemas.microsoft.com/office/drawing/2014/main" id="{FB5D691A-A974-4808-8905-28918D4B7F7E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: 剪去同側角落 93">
              <a:extLst>
                <a:ext uri="{FF2B5EF4-FFF2-40B4-BE49-F238E27FC236}">
                  <a16:creationId xmlns:a16="http://schemas.microsoft.com/office/drawing/2014/main" id="{DC5F98CF-4945-408A-B539-4839C791D9A8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E580646B-6B2E-4DD0-8FAB-FD52A090A924}"/>
              </a:ext>
            </a:extLst>
          </p:cNvPr>
          <p:cNvGrpSpPr/>
          <p:nvPr/>
        </p:nvGrpSpPr>
        <p:grpSpPr>
          <a:xfrm>
            <a:off x="-50209473" y="-39794656"/>
            <a:ext cx="131371338" cy="46663691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96" name="矩形: 剪去同側角落 95">
              <a:extLst>
                <a:ext uri="{FF2B5EF4-FFF2-40B4-BE49-F238E27FC236}">
                  <a16:creationId xmlns:a16="http://schemas.microsoft.com/office/drawing/2014/main" id="{A8D3B16F-E79F-4AEA-8C0F-619F2CC75746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: 剪去同側角落 96">
              <a:extLst>
                <a:ext uri="{FF2B5EF4-FFF2-40B4-BE49-F238E27FC236}">
                  <a16:creationId xmlns:a16="http://schemas.microsoft.com/office/drawing/2014/main" id="{2B65C899-FB33-429F-958F-329E5305B895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: 剪去同側角落 97">
              <a:extLst>
                <a:ext uri="{FF2B5EF4-FFF2-40B4-BE49-F238E27FC236}">
                  <a16:creationId xmlns:a16="http://schemas.microsoft.com/office/drawing/2014/main" id="{9464631E-46C8-4B1B-9FC5-B242098B6B1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: 剪去同側角落 98">
              <a:extLst>
                <a:ext uri="{FF2B5EF4-FFF2-40B4-BE49-F238E27FC236}">
                  <a16:creationId xmlns:a16="http://schemas.microsoft.com/office/drawing/2014/main" id="{29C307D0-7AEA-407B-8076-AFB7FBE8E3E5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: 剪去同側角落 99">
              <a:extLst>
                <a:ext uri="{FF2B5EF4-FFF2-40B4-BE49-F238E27FC236}">
                  <a16:creationId xmlns:a16="http://schemas.microsoft.com/office/drawing/2014/main" id="{4EEC993A-F380-4340-88FE-4E85DB27E554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: 剪去同側角落 100">
              <a:extLst>
                <a:ext uri="{FF2B5EF4-FFF2-40B4-BE49-F238E27FC236}">
                  <a16:creationId xmlns:a16="http://schemas.microsoft.com/office/drawing/2014/main" id="{F8A5E853-BB59-409A-9363-D015D38B6066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: 剪去同側角落 101">
              <a:extLst>
                <a:ext uri="{FF2B5EF4-FFF2-40B4-BE49-F238E27FC236}">
                  <a16:creationId xmlns:a16="http://schemas.microsoft.com/office/drawing/2014/main" id="{3D55B127-8631-4338-BBD5-E6ED89857F95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: 剪去同側角落 102">
              <a:extLst>
                <a:ext uri="{FF2B5EF4-FFF2-40B4-BE49-F238E27FC236}">
                  <a16:creationId xmlns:a16="http://schemas.microsoft.com/office/drawing/2014/main" id="{353483E5-3606-408A-A753-F02585904185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: 剪去同側角落 103">
              <a:extLst>
                <a:ext uri="{FF2B5EF4-FFF2-40B4-BE49-F238E27FC236}">
                  <a16:creationId xmlns:a16="http://schemas.microsoft.com/office/drawing/2014/main" id="{FDDB91C6-70CF-45D0-ACC5-0E8891211777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8294E4E8-7F60-4104-87A8-955057500185}"/>
              </a:ext>
            </a:extLst>
          </p:cNvPr>
          <p:cNvGrpSpPr/>
          <p:nvPr/>
        </p:nvGrpSpPr>
        <p:grpSpPr>
          <a:xfrm>
            <a:off x="-50209474" y="-6270211"/>
            <a:ext cx="158114591" cy="13139403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06" name="矩形: 剪去同側角落 105">
              <a:extLst>
                <a:ext uri="{FF2B5EF4-FFF2-40B4-BE49-F238E27FC236}">
                  <a16:creationId xmlns:a16="http://schemas.microsoft.com/office/drawing/2014/main" id="{0D438F10-DAFA-4C9A-B92A-A97075F97D24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: 剪去同側角落 106">
              <a:extLst>
                <a:ext uri="{FF2B5EF4-FFF2-40B4-BE49-F238E27FC236}">
                  <a16:creationId xmlns:a16="http://schemas.microsoft.com/office/drawing/2014/main" id="{6AFB53B5-3B96-41E1-8AC5-B9D63F6062AE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: 剪去同側角落 107">
              <a:extLst>
                <a:ext uri="{FF2B5EF4-FFF2-40B4-BE49-F238E27FC236}">
                  <a16:creationId xmlns:a16="http://schemas.microsoft.com/office/drawing/2014/main" id="{2A3DAA8D-DCA5-4146-B7FB-1D44F560FACE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: 剪去同側角落 108">
              <a:extLst>
                <a:ext uri="{FF2B5EF4-FFF2-40B4-BE49-F238E27FC236}">
                  <a16:creationId xmlns:a16="http://schemas.microsoft.com/office/drawing/2014/main" id="{CE73945B-AE42-45BD-9286-9F5CF66AEFF6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: 剪去同側角落 109">
              <a:extLst>
                <a:ext uri="{FF2B5EF4-FFF2-40B4-BE49-F238E27FC236}">
                  <a16:creationId xmlns:a16="http://schemas.microsoft.com/office/drawing/2014/main" id="{FAB9813F-D155-4822-99B3-5DF183A81D19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: 剪去同側角落 110">
              <a:extLst>
                <a:ext uri="{FF2B5EF4-FFF2-40B4-BE49-F238E27FC236}">
                  <a16:creationId xmlns:a16="http://schemas.microsoft.com/office/drawing/2014/main" id="{7ACB5AEC-4D90-4D64-80BE-CC123D15C889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剪去同側角落 111">
              <a:extLst>
                <a:ext uri="{FF2B5EF4-FFF2-40B4-BE49-F238E27FC236}">
                  <a16:creationId xmlns:a16="http://schemas.microsoft.com/office/drawing/2014/main" id="{2A907387-F0BB-4902-9DDD-38506B61F6D0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: 剪去同側角落 112">
              <a:extLst>
                <a:ext uri="{FF2B5EF4-FFF2-40B4-BE49-F238E27FC236}">
                  <a16:creationId xmlns:a16="http://schemas.microsoft.com/office/drawing/2014/main" id="{3582CD94-DC31-453F-8744-A33F1506ADBE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剪去同側角落 113">
              <a:extLst>
                <a:ext uri="{FF2B5EF4-FFF2-40B4-BE49-F238E27FC236}">
                  <a16:creationId xmlns:a16="http://schemas.microsoft.com/office/drawing/2014/main" id="{087B9A29-5F1A-4C5D-AC06-3E88A000DFB2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9732FC2-39D5-4B6D-9748-7F7C33D20E84}"/>
              </a:ext>
            </a:extLst>
          </p:cNvPr>
          <p:cNvSpPr txBox="1"/>
          <p:nvPr/>
        </p:nvSpPr>
        <p:spPr>
          <a:xfrm>
            <a:off x="1444108" y="2119583"/>
            <a:ext cx="318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角色設定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92B35E7F-61A0-4D6F-9F71-247F08737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95" y="2808771"/>
            <a:ext cx="2438768" cy="6253464"/>
          </a:xfrm>
          <a:prstGeom prst="rect">
            <a:avLst/>
          </a:prstGeom>
        </p:spPr>
      </p:pic>
      <p:sp>
        <p:nvSpPr>
          <p:cNvPr id="61" name="文字方塊 60">
            <a:extLst>
              <a:ext uri="{FF2B5EF4-FFF2-40B4-BE49-F238E27FC236}">
                <a16:creationId xmlns:a16="http://schemas.microsoft.com/office/drawing/2014/main" id="{4BDC2F06-749E-497C-90F2-487D985AD6CC}"/>
              </a:ext>
            </a:extLst>
          </p:cNvPr>
          <p:cNvSpPr txBox="1"/>
          <p:nvPr/>
        </p:nvSpPr>
        <p:spPr>
          <a:xfrm>
            <a:off x="1443535" y="2642761"/>
            <a:ext cx="318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燃晶學院優等生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0FC8DA0-DFC0-4A45-86E1-AB9882CCB80C}"/>
              </a:ext>
            </a:extLst>
          </p:cNvPr>
          <p:cNvSpPr txBox="1"/>
          <p:nvPr/>
        </p:nvSpPr>
        <p:spPr>
          <a:xfrm>
            <a:off x="4629495" y="2654209"/>
            <a:ext cx="63413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性別／身高／體重：男／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176cm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60kg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派別／身分：燃晶學院／第一屆在學生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角色定位：牽制型角色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使用武器：帶刃燃晶集聚杖（刃杖）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血量／氣力值／燃晶消耗率：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467662E-38B2-4868-8F5A-7701D5681EE9}"/>
              </a:ext>
            </a:extLst>
          </p:cNvPr>
          <p:cNvSpPr txBox="1"/>
          <p:nvPr/>
        </p:nvSpPr>
        <p:spPr>
          <a:xfrm>
            <a:off x="4629493" y="4289099"/>
            <a:ext cx="5867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美型男性角色，個性謹慎多疑不輕易相信他人，常刻意與他人保持距離。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放寬統治後，位於由崇尚派建立的燃晶學院就讀一年的天才學生，能夠掌控了一般人無法駕馭的燃晶操作技術，遊戲中唯一能夠自行累積燃晶能量的角色。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直到某次實習意外介入崇尚派跟反抗派之間的爭執，本應協助崇尚派的他，在第一次見到反抗派團長時便被外貌及個性吸引，但個性孤僻的他最後兩邊都不討好，成為故事劇情中處境最尷尬的角色。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7" name="圖表 56">
            <a:extLst>
              <a:ext uri="{FF2B5EF4-FFF2-40B4-BE49-F238E27FC236}">
                <a16:creationId xmlns:a16="http://schemas.microsoft.com/office/drawing/2014/main" id="{8C5E0C1F-A456-4466-886E-60D661C46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695339"/>
              </p:ext>
            </p:extLst>
          </p:nvPr>
        </p:nvGraphicFramePr>
        <p:xfrm>
          <a:off x="1090570" y="4245275"/>
          <a:ext cx="3533033" cy="2598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082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Graphic spid="57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/>
        </p:nvGraphicFramePr>
        <p:xfrm>
          <a:off x="2319705" y="2270733"/>
          <a:ext cx="7523690" cy="264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AF1F64-2033-4349-8A38-CFA44F8A0A4F}"/>
              </a:ext>
            </a:extLst>
          </p:cNvPr>
          <p:cNvSpPr/>
          <p:nvPr/>
        </p:nvSpPr>
        <p:spPr>
          <a:xfrm>
            <a:off x="2526489" y="4202284"/>
            <a:ext cx="2190768" cy="70093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9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1BB404-BF35-4651-A531-E4756C6B2917}"/>
              </a:ext>
            </a:extLst>
          </p:cNvPr>
          <p:cNvSpPr txBox="1"/>
          <p:nvPr/>
        </p:nvSpPr>
        <p:spPr>
          <a:xfrm>
            <a:off x="1444107" y="2119583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核心操作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1CD2E70-2316-49C4-8F81-9AE6E0153894}"/>
              </a:ext>
            </a:extLst>
          </p:cNvPr>
          <p:cNvSpPr txBox="1"/>
          <p:nvPr/>
        </p:nvSpPr>
        <p:spPr>
          <a:xfrm>
            <a:off x="1443535" y="2642761"/>
            <a:ext cx="438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操作配置－搖桿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3072B5A-C5CB-4D17-B8D7-245CB4CE448A}"/>
              </a:ext>
            </a:extLst>
          </p:cNvPr>
          <p:cNvGrpSpPr/>
          <p:nvPr/>
        </p:nvGrpSpPr>
        <p:grpSpPr>
          <a:xfrm>
            <a:off x="1447396" y="3130970"/>
            <a:ext cx="3793248" cy="3222770"/>
            <a:chOff x="4509147" y="3409880"/>
            <a:chExt cx="2935434" cy="2493967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71EFDD0-2FB5-46CF-B2EA-E966D82AAD8F}"/>
                </a:ext>
              </a:extLst>
            </p:cNvPr>
            <p:cNvSpPr/>
            <p:nvPr/>
          </p:nvSpPr>
          <p:spPr>
            <a:xfrm>
              <a:off x="6257880" y="3409880"/>
              <a:ext cx="621908" cy="6219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必殺技</a:t>
              </a: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6FE78B54-AFDE-42C4-8E03-5C2C3285B564}"/>
                </a:ext>
              </a:extLst>
            </p:cNvPr>
            <p:cNvSpPr/>
            <p:nvPr/>
          </p:nvSpPr>
          <p:spPr>
            <a:xfrm>
              <a:off x="5698367" y="3974870"/>
              <a:ext cx="621908" cy="6219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近身攻擊</a:t>
              </a: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02EB7F0-7AB8-464D-9B7E-4CF948C96C51}"/>
                </a:ext>
              </a:extLst>
            </p:cNvPr>
            <p:cNvSpPr/>
            <p:nvPr/>
          </p:nvSpPr>
          <p:spPr>
            <a:xfrm>
              <a:off x="6822673" y="3974868"/>
              <a:ext cx="621908" cy="6219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銃技攻擊</a:t>
              </a:r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78768142-E6D7-432A-9CC6-D2FE55D84DD8}"/>
                </a:ext>
              </a:extLst>
            </p:cNvPr>
            <p:cNvSpPr/>
            <p:nvPr/>
          </p:nvSpPr>
          <p:spPr>
            <a:xfrm>
              <a:off x="6257880" y="4541943"/>
              <a:ext cx="621908" cy="62190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武器攻擊</a:t>
              </a:r>
            </a:p>
          </p:txBody>
        </p:sp>
        <p:sp>
          <p:nvSpPr>
            <p:cNvPr id="30" name="箭號: 全向 29">
              <a:extLst>
                <a:ext uri="{FF2B5EF4-FFF2-40B4-BE49-F238E27FC236}">
                  <a16:creationId xmlns:a16="http://schemas.microsoft.com/office/drawing/2014/main" id="{14DA0D0F-550B-4919-97CA-B10DE82C7416}"/>
                </a:ext>
              </a:extLst>
            </p:cNvPr>
            <p:cNvSpPr/>
            <p:nvPr/>
          </p:nvSpPr>
          <p:spPr>
            <a:xfrm>
              <a:off x="4509147" y="4269495"/>
              <a:ext cx="1634352" cy="1634352"/>
            </a:xfrm>
            <a:prstGeom prst="quadArrow">
              <a:avLst>
                <a:gd name="adj1" fmla="val 37492"/>
                <a:gd name="adj2" fmla="val 14991"/>
                <a:gd name="adj3" fmla="val 962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跳躍</a:t>
              </a:r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左右移動</a:t>
              </a:r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防禦</a:t>
              </a: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EDD9E4A-19EB-441D-8152-65277C3E077B}"/>
              </a:ext>
            </a:extLst>
          </p:cNvPr>
          <p:cNvSpPr txBox="1"/>
          <p:nvPr/>
        </p:nvSpPr>
        <p:spPr>
          <a:xfrm>
            <a:off x="5364463" y="3104426"/>
            <a:ext cx="5606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近身攻擊：距離短收招快／長按投擲技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武器攻擊：距離長收招慢／長按破防或牽制技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銃技攻擊：距離短／長按距離遠但需消耗能量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必殺技：消耗必殺技能量施展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C2EA46C-A773-4998-8992-D527F4A46EC6}"/>
              </a:ext>
            </a:extLst>
          </p:cNvPr>
          <p:cNvSpPr txBox="1"/>
          <p:nvPr/>
        </p:nvSpPr>
        <p:spPr>
          <a:xfrm>
            <a:off x="5360870" y="4434920"/>
            <a:ext cx="5136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基本連擊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→↓↘：翻滾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→→：衝刺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↓↓：迴避／彈刀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78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99547F-EFB2-4D02-A1C2-D3B5044ED4FE}"/>
              </a:ext>
            </a:extLst>
          </p:cNvPr>
          <p:cNvSpPr txBox="1"/>
          <p:nvPr/>
        </p:nvSpPr>
        <p:spPr>
          <a:xfrm>
            <a:off x="1858331" y="3247439"/>
            <a:ext cx="202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遊戲引擎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E50B03-453D-4275-B164-29F6302D2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629" y="3710547"/>
            <a:ext cx="1139544" cy="1170925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F8AC12-2696-4547-B8BF-AABE3FA5317A}"/>
              </a:ext>
            </a:extLst>
          </p:cNvPr>
          <p:cNvSpPr txBox="1"/>
          <p:nvPr/>
        </p:nvSpPr>
        <p:spPr>
          <a:xfrm>
            <a:off x="1858331" y="4881472"/>
            <a:ext cx="202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47EFC7D-24F1-4E04-B342-1FDEF6F78416}"/>
              </a:ext>
            </a:extLst>
          </p:cNvPr>
          <p:cNvSpPr txBox="1"/>
          <p:nvPr/>
        </p:nvSpPr>
        <p:spPr>
          <a:xfrm>
            <a:off x="4013314" y="3247439"/>
            <a:ext cx="202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BF54F2FE-B741-4DBB-8912-D732BACEE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3387" y="3727474"/>
            <a:ext cx="1301994" cy="1137072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4F847B21-7B1F-494C-A92C-7416F442CC17}"/>
              </a:ext>
            </a:extLst>
          </p:cNvPr>
          <p:cNvSpPr txBox="1"/>
          <p:nvPr/>
        </p:nvSpPr>
        <p:spPr>
          <a:xfrm>
            <a:off x="4013314" y="4881472"/>
            <a:ext cx="202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Clip Studio Paint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8E1F741-FFB1-42A6-A908-0981DE137D44}"/>
              </a:ext>
            </a:extLst>
          </p:cNvPr>
          <p:cNvSpPr txBox="1"/>
          <p:nvPr/>
        </p:nvSpPr>
        <p:spPr>
          <a:xfrm>
            <a:off x="6166872" y="3247439"/>
            <a:ext cx="202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E6A9E3C2-A627-446F-83BE-29900829DC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6759" y="3604826"/>
            <a:ext cx="1382366" cy="1382366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805B9E0E-8AAC-4B83-B1F9-CA6303FDAD80}"/>
              </a:ext>
            </a:extLst>
          </p:cNvPr>
          <p:cNvSpPr txBox="1"/>
          <p:nvPr/>
        </p:nvSpPr>
        <p:spPr>
          <a:xfrm>
            <a:off x="6166872" y="4881472"/>
            <a:ext cx="202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Blender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836C159-117A-432A-8130-86D49AED259B}"/>
              </a:ext>
            </a:extLst>
          </p:cNvPr>
          <p:cNvSpPr txBox="1"/>
          <p:nvPr/>
        </p:nvSpPr>
        <p:spPr>
          <a:xfrm>
            <a:off x="8320430" y="3247439"/>
            <a:ext cx="202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音樂音效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6D183E1-F502-4E0D-B768-BF0121326F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0317" y="3604826"/>
            <a:ext cx="1382366" cy="1382366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F804D73D-589C-46EB-A025-7059E419E8C2}"/>
              </a:ext>
            </a:extLst>
          </p:cNvPr>
          <p:cNvSpPr txBox="1"/>
          <p:nvPr/>
        </p:nvSpPr>
        <p:spPr>
          <a:xfrm>
            <a:off x="8320430" y="4881472"/>
            <a:ext cx="202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LMMS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0EBA890-864A-43EF-A1C4-C09A5F6D336B}"/>
              </a:ext>
            </a:extLst>
          </p:cNvPr>
          <p:cNvSpPr txBox="1"/>
          <p:nvPr/>
        </p:nvSpPr>
        <p:spPr>
          <a:xfrm>
            <a:off x="3573205" y="2427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ea typeface="微軟正黑體" panose="020B0604030504040204" pitchFamily="34" charset="-120"/>
              </a:rPr>
              <a:t>開發工具</a:t>
            </a:r>
          </a:p>
        </p:txBody>
      </p:sp>
    </p:spTree>
    <p:extLst>
      <p:ext uri="{BB962C8B-B14F-4D97-AF65-F5344CB8AC3E}">
        <p14:creationId xmlns:p14="http://schemas.microsoft.com/office/powerpoint/2010/main" val="34065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2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DAD060-C9C3-4AAC-9848-E7B7D08A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2" y="2808771"/>
            <a:ext cx="2999543" cy="393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1BB404-BF35-4651-A531-E4756C6B2917}"/>
              </a:ext>
            </a:extLst>
          </p:cNvPr>
          <p:cNvSpPr txBox="1"/>
          <p:nvPr/>
        </p:nvSpPr>
        <p:spPr>
          <a:xfrm>
            <a:off x="1444107" y="2119583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核心操作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1CD2E70-2316-49C4-8F81-9AE6E0153894}"/>
              </a:ext>
            </a:extLst>
          </p:cNvPr>
          <p:cNvSpPr txBox="1"/>
          <p:nvPr/>
        </p:nvSpPr>
        <p:spPr>
          <a:xfrm>
            <a:off x="1443535" y="2642761"/>
            <a:ext cx="438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近身攻擊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E635595-5C70-44DA-BD5F-A2ACF6EEB656}"/>
              </a:ext>
            </a:extLst>
          </p:cNvPr>
          <p:cNvSpPr txBox="1"/>
          <p:nvPr/>
        </p:nvSpPr>
        <p:spPr>
          <a:xfrm>
            <a:off x="5364463" y="3104426"/>
            <a:ext cx="56064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基本連擊：踢技三段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長按攻擊：投擲技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跳躍攻擊：踢擊／長按空中飛踢（擊倒）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衝刺攻擊：滑鏟／長按飛踢（擊倒）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↓＋攻擊：下踢／長按下重踢（擊倒）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39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DAD060-C9C3-4AAC-9848-E7B7D08A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16239" y="2761617"/>
            <a:ext cx="3377066" cy="38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1BB404-BF35-4651-A531-E4756C6B2917}"/>
              </a:ext>
            </a:extLst>
          </p:cNvPr>
          <p:cNvSpPr txBox="1"/>
          <p:nvPr/>
        </p:nvSpPr>
        <p:spPr>
          <a:xfrm>
            <a:off x="1444107" y="2119583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核心操作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1CD2E70-2316-49C4-8F81-9AE6E0153894}"/>
              </a:ext>
            </a:extLst>
          </p:cNvPr>
          <p:cNvSpPr txBox="1"/>
          <p:nvPr/>
        </p:nvSpPr>
        <p:spPr>
          <a:xfrm>
            <a:off x="1443535" y="2642761"/>
            <a:ext cx="438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武器攻擊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E635595-5C70-44DA-BD5F-A2ACF6EEB656}"/>
              </a:ext>
            </a:extLst>
          </p:cNvPr>
          <p:cNvSpPr txBox="1"/>
          <p:nvPr/>
        </p:nvSpPr>
        <p:spPr>
          <a:xfrm>
            <a:off x="5364463" y="3104426"/>
            <a:ext cx="56064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基本連擊：連砍三段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長按攻擊：前躍下砍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跳躍攻擊：刺擊／長按砍飛（擊飛）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衝刺攻擊：橫砍／長按迴旋砍（擊倒）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↓＋攻擊：向上攻擊／長按砍飛（擊飛）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85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DAD060-C9C3-4AAC-9848-E7B7D08A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7973" y="2835201"/>
            <a:ext cx="4457644" cy="381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1BB404-BF35-4651-A531-E4756C6B2917}"/>
              </a:ext>
            </a:extLst>
          </p:cNvPr>
          <p:cNvSpPr txBox="1"/>
          <p:nvPr/>
        </p:nvSpPr>
        <p:spPr>
          <a:xfrm>
            <a:off x="1444107" y="2119583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核心操作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1CD2E70-2316-49C4-8F81-9AE6E0153894}"/>
              </a:ext>
            </a:extLst>
          </p:cNvPr>
          <p:cNvSpPr txBox="1"/>
          <p:nvPr/>
        </p:nvSpPr>
        <p:spPr>
          <a:xfrm>
            <a:off x="1443535" y="2642761"/>
            <a:ext cx="438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銃技攻擊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E635595-5C70-44DA-BD5F-A2ACF6EEB656}"/>
              </a:ext>
            </a:extLst>
          </p:cNvPr>
          <p:cNvSpPr txBox="1"/>
          <p:nvPr/>
        </p:nvSpPr>
        <p:spPr>
          <a:xfrm>
            <a:off x="5364463" y="3104426"/>
            <a:ext cx="5836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基本攻擊：前刺＞舉銃姿態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長按攻擊：開火（消耗燃晶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）＞舉銃姿態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跳躍攻擊：向下開火（消耗燃晶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↓＋攻擊：向上開火（消耗燃晶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）＞舉銃姿態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舉銃姿態中－武器攻擊：上砍收刀（擊飛）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60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DAD060-C9C3-4AAC-9848-E7B7D08A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7526" y="2835201"/>
            <a:ext cx="2438538" cy="381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1BB404-BF35-4651-A531-E4756C6B2917}"/>
              </a:ext>
            </a:extLst>
          </p:cNvPr>
          <p:cNvSpPr txBox="1"/>
          <p:nvPr/>
        </p:nvSpPr>
        <p:spPr>
          <a:xfrm>
            <a:off x="1444107" y="2119583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核心操作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1CD2E70-2316-49C4-8F81-9AE6E0153894}"/>
              </a:ext>
            </a:extLst>
          </p:cNvPr>
          <p:cNvSpPr txBox="1"/>
          <p:nvPr/>
        </p:nvSpPr>
        <p:spPr>
          <a:xfrm>
            <a:off x="1443535" y="2642761"/>
            <a:ext cx="438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微軟正黑體" panose="020B0604030504040204" pitchFamily="34" charset="-120"/>
              </a:rPr>
              <a:t>特殊攻擊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E635595-5C70-44DA-BD5F-A2ACF6EEB656}"/>
              </a:ext>
            </a:extLst>
          </p:cNvPr>
          <p:cNvSpPr txBox="1"/>
          <p:nvPr/>
        </p:nvSpPr>
        <p:spPr>
          <a:xfrm>
            <a:off x="5364463" y="3104426"/>
            <a:ext cx="57416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基本連擊中＞↑＋近身攻擊：上踢跳躍（擊飛）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基本連擊中＞←＋武器攻擊：下砍（擊墜）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跳躍中＞↓＋近身攻擊：下踢（擊墜）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近身攻擊反擊：前翻下踢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武器攻擊反擊：迴避橫砍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必殺技：砍飛（可消耗燃晶追加開火）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舉銃姿態必殺技：劇烈開火（消耗燃晶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反擊必殺技：砍飛（破防）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4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/>
        </p:nvGraphicFramePr>
        <p:xfrm>
          <a:off x="2319705" y="2270733"/>
          <a:ext cx="7523690" cy="264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AF1F64-2033-4349-8A38-CFA44F8A0A4F}"/>
              </a:ext>
            </a:extLst>
          </p:cNvPr>
          <p:cNvSpPr/>
          <p:nvPr/>
        </p:nvSpPr>
        <p:spPr>
          <a:xfrm>
            <a:off x="4994297" y="4202284"/>
            <a:ext cx="2190768" cy="70093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8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遊戲數值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46518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連段修正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傷害隨連段數增加而遞減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因修正致傷害小於１將無視打擊框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9C8C20B-C4BD-4057-812F-22EB8F6A486A}"/>
              </a:ext>
            </a:extLst>
          </p:cNvPr>
          <p:cNvSpPr txBox="1"/>
          <p:nvPr/>
        </p:nvSpPr>
        <p:spPr>
          <a:xfrm>
            <a:off x="6096000" y="3732839"/>
            <a:ext cx="50390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 =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傷害的數值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 =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修正後的百分比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 =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上一個招式修正的百分比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第一下修正：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Round (h x r); 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之後修正：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Round (h x r x v); r = r x v; </a:t>
            </a:r>
          </a:p>
        </p:txBody>
      </p:sp>
    </p:spTree>
    <p:extLst>
      <p:ext uri="{BB962C8B-B14F-4D97-AF65-F5344CB8AC3E}">
        <p14:creationId xmlns:p14="http://schemas.microsoft.com/office/powerpoint/2010/main" val="259191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遊戲數值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465189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連段修正百分比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確反：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近身攻擊：輕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投擲招式：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武器攻擊：輕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／重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85%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銃技攻擊：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必殺技：不修正，最少保留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傷害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98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遊戲數值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46518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燃晶收集率（依傷害比例）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受到攻擊（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防禦攻擊（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反擊／彈刀（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327AC3-D353-48D5-BD7D-7054D52EB9CC}"/>
              </a:ext>
            </a:extLst>
          </p:cNvPr>
          <p:cNvSpPr txBox="1"/>
          <p:nvPr/>
        </p:nvSpPr>
        <p:spPr>
          <a:xfrm>
            <a:off x="6096000" y="3732839"/>
            <a:ext cx="46518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必殺技收集率（依傷害比例）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擊中對手（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擊中防禦中的對手（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反擊／彈刀（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77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D4B9345-0DA8-49F4-8508-BACC1F51562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3124" y="2530838"/>
            <a:ext cx="6510145" cy="3703677"/>
          </a:xfrm>
          <a:prstGeom prst="rect">
            <a:avLst/>
          </a:prstGeom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6C6C68-EF47-47FD-9C59-E5959601487A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遊戲數值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868672A-6E04-49F2-B011-533A824D8D57}"/>
              </a:ext>
            </a:extLst>
          </p:cNvPr>
          <p:cNvSpPr txBox="1"/>
          <p:nvPr/>
        </p:nvSpPr>
        <p:spPr>
          <a:xfrm>
            <a:off x="1444107" y="3732839"/>
            <a:ext cx="465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攻擊類幀率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872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-6172407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-7778700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-9433967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-11681699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4BA10B41-70CA-4FE2-BF45-72409F90CB1B}"/>
              </a:ext>
            </a:extLst>
          </p:cNvPr>
          <p:cNvSpPr/>
          <p:nvPr/>
        </p:nvSpPr>
        <p:spPr>
          <a:xfrm>
            <a:off x="-17032" y="2439855"/>
            <a:ext cx="8570348" cy="2026192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98" name="圖片 97">
            <a:extLst>
              <a:ext uri="{FF2B5EF4-FFF2-40B4-BE49-F238E27FC236}">
                <a16:creationId xmlns:a16="http://schemas.microsoft.com/office/drawing/2014/main" id="{39F95A45-B630-4322-A431-A38F8A4F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6813" y="1987816"/>
            <a:ext cx="3403280" cy="2417443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A31B72E8-FC6A-42EC-94A1-240C233D8A1E}"/>
              </a:ext>
            </a:extLst>
          </p:cNvPr>
          <p:cNvCxnSpPr>
            <a:cxnSpLocks/>
          </p:cNvCxnSpPr>
          <p:nvPr/>
        </p:nvCxnSpPr>
        <p:spPr>
          <a:xfrm>
            <a:off x="7036067" y="4593112"/>
            <a:ext cx="4860758" cy="937872"/>
          </a:xfrm>
          <a:prstGeom prst="bentConnector3">
            <a:avLst>
              <a:gd name="adj1" fmla="val 77723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9F967E7-F128-4331-84EF-701476EFA1EA}"/>
              </a:ext>
            </a:extLst>
          </p:cNvPr>
          <p:cNvCxnSpPr>
            <a:cxnSpLocks/>
          </p:cNvCxnSpPr>
          <p:nvPr/>
        </p:nvCxnSpPr>
        <p:spPr>
          <a:xfrm flipV="1">
            <a:off x="4177364" y="4783758"/>
            <a:ext cx="7507705" cy="1492823"/>
          </a:xfrm>
          <a:prstGeom prst="bentConnector3">
            <a:avLst>
              <a:gd name="adj1" fmla="val 83718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AC349ACF-6DED-4200-B074-637D6A49E5F7}"/>
              </a:ext>
            </a:extLst>
          </p:cNvPr>
          <p:cNvCxnSpPr>
            <a:cxnSpLocks/>
          </p:cNvCxnSpPr>
          <p:nvPr/>
        </p:nvCxnSpPr>
        <p:spPr>
          <a:xfrm flipV="1">
            <a:off x="8610600" y="5151834"/>
            <a:ext cx="2573956" cy="374292"/>
          </a:xfrm>
          <a:prstGeom prst="bentConnector3">
            <a:avLst>
              <a:gd name="adj1" fmla="val 60471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D803BBB-407C-4441-A7D3-F717213F8F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4695" y="3414796"/>
            <a:ext cx="6758002" cy="852441"/>
          </a:xfrm>
          <a:prstGeom prst="bentConnector3">
            <a:avLst>
              <a:gd name="adj1" fmla="val 80907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9" name="文字方塊 98">
            <a:extLst>
              <a:ext uri="{FF2B5EF4-FFF2-40B4-BE49-F238E27FC236}">
                <a16:creationId xmlns:a16="http://schemas.microsoft.com/office/drawing/2014/main" id="{A75C33DC-0C35-45B6-B1A9-EAD6CD2AA0DE}"/>
              </a:ext>
            </a:extLst>
          </p:cNvPr>
          <p:cNvSpPr txBox="1"/>
          <p:nvPr/>
        </p:nvSpPr>
        <p:spPr>
          <a:xfrm>
            <a:off x="7250850" y="4820354"/>
            <a:ext cx="27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報告完畢</a:t>
            </a:r>
          </a:p>
        </p:txBody>
      </p:sp>
    </p:spTree>
    <p:extLst>
      <p:ext uri="{BB962C8B-B14F-4D97-AF65-F5344CB8AC3E}">
        <p14:creationId xmlns:p14="http://schemas.microsoft.com/office/powerpoint/2010/main" val="23972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73B146D1-0D93-4062-B1AE-60AA24F05DB2}"/>
              </a:ext>
            </a:extLst>
          </p:cNvPr>
          <p:cNvGrpSpPr/>
          <p:nvPr/>
        </p:nvGrpSpPr>
        <p:grpSpPr>
          <a:xfrm>
            <a:off x="834604" y="2113353"/>
            <a:ext cx="11352585" cy="4740785"/>
            <a:chOff x="-6172407" y="2117213"/>
            <a:chExt cx="1135258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4" name="矩形: 剪去同側角落 3">
              <a:extLst>
                <a:ext uri="{FF2B5EF4-FFF2-40B4-BE49-F238E27FC236}">
                  <a16:creationId xmlns:a16="http://schemas.microsoft.com/office/drawing/2014/main" id="{3538BBCF-A7A1-4D66-A46E-DB29CBE16D0E}"/>
                </a:ext>
              </a:extLst>
            </p:cNvPr>
            <p:cNvSpPr/>
            <p:nvPr/>
          </p:nvSpPr>
          <p:spPr>
            <a:xfrm>
              <a:off x="4414014" y="5657857"/>
              <a:ext cx="766164" cy="1200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: 剪去同側角落 4">
              <a:extLst>
                <a:ext uri="{FF2B5EF4-FFF2-40B4-BE49-F238E27FC236}">
                  <a16:creationId xmlns:a16="http://schemas.microsoft.com/office/drawing/2014/main" id="{75C4D199-F75C-4D5A-ADAA-A41AF8B108CE}"/>
                </a:ext>
              </a:extLst>
            </p:cNvPr>
            <p:cNvSpPr/>
            <p:nvPr/>
          </p:nvSpPr>
          <p:spPr>
            <a:xfrm>
              <a:off x="3404771" y="3724409"/>
              <a:ext cx="1098262" cy="3133588"/>
            </a:xfrm>
            <a:prstGeom prst="snip2SameRect">
              <a:avLst>
                <a:gd name="adj1" fmla="val 327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剪去同側角落 5">
              <a:extLst>
                <a:ext uri="{FF2B5EF4-FFF2-40B4-BE49-F238E27FC236}">
                  <a16:creationId xmlns:a16="http://schemas.microsoft.com/office/drawing/2014/main" id="{3E370C3D-5BCD-4B67-A182-E982C249880F}"/>
                </a:ext>
              </a:extLst>
            </p:cNvPr>
            <p:cNvSpPr/>
            <p:nvPr/>
          </p:nvSpPr>
          <p:spPr>
            <a:xfrm>
              <a:off x="-138255" y="2887579"/>
              <a:ext cx="1550338" cy="397041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剪去同側角落 54">
              <a:extLst>
                <a:ext uri="{FF2B5EF4-FFF2-40B4-BE49-F238E27FC236}">
                  <a16:creationId xmlns:a16="http://schemas.microsoft.com/office/drawing/2014/main" id="{70C1DCA2-3935-4C96-BF67-D30C34EA80CE}"/>
                </a:ext>
              </a:extLst>
            </p:cNvPr>
            <p:cNvSpPr/>
            <p:nvPr/>
          </p:nvSpPr>
          <p:spPr>
            <a:xfrm>
              <a:off x="-2953861" y="3602039"/>
              <a:ext cx="3037259" cy="3255959"/>
            </a:xfrm>
            <a:prstGeom prst="snip2SameRect">
              <a:avLst>
                <a:gd name="adj1" fmla="val 3696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剪去同側角落 55">
              <a:extLst>
                <a:ext uri="{FF2B5EF4-FFF2-40B4-BE49-F238E27FC236}">
                  <a16:creationId xmlns:a16="http://schemas.microsoft.com/office/drawing/2014/main" id="{F4BA9552-BD2C-40B5-AE66-ABD2967401AD}"/>
                </a:ext>
              </a:extLst>
            </p:cNvPr>
            <p:cNvSpPr/>
            <p:nvPr/>
          </p:nvSpPr>
          <p:spPr>
            <a:xfrm>
              <a:off x="-4121504" y="2117213"/>
              <a:ext cx="1405417" cy="4740785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: 剪去同側角落 56">
              <a:extLst>
                <a:ext uri="{FF2B5EF4-FFF2-40B4-BE49-F238E27FC236}">
                  <a16:creationId xmlns:a16="http://schemas.microsoft.com/office/drawing/2014/main" id="{F8A88884-BB25-4B1B-A8DF-20B7561BA444}"/>
                </a:ext>
              </a:extLst>
            </p:cNvPr>
            <p:cNvSpPr/>
            <p:nvPr/>
          </p:nvSpPr>
          <p:spPr>
            <a:xfrm>
              <a:off x="-6172407" y="4783758"/>
              <a:ext cx="1646264" cy="2074240"/>
            </a:xfrm>
            <a:prstGeom prst="snip2SameRect">
              <a:avLst>
                <a:gd name="adj1" fmla="val 3102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3F164EF-76F6-41AA-AE4F-5719FA0EFBD0}"/>
              </a:ext>
            </a:extLst>
          </p:cNvPr>
          <p:cNvGrpSpPr/>
          <p:nvPr/>
        </p:nvGrpSpPr>
        <p:grpSpPr>
          <a:xfrm>
            <a:off x="16833" y="1540699"/>
            <a:ext cx="11430519" cy="5317299"/>
            <a:chOff x="-7778700" y="1540699"/>
            <a:chExt cx="11430519" cy="5317299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</p:grpSpPr>
        <p:sp>
          <p:nvSpPr>
            <p:cNvPr id="7" name="矩形: 剪去同側角落 6">
              <a:extLst>
                <a:ext uri="{FF2B5EF4-FFF2-40B4-BE49-F238E27FC236}">
                  <a16:creationId xmlns:a16="http://schemas.microsoft.com/office/drawing/2014/main" id="{C0674AB6-C9C8-42F9-B838-7E3F4FC5767A}"/>
                </a:ext>
              </a:extLst>
            </p:cNvPr>
            <p:cNvSpPr/>
            <p:nvPr/>
          </p:nvSpPr>
          <p:spPr>
            <a:xfrm>
              <a:off x="421827" y="3429000"/>
              <a:ext cx="1550339" cy="3428997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剪去同側角落 7">
              <a:extLst>
                <a:ext uri="{FF2B5EF4-FFF2-40B4-BE49-F238E27FC236}">
                  <a16:creationId xmlns:a16="http://schemas.microsoft.com/office/drawing/2014/main" id="{FA2F5633-178A-4AF0-B6D7-9D594B4A6B5B}"/>
                </a:ext>
              </a:extLst>
            </p:cNvPr>
            <p:cNvSpPr/>
            <p:nvPr/>
          </p:nvSpPr>
          <p:spPr>
            <a:xfrm>
              <a:off x="2335024" y="4047358"/>
              <a:ext cx="1316795" cy="2810639"/>
            </a:xfrm>
            <a:prstGeom prst="snip2SameRect">
              <a:avLst>
                <a:gd name="adj1" fmla="val 3637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剪去同側角落 8">
              <a:extLst>
                <a:ext uri="{FF2B5EF4-FFF2-40B4-BE49-F238E27FC236}">
                  <a16:creationId xmlns:a16="http://schemas.microsoft.com/office/drawing/2014/main" id="{059C1EE0-2527-40F2-BB1C-5854D3AF20B0}"/>
                </a:ext>
              </a:extLst>
            </p:cNvPr>
            <p:cNvSpPr/>
            <p:nvPr/>
          </p:nvSpPr>
          <p:spPr>
            <a:xfrm>
              <a:off x="1141229" y="1540699"/>
              <a:ext cx="2044929" cy="5317299"/>
            </a:xfrm>
            <a:prstGeom prst="snip2SameRect">
              <a:avLst>
                <a:gd name="adj1" fmla="val 3626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剪去同側角落 60">
              <a:extLst>
                <a:ext uri="{FF2B5EF4-FFF2-40B4-BE49-F238E27FC236}">
                  <a16:creationId xmlns:a16="http://schemas.microsoft.com/office/drawing/2014/main" id="{E28B9609-4A13-4D0A-94EE-6C043B895C13}"/>
                </a:ext>
              </a:extLst>
            </p:cNvPr>
            <p:cNvSpPr/>
            <p:nvPr/>
          </p:nvSpPr>
          <p:spPr>
            <a:xfrm>
              <a:off x="-1555960" y="4047358"/>
              <a:ext cx="1550339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: 剪去同側角落 61">
              <a:extLst>
                <a:ext uri="{FF2B5EF4-FFF2-40B4-BE49-F238E27FC236}">
                  <a16:creationId xmlns:a16="http://schemas.microsoft.com/office/drawing/2014/main" id="{72CB21A9-BF79-47E6-83FA-CA20D42F29D3}"/>
                </a:ext>
              </a:extLst>
            </p:cNvPr>
            <p:cNvSpPr/>
            <p:nvPr/>
          </p:nvSpPr>
          <p:spPr>
            <a:xfrm>
              <a:off x="-4947879" y="4047358"/>
              <a:ext cx="2965272" cy="2810639"/>
            </a:xfrm>
            <a:prstGeom prst="snip2SameRect">
              <a:avLst>
                <a:gd name="adj1" fmla="val 2907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: 剪去同側角落 62">
              <a:extLst>
                <a:ext uri="{FF2B5EF4-FFF2-40B4-BE49-F238E27FC236}">
                  <a16:creationId xmlns:a16="http://schemas.microsoft.com/office/drawing/2014/main" id="{3F72D464-861D-4E34-989D-120FCF3F1988}"/>
                </a:ext>
              </a:extLst>
            </p:cNvPr>
            <p:cNvSpPr/>
            <p:nvPr/>
          </p:nvSpPr>
          <p:spPr>
            <a:xfrm>
              <a:off x="-6304221" y="5657856"/>
              <a:ext cx="1646263" cy="1200141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剪去同側角落 66">
              <a:extLst>
                <a:ext uri="{FF2B5EF4-FFF2-40B4-BE49-F238E27FC236}">
                  <a16:creationId xmlns:a16="http://schemas.microsoft.com/office/drawing/2014/main" id="{68C2B10F-5740-4773-9851-CB71799BD47F}"/>
                </a:ext>
              </a:extLst>
            </p:cNvPr>
            <p:cNvSpPr/>
            <p:nvPr/>
          </p:nvSpPr>
          <p:spPr>
            <a:xfrm>
              <a:off x="-7778700" y="5657856"/>
              <a:ext cx="1646263" cy="1200141"/>
            </a:xfrm>
            <a:prstGeom prst="snip2SameRect">
              <a:avLst>
                <a:gd name="adj1" fmla="val 3279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A2539A9-A931-4348-A22E-6D078E590A54}"/>
              </a:ext>
            </a:extLst>
          </p:cNvPr>
          <p:cNvGrpSpPr/>
          <p:nvPr/>
        </p:nvGrpSpPr>
        <p:grpSpPr>
          <a:xfrm>
            <a:off x="0" y="2124388"/>
            <a:ext cx="13346635" cy="4740785"/>
            <a:chOff x="-9433967" y="2117213"/>
            <a:chExt cx="13346635" cy="4740785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grpSpPr>
        <p:sp>
          <p:nvSpPr>
            <p:cNvPr id="10" name="矩形: 剪去同側角落 9">
              <a:extLst>
                <a:ext uri="{FF2B5EF4-FFF2-40B4-BE49-F238E27FC236}">
                  <a16:creationId xmlns:a16="http://schemas.microsoft.com/office/drawing/2014/main" id="{C13F7884-8435-405D-ACF7-77E5FBAB8301}"/>
                </a:ext>
              </a:extLst>
            </p:cNvPr>
            <p:cNvSpPr/>
            <p:nvPr/>
          </p:nvSpPr>
          <p:spPr>
            <a:xfrm>
              <a:off x="1302610" y="4432144"/>
              <a:ext cx="2610058" cy="2425853"/>
            </a:xfrm>
            <a:prstGeom prst="snip2SameRect">
              <a:avLst>
                <a:gd name="adj1" fmla="val 4166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剪去同側角落 10">
              <a:extLst>
                <a:ext uri="{FF2B5EF4-FFF2-40B4-BE49-F238E27FC236}">
                  <a16:creationId xmlns:a16="http://schemas.microsoft.com/office/drawing/2014/main" id="{0836371E-BC4E-42FA-98D6-BEC394C02F3E}"/>
                </a:ext>
              </a:extLst>
            </p:cNvPr>
            <p:cNvSpPr/>
            <p:nvPr/>
          </p:nvSpPr>
          <p:spPr>
            <a:xfrm>
              <a:off x="-264188" y="5523104"/>
              <a:ext cx="1405417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剪去同側角落 24">
              <a:extLst>
                <a:ext uri="{FF2B5EF4-FFF2-40B4-BE49-F238E27FC236}">
                  <a16:creationId xmlns:a16="http://schemas.microsoft.com/office/drawing/2014/main" id="{962A1C09-8CD0-42E9-9C6C-9C554D147945}"/>
                </a:ext>
              </a:extLst>
            </p:cNvPr>
            <p:cNvSpPr/>
            <p:nvPr/>
          </p:nvSpPr>
          <p:spPr>
            <a:xfrm>
              <a:off x="1289629" y="3183236"/>
              <a:ext cx="1148180" cy="3674762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: 剪去同側角落 69">
              <a:extLst>
                <a:ext uri="{FF2B5EF4-FFF2-40B4-BE49-F238E27FC236}">
                  <a16:creationId xmlns:a16="http://schemas.microsoft.com/office/drawing/2014/main" id="{D6C69637-186C-4C18-937E-4F719202E233}"/>
                </a:ext>
              </a:extLst>
            </p:cNvPr>
            <p:cNvSpPr/>
            <p:nvPr/>
          </p:nvSpPr>
          <p:spPr>
            <a:xfrm>
              <a:off x="-2519444" y="5523104"/>
              <a:ext cx="2272089" cy="1334894"/>
            </a:xfrm>
            <a:prstGeom prst="snip2SameRect">
              <a:avLst>
                <a:gd name="adj1" fmla="val 3344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: 剪去同側角落 70">
              <a:extLst>
                <a:ext uri="{FF2B5EF4-FFF2-40B4-BE49-F238E27FC236}">
                  <a16:creationId xmlns:a16="http://schemas.microsoft.com/office/drawing/2014/main" id="{962915C6-FF40-43E6-B05B-B973CAA85701}"/>
                </a:ext>
              </a:extLst>
            </p:cNvPr>
            <p:cNvSpPr/>
            <p:nvPr/>
          </p:nvSpPr>
          <p:spPr>
            <a:xfrm>
              <a:off x="-5363916" y="3724409"/>
              <a:ext cx="2272089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: 剪去同側角落 71">
              <a:extLst>
                <a:ext uri="{FF2B5EF4-FFF2-40B4-BE49-F238E27FC236}">
                  <a16:creationId xmlns:a16="http://schemas.microsoft.com/office/drawing/2014/main" id="{117591C2-F04C-4844-80DA-89DC9C7EEACD}"/>
                </a:ext>
              </a:extLst>
            </p:cNvPr>
            <p:cNvSpPr/>
            <p:nvPr/>
          </p:nvSpPr>
          <p:spPr>
            <a:xfrm>
              <a:off x="-6484607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剪去同側角落 72">
              <a:extLst>
                <a:ext uri="{FF2B5EF4-FFF2-40B4-BE49-F238E27FC236}">
                  <a16:creationId xmlns:a16="http://schemas.microsoft.com/office/drawing/2014/main" id="{26C62AB4-22B6-4845-8101-3BE06229C36A}"/>
                </a:ext>
              </a:extLst>
            </p:cNvPr>
            <p:cNvSpPr/>
            <p:nvPr/>
          </p:nvSpPr>
          <p:spPr>
            <a:xfrm>
              <a:off x="-7402899" y="2117213"/>
              <a:ext cx="916012" cy="4740785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: 剪去同側角落 73">
              <a:extLst>
                <a:ext uri="{FF2B5EF4-FFF2-40B4-BE49-F238E27FC236}">
                  <a16:creationId xmlns:a16="http://schemas.microsoft.com/office/drawing/2014/main" id="{3B7F982F-8722-4D9D-B2F6-DF0ADB39CB1E}"/>
                </a:ext>
              </a:extLst>
            </p:cNvPr>
            <p:cNvSpPr/>
            <p:nvPr/>
          </p:nvSpPr>
          <p:spPr>
            <a:xfrm>
              <a:off x="-7702608" y="3724409"/>
              <a:ext cx="302362" cy="3133589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: 剪去同側角落 74">
              <a:extLst>
                <a:ext uri="{FF2B5EF4-FFF2-40B4-BE49-F238E27FC236}">
                  <a16:creationId xmlns:a16="http://schemas.microsoft.com/office/drawing/2014/main" id="{757D9F20-619C-46DC-A280-9C12273FD645}"/>
                </a:ext>
              </a:extLst>
            </p:cNvPr>
            <p:cNvSpPr/>
            <p:nvPr/>
          </p:nvSpPr>
          <p:spPr>
            <a:xfrm>
              <a:off x="-9433967" y="5151834"/>
              <a:ext cx="1326720" cy="1706164"/>
            </a:xfrm>
            <a:prstGeom prst="snip2SameRect">
              <a:avLst>
                <a:gd name="adj1" fmla="val 34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0F87ED-A158-4EC9-8E78-5583D15A3027}"/>
              </a:ext>
            </a:extLst>
          </p:cNvPr>
          <p:cNvGrpSpPr/>
          <p:nvPr/>
        </p:nvGrpSpPr>
        <p:grpSpPr>
          <a:xfrm>
            <a:off x="0" y="5530437"/>
            <a:ext cx="16063608" cy="1334894"/>
            <a:chOff x="-11681699" y="5523104"/>
            <a:chExt cx="16063608" cy="1334894"/>
          </a:xfr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</p:grpSpPr>
        <p:sp>
          <p:nvSpPr>
            <p:cNvPr id="12" name="矩形: 剪去同側角落 11">
              <a:extLst>
                <a:ext uri="{FF2B5EF4-FFF2-40B4-BE49-F238E27FC236}">
                  <a16:creationId xmlns:a16="http://schemas.microsoft.com/office/drawing/2014/main" id="{BEABD3F9-7552-4FBA-8364-BB94B3B0C56D}"/>
                </a:ext>
              </a:extLst>
            </p:cNvPr>
            <p:cNvSpPr/>
            <p:nvPr/>
          </p:nvSpPr>
          <p:spPr>
            <a:xfrm>
              <a:off x="2248097" y="5774813"/>
              <a:ext cx="2133812" cy="1083185"/>
            </a:xfrm>
            <a:prstGeom prst="snip2SameRect">
              <a:avLst>
                <a:gd name="adj1" fmla="val 41308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剪去同側角落 25">
              <a:extLst>
                <a:ext uri="{FF2B5EF4-FFF2-40B4-BE49-F238E27FC236}">
                  <a16:creationId xmlns:a16="http://schemas.microsoft.com/office/drawing/2014/main" id="{9EA857C0-A47B-4D6E-AF57-76B344529061}"/>
                </a:ext>
              </a:extLst>
            </p:cNvPr>
            <p:cNvSpPr/>
            <p:nvPr/>
          </p:nvSpPr>
          <p:spPr>
            <a:xfrm>
              <a:off x="115503" y="6276581"/>
              <a:ext cx="200090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: 剪去同側角落 77">
              <a:extLst>
                <a:ext uri="{FF2B5EF4-FFF2-40B4-BE49-F238E27FC236}">
                  <a16:creationId xmlns:a16="http://schemas.microsoft.com/office/drawing/2014/main" id="{1BE5DD20-AAD1-44AE-B69A-E79261923455}"/>
                </a:ext>
              </a:extLst>
            </p:cNvPr>
            <p:cNvSpPr/>
            <p:nvPr/>
          </p:nvSpPr>
          <p:spPr>
            <a:xfrm>
              <a:off x="-1146593" y="6276581"/>
              <a:ext cx="97094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: 剪去同側角落 78">
              <a:extLst>
                <a:ext uri="{FF2B5EF4-FFF2-40B4-BE49-F238E27FC236}">
                  <a16:creationId xmlns:a16="http://schemas.microsoft.com/office/drawing/2014/main" id="{21AFDE92-A9E4-4D99-8236-A52A19498A42}"/>
                </a:ext>
              </a:extLst>
            </p:cNvPr>
            <p:cNvSpPr/>
            <p:nvPr/>
          </p:nvSpPr>
          <p:spPr>
            <a:xfrm>
              <a:off x="-3338653" y="5523104"/>
              <a:ext cx="1116959" cy="133489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: 剪去同側角落 79">
              <a:extLst>
                <a:ext uri="{FF2B5EF4-FFF2-40B4-BE49-F238E27FC236}">
                  <a16:creationId xmlns:a16="http://schemas.microsoft.com/office/drawing/2014/main" id="{6AFE8CFA-1689-4B9F-BD5C-93FA567DEEA0}"/>
                </a:ext>
              </a:extLst>
            </p:cNvPr>
            <p:cNvSpPr/>
            <p:nvPr/>
          </p:nvSpPr>
          <p:spPr>
            <a:xfrm>
              <a:off x="-6791631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: 剪去同側角落 80">
              <a:extLst>
                <a:ext uri="{FF2B5EF4-FFF2-40B4-BE49-F238E27FC236}">
                  <a16:creationId xmlns:a16="http://schemas.microsoft.com/office/drawing/2014/main" id="{CFF21DA4-216A-4D00-A754-37A66BAF1846}"/>
                </a:ext>
              </a:extLst>
            </p:cNvPr>
            <p:cNvSpPr/>
            <p:nvPr/>
          </p:nvSpPr>
          <p:spPr>
            <a:xfrm>
              <a:off x="-4087002" y="6276581"/>
              <a:ext cx="905638" cy="581416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: 剪去同側角落 81">
              <a:extLst>
                <a:ext uri="{FF2B5EF4-FFF2-40B4-BE49-F238E27FC236}">
                  <a16:creationId xmlns:a16="http://schemas.microsoft.com/office/drawing/2014/main" id="{4EA25FF3-37D0-4EFD-994E-DA650F0504D9}"/>
                </a:ext>
              </a:extLst>
            </p:cNvPr>
            <p:cNvSpPr/>
            <p:nvPr/>
          </p:nvSpPr>
          <p:spPr>
            <a:xfrm>
              <a:off x="-9289647" y="6008914"/>
              <a:ext cx="1678903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: 剪去同側角落 82">
              <a:extLst>
                <a:ext uri="{FF2B5EF4-FFF2-40B4-BE49-F238E27FC236}">
                  <a16:creationId xmlns:a16="http://schemas.microsoft.com/office/drawing/2014/main" id="{43D6E148-9A33-4F79-B27C-C3BD659FEB09}"/>
                </a:ext>
              </a:extLst>
            </p:cNvPr>
            <p:cNvSpPr/>
            <p:nvPr/>
          </p:nvSpPr>
          <p:spPr>
            <a:xfrm>
              <a:off x="-10389471" y="6458857"/>
              <a:ext cx="1401252" cy="399140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: 剪去同側角落 83">
              <a:extLst>
                <a:ext uri="{FF2B5EF4-FFF2-40B4-BE49-F238E27FC236}">
                  <a16:creationId xmlns:a16="http://schemas.microsoft.com/office/drawing/2014/main" id="{38A56E0F-56C0-4AE3-A496-1DD9D6D07F2D}"/>
                </a:ext>
              </a:extLst>
            </p:cNvPr>
            <p:cNvSpPr/>
            <p:nvPr/>
          </p:nvSpPr>
          <p:spPr>
            <a:xfrm>
              <a:off x="-11681699" y="6008914"/>
              <a:ext cx="721820" cy="849083"/>
            </a:xfrm>
            <a:prstGeom prst="snip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10106526" cy="3255962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5255393" cy="4475747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86627" y="-154004"/>
            <a:ext cx="4689900" cy="325517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98" name="矩形: 圓角化同側角落 97">
            <a:extLst>
              <a:ext uri="{FF2B5EF4-FFF2-40B4-BE49-F238E27FC236}">
                <a16:creationId xmlns:a16="http://schemas.microsoft.com/office/drawing/2014/main" id="{2101798D-1BB2-4B83-AE2C-41F8D904B95C}"/>
              </a:ext>
            </a:extLst>
          </p:cNvPr>
          <p:cNvSpPr/>
          <p:nvPr/>
        </p:nvSpPr>
        <p:spPr>
          <a:xfrm>
            <a:off x="5169100" y="6867381"/>
            <a:ext cx="1109904" cy="547602"/>
          </a:xfrm>
          <a:prstGeom prst="round2SameRect">
            <a:avLst/>
          </a:prstGeom>
          <a:pattFill prst="pct5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6497052" y="4100581"/>
            <a:ext cx="5694947" cy="2757417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9912" y="5457824"/>
            <a:ext cx="4007294" cy="1645620"/>
          </a:xfrm>
          <a:prstGeom prst="bentConnector3">
            <a:avLst>
              <a:gd name="adj1" fmla="val 68540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4724400" y="5457825"/>
            <a:ext cx="6632996" cy="558422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5400000">
            <a:off x="7572908" y="3463903"/>
            <a:ext cx="5383006" cy="621572"/>
          </a:xfrm>
          <a:prstGeom prst="bentConnector3">
            <a:avLst>
              <a:gd name="adj1" fmla="val 74065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>
            <a:off x="8676640" y="4653280"/>
            <a:ext cx="3972560" cy="1909445"/>
          </a:xfrm>
          <a:prstGeom prst="bentConnector3">
            <a:avLst>
              <a:gd name="adj1" fmla="val 42839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資料庫圖表 76">
            <a:extLst>
              <a:ext uri="{FF2B5EF4-FFF2-40B4-BE49-F238E27FC236}">
                <a16:creationId xmlns:a16="http://schemas.microsoft.com/office/drawing/2014/main" id="{0571D79F-88B4-4595-B875-8B6BFDE14C4C}"/>
              </a:ext>
            </a:extLst>
          </p:cNvPr>
          <p:cNvGraphicFramePr/>
          <p:nvPr/>
        </p:nvGraphicFramePr>
        <p:xfrm>
          <a:off x="2319705" y="2270733"/>
          <a:ext cx="7523690" cy="264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5AABF76-7BAE-4C14-869B-B4B1D20171F5}"/>
              </a:ext>
            </a:extLst>
          </p:cNvPr>
          <p:cNvCxnSpPr>
            <a:cxnSpLocks/>
          </p:cNvCxnSpPr>
          <p:nvPr/>
        </p:nvCxnSpPr>
        <p:spPr>
          <a:xfrm flipH="1">
            <a:off x="10457651" y="-537029"/>
            <a:ext cx="1439174" cy="7640473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4AF1F64-2033-4349-8A38-CFA44F8A0A4F}"/>
              </a:ext>
            </a:extLst>
          </p:cNvPr>
          <p:cNvSpPr/>
          <p:nvPr/>
        </p:nvSpPr>
        <p:spPr>
          <a:xfrm>
            <a:off x="4986166" y="2269831"/>
            <a:ext cx="2190768" cy="70093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22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71B7859-D943-4F61-8AA3-D6526ED5702C}"/>
              </a:ext>
            </a:extLst>
          </p:cNvPr>
          <p:cNvSpPr txBox="1"/>
          <p:nvPr/>
        </p:nvSpPr>
        <p:spPr>
          <a:xfrm>
            <a:off x="3896777" y="2145047"/>
            <a:ext cx="438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ea typeface="微軟正黑體" panose="020B0604030504040204" pitchFamily="34" charset="-120"/>
              </a:rPr>
              <a:t>遊戲流程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492327-5387-44AC-9A49-FF33CAD8E2BD}"/>
              </a:ext>
            </a:extLst>
          </p:cNvPr>
          <p:cNvSpPr txBox="1"/>
          <p:nvPr/>
        </p:nvSpPr>
        <p:spPr>
          <a:xfrm>
            <a:off x="2304406" y="3650670"/>
            <a:ext cx="1643891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故事模式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單人模式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對戰模式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練習模式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2A74870-EDBC-46BF-8B30-E755B210983A}"/>
              </a:ext>
            </a:extLst>
          </p:cNvPr>
          <p:cNvSpPr txBox="1"/>
          <p:nvPr/>
        </p:nvSpPr>
        <p:spPr>
          <a:xfrm>
            <a:off x="4278014" y="3650670"/>
            <a:ext cx="1643891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角色選擇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配色選擇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地圖選擇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時間設定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回合數設定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0640A01-6971-4BE8-BC7E-8A92E1D51C48}"/>
              </a:ext>
            </a:extLst>
          </p:cNvPr>
          <p:cNvSpPr txBox="1"/>
          <p:nvPr/>
        </p:nvSpPr>
        <p:spPr>
          <a:xfrm>
            <a:off x="6250002" y="3650670"/>
            <a:ext cx="1643891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過場動畫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戰鬥開始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勝負判定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180C935-5923-4F86-855E-AFAAFDF50188}"/>
              </a:ext>
            </a:extLst>
          </p:cNvPr>
          <p:cNvSpPr txBox="1"/>
          <p:nvPr/>
        </p:nvSpPr>
        <p:spPr>
          <a:xfrm>
            <a:off x="8220961" y="3650670"/>
            <a:ext cx="1643891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結算畫面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回關卡設定</a:t>
            </a:r>
          </a:p>
        </p:txBody>
      </p:sp>
      <p:graphicFrame>
        <p:nvGraphicFramePr>
          <p:cNvPr id="34" name="資料庫圖表 33">
            <a:extLst>
              <a:ext uri="{FF2B5EF4-FFF2-40B4-BE49-F238E27FC236}">
                <a16:creationId xmlns:a16="http://schemas.microsoft.com/office/drawing/2014/main" id="{CDCDB76B-94AD-47EE-BB23-0F977FE0E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864519"/>
              </p:ext>
            </p:extLst>
          </p:nvPr>
        </p:nvGraphicFramePr>
        <p:xfrm>
          <a:off x="2032000" y="2954374"/>
          <a:ext cx="8128000" cy="56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179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Graphic spid="3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模式選擇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503903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故事模式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序章（世界觀介紹）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選擇角色故事模式（從頭開始／選擇章節）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載入角色故事章節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觀看事件與互動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進入戰鬥事件（含操作提示）</a:t>
            </a:r>
          </a:p>
        </p:txBody>
      </p:sp>
      <p:pic>
        <p:nvPicPr>
          <p:cNvPr id="4" name="圖形 3" descr="說故事 以實心填滿">
            <a:extLst>
              <a:ext uri="{FF2B5EF4-FFF2-40B4-BE49-F238E27FC236}">
                <a16:creationId xmlns:a16="http://schemas.microsoft.com/office/drawing/2014/main" id="{6FFF7E20-2A5B-499A-99F7-0FA5A9D96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8480" y="2913399"/>
            <a:ext cx="3125378" cy="31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模式選擇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465105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單人模式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玩家與電腦的對決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可選擇難易度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對戰模式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玩家與玩家的對決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52449CC-B8A7-45AE-9A56-E178BAE4CB5A}"/>
              </a:ext>
            </a:extLst>
          </p:cNvPr>
          <p:cNvSpPr txBox="1"/>
          <p:nvPr/>
        </p:nvSpPr>
        <p:spPr>
          <a:xfrm>
            <a:off x="6096835" y="3732839"/>
            <a:ext cx="465105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查看招式表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熟悉操作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練習接技</a:t>
            </a:r>
          </a:p>
        </p:txBody>
      </p:sp>
    </p:spTree>
    <p:extLst>
      <p:ext uri="{BB962C8B-B14F-4D97-AF65-F5344CB8AC3E}">
        <p14:creationId xmlns:p14="http://schemas.microsoft.com/office/powerpoint/2010/main" val="31829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: 剪去同側角落 109">
            <a:extLst>
              <a:ext uri="{FF2B5EF4-FFF2-40B4-BE49-F238E27FC236}">
                <a16:creationId xmlns:a16="http://schemas.microsoft.com/office/drawing/2014/main" id="{FAB9813F-D155-4822-99B3-5DF183A81D19}"/>
              </a:ext>
            </a:extLst>
          </p:cNvPr>
          <p:cNvSpPr/>
          <p:nvPr/>
        </p:nvSpPr>
        <p:spPr>
          <a:xfrm>
            <a:off x="-2076383" y="-1488368"/>
            <a:ext cx="16525494" cy="8357550"/>
          </a:xfrm>
          <a:prstGeom prst="snip2SameRect">
            <a:avLst>
              <a:gd name="adj1" fmla="val 50000"/>
              <a:gd name="adj2" fmla="val 0"/>
            </a:avLst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化同側角落 1">
            <a:extLst>
              <a:ext uri="{FF2B5EF4-FFF2-40B4-BE49-F238E27FC236}">
                <a16:creationId xmlns:a16="http://schemas.microsoft.com/office/drawing/2014/main" id="{38884E3A-5BC1-4E4F-94CA-927967DABD68}"/>
              </a:ext>
            </a:extLst>
          </p:cNvPr>
          <p:cNvSpPr/>
          <p:nvPr/>
        </p:nvSpPr>
        <p:spPr>
          <a:xfrm>
            <a:off x="853974" y="1680703"/>
            <a:ext cx="10485722" cy="5173427"/>
          </a:xfrm>
          <a:prstGeom prst="round2SameRect">
            <a:avLst/>
          </a:prstGeom>
          <a:pattFill prst="pct4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對角線條紋 18">
            <a:extLst>
              <a:ext uri="{FF2B5EF4-FFF2-40B4-BE49-F238E27FC236}">
                <a16:creationId xmlns:a16="http://schemas.microsoft.com/office/drawing/2014/main" id="{8BFE39E5-AD4F-43DD-9A0D-F18529FF2DE2}"/>
              </a:ext>
            </a:extLst>
          </p:cNvPr>
          <p:cNvSpPr/>
          <p:nvPr/>
        </p:nvSpPr>
        <p:spPr>
          <a:xfrm flipH="1" flipV="1">
            <a:off x="9856121" y="1596116"/>
            <a:ext cx="2335877" cy="5261881"/>
          </a:xfrm>
          <a:prstGeom prst="diagStripe">
            <a:avLst/>
          </a:prstGeom>
          <a:pattFill prst="lgConfetti">
            <a:fgClr>
              <a:schemeClr val="accent1">
                <a:lumMod val="50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9B0D75A-ECBA-46D8-A888-A33E5E4BF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3945" y="568255"/>
            <a:ext cx="2962638" cy="962528"/>
          </a:xfrm>
          <a:prstGeom prst="bentConnector3">
            <a:avLst>
              <a:gd name="adj1" fmla="val 31567"/>
            </a:avLst>
          </a:prstGeom>
          <a:ln w="63500" cap="flat" cmpd="thickThin">
            <a:solidFill>
              <a:schemeClr val="bg1"/>
            </a:solidFill>
            <a:miter lim="800000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788CA68-3667-4EBA-AC9C-68CB45E849FA}"/>
              </a:ext>
            </a:extLst>
          </p:cNvPr>
          <p:cNvCxnSpPr>
            <a:cxnSpLocks/>
          </p:cNvCxnSpPr>
          <p:nvPr/>
        </p:nvCxnSpPr>
        <p:spPr>
          <a:xfrm>
            <a:off x="6858480" y="762000"/>
            <a:ext cx="4752373" cy="1193800"/>
          </a:xfrm>
          <a:prstGeom prst="bentConnector3">
            <a:avLst>
              <a:gd name="adj1" fmla="val 50000"/>
            </a:avLst>
          </a:prstGeom>
          <a:ln w="63500" cap="flat" cmpd="tri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B4F8609A-F6A1-4FD4-B678-95CD4F982F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0" y="291789"/>
            <a:ext cx="7222162" cy="970954"/>
          </a:xfrm>
          <a:prstGeom prst="bentConnector3">
            <a:avLst>
              <a:gd name="adj1" fmla="val 34174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C38B9B5-32B6-44C1-90F0-BE756198EA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3406" y="2394437"/>
            <a:ext cx="4623255" cy="1111640"/>
          </a:xfrm>
          <a:prstGeom prst="bentConnector3">
            <a:avLst>
              <a:gd name="adj1" fmla="val 60988"/>
            </a:avLst>
          </a:prstGeom>
          <a:ln w="63500" cap="flat" cmpd="dbl">
            <a:solidFill>
              <a:schemeClr val="bg1"/>
            </a:solidFill>
            <a:miter lim="800000"/>
            <a:headEnd type="oval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ABC700F-9C27-4771-B8E1-0970A594279D}"/>
              </a:ext>
            </a:extLst>
          </p:cNvPr>
          <p:cNvGrpSpPr/>
          <p:nvPr/>
        </p:nvGrpSpPr>
        <p:grpSpPr>
          <a:xfrm>
            <a:off x="0" y="0"/>
            <a:ext cx="3333307" cy="6566210"/>
            <a:chOff x="-4813" y="-3867"/>
            <a:chExt cx="10111339" cy="3259829"/>
          </a:xfrm>
        </p:grpSpPr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F34FF542-6A8B-4AF6-9527-52078FC1F628}"/>
                </a:ext>
              </a:extLst>
            </p:cNvPr>
            <p:cNvSpPr/>
            <p:nvPr/>
          </p:nvSpPr>
          <p:spPr>
            <a:xfrm>
              <a:off x="-4813" y="-3867"/>
              <a:ext cx="4043413" cy="1394429"/>
            </a:xfrm>
            <a:prstGeom prst="diagStripe">
              <a:avLst>
                <a:gd name="adj" fmla="val 0"/>
              </a:avLst>
            </a:prstGeom>
            <a:pattFill prst="sphere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85A5336E-6864-4E5B-B28D-1355BD5B2BA3}"/>
                </a:ext>
              </a:extLst>
            </p:cNvPr>
            <p:cNvSpPr/>
            <p:nvPr/>
          </p:nvSpPr>
          <p:spPr>
            <a:xfrm>
              <a:off x="0" y="0"/>
              <a:ext cx="10106526" cy="3255962"/>
            </a:xfrm>
            <a:prstGeom prst="diagStrip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F5DD77D-ACFA-4604-B23C-6E6E9DDE863E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6049151" cy="2966645"/>
          </a:xfrm>
          <a:prstGeom prst="line">
            <a:avLst/>
          </a:prstGeom>
          <a:ln w="152400" cmpd="tri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974041-B208-44FF-A7C0-6E0466ED7BCB}"/>
              </a:ext>
            </a:extLst>
          </p:cNvPr>
          <p:cNvCxnSpPr>
            <a:cxnSpLocks/>
          </p:cNvCxnSpPr>
          <p:nvPr/>
        </p:nvCxnSpPr>
        <p:spPr>
          <a:xfrm flipH="1">
            <a:off x="-124601" y="-157874"/>
            <a:ext cx="10039303" cy="1420617"/>
          </a:xfrm>
          <a:prstGeom prst="line">
            <a:avLst/>
          </a:prstGeom>
          <a:ln w="228600" cmpd="thickThin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25BB1CC-F514-4C7A-9A64-F9B1A5323B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7" y="291790"/>
            <a:ext cx="1394429" cy="139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7454E1A-00AD-4089-9678-9C1BC730BF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083187"/>
            <a:ext cx="1034026" cy="1034026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3DEC3DA-7EE6-4B0D-A670-390AD825E8DC}"/>
              </a:ext>
            </a:extLst>
          </p:cNvPr>
          <p:cNvSpPr/>
          <p:nvPr/>
        </p:nvSpPr>
        <p:spPr>
          <a:xfrm>
            <a:off x="0" y="-3867"/>
            <a:ext cx="12192000" cy="686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568840-6EA8-404E-A20C-1384458D79F6}"/>
              </a:ext>
            </a:extLst>
          </p:cNvPr>
          <p:cNvCxnSpPr>
            <a:cxnSpLocks/>
          </p:cNvCxnSpPr>
          <p:nvPr/>
        </p:nvCxnSpPr>
        <p:spPr>
          <a:xfrm flipH="1">
            <a:off x="4800600" y="5568892"/>
            <a:ext cx="7526962" cy="1441508"/>
          </a:xfrm>
          <a:prstGeom prst="line">
            <a:avLst/>
          </a:prstGeom>
          <a:ln w="152400" cmpd="thinThick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7423722-4D81-479F-A6F8-05463C2D74C8}"/>
              </a:ext>
            </a:extLst>
          </p:cNvPr>
          <p:cNvSpPr txBox="1"/>
          <p:nvPr/>
        </p:nvSpPr>
        <p:spPr>
          <a:xfrm>
            <a:off x="1444107" y="3063037"/>
            <a:ext cx="50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關卡設定（除故事模式）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6CC328D-05AE-4345-B9F9-E27323A68051}"/>
              </a:ext>
            </a:extLst>
          </p:cNvPr>
          <p:cNvSpPr txBox="1"/>
          <p:nvPr/>
        </p:nvSpPr>
        <p:spPr>
          <a:xfrm>
            <a:off x="1444107" y="3732839"/>
            <a:ext cx="465105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角色選擇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單人：選擇自己與電腦的角色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雙人：１Ｐ與２Ｐ各自選擇角色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配色選擇　　　　　　　　　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選擇角色後決定配色／造型並確認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52449CC-B8A7-45AE-9A56-E178BAE4CB5A}"/>
              </a:ext>
            </a:extLst>
          </p:cNvPr>
          <p:cNvSpPr txBox="1"/>
          <p:nvPr/>
        </p:nvSpPr>
        <p:spPr>
          <a:xfrm>
            <a:off x="6096835" y="3732839"/>
            <a:ext cx="465105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地圖選擇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指定遊戲戰鬥場景</a:t>
            </a:r>
          </a:p>
        </p:txBody>
      </p:sp>
    </p:spTree>
    <p:extLst>
      <p:ext uri="{BB962C8B-B14F-4D97-AF65-F5344CB8AC3E}">
        <p14:creationId xmlns:p14="http://schemas.microsoft.com/office/powerpoint/2010/main" val="40524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2393</Words>
  <Application>Microsoft Office PowerPoint</Application>
  <PresentationFormat>寬螢幕</PresentationFormat>
  <Paragraphs>387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Centon 千童古</dc:creator>
  <cp:lastModifiedBy>Centon 千童古</cp:lastModifiedBy>
  <cp:revision>180</cp:revision>
  <dcterms:created xsi:type="dcterms:W3CDTF">2021-10-03T17:53:59Z</dcterms:created>
  <dcterms:modified xsi:type="dcterms:W3CDTF">2021-11-24T19:44:31Z</dcterms:modified>
</cp:coreProperties>
</file>