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305" r:id="rId5"/>
    <p:sldId id="306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7" r:id="rId14"/>
    <p:sldId id="328" r:id="rId15"/>
    <p:sldId id="329" r:id="rId16"/>
    <p:sldId id="308" r:id="rId17"/>
    <p:sldId id="307" r:id="rId18"/>
    <p:sldId id="311" r:id="rId19"/>
    <p:sldId id="312" r:id="rId20"/>
    <p:sldId id="315" r:id="rId21"/>
    <p:sldId id="316" r:id="rId22"/>
    <p:sldId id="317" r:id="rId23"/>
    <p:sldId id="318" r:id="rId24"/>
    <p:sldId id="309" r:id="rId25"/>
    <p:sldId id="310" r:id="rId26"/>
    <p:sldId id="303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67" autoAdjust="0"/>
    <p:restoredTop sz="94660"/>
  </p:normalViewPr>
  <p:slideViewPr>
    <p:cSldViewPr snapToGrid="0">
      <p:cViewPr>
        <p:scale>
          <a:sx n="100" d="100"/>
          <a:sy n="100" d="100"/>
        </p:scale>
        <p:origin x="198" y="4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24ED28-120F-4F41-B021-333CB23330F6}" type="doc">
      <dgm:prSet loTypeId="urn:microsoft.com/office/officeart/2005/8/layout/bProcess3" loCatId="process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CCD18C3B-5325-4408-A8DA-8F8A6549AFD6}">
      <dgm:prSet phldrT="[文字]" custT="1"/>
      <dgm:spPr>
        <a:solidFill>
          <a:schemeClr val="bg1">
            <a:alpha val="50196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遊戲規格</a:t>
          </a:r>
        </a:p>
      </dgm:t>
    </dgm:pt>
    <dgm:pt modelId="{F325B8CF-01FE-496A-880B-504EAF91C20F}" type="parTrans" cxnId="{CA1D70CF-AEB9-4678-A5EA-91F3DF1DD032}">
      <dgm:prSet/>
      <dgm:spPr/>
      <dgm:t>
        <a:bodyPr/>
        <a:lstStyle/>
        <a:p>
          <a:endParaRPr lang="zh-TW" altLang="en-US" sz="20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BBC95EA-5E00-4700-A9DB-AB8B3103F42B}" type="sibTrans" cxnId="{CA1D70CF-AEB9-4678-A5EA-91F3DF1DD032}">
      <dgm:prSet custT="1"/>
      <dgm:spPr/>
      <dgm:t>
        <a:bodyPr/>
        <a:lstStyle/>
        <a:p>
          <a:endParaRPr lang="zh-TW" altLang="en-US" sz="20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6A20E6C-0411-4242-AA1C-BFF6973BF64B}">
      <dgm:prSet phldrT="[文字]" custT="1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核心操作</a:t>
          </a:r>
        </a:p>
      </dgm:t>
    </dgm:pt>
    <dgm:pt modelId="{887A5047-6AD7-47A8-95E7-38D39D20C0A0}" type="parTrans" cxnId="{91B98C42-3DD3-4A2E-968C-6D952F5D5EA3}">
      <dgm:prSet/>
      <dgm:spPr/>
      <dgm:t>
        <a:bodyPr/>
        <a:lstStyle/>
        <a:p>
          <a:endParaRPr lang="zh-TW" altLang="en-US" sz="20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7F4EAD7-651A-4D5D-9A35-267500A6F662}" type="sibTrans" cxnId="{91B98C42-3DD3-4A2E-968C-6D952F5D5EA3}">
      <dgm:prSet custT="1"/>
      <dgm:spPr/>
      <dgm:t>
        <a:bodyPr/>
        <a:lstStyle/>
        <a:p>
          <a:endParaRPr lang="zh-TW" altLang="en-US" sz="20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372502-6C74-463E-B1CA-7D1821E0231D}">
      <dgm:prSet phldrT="[文字]" custT="1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完整遊戲流程</a:t>
          </a:r>
        </a:p>
      </dgm:t>
    </dgm:pt>
    <dgm:pt modelId="{B9227CC7-C27F-4DF7-AC74-69FF72C4D7B7}" type="sibTrans" cxnId="{EF2A8301-9AEC-4429-A28E-E46FF995443D}">
      <dgm:prSet custT="1"/>
      <dgm:spPr/>
      <dgm:t>
        <a:bodyPr/>
        <a:lstStyle/>
        <a:p>
          <a:endParaRPr lang="zh-TW" altLang="en-US" sz="20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402C3D9-6172-43C5-BB21-BB9645D9A2CE}" type="parTrans" cxnId="{EF2A8301-9AEC-4429-A28E-E46FF995443D}">
      <dgm:prSet/>
      <dgm:spPr/>
      <dgm:t>
        <a:bodyPr/>
        <a:lstStyle/>
        <a:p>
          <a:endParaRPr lang="zh-TW" altLang="en-US" sz="20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4EE2E57-C5BF-46DF-9262-7EAE28261C99}">
      <dgm:prSet phldrT="[文字]" custT="1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遊戲架構</a:t>
          </a:r>
        </a:p>
      </dgm:t>
    </dgm:pt>
    <dgm:pt modelId="{5B779A0E-E296-4F00-AABE-AA06F088F4DD}" type="sibTrans" cxnId="{CCD45B48-CED7-4057-8CDB-FFF0BAE60FF0}">
      <dgm:prSet custT="1"/>
      <dgm:spPr/>
      <dgm:t>
        <a:bodyPr/>
        <a:lstStyle/>
        <a:p>
          <a:endParaRPr lang="zh-TW" altLang="en-US" sz="20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F287869-ABE3-4D72-ACE8-7682E138DE56}" type="parTrans" cxnId="{CCD45B48-CED7-4057-8CDB-FFF0BAE60FF0}">
      <dgm:prSet/>
      <dgm:spPr/>
      <dgm:t>
        <a:bodyPr/>
        <a:lstStyle/>
        <a:p>
          <a:endParaRPr lang="zh-TW" altLang="en-US" sz="20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605D2DE-0E98-4656-8C46-67A9D41FEFBF}" type="pres">
      <dgm:prSet presAssocID="{8724ED28-120F-4F41-B021-333CB23330F6}" presName="Name0" presStyleCnt="0">
        <dgm:presLayoutVars>
          <dgm:dir/>
          <dgm:resizeHandles val="exact"/>
        </dgm:presLayoutVars>
      </dgm:prSet>
      <dgm:spPr/>
    </dgm:pt>
    <dgm:pt modelId="{BF8B24F6-BF84-4CFE-B376-9AC71D7E6915}" type="pres">
      <dgm:prSet presAssocID="{CCD18C3B-5325-4408-A8DA-8F8A6549AFD6}" presName="node" presStyleLbl="node1" presStyleIdx="0" presStyleCnt="4" custScaleY="42849">
        <dgm:presLayoutVars>
          <dgm:bulletEnabled val="1"/>
        </dgm:presLayoutVars>
      </dgm:prSet>
      <dgm:spPr/>
    </dgm:pt>
    <dgm:pt modelId="{5A617BD4-62C0-4B99-BCC3-E5E40DB9616A}" type="pres">
      <dgm:prSet presAssocID="{BBBC95EA-5E00-4700-A9DB-AB8B3103F42B}" presName="sibTrans" presStyleLbl="sibTrans1D1" presStyleIdx="0" presStyleCnt="3"/>
      <dgm:spPr/>
    </dgm:pt>
    <dgm:pt modelId="{F6724BF6-D72D-49EE-ABE1-E0DDD34BB6A6}" type="pres">
      <dgm:prSet presAssocID="{BBBC95EA-5E00-4700-A9DB-AB8B3103F42B}" presName="connectorText" presStyleLbl="sibTrans1D1" presStyleIdx="0" presStyleCnt="3"/>
      <dgm:spPr/>
    </dgm:pt>
    <dgm:pt modelId="{2B707088-4B6E-4103-A4AF-2C0AEC35D110}" type="pres">
      <dgm:prSet presAssocID="{E4EE2E57-C5BF-46DF-9262-7EAE28261C99}" presName="node" presStyleLbl="node1" presStyleIdx="1" presStyleCnt="4" custScaleY="42849">
        <dgm:presLayoutVars>
          <dgm:bulletEnabled val="1"/>
        </dgm:presLayoutVars>
      </dgm:prSet>
      <dgm:spPr/>
    </dgm:pt>
    <dgm:pt modelId="{C49737DB-4A8D-489F-9788-2FA442D94E7B}" type="pres">
      <dgm:prSet presAssocID="{5B779A0E-E296-4F00-AABE-AA06F088F4DD}" presName="sibTrans" presStyleLbl="sibTrans1D1" presStyleIdx="1" presStyleCnt="3"/>
      <dgm:spPr/>
    </dgm:pt>
    <dgm:pt modelId="{677A256C-5C41-4F92-B647-3D353A27885A}" type="pres">
      <dgm:prSet presAssocID="{5B779A0E-E296-4F00-AABE-AA06F088F4DD}" presName="connectorText" presStyleLbl="sibTrans1D1" presStyleIdx="1" presStyleCnt="3"/>
      <dgm:spPr/>
    </dgm:pt>
    <dgm:pt modelId="{4E3FC25F-CFFB-470D-92D5-EF3D53B8C6A8}" type="pres">
      <dgm:prSet presAssocID="{63372502-6C74-463E-B1CA-7D1821E0231D}" presName="node" presStyleLbl="node1" presStyleIdx="2" presStyleCnt="4" custScaleY="42849">
        <dgm:presLayoutVars>
          <dgm:bulletEnabled val="1"/>
        </dgm:presLayoutVars>
      </dgm:prSet>
      <dgm:spPr/>
    </dgm:pt>
    <dgm:pt modelId="{2678B450-492A-4DDC-8807-92E3AEDC9AA6}" type="pres">
      <dgm:prSet presAssocID="{B9227CC7-C27F-4DF7-AC74-69FF72C4D7B7}" presName="sibTrans" presStyleLbl="sibTrans1D1" presStyleIdx="2" presStyleCnt="3"/>
      <dgm:spPr/>
    </dgm:pt>
    <dgm:pt modelId="{2B197621-0649-4847-9EBA-1F75FC4D2B8A}" type="pres">
      <dgm:prSet presAssocID="{B9227CC7-C27F-4DF7-AC74-69FF72C4D7B7}" presName="connectorText" presStyleLbl="sibTrans1D1" presStyleIdx="2" presStyleCnt="3"/>
      <dgm:spPr/>
    </dgm:pt>
    <dgm:pt modelId="{2562C205-DAEC-45CF-8D4C-CCB654F27FE4}" type="pres">
      <dgm:prSet presAssocID="{76A20E6C-0411-4242-AA1C-BFF6973BF64B}" presName="node" presStyleLbl="node1" presStyleIdx="3" presStyleCnt="4" custScaleY="42849">
        <dgm:presLayoutVars>
          <dgm:bulletEnabled val="1"/>
        </dgm:presLayoutVars>
      </dgm:prSet>
      <dgm:spPr/>
    </dgm:pt>
  </dgm:ptLst>
  <dgm:cxnLst>
    <dgm:cxn modelId="{EF2A8301-9AEC-4429-A28E-E46FF995443D}" srcId="{8724ED28-120F-4F41-B021-333CB23330F6}" destId="{63372502-6C74-463E-B1CA-7D1821E0231D}" srcOrd="2" destOrd="0" parTransId="{B402C3D9-6172-43C5-BB21-BB9645D9A2CE}" sibTransId="{B9227CC7-C27F-4DF7-AC74-69FF72C4D7B7}"/>
    <dgm:cxn modelId="{AF327B18-22A0-4850-BEC2-AEE68EDC0452}" type="presOf" srcId="{B9227CC7-C27F-4DF7-AC74-69FF72C4D7B7}" destId="{2B197621-0649-4847-9EBA-1F75FC4D2B8A}" srcOrd="1" destOrd="0" presId="urn:microsoft.com/office/officeart/2005/8/layout/bProcess3"/>
    <dgm:cxn modelId="{9A7C411C-5D29-4E12-8923-C09395A02BE0}" type="presOf" srcId="{BBBC95EA-5E00-4700-A9DB-AB8B3103F42B}" destId="{F6724BF6-D72D-49EE-ABE1-E0DDD34BB6A6}" srcOrd="1" destOrd="0" presId="urn:microsoft.com/office/officeart/2005/8/layout/bProcess3"/>
    <dgm:cxn modelId="{1C0C471F-5C57-4643-A0FD-DEF7F1C8E423}" type="presOf" srcId="{B9227CC7-C27F-4DF7-AC74-69FF72C4D7B7}" destId="{2678B450-492A-4DDC-8807-92E3AEDC9AA6}" srcOrd="0" destOrd="0" presId="urn:microsoft.com/office/officeart/2005/8/layout/bProcess3"/>
    <dgm:cxn modelId="{7FBB873B-31E0-40B8-B98B-D2665356BDD1}" type="presOf" srcId="{63372502-6C74-463E-B1CA-7D1821E0231D}" destId="{4E3FC25F-CFFB-470D-92D5-EF3D53B8C6A8}" srcOrd="0" destOrd="0" presId="urn:microsoft.com/office/officeart/2005/8/layout/bProcess3"/>
    <dgm:cxn modelId="{91B98C42-3DD3-4A2E-968C-6D952F5D5EA3}" srcId="{8724ED28-120F-4F41-B021-333CB23330F6}" destId="{76A20E6C-0411-4242-AA1C-BFF6973BF64B}" srcOrd="3" destOrd="0" parTransId="{887A5047-6AD7-47A8-95E7-38D39D20C0A0}" sibTransId="{37F4EAD7-651A-4D5D-9A35-267500A6F662}"/>
    <dgm:cxn modelId="{CCD45B48-CED7-4057-8CDB-FFF0BAE60FF0}" srcId="{8724ED28-120F-4F41-B021-333CB23330F6}" destId="{E4EE2E57-C5BF-46DF-9262-7EAE28261C99}" srcOrd="1" destOrd="0" parTransId="{5F287869-ABE3-4D72-ACE8-7682E138DE56}" sibTransId="{5B779A0E-E296-4F00-AABE-AA06F088F4DD}"/>
    <dgm:cxn modelId="{D8B4A94B-5B20-4072-8814-43CBFE4B3704}" type="presOf" srcId="{E4EE2E57-C5BF-46DF-9262-7EAE28261C99}" destId="{2B707088-4B6E-4103-A4AF-2C0AEC35D110}" srcOrd="0" destOrd="0" presId="urn:microsoft.com/office/officeart/2005/8/layout/bProcess3"/>
    <dgm:cxn modelId="{35D07551-BE00-4C89-A7ED-7A83D0B33711}" type="presOf" srcId="{CCD18C3B-5325-4408-A8DA-8F8A6549AFD6}" destId="{BF8B24F6-BF84-4CFE-B376-9AC71D7E6915}" srcOrd="0" destOrd="0" presId="urn:microsoft.com/office/officeart/2005/8/layout/bProcess3"/>
    <dgm:cxn modelId="{9337F574-7C30-4DD5-A3CD-5DF59F2C54EC}" type="presOf" srcId="{BBBC95EA-5E00-4700-A9DB-AB8B3103F42B}" destId="{5A617BD4-62C0-4B99-BCC3-E5E40DB9616A}" srcOrd="0" destOrd="0" presId="urn:microsoft.com/office/officeart/2005/8/layout/bProcess3"/>
    <dgm:cxn modelId="{11DA9DA4-62A1-46C1-82CE-B2EF01FB0BFE}" type="presOf" srcId="{5B779A0E-E296-4F00-AABE-AA06F088F4DD}" destId="{C49737DB-4A8D-489F-9788-2FA442D94E7B}" srcOrd="0" destOrd="0" presId="urn:microsoft.com/office/officeart/2005/8/layout/bProcess3"/>
    <dgm:cxn modelId="{A4A909AE-4952-4D22-A052-5EA4F6569055}" type="presOf" srcId="{5B779A0E-E296-4F00-AABE-AA06F088F4DD}" destId="{677A256C-5C41-4F92-B647-3D353A27885A}" srcOrd="1" destOrd="0" presId="urn:microsoft.com/office/officeart/2005/8/layout/bProcess3"/>
    <dgm:cxn modelId="{30E857CE-5E85-4A76-B72E-6357D9893A96}" type="presOf" srcId="{8724ED28-120F-4F41-B021-333CB23330F6}" destId="{A605D2DE-0E98-4656-8C46-67A9D41FEFBF}" srcOrd="0" destOrd="0" presId="urn:microsoft.com/office/officeart/2005/8/layout/bProcess3"/>
    <dgm:cxn modelId="{CA1D70CF-AEB9-4678-A5EA-91F3DF1DD032}" srcId="{8724ED28-120F-4F41-B021-333CB23330F6}" destId="{CCD18C3B-5325-4408-A8DA-8F8A6549AFD6}" srcOrd="0" destOrd="0" parTransId="{F325B8CF-01FE-496A-880B-504EAF91C20F}" sibTransId="{BBBC95EA-5E00-4700-A9DB-AB8B3103F42B}"/>
    <dgm:cxn modelId="{231A3ED1-7746-4673-81F5-D3F5B7FB52A9}" type="presOf" srcId="{76A20E6C-0411-4242-AA1C-BFF6973BF64B}" destId="{2562C205-DAEC-45CF-8D4C-CCB654F27FE4}" srcOrd="0" destOrd="0" presId="urn:microsoft.com/office/officeart/2005/8/layout/bProcess3"/>
    <dgm:cxn modelId="{6C5C3C05-E7AA-4969-9100-7B7F97BCCB01}" type="presParOf" srcId="{A605D2DE-0E98-4656-8C46-67A9D41FEFBF}" destId="{BF8B24F6-BF84-4CFE-B376-9AC71D7E6915}" srcOrd="0" destOrd="0" presId="urn:microsoft.com/office/officeart/2005/8/layout/bProcess3"/>
    <dgm:cxn modelId="{0997D6B4-286E-4018-99B5-0E1D42E80F7D}" type="presParOf" srcId="{A605D2DE-0E98-4656-8C46-67A9D41FEFBF}" destId="{5A617BD4-62C0-4B99-BCC3-E5E40DB9616A}" srcOrd="1" destOrd="0" presId="urn:microsoft.com/office/officeart/2005/8/layout/bProcess3"/>
    <dgm:cxn modelId="{696A9A3F-66D6-4781-842A-6C23660C3F72}" type="presParOf" srcId="{5A617BD4-62C0-4B99-BCC3-E5E40DB9616A}" destId="{F6724BF6-D72D-49EE-ABE1-E0DDD34BB6A6}" srcOrd="0" destOrd="0" presId="urn:microsoft.com/office/officeart/2005/8/layout/bProcess3"/>
    <dgm:cxn modelId="{B9BD8573-616E-4FF4-9084-FFC476D12BCE}" type="presParOf" srcId="{A605D2DE-0E98-4656-8C46-67A9D41FEFBF}" destId="{2B707088-4B6E-4103-A4AF-2C0AEC35D110}" srcOrd="2" destOrd="0" presId="urn:microsoft.com/office/officeart/2005/8/layout/bProcess3"/>
    <dgm:cxn modelId="{F2F75A7A-7863-4274-A0A7-FC9E8CC705BE}" type="presParOf" srcId="{A605D2DE-0E98-4656-8C46-67A9D41FEFBF}" destId="{C49737DB-4A8D-489F-9788-2FA442D94E7B}" srcOrd="3" destOrd="0" presId="urn:microsoft.com/office/officeart/2005/8/layout/bProcess3"/>
    <dgm:cxn modelId="{2CBEC70C-8EDB-44C4-B953-7207F534BA04}" type="presParOf" srcId="{C49737DB-4A8D-489F-9788-2FA442D94E7B}" destId="{677A256C-5C41-4F92-B647-3D353A27885A}" srcOrd="0" destOrd="0" presId="urn:microsoft.com/office/officeart/2005/8/layout/bProcess3"/>
    <dgm:cxn modelId="{EC8924FF-5AFC-46E6-836B-DBDBEB2547D7}" type="presParOf" srcId="{A605D2DE-0E98-4656-8C46-67A9D41FEFBF}" destId="{4E3FC25F-CFFB-470D-92D5-EF3D53B8C6A8}" srcOrd="4" destOrd="0" presId="urn:microsoft.com/office/officeart/2005/8/layout/bProcess3"/>
    <dgm:cxn modelId="{C4367E74-4D53-421D-8B9B-AFF69B6D11AB}" type="presParOf" srcId="{A605D2DE-0E98-4656-8C46-67A9D41FEFBF}" destId="{2678B450-492A-4DDC-8807-92E3AEDC9AA6}" srcOrd="5" destOrd="0" presId="urn:microsoft.com/office/officeart/2005/8/layout/bProcess3"/>
    <dgm:cxn modelId="{3B45BB5E-FF52-4D20-A9E5-5B3B490BA561}" type="presParOf" srcId="{2678B450-492A-4DDC-8807-92E3AEDC9AA6}" destId="{2B197621-0649-4847-9EBA-1F75FC4D2B8A}" srcOrd="0" destOrd="0" presId="urn:microsoft.com/office/officeart/2005/8/layout/bProcess3"/>
    <dgm:cxn modelId="{570E6342-64F6-4020-8AC0-E33B7731BE8E}" type="presParOf" srcId="{A605D2DE-0E98-4656-8C46-67A9D41FEFBF}" destId="{2562C205-DAEC-45CF-8D4C-CCB654F27FE4}" srcOrd="6" destOrd="0" presId="urn:microsoft.com/office/officeart/2005/8/layout/bProcess3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24ED28-120F-4F41-B021-333CB23330F6}" type="doc">
      <dgm:prSet loTypeId="urn:microsoft.com/office/officeart/2005/8/layout/bProcess3" loCatId="process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CCD18C3B-5325-4408-A8DA-8F8A6549AFD6}">
      <dgm:prSet phldrT="[文字]" custT="1"/>
      <dgm:spPr>
        <a:solidFill>
          <a:schemeClr val="bg1">
            <a:alpha val="50196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遊戲規格</a:t>
          </a:r>
        </a:p>
      </dgm:t>
    </dgm:pt>
    <dgm:pt modelId="{F325B8CF-01FE-496A-880B-504EAF91C20F}" type="parTrans" cxnId="{CA1D70CF-AEB9-4678-A5EA-91F3DF1DD032}">
      <dgm:prSet/>
      <dgm:spPr/>
      <dgm:t>
        <a:bodyPr/>
        <a:lstStyle/>
        <a:p>
          <a:endParaRPr lang="zh-TW" altLang="en-US" sz="20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BBC95EA-5E00-4700-A9DB-AB8B3103F42B}" type="sibTrans" cxnId="{CA1D70CF-AEB9-4678-A5EA-91F3DF1DD032}">
      <dgm:prSet custT="1"/>
      <dgm:spPr/>
      <dgm:t>
        <a:bodyPr/>
        <a:lstStyle/>
        <a:p>
          <a:endParaRPr lang="zh-TW" altLang="en-US" sz="20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6A20E6C-0411-4242-AA1C-BFF6973BF64B}">
      <dgm:prSet phldrT="[文字]" custT="1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核心操作</a:t>
          </a:r>
        </a:p>
      </dgm:t>
    </dgm:pt>
    <dgm:pt modelId="{887A5047-6AD7-47A8-95E7-38D39D20C0A0}" type="parTrans" cxnId="{91B98C42-3DD3-4A2E-968C-6D952F5D5EA3}">
      <dgm:prSet/>
      <dgm:spPr/>
      <dgm:t>
        <a:bodyPr/>
        <a:lstStyle/>
        <a:p>
          <a:endParaRPr lang="zh-TW" altLang="en-US" sz="20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7F4EAD7-651A-4D5D-9A35-267500A6F662}" type="sibTrans" cxnId="{91B98C42-3DD3-4A2E-968C-6D952F5D5EA3}">
      <dgm:prSet custT="1"/>
      <dgm:spPr/>
      <dgm:t>
        <a:bodyPr/>
        <a:lstStyle/>
        <a:p>
          <a:endParaRPr lang="zh-TW" altLang="en-US" sz="20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372502-6C74-463E-B1CA-7D1821E0231D}">
      <dgm:prSet phldrT="[文字]" custT="1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遊戲流程</a:t>
          </a:r>
        </a:p>
      </dgm:t>
    </dgm:pt>
    <dgm:pt modelId="{B9227CC7-C27F-4DF7-AC74-69FF72C4D7B7}" type="sibTrans" cxnId="{EF2A8301-9AEC-4429-A28E-E46FF995443D}">
      <dgm:prSet custT="1"/>
      <dgm:spPr/>
      <dgm:t>
        <a:bodyPr/>
        <a:lstStyle/>
        <a:p>
          <a:endParaRPr lang="zh-TW" altLang="en-US" sz="20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402C3D9-6172-43C5-BB21-BB9645D9A2CE}" type="parTrans" cxnId="{EF2A8301-9AEC-4429-A28E-E46FF995443D}">
      <dgm:prSet/>
      <dgm:spPr/>
      <dgm:t>
        <a:bodyPr/>
        <a:lstStyle/>
        <a:p>
          <a:endParaRPr lang="zh-TW" altLang="en-US" sz="20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4EE2E57-C5BF-46DF-9262-7EAE28261C99}">
      <dgm:prSet phldrT="[文字]" custT="1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遊戲架構</a:t>
          </a:r>
        </a:p>
      </dgm:t>
    </dgm:pt>
    <dgm:pt modelId="{5B779A0E-E296-4F00-AABE-AA06F088F4DD}" type="sibTrans" cxnId="{CCD45B48-CED7-4057-8CDB-FFF0BAE60FF0}">
      <dgm:prSet custT="1"/>
      <dgm:spPr/>
      <dgm:t>
        <a:bodyPr/>
        <a:lstStyle/>
        <a:p>
          <a:endParaRPr lang="zh-TW" altLang="en-US" sz="20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F287869-ABE3-4D72-ACE8-7682E138DE56}" type="parTrans" cxnId="{CCD45B48-CED7-4057-8CDB-FFF0BAE60FF0}">
      <dgm:prSet/>
      <dgm:spPr/>
      <dgm:t>
        <a:bodyPr/>
        <a:lstStyle/>
        <a:p>
          <a:endParaRPr lang="zh-TW" altLang="en-US" sz="20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605D2DE-0E98-4656-8C46-67A9D41FEFBF}" type="pres">
      <dgm:prSet presAssocID="{8724ED28-120F-4F41-B021-333CB23330F6}" presName="Name0" presStyleCnt="0">
        <dgm:presLayoutVars>
          <dgm:dir/>
          <dgm:resizeHandles val="exact"/>
        </dgm:presLayoutVars>
      </dgm:prSet>
      <dgm:spPr/>
    </dgm:pt>
    <dgm:pt modelId="{BF8B24F6-BF84-4CFE-B376-9AC71D7E6915}" type="pres">
      <dgm:prSet presAssocID="{CCD18C3B-5325-4408-A8DA-8F8A6549AFD6}" presName="node" presStyleLbl="node1" presStyleIdx="0" presStyleCnt="4" custScaleY="42849">
        <dgm:presLayoutVars>
          <dgm:bulletEnabled val="1"/>
        </dgm:presLayoutVars>
      </dgm:prSet>
      <dgm:spPr/>
    </dgm:pt>
    <dgm:pt modelId="{5A617BD4-62C0-4B99-BCC3-E5E40DB9616A}" type="pres">
      <dgm:prSet presAssocID="{BBBC95EA-5E00-4700-A9DB-AB8B3103F42B}" presName="sibTrans" presStyleLbl="sibTrans1D1" presStyleIdx="0" presStyleCnt="3"/>
      <dgm:spPr/>
    </dgm:pt>
    <dgm:pt modelId="{F6724BF6-D72D-49EE-ABE1-E0DDD34BB6A6}" type="pres">
      <dgm:prSet presAssocID="{BBBC95EA-5E00-4700-A9DB-AB8B3103F42B}" presName="connectorText" presStyleLbl="sibTrans1D1" presStyleIdx="0" presStyleCnt="3"/>
      <dgm:spPr/>
    </dgm:pt>
    <dgm:pt modelId="{2B707088-4B6E-4103-A4AF-2C0AEC35D110}" type="pres">
      <dgm:prSet presAssocID="{E4EE2E57-C5BF-46DF-9262-7EAE28261C99}" presName="node" presStyleLbl="node1" presStyleIdx="1" presStyleCnt="4" custScaleY="42849">
        <dgm:presLayoutVars>
          <dgm:bulletEnabled val="1"/>
        </dgm:presLayoutVars>
      </dgm:prSet>
      <dgm:spPr/>
    </dgm:pt>
    <dgm:pt modelId="{C49737DB-4A8D-489F-9788-2FA442D94E7B}" type="pres">
      <dgm:prSet presAssocID="{5B779A0E-E296-4F00-AABE-AA06F088F4DD}" presName="sibTrans" presStyleLbl="sibTrans1D1" presStyleIdx="1" presStyleCnt="3"/>
      <dgm:spPr/>
    </dgm:pt>
    <dgm:pt modelId="{677A256C-5C41-4F92-B647-3D353A27885A}" type="pres">
      <dgm:prSet presAssocID="{5B779A0E-E296-4F00-AABE-AA06F088F4DD}" presName="connectorText" presStyleLbl="sibTrans1D1" presStyleIdx="1" presStyleCnt="3"/>
      <dgm:spPr/>
    </dgm:pt>
    <dgm:pt modelId="{4E3FC25F-CFFB-470D-92D5-EF3D53B8C6A8}" type="pres">
      <dgm:prSet presAssocID="{63372502-6C74-463E-B1CA-7D1821E0231D}" presName="node" presStyleLbl="node1" presStyleIdx="2" presStyleCnt="4" custScaleY="42849">
        <dgm:presLayoutVars>
          <dgm:bulletEnabled val="1"/>
        </dgm:presLayoutVars>
      </dgm:prSet>
      <dgm:spPr/>
    </dgm:pt>
    <dgm:pt modelId="{2678B450-492A-4DDC-8807-92E3AEDC9AA6}" type="pres">
      <dgm:prSet presAssocID="{B9227CC7-C27F-4DF7-AC74-69FF72C4D7B7}" presName="sibTrans" presStyleLbl="sibTrans1D1" presStyleIdx="2" presStyleCnt="3"/>
      <dgm:spPr/>
    </dgm:pt>
    <dgm:pt modelId="{2B197621-0649-4847-9EBA-1F75FC4D2B8A}" type="pres">
      <dgm:prSet presAssocID="{B9227CC7-C27F-4DF7-AC74-69FF72C4D7B7}" presName="connectorText" presStyleLbl="sibTrans1D1" presStyleIdx="2" presStyleCnt="3"/>
      <dgm:spPr/>
    </dgm:pt>
    <dgm:pt modelId="{2562C205-DAEC-45CF-8D4C-CCB654F27FE4}" type="pres">
      <dgm:prSet presAssocID="{76A20E6C-0411-4242-AA1C-BFF6973BF64B}" presName="node" presStyleLbl="node1" presStyleIdx="3" presStyleCnt="4" custScaleY="42849">
        <dgm:presLayoutVars>
          <dgm:bulletEnabled val="1"/>
        </dgm:presLayoutVars>
      </dgm:prSet>
      <dgm:spPr/>
    </dgm:pt>
  </dgm:ptLst>
  <dgm:cxnLst>
    <dgm:cxn modelId="{EF2A8301-9AEC-4429-A28E-E46FF995443D}" srcId="{8724ED28-120F-4F41-B021-333CB23330F6}" destId="{63372502-6C74-463E-B1CA-7D1821E0231D}" srcOrd="2" destOrd="0" parTransId="{B402C3D9-6172-43C5-BB21-BB9645D9A2CE}" sibTransId="{B9227CC7-C27F-4DF7-AC74-69FF72C4D7B7}"/>
    <dgm:cxn modelId="{AF327B18-22A0-4850-BEC2-AEE68EDC0452}" type="presOf" srcId="{B9227CC7-C27F-4DF7-AC74-69FF72C4D7B7}" destId="{2B197621-0649-4847-9EBA-1F75FC4D2B8A}" srcOrd="1" destOrd="0" presId="urn:microsoft.com/office/officeart/2005/8/layout/bProcess3"/>
    <dgm:cxn modelId="{9A7C411C-5D29-4E12-8923-C09395A02BE0}" type="presOf" srcId="{BBBC95EA-5E00-4700-A9DB-AB8B3103F42B}" destId="{F6724BF6-D72D-49EE-ABE1-E0DDD34BB6A6}" srcOrd="1" destOrd="0" presId="urn:microsoft.com/office/officeart/2005/8/layout/bProcess3"/>
    <dgm:cxn modelId="{1C0C471F-5C57-4643-A0FD-DEF7F1C8E423}" type="presOf" srcId="{B9227CC7-C27F-4DF7-AC74-69FF72C4D7B7}" destId="{2678B450-492A-4DDC-8807-92E3AEDC9AA6}" srcOrd="0" destOrd="0" presId="urn:microsoft.com/office/officeart/2005/8/layout/bProcess3"/>
    <dgm:cxn modelId="{7FBB873B-31E0-40B8-B98B-D2665356BDD1}" type="presOf" srcId="{63372502-6C74-463E-B1CA-7D1821E0231D}" destId="{4E3FC25F-CFFB-470D-92D5-EF3D53B8C6A8}" srcOrd="0" destOrd="0" presId="urn:microsoft.com/office/officeart/2005/8/layout/bProcess3"/>
    <dgm:cxn modelId="{91B98C42-3DD3-4A2E-968C-6D952F5D5EA3}" srcId="{8724ED28-120F-4F41-B021-333CB23330F6}" destId="{76A20E6C-0411-4242-AA1C-BFF6973BF64B}" srcOrd="3" destOrd="0" parTransId="{887A5047-6AD7-47A8-95E7-38D39D20C0A0}" sibTransId="{37F4EAD7-651A-4D5D-9A35-267500A6F662}"/>
    <dgm:cxn modelId="{CCD45B48-CED7-4057-8CDB-FFF0BAE60FF0}" srcId="{8724ED28-120F-4F41-B021-333CB23330F6}" destId="{E4EE2E57-C5BF-46DF-9262-7EAE28261C99}" srcOrd="1" destOrd="0" parTransId="{5F287869-ABE3-4D72-ACE8-7682E138DE56}" sibTransId="{5B779A0E-E296-4F00-AABE-AA06F088F4DD}"/>
    <dgm:cxn modelId="{D8B4A94B-5B20-4072-8814-43CBFE4B3704}" type="presOf" srcId="{E4EE2E57-C5BF-46DF-9262-7EAE28261C99}" destId="{2B707088-4B6E-4103-A4AF-2C0AEC35D110}" srcOrd="0" destOrd="0" presId="urn:microsoft.com/office/officeart/2005/8/layout/bProcess3"/>
    <dgm:cxn modelId="{35D07551-BE00-4C89-A7ED-7A83D0B33711}" type="presOf" srcId="{CCD18C3B-5325-4408-A8DA-8F8A6549AFD6}" destId="{BF8B24F6-BF84-4CFE-B376-9AC71D7E6915}" srcOrd="0" destOrd="0" presId="urn:microsoft.com/office/officeart/2005/8/layout/bProcess3"/>
    <dgm:cxn modelId="{9337F574-7C30-4DD5-A3CD-5DF59F2C54EC}" type="presOf" srcId="{BBBC95EA-5E00-4700-A9DB-AB8B3103F42B}" destId="{5A617BD4-62C0-4B99-BCC3-E5E40DB9616A}" srcOrd="0" destOrd="0" presId="urn:microsoft.com/office/officeart/2005/8/layout/bProcess3"/>
    <dgm:cxn modelId="{11DA9DA4-62A1-46C1-82CE-B2EF01FB0BFE}" type="presOf" srcId="{5B779A0E-E296-4F00-AABE-AA06F088F4DD}" destId="{C49737DB-4A8D-489F-9788-2FA442D94E7B}" srcOrd="0" destOrd="0" presId="urn:microsoft.com/office/officeart/2005/8/layout/bProcess3"/>
    <dgm:cxn modelId="{A4A909AE-4952-4D22-A052-5EA4F6569055}" type="presOf" srcId="{5B779A0E-E296-4F00-AABE-AA06F088F4DD}" destId="{677A256C-5C41-4F92-B647-3D353A27885A}" srcOrd="1" destOrd="0" presId="urn:microsoft.com/office/officeart/2005/8/layout/bProcess3"/>
    <dgm:cxn modelId="{30E857CE-5E85-4A76-B72E-6357D9893A96}" type="presOf" srcId="{8724ED28-120F-4F41-B021-333CB23330F6}" destId="{A605D2DE-0E98-4656-8C46-67A9D41FEFBF}" srcOrd="0" destOrd="0" presId="urn:microsoft.com/office/officeart/2005/8/layout/bProcess3"/>
    <dgm:cxn modelId="{CA1D70CF-AEB9-4678-A5EA-91F3DF1DD032}" srcId="{8724ED28-120F-4F41-B021-333CB23330F6}" destId="{CCD18C3B-5325-4408-A8DA-8F8A6549AFD6}" srcOrd="0" destOrd="0" parTransId="{F325B8CF-01FE-496A-880B-504EAF91C20F}" sibTransId="{BBBC95EA-5E00-4700-A9DB-AB8B3103F42B}"/>
    <dgm:cxn modelId="{231A3ED1-7746-4673-81F5-D3F5B7FB52A9}" type="presOf" srcId="{76A20E6C-0411-4242-AA1C-BFF6973BF64B}" destId="{2562C205-DAEC-45CF-8D4C-CCB654F27FE4}" srcOrd="0" destOrd="0" presId="urn:microsoft.com/office/officeart/2005/8/layout/bProcess3"/>
    <dgm:cxn modelId="{6C5C3C05-E7AA-4969-9100-7B7F97BCCB01}" type="presParOf" srcId="{A605D2DE-0E98-4656-8C46-67A9D41FEFBF}" destId="{BF8B24F6-BF84-4CFE-B376-9AC71D7E6915}" srcOrd="0" destOrd="0" presId="urn:microsoft.com/office/officeart/2005/8/layout/bProcess3"/>
    <dgm:cxn modelId="{0997D6B4-286E-4018-99B5-0E1D42E80F7D}" type="presParOf" srcId="{A605D2DE-0E98-4656-8C46-67A9D41FEFBF}" destId="{5A617BD4-62C0-4B99-BCC3-E5E40DB9616A}" srcOrd="1" destOrd="0" presId="urn:microsoft.com/office/officeart/2005/8/layout/bProcess3"/>
    <dgm:cxn modelId="{696A9A3F-66D6-4781-842A-6C23660C3F72}" type="presParOf" srcId="{5A617BD4-62C0-4B99-BCC3-E5E40DB9616A}" destId="{F6724BF6-D72D-49EE-ABE1-E0DDD34BB6A6}" srcOrd="0" destOrd="0" presId="urn:microsoft.com/office/officeart/2005/8/layout/bProcess3"/>
    <dgm:cxn modelId="{B9BD8573-616E-4FF4-9084-FFC476D12BCE}" type="presParOf" srcId="{A605D2DE-0E98-4656-8C46-67A9D41FEFBF}" destId="{2B707088-4B6E-4103-A4AF-2C0AEC35D110}" srcOrd="2" destOrd="0" presId="urn:microsoft.com/office/officeart/2005/8/layout/bProcess3"/>
    <dgm:cxn modelId="{F2F75A7A-7863-4274-A0A7-FC9E8CC705BE}" type="presParOf" srcId="{A605D2DE-0E98-4656-8C46-67A9D41FEFBF}" destId="{C49737DB-4A8D-489F-9788-2FA442D94E7B}" srcOrd="3" destOrd="0" presId="urn:microsoft.com/office/officeart/2005/8/layout/bProcess3"/>
    <dgm:cxn modelId="{2CBEC70C-8EDB-44C4-B953-7207F534BA04}" type="presParOf" srcId="{C49737DB-4A8D-489F-9788-2FA442D94E7B}" destId="{677A256C-5C41-4F92-B647-3D353A27885A}" srcOrd="0" destOrd="0" presId="urn:microsoft.com/office/officeart/2005/8/layout/bProcess3"/>
    <dgm:cxn modelId="{EC8924FF-5AFC-46E6-836B-DBDBEB2547D7}" type="presParOf" srcId="{A605D2DE-0E98-4656-8C46-67A9D41FEFBF}" destId="{4E3FC25F-CFFB-470D-92D5-EF3D53B8C6A8}" srcOrd="4" destOrd="0" presId="urn:microsoft.com/office/officeart/2005/8/layout/bProcess3"/>
    <dgm:cxn modelId="{C4367E74-4D53-421D-8B9B-AFF69B6D11AB}" type="presParOf" srcId="{A605D2DE-0E98-4656-8C46-67A9D41FEFBF}" destId="{2678B450-492A-4DDC-8807-92E3AEDC9AA6}" srcOrd="5" destOrd="0" presId="urn:microsoft.com/office/officeart/2005/8/layout/bProcess3"/>
    <dgm:cxn modelId="{3B45BB5E-FF52-4D20-A9E5-5B3B490BA561}" type="presParOf" srcId="{2678B450-492A-4DDC-8807-92E3AEDC9AA6}" destId="{2B197621-0649-4847-9EBA-1F75FC4D2B8A}" srcOrd="0" destOrd="0" presId="urn:microsoft.com/office/officeart/2005/8/layout/bProcess3"/>
    <dgm:cxn modelId="{570E6342-64F6-4020-8AC0-E33B7731BE8E}" type="presParOf" srcId="{A605D2DE-0E98-4656-8C46-67A9D41FEFBF}" destId="{2562C205-DAEC-45CF-8D4C-CCB654F27FE4}" srcOrd="6" destOrd="0" presId="urn:microsoft.com/office/officeart/2005/8/layout/bProcess3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24ED28-120F-4F41-B021-333CB23330F6}" type="doc">
      <dgm:prSet loTypeId="urn:microsoft.com/office/officeart/2005/8/layout/bProcess3" loCatId="process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CCD18C3B-5325-4408-A8DA-8F8A6549AFD6}">
      <dgm:prSet phldrT="[文字]" custT="1"/>
      <dgm:spPr>
        <a:solidFill>
          <a:schemeClr val="bg1">
            <a:alpha val="50196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遊戲規格</a:t>
          </a:r>
        </a:p>
      </dgm:t>
    </dgm:pt>
    <dgm:pt modelId="{F325B8CF-01FE-496A-880B-504EAF91C20F}" type="parTrans" cxnId="{CA1D70CF-AEB9-4678-A5EA-91F3DF1DD032}">
      <dgm:prSet/>
      <dgm:spPr/>
      <dgm:t>
        <a:bodyPr/>
        <a:lstStyle/>
        <a:p>
          <a:endParaRPr lang="zh-TW" altLang="en-US" sz="20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BBC95EA-5E00-4700-A9DB-AB8B3103F42B}" type="sibTrans" cxnId="{CA1D70CF-AEB9-4678-A5EA-91F3DF1DD032}">
      <dgm:prSet custT="1"/>
      <dgm:spPr/>
      <dgm:t>
        <a:bodyPr/>
        <a:lstStyle/>
        <a:p>
          <a:endParaRPr lang="zh-TW" altLang="en-US" sz="20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6A20E6C-0411-4242-AA1C-BFF6973BF64B}">
      <dgm:prSet phldrT="[文字]" custT="1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核心操作</a:t>
          </a:r>
        </a:p>
      </dgm:t>
    </dgm:pt>
    <dgm:pt modelId="{887A5047-6AD7-47A8-95E7-38D39D20C0A0}" type="parTrans" cxnId="{91B98C42-3DD3-4A2E-968C-6D952F5D5EA3}">
      <dgm:prSet/>
      <dgm:spPr/>
      <dgm:t>
        <a:bodyPr/>
        <a:lstStyle/>
        <a:p>
          <a:endParaRPr lang="zh-TW" altLang="en-US" sz="20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7F4EAD7-651A-4D5D-9A35-267500A6F662}" type="sibTrans" cxnId="{91B98C42-3DD3-4A2E-968C-6D952F5D5EA3}">
      <dgm:prSet custT="1"/>
      <dgm:spPr/>
      <dgm:t>
        <a:bodyPr/>
        <a:lstStyle/>
        <a:p>
          <a:endParaRPr lang="zh-TW" altLang="en-US" sz="20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372502-6C74-463E-B1CA-7D1821E0231D}">
      <dgm:prSet phldrT="[文字]" custT="1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遊戲流程</a:t>
          </a:r>
        </a:p>
      </dgm:t>
    </dgm:pt>
    <dgm:pt modelId="{B9227CC7-C27F-4DF7-AC74-69FF72C4D7B7}" type="sibTrans" cxnId="{EF2A8301-9AEC-4429-A28E-E46FF995443D}">
      <dgm:prSet custT="1"/>
      <dgm:spPr/>
      <dgm:t>
        <a:bodyPr/>
        <a:lstStyle/>
        <a:p>
          <a:endParaRPr lang="zh-TW" altLang="en-US" sz="20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402C3D9-6172-43C5-BB21-BB9645D9A2CE}" type="parTrans" cxnId="{EF2A8301-9AEC-4429-A28E-E46FF995443D}">
      <dgm:prSet/>
      <dgm:spPr/>
      <dgm:t>
        <a:bodyPr/>
        <a:lstStyle/>
        <a:p>
          <a:endParaRPr lang="zh-TW" altLang="en-US" sz="20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4EE2E57-C5BF-46DF-9262-7EAE28261C99}">
      <dgm:prSet phldrT="[文字]" custT="1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遊戲架構</a:t>
          </a:r>
        </a:p>
      </dgm:t>
    </dgm:pt>
    <dgm:pt modelId="{5B779A0E-E296-4F00-AABE-AA06F088F4DD}" type="sibTrans" cxnId="{CCD45B48-CED7-4057-8CDB-FFF0BAE60FF0}">
      <dgm:prSet custT="1"/>
      <dgm:spPr/>
      <dgm:t>
        <a:bodyPr/>
        <a:lstStyle/>
        <a:p>
          <a:endParaRPr lang="zh-TW" altLang="en-US" sz="20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F287869-ABE3-4D72-ACE8-7682E138DE56}" type="parTrans" cxnId="{CCD45B48-CED7-4057-8CDB-FFF0BAE60FF0}">
      <dgm:prSet/>
      <dgm:spPr/>
      <dgm:t>
        <a:bodyPr/>
        <a:lstStyle/>
        <a:p>
          <a:endParaRPr lang="zh-TW" altLang="en-US" sz="20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605D2DE-0E98-4656-8C46-67A9D41FEFBF}" type="pres">
      <dgm:prSet presAssocID="{8724ED28-120F-4F41-B021-333CB23330F6}" presName="Name0" presStyleCnt="0">
        <dgm:presLayoutVars>
          <dgm:dir/>
          <dgm:resizeHandles val="exact"/>
        </dgm:presLayoutVars>
      </dgm:prSet>
      <dgm:spPr/>
    </dgm:pt>
    <dgm:pt modelId="{BF8B24F6-BF84-4CFE-B376-9AC71D7E6915}" type="pres">
      <dgm:prSet presAssocID="{CCD18C3B-5325-4408-A8DA-8F8A6549AFD6}" presName="node" presStyleLbl="node1" presStyleIdx="0" presStyleCnt="4" custScaleY="42849">
        <dgm:presLayoutVars>
          <dgm:bulletEnabled val="1"/>
        </dgm:presLayoutVars>
      </dgm:prSet>
      <dgm:spPr/>
    </dgm:pt>
    <dgm:pt modelId="{5A617BD4-62C0-4B99-BCC3-E5E40DB9616A}" type="pres">
      <dgm:prSet presAssocID="{BBBC95EA-5E00-4700-A9DB-AB8B3103F42B}" presName="sibTrans" presStyleLbl="sibTrans1D1" presStyleIdx="0" presStyleCnt="3"/>
      <dgm:spPr/>
    </dgm:pt>
    <dgm:pt modelId="{F6724BF6-D72D-49EE-ABE1-E0DDD34BB6A6}" type="pres">
      <dgm:prSet presAssocID="{BBBC95EA-5E00-4700-A9DB-AB8B3103F42B}" presName="connectorText" presStyleLbl="sibTrans1D1" presStyleIdx="0" presStyleCnt="3"/>
      <dgm:spPr/>
    </dgm:pt>
    <dgm:pt modelId="{2B707088-4B6E-4103-A4AF-2C0AEC35D110}" type="pres">
      <dgm:prSet presAssocID="{E4EE2E57-C5BF-46DF-9262-7EAE28261C99}" presName="node" presStyleLbl="node1" presStyleIdx="1" presStyleCnt="4" custScaleY="42849">
        <dgm:presLayoutVars>
          <dgm:bulletEnabled val="1"/>
        </dgm:presLayoutVars>
      </dgm:prSet>
      <dgm:spPr/>
    </dgm:pt>
    <dgm:pt modelId="{C49737DB-4A8D-489F-9788-2FA442D94E7B}" type="pres">
      <dgm:prSet presAssocID="{5B779A0E-E296-4F00-AABE-AA06F088F4DD}" presName="sibTrans" presStyleLbl="sibTrans1D1" presStyleIdx="1" presStyleCnt="3"/>
      <dgm:spPr/>
    </dgm:pt>
    <dgm:pt modelId="{677A256C-5C41-4F92-B647-3D353A27885A}" type="pres">
      <dgm:prSet presAssocID="{5B779A0E-E296-4F00-AABE-AA06F088F4DD}" presName="connectorText" presStyleLbl="sibTrans1D1" presStyleIdx="1" presStyleCnt="3"/>
      <dgm:spPr/>
    </dgm:pt>
    <dgm:pt modelId="{4E3FC25F-CFFB-470D-92D5-EF3D53B8C6A8}" type="pres">
      <dgm:prSet presAssocID="{63372502-6C74-463E-B1CA-7D1821E0231D}" presName="node" presStyleLbl="node1" presStyleIdx="2" presStyleCnt="4" custScaleY="42849">
        <dgm:presLayoutVars>
          <dgm:bulletEnabled val="1"/>
        </dgm:presLayoutVars>
      </dgm:prSet>
      <dgm:spPr/>
    </dgm:pt>
    <dgm:pt modelId="{2678B450-492A-4DDC-8807-92E3AEDC9AA6}" type="pres">
      <dgm:prSet presAssocID="{B9227CC7-C27F-4DF7-AC74-69FF72C4D7B7}" presName="sibTrans" presStyleLbl="sibTrans1D1" presStyleIdx="2" presStyleCnt="3"/>
      <dgm:spPr/>
    </dgm:pt>
    <dgm:pt modelId="{2B197621-0649-4847-9EBA-1F75FC4D2B8A}" type="pres">
      <dgm:prSet presAssocID="{B9227CC7-C27F-4DF7-AC74-69FF72C4D7B7}" presName="connectorText" presStyleLbl="sibTrans1D1" presStyleIdx="2" presStyleCnt="3"/>
      <dgm:spPr/>
    </dgm:pt>
    <dgm:pt modelId="{2562C205-DAEC-45CF-8D4C-CCB654F27FE4}" type="pres">
      <dgm:prSet presAssocID="{76A20E6C-0411-4242-AA1C-BFF6973BF64B}" presName="node" presStyleLbl="node1" presStyleIdx="3" presStyleCnt="4" custScaleY="42849">
        <dgm:presLayoutVars>
          <dgm:bulletEnabled val="1"/>
        </dgm:presLayoutVars>
      </dgm:prSet>
      <dgm:spPr/>
    </dgm:pt>
  </dgm:ptLst>
  <dgm:cxnLst>
    <dgm:cxn modelId="{EF2A8301-9AEC-4429-A28E-E46FF995443D}" srcId="{8724ED28-120F-4F41-B021-333CB23330F6}" destId="{63372502-6C74-463E-B1CA-7D1821E0231D}" srcOrd="2" destOrd="0" parTransId="{B402C3D9-6172-43C5-BB21-BB9645D9A2CE}" sibTransId="{B9227CC7-C27F-4DF7-AC74-69FF72C4D7B7}"/>
    <dgm:cxn modelId="{AF327B18-22A0-4850-BEC2-AEE68EDC0452}" type="presOf" srcId="{B9227CC7-C27F-4DF7-AC74-69FF72C4D7B7}" destId="{2B197621-0649-4847-9EBA-1F75FC4D2B8A}" srcOrd="1" destOrd="0" presId="urn:microsoft.com/office/officeart/2005/8/layout/bProcess3"/>
    <dgm:cxn modelId="{9A7C411C-5D29-4E12-8923-C09395A02BE0}" type="presOf" srcId="{BBBC95EA-5E00-4700-A9DB-AB8B3103F42B}" destId="{F6724BF6-D72D-49EE-ABE1-E0DDD34BB6A6}" srcOrd="1" destOrd="0" presId="urn:microsoft.com/office/officeart/2005/8/layout/bProcess3"/>
    <dgm:cxn modelId="{1C0C471F-5C57-4643-A0FD-DEF7F1C8E423}" type="presOf" srcId="{B9227CC7-C27F-4DF7-AC74-69FF72C4D7B7}" destId="{2678B450-492A-4DDC-8807-92E3AEDC9AA6}" srcOrd="0" destOrd="0" presId="urn:microsoft.com/office/officeart/2005/8/layout/bProcess3"/>
    <dgm:cxn modelId="{7FBB873B-31E0-40B8-B98B-D2665356BDD1}" type="presOf" srcId="{63372502-6C74-463E-B1CA-7D1821E0231D}" destId="{4E3FC25F-CFFB-470D-92D5-EF3D53B8C6A8}" srcOrd="0" destOrd="0" presId="urn:microsoft.com/office/officeart/2005/8/layout/bProcess3"/>
    <dgm:cxn modelId="{91B98C42-3DD3-4A2E-968C-6D952F5D5EA3}" srcId="{8724ED28-120F-4F41-B021-333CB23330F6}" destId="{76A20E6C-0411-4242-AA1C-BFF6973BF64B}" srcOrd="3" destOrd="0" parTransId="{887A5047-6AD7-47A8-95E7-38D39D20C0A0}" sibTransId="{37F4EAD7-651A-4D5D-9A35-267500A6F662}"/>
    <dgm:cxn modelId="{CCD45B48-CED7-4057-8CDB-FFF0BAE60FF0}" srcId="{8724ED28-120F-4F41-B021-333CB23330F6}" destId="{E4EE2E57-C5BF-46DF-9262-7EAE28261C99}" srcOrd="1" destOrd="0" parTransId="{5F287869-ABE3-4D72-ACE8-7682E138DE56}" sibTransId="{5B779A0E-E296-4F00-AABE-AA06F088F4DD}"/>
    <dgm:cxn modelId="{D8B4A94B-5B20-4072-8814-43CBFE4B3704}" type="presOf" srcId="{E4EE2E57-C5BF-46DF-9262-7EAE28261C99}" destId="{2B707088-4B6E-4103-A4AF-2C0AEC35D110}" srcOrd="0" destOrd="0" presId="urn:microsoft.com/office/officeart/2005/8/layout/bProcess3"/>
    <dgm:cxn modelId="{35D07551-BE00-4C89-A7ED-7A83D0B33711}" type="presOf" srcId="{CCD18C3B-5325-4408-A8DA-8F8A6549AFD6}" destId="{BF8B24F6-BF84-4CFE-B376-9AC71D7E6915}" srcOrd="0" destOrd="0" presId="urn:microsoft.com/office/officeart/2005/8/layout/bProcess3"/>
    <dgm:cxn modelId="{9337F574-7C30-4DD5-A3CD-5DF59F2C54EC}" type="presOf" srcId="{BBBC95EA-5E00-4700-A9DB-AB8B3103F42B}" destId="{5A617BD4-62C0-4B99-BCC3-E5E40DB9616A}" srcOrd="0" destOrd="0" presId="urn:microsoft.com/office/officeart/2005/8/layout/bProcess3"/>
    <dgm:cxn modelId="{11DA9DA4-62A1-46C1-82CE-B2EF01FB0BFE}" type="presOf" srcId="{5B779A0E-E296-4F00-AABE-AA06F088F4DD}" destId="{C49737DB-4A8D-489F-9788-2FA442D94E7B}" srcOrd="0" destOrd="0" presId="urn:microsoft.com/office/officeart/2005/8/layout/bProcess3"/>
    <dgm:cxn modelId="{A4A909AE-4952-4D22-A052-5EA4F6569055}" type="presOf" srcId="{5B779A0E-E296-4F00-AABE-AA06F088F4DD}" destId="{677A256C-5C41-4F92-B647-3D353A27885A}" srcOrd="1" destOrd="0" presId="urn:microsoft.com/office/officeart/2005/8/layout/bProcess3"/>
    <dgm:cxn modelId="{30E857CE-5E85-4A76-B72E-6357D9893A96}" type="presOf" srcId="{8724ED28-120F-4F41-B021-333CB23330F6}" destId="{A605D2DE-0E98-4656-8C46-67A9D41FEFBF}" srcOrd="0" destOrd="0" presId="urn:microsoft.com/office/officeart/2005/8/layout/bProcess3"/>
    <dgm:cxn modelId="{CA1D70CF-AEB9-4678-A5EA-91F3DF1DD032}" srcId="{8724ED28-120F-4F41-B021-333CB23330F6}" destId="{CCD18C3B-5325-4408-A8DA-8F8A6549AFD6}" srcOrd="0" destOrd="0" parTransId="{F325B8CF-01FE-496A-880B-504EAF91C20F}" sibTransId="{BBBC95EA-5E00-4700-A9DB-AB8B3103F42B}"/>
    <dgm:cxn modelId="{231A3ED1-7746-4673-81F5-D3F5B7FB52A9}" type="presOf" srcId="{76A20E6C-0411-4242-AA1C-BFF6973BF64B}" destId="{2562C205-DAEC-45CF-8D4C-CCB654F27FE4}" srcOrd="0" destOrd="0" presId="urn:microsoft.com/office/officeart/2005/8/layout/bProcess3"/>
    <dgm:cxn modelId="{6C5C3C05-E7AA-4969-9100-7B7F97BCCB01}" type="presParOf" srcId="{A605D2DE-0E98-4656-8C46-67A9D41FEFBF}" destId="{BF8B24F6-BF84-4CFE-B376-9AC71D7E6915}" srcOrd="0" destOrd="0" presId="urn:microsoft.com/office/officeart/2005/8/layout/bProcess3"/>
    <dgm:cxn modelId="{0997D6B4-286E-4018-99B5-0E1D42E80F7D}" type="presParOf" srcId="{A605D2DE-0E98-4656-8C46-67A9D41FEFBF}" destId="{5A617BD4-62C0-4B99-BCC3-E5E40DB9616A}" srcOrd="1" destOrd="0" presId="urn:microsoft.com/office/officeart/2005/8/layout/bProcess3"/>
    <dgm:cxn modelId="{696A9A3F-66D6-4781-842A-6C23660C3F72}" type="presParOf" srcId="{5A617BD4-62C0-4B99-BCC3-E5E40DB9616A}" destId="{F6724BF6-D72D-49EE-ABE1-E0DDD34BB6A6}" srcOrd="0" destOrd="0" presId="urn:microsoft.com/office/officeart/2005/8/layout/bProcess3"/>
    <dgm:cxn modelId="{B9BD8573-616E-4FF4-9084-FFC476D12BCE}" type="presParOf" srcId="{A605D2DE-0E98-4656-8C46-67A9D41FEFBF}" destId="{2B707088-4B6E-4103-A4AF-2C0AEC35D110}" srcOrd="2" destOrd="0" presId="urn:microsoft.com/office/officeart/2005/8/layout/bProcess3"/>
    <dgm:cxn modelId="{F2F75A7A-7863-4274-A0A7-FC9E8CC705BE}" type="presParOf" srcId="{A605D2DE-0E98-4656-8C46-67A9D41FEFBF}" destId="{C49737DB-4A8D-489F-9788-2FA442D94E7B}" srcOrd="3" destOrd="0" presId="urn:microsoft.com/office/officeart/2005/8/layout/bProcess3"/>
    <dgm:cxn modelId="{2CBEC70C-8EDB-44C4-B953-7207F534BA04}" type="presParOf" srcId="{C49737DB-4A8D-489F-9788-2FA442D94E7B}" destId="{677A256C-5C41-4F92-B647-3D353A27885A}" srcOrd="0" destOrd="0" presId="urn:microsoft.com/office/officeart/2005/8/layout/bProcess3"/>
    <dgm:cxn modelId="{EC8924FF-5AFC-46E6-836B-DBDBEB2547D7}" type="presParOf" srcId="{A605D2DE-0E98-4656-8C46-67A9D41FEFBF}" destId="{4E3FC25F-CFFB-470D-92D5-EF3D53B8C6A8}" srcOrd="4" destOrd="0" presId="urn:microsoft.com/office/officeart/2005/8/layout/bProcess3"/>
    <dgm:cxn modelId="{C4367E74-4D53-421D-8B9B-AFF69B6D11AB}" type="presParOf" srcId="{A605D2DE-0E98-4656-8C46-67A9D41FEFBF}" destId="{2678B450-492A-4DDC-8807-92E3AEDC9AA6}" srcOrd="5" destOrd="0" presId="urn:microsoft.com/office/officeart/2005/8/layout/bProcess3"/>
    <dgm:cxn modelId="{3B45BB5E-FF52-4D20-A9E5-5B3B490BA561}" type="presParOf" srcId="{2678B450-492A-4DDC-8807-92E3AEDC9AA6}" destId="{2B197621-0649-4847-9EBA-1F75FC4D2B8A}" srcOrd="0" destOrd="0" presId="urn:microsoft.com/office/officeart/2005/8/layout/bProcess3"/>
    <dgm:cxn modelId="{570E6342-64F6-4020-8AC0-E33B7731BE8E}" type="presParOf" srcId="{A605D2DE-0E98-4656-8C46-67A9D41FEFBF}" destId="{2562C205-DAEC-45CF-8D4C-CCB654F27FE4}" srcOrd="6" destOrd="0" presId="urn:microsoft.com/office/officeart/2005/8/layout/bProcess3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70E2E5-297D-4716-9A37-AB53292F29A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067329E-E846-4EC7-BFA5-2B568E6BB87A}">
      <dgm:prSet phldrT="[文字]" custT="1"/>
      <dgm:spPr>
        <a:solidFill>
          <a:schemeClr val="accent1">
            <a:lumMod val="20000"/>
            <a:lumOff val="80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模式選擇</a:t>
          </a:r>
        </a:p>
      </dgm:t>
    </dgm:pt>
    <dgm:pt modelId="{62799C41-5811-4012-A9EC-CE69F4708506}" type="parTrans" cxnId="{0EB99593-EDF5-447C-83A2-EB53D1FAD23D}">
      <dgm:prSet/>
      <dgm:spPr/>
      <dgm:t>
        <a:bodyPr/>
        <a:lstStyle/>
        <a:p>
          <a:endParaRPr lang="zh-TW" altLang="en-US"/>
        </a:p>
      </dgm:t>
    </dgm:pt>
    <dgm:pt modelId="{83E2FEC0-B2B7-469D-BEEA-72308DF80BC5}" type="sibTrans" cxnId="{0EB99593-EDF5-447C-83A2-EB53D1FAD23D}">
      <dgm:prSet/>
      <dgm:spPr/>
      <dgm:t>
        <a:bodyPr/>
        <a:lstStyle/>
        <a:p>
          <a:endParaRPr lang="zh-TW" altLang="en-US"/>
        </a:p>
      </dgm:t>
    </dgm:pt>
    <dgm:pt modelId="{96E98D03-5CEB-4BA1-9AD4-AD5135DA4C3A}">
      <dgm:prSet phldrT="[文字]" custT="1"/>
      <dgm:spPr>
        <a:solidFill>
          <a:schemeClr val="accent1">
            <a:lumMod val="20000"/>
            <a:lumOff val="80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關卡設定</a:t>
          </a:r>
        </a:p>
      </dgm:t>
    </dgm:pt>
    <dgm:pt modelId="{80D75169-F095-4BF7-A644-A5831CF66D35}" type="parTrans" cxnId="{537DCF31-405D-4833-9BB0-1178F16EF00E}">
      <dgm:prSet/>
      <dgm:spPr/>
      <dgm:t>
        <a:bodyPr/>
        <a:lstStyle/>
        <a:p>
          <a:endParaRPr lang="zh-TW" altLang="en-US"/>
        </a:p>
      </dgm:t>
    </dgm:pt>
    <dgm:pt modelId="{B6D04706-576C-4127-9DDE-908D59FFF668}" type="sibTrans" cxnId="{537DCF31-405D-4833-9BB0-1178F16EF00E}">
      <dgm:prSet/>
      <dgm:spPr/>
      <dgm:t>
        <a:bodyPr/>
        <a:lstStyle/>
        <a:p>
          <a:endParaRPr lang="zh-TW" altLang="en-US"/>
        </a:p>
      </dgm:t>
    </dgm:pt>
    <dgm:pt modelId="{301B8355-3BDC-47A5-815B-374550BA850B}">
      <dgm:prSet phldrT="[文字]" custT="1"/>
      <dgm:spPr>
        <a:solidFill>
          <a:schemeClr val="accent1">
            <a:lumMod val="20000"/>
            <a:lumOff val="80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戰鬥場景</a:t>
          </a:r>
        </a:p>
      </dgm:t>
    </dgm:pt>
    <dgm:pt modelId="{BF2E576C-5BAF-43CE-94A9-5362BF1E60B5}" type="parTrans" cxnId="{C47F55C3-0E0D-4FF4-B9F2-F6D2658EAA6C}">
      <dgm:prSet/>
      <dgm:spPr/>
      <dgm:t>
        <a:bodyPr/>
        <a:lstStyle/>
        <a:p>
          <a:endParaRPr lang="zh-TW" altLang="en-US"/>
        </a:p>
      </dgm:t>
    </dgm:pt>
    <dgm:pt modelId="{2191A44A-78C4-44B5-A924-05812A9DCD26}" type="sibTrans" cxnId="{C47F55C3-0E0D-4FF4-B9F2-F6D2658EAA6C}">
      <dgm:prSet/>
      <dgm:spPr/>
      <dgm:t>
        <a:bodyPr/>
        <a:lstStyle/>
        <a:p>
          <a:endParaRPr lang="zh-TW" altLang="en-US"/>
        </a:p>
      </dgm:t>
    </dgm:pt>
    <dgm:pt modelId="{C8CF2A94-0E7D-4B47-9448-F901BD64CC04}">
      <dgm:prSet phldrT="[文字]" custT="1"/>
      <dgm:spPr>
        <a:solidFill>
          <a:schemeClr val="accent1">
            <a:lumMod val="20000"/>
            <a:lumOff val="80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對戰結束</a:t>
          </a:r>
        </a:p>
      </dgm:t>
    </dgm:pt>
    <dgm:pt modelId="{49CCB1C6-3E64-4F7B-899C-E9738C64861C}" type="parTrans" cxnId="{0059A695-8650-460B-AA22-35A72A9B0B47}">
      <dgm:prSet/>
      <dgm:spPr/>
      <dgm:t>
        <a:bodyPr/>
        <a:lstStyle/>
        <a:p>
          <a:endParaRPr lang="zh-TW" altLang="en-US"/>
        </a:p>
      </dgm:t>
    </dgm:pt>
    <dgm:pt modelId="{A818A08F-5966-486A-A2F7-45DEE0894BA1}" type="sibTrans" cxnId="{0059A695-8650-460B-AA22-35A72A9B0B47}">
      <dgm:prSet/>
      <dgm:spPr/>
      <dgm:t>
        <a:bodyPr/>
        <a:lstStyle/>
        <a:p>
          <a:endParaRPr lang="zh-TW" altLang="en-US"/>
        </a:p>
      </dgm:t>
    </dgm:pt>
    <dgm:pt modelId="{D196FC89-01E2-41E8-B1C8-6CF6A159BA86}" type="pres">
      <dgm:prSet presAssocID="{8D70E2E5-297D-4716-9A37-AB53292F29AC}" presName="Name0" presStyleCnt="0">
        <dgm:presLayoutVars>
          <dgm:dir/>
          <dgm:animLvl val="lvl"/>
          <dgm:resizeHandles val="exact"/>
        </dgm:presLayoutVars>
      </dgm:prSet>
      <dgm:spPr/>
    </dgm:pt>
    <dgm:pt modelId="{C9CA0238-409C-4ECD-AA9A-B7905287177F}" type="pres">
      <dgm:prSet presAssocID="{5067329E-E846-4EC7-BFA5-2B568E6BB87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2FE2675-6B32-4789-9FA7-D60CFA6C938C}" type="pres">
      <dgm:prSet presAssocID="{83E2FEC0-B2B7-469D-BEEA-72308DF80BC5}" presName="parTxOnlySpace" presStyleCnt="0"/>
      <dgm:spPr/>
    </dgm:pt>
    <dgm:pt modelId="{66CF1CF8-7C80-4369-ABBA-638D7B1A520E}" type="pres">
      <dgm:prSet presAssocID="{96E98D03-5CEB-4BA1-9AD4-AD5135DA4C3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76F94C0-5500-4626-9D27-ACA96E77382E}" type="pres">
      <dgm:prSet presAssocID="{B6D04706-576C-4127-9DDE-908D59FFF668}" presName="parTxOnlySpace" presStyleCnt="0"/>
      <dgm:spPr/>
    </dgm:pt>
    <dgm:pt modelId="{C5351AF6-2095-4D1A-80E9-5449A8F1C630}" type="pres">
      <dgm:prSet presAssocID="{301B8355-3BDC-47A5-815B-374550BA850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1BEA7D5-6AA7-4A96-83E0-04F9B7BABCFE}" type="pres">
      <dgm:prSet presAssocID="{2191A44A-78C4-44B5-A924-05812A9DCD26}" presName="parTxOnlySpace" presStyleCnt="0"/>
      <dgm:spPr/>
    </dgm:pt>
    <dgm:pt modelId="{160F9ADE-2385-4D81-8055-D200370C288E}" type="pres">
      <dgm:prSet presAssocID="{C8CF2A94-0E7D-4B47-9448-F901BD64CC0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50ABF28-F40C-45DA-AEB9-7A2A5B6B04BF}" type="presOf" srcId="{96E98D03-5CEB-4BA1-9AD4-AD5135DA4C3A}" destId="{66CF1CF8-7C80-4369-ABBA-638D7B1A520E}" srcOrd="0" destOrd="0" presId="urn:microsoft.com/office/officeart/2005/8/layout/chevron1"/>
    <dgm:cxn modelId="{537DCF31-405D-4833-9BB0-1178F16EF00E}" srcId="{8D70E2E5-297D-4716-9A37-AB53292F29AC}" destId="{96E98D03-5CEB-4BA1-9AD4-AD5135DA4C3A}" srcOrd="1" destOrd="0" parTransId="{80D75169-F095-4BF7-A644-A5831CF66D35}" sibTransId="{B6D04706-576C-4127-9DDE-908D59FFF668}"/>
    <dgm:cxn modelId="{CCBE9E65-A627-46E5-A89B-B27B47C0E80E}" type="presOf" srcId="{5067329E-E846-4EC7-BFA5-2B568E6BB87A}" destId="{C9CA0238-409C-4ECD-AA9A-B7905287177F}" srcOrd="0" destOrd="0" presId="urn:microsoft.com/office/officeart/2005/8/layout/chevron1"/>
    <dgm:cxn modelId="{6E763348-B0E7-4D42-A9B6-3634DF48E627}" type="presOf" srcId="{C8CF2A94-0E7D-4B47-9448-F901BD64CC04}" destId="{160F9ADE-2385-4D81-8055-D200370C288E}" srcOrd="0" destOrd="0" presId="urn:microsoft.com/office/officeart/2005/8/layout/chevron1"/>
    <dgm:cxn modelId="{C9780F4E-975C-46DF-A450-CFB9ED6FE686}" type="presOf" srcId="{301B8355-3BDC-47A5-815B-374550BA850B}" destId="{C5351AF6-2095-4D1A-80E9-5449A8F1C630}" srcOrd="0" destOrd="0" presId="urn:microsoft.com/office/officeart/2005/8/layout/chevron1"/>
    <dgm:cxn modelId="{0EB99593-EDF5-447C-83A2-EB53D1FAD23D}" srcId="{8D70E2E5-297D-4716-9A37-AB53292F29AC}" destId="{5067329E-E846-4EC7-BFA5-2B568E6BB87A}" srcOrd="0" destOrd="0" parTransId="{62799C41-5811-4012-A9EC-CE69F4708506}" sibTransId="{83E2FEC0-B2B7-469D-BEEA-72308DF80BC5}"/>
    <dgm:cxn modelId="{0059A695-8650-460B-AA22-35A72A9B0B47}" srcId="{8D70E2E5-297D-4716-9A37-AB53292F29AC}" destId="{C8CF2A94-0E7D-4B47-9448-F901BD64CC04}" srcOrd="3" destOrd="0" parTransId="{49CCB1C6-3E64-4F7B-899C-E9738C64861C}" sibTransId="{A818A08F-5966-486A-A2F7-45DEE0894BA1}"/>
    <dgm:cxn modelId="{C47F55C3-0E0D-4FF4-B9F2-F6D2658EAA6C}" srcId="{8D70E2E5-297D-4716-9A37-AB53292F29AC}" destId="{301B8355-3BDC-47A5-815B-374550BA850B}" srcOrd="2" destOrd="0" parTransId="{BF2E576C-5BAF-43CE-94A9-5362BF1E60B5}" sibTransId="{2191A44A-78C4-44B5-A924-05812A9DCD26}"/>
    <dgm:cxn modelId="{9B2930E8-22D8-4FFB-9178-64860D982DC7}" type="presOf" srcId="{8D70E2E5-297D-4716-9A37-AB53292F29AC}" destId="{D196FC89-01E2-41E8-B1C8-6CF6A159BA86}" srcOrd="0" destOrd="0" presId="urn:microsoft.com/office/officeart/2005/8/layout/chevron1"/>
    <dgm:cxn modelId="{769D1B11-9A85-4A69-AAC6-CB7D323E4752}" type="presParOf" srcId="{D196FC89-01E2-41E8-B1C8-6CF6A159BA86}" destId="{C9CA0238-409C-4ECD-AA9A-B7905287177F}" srcOrd="0" destOrd="0" presId="urn:microsoft.com/office/officeart/2005/8/layout/chevron1"/>
    <dgm:cxn modelId="{817F24C2-5EAB-4B66-8B26-D0CE56BD7022}" type="presParOf" srcId="{D196FC89-01E2-41E8-B1C8-6CF6A159BA86}" destId="{82FE2675-6B32-4789-9FA7-D60CFA6C938C}" srcOrd="1" destOrd="0" presId="urn:microsoft.com/office/officeart/2005/8/layout/chevron1"/>
    <dgm:cxn modelId="{01E6D121-2D5F-46F4-B28E-6AEC6DBB2D59}" type="presParOf" srcId="{D196FC89-01E2-41E8-B1C8-6CF6A159BA86}" destId="{66CF1CF8-7C80-4369-ABBA-638D7B1A520E}" srcOrd="2" destOrd="0" presId="urn:microsoft.com/office/officeart/2005/8/layout/chevron1"/>
    <dgm:cxn modelId="{36BBCB49-413B-43F7-A114-3435A9313B64}" type="presParOf" srcId="{D196FC89-01E2-41E8-B1C8-6CF6A159BA86}" destId="{B76F94C0-5500-4626-9D27-ACA96E77382E}" srcOrd="3" destOrd="0" presId="urn:microsoft.com/office/officeart/2005/8/layout/chevron1"/>
    <dgm:cxn modelId="{E839F191-AF10-4F9E-BAAF-31E2576ECA17}" type="presParOf" srcId="{D196FC89-01E2-41E8-B1C8-6CF6A159BA86}" destId="{C5351AF6-2095-4D1A-80E9-5449A8F1C630}" srcOrd="4" destOrd="0" presId="urn:microsoft.com/office/officeart/2005/8/layout/chevron1"/>
    <dgm:cxn modelId="{80660CED-9B7E-4954-A678-3B4DF090ABCE}" type="presParOf" srcId="{D196FC89-01E2-41E8-B1C8-6CF6A159BA86}" destId="{51BEA7D5-6AA7-4A96-83E0-04F9B7BABCFE}" srcOrd="5" destOrd="0" presId="urn:microsoft.com/office/officeart/2005/8/layout/chevron1"/>
    <dgm:cxn modelId="{447BA466-F0AE-41D7-B12C-6912D62884A0}" type="presParOf" srcId="{D196FC89-01E2-41E8-B1C8-6CF6A159BA86}" destId="{160F9ADE-2385-4D81-8055-D200370C288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24ED28-120F-4F41-B021-333CB23330F6}" type="doc">
      <dgm:prSet loTypeId="urn:microsoft.com/office/officeart/2005/8/layout/bProcess3" loCatId="process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CCD18C3B-5325-4408-A8DA-8F8A6549AFD6}">
      <dgm:prSet phldrT="[文字]" custT="1"/>
      <dgm:spPr>
        <a:solidFill>
          <a:schemeClr val="bg1">
            <a:alpha val="50196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遊戲規格</a:t>
          </a:r>
        </a:p>
      </dgm:t>
    </dgm:pt>
    <dgm:pt modelId="{F325B8CF-01FE-496A-880B-504EAF91C20F}" type="parTrans" cxnId="{CA1D70CF-AEB9-4678-A5EA-91F3DF1DD032}">
      <dgm:prSet/>
      <dgm:spPr/>
      <dgm:t>
        <a:bodyPr/>
        <a:lstStyle/>
        <a:p>
          <a:endParaRPr lang="zh-TW" altLang="en-US" sz="20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BBC95EA-5E00-4700-A9DB-AB8B3103F42B}" type="sibTrans" cxnId="{CA1D70CF-AEB9-4678-A5EA-91F3DF1DD032}">
      <dgm:prSet custT="1"/>
      <dgm:spPr/>
      <dgm:t>
        <a:bodyPr/>
        <a:lstStyle/>
        <a:p>
          <a:endParaRPr lang="zh-TW" altLang="en-US" sz="20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6A20E6C-0411-4242-AA1C-BFF6973BF64B}">
      <dgm:prSet phldrT="[文字]" custT="1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核心操作</a:t>
          </a:r>
        </a:p>
      </dgm:t>
    </dgm:pt>
    <dgm:pt modelId="{887A5047-6AD7-47A8-95E7-38D39D20C0A0}" type="parTrans" cxnId="{91B98C42-3DD3-4A2E-968C-6D952F5D5EA3}">
      <dgm:prSet/>
      <dgm:spPr/>
      <dgm:t>
        <a:bodyPr/>
        <a:lstStyle/>
        <a:p>
          <a:endParaRPr lang="zh-TW" altLang="en-US" sz="20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7F4EAD7-651A-4D5D-9A35-267500A6F662}" type="sibTrans" cxnId="{91B98C42-3DD3-4A2E-968C-6D952F5D5EA3}">
      <dgm:prSet custT="1"/>
      <dgm:spPr/>
      <dgm:t>
        <a:bodyPr/>
        <a:lstStyle/>
        <a:p>
          <a:endParaRPr lang="zh-TW" altLang="en-US" sz="20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372502-6C74-463E-B1CA-7D1821E0231D}">
      <dgm:prSet phldrT="[文字]" custT="1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完整遊戲流程</a:t>
          </a:r>
        </a:p>
      </dgm:t>
    </dgm:pt>
    <dgm:pt modelId="{B9227CC7-C27F-4DF7-AC74-69FF72C4D7B7}" type="sibTrans" cxnId="{EF2A8301-9AEC-4429-A28E-E46FF995443D}">
      <dgm:prSet custT="1"/>
      <dgm:spPr/>
      <dgm:t>
        <a:bodyPr/>
        <a:lstStyle/>
        <a:p>
          <a:endParaRPr lang="zh-TW" altLang="en-US" sz="20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402C3D9-6172-43C5-BB21-BB9645D9A2CE}" type="parTrans" cxnId="{EF2A8301-9AEC-4429-A28E-E46FF995443D}">
      <dgm:prSet/>
      <dgm:spPr/>
      <dgm:t>
        <a:bodyPr/>
        <a:lstStyle/>
        <a:p>
          <a:endParaRPr lang="zh-TW" altLang="en-US" sz="20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4EE2E57-C5BF-46DF-9262-7EAE28261C99}">
      <dgm:prSet phldrT="[文字]" custT="1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遊戲架構</a:t>
          </a:r>
        </a:p>
      </dgm:t>
    </dgm:pt>
    <dgm:pt modelId="{5B779A0E-E296-4F00-AABE-AA06F088F4DD}" type="sibTrans" cxnId="{CCD45B48-CED7-4057-8CDB-FFF0BAE60FF0}">
      <dgm:prSet custT="1"/>
      <dgm:spPr/>
      <dgm:t>
        <a:bodyPr/>
        <a:lstStyle/>
        <a:p>
          <a:endParaRPr lang="zh-TW" altLang="en-US" sz="20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F287869-ABE3-4D72-ACE8-7682E138DE56}" type="parTrans" cxnId="{CCD45B48-CED7-4057-8CDB-FFF0BAE60FF0}">
      <dgm:prSet/>
      <dgm:spPr/>
      <dgm:t>
        <a:bodyPr/>
        <a:lstStyle/>
        <a:p>
          <a:endParaRPr lang="zh-TW" altLang="en-US" sz="20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605D2DE-0E98-4656-8C46-67A9D41FEFBF}" type="pres">
      <dgm:prSet presAssocID="{8724ED28-120F-4F41-B021-333CB23330F6}" presName="Name0" presStyleCnt="0">
        <dgm:presLayoutVars>
          <dgm:dir/>
          <dgm:resizeHandles val="exact"/>
        </dgm:presLayoutVars>
      </dgm:prSet>
      <dgm:spPr/>
    </dgm:pt>
    <dgm:pt modelId="{BF8B24F6-BF84-4CFE-B376-9AC71D7E6915}" type="pres">
      <dgm:prSet presAssocID="{CCD18C3B-5325-4408-A8DA-8F8A6549AFD6}" presName="node" presStyleLbl="node1" presStyleIdx="0" presStyleCnt="4" custScaleY="42849">
        <dgm:presLayoutVars>
          <dgm:bulletEnabled val="1"/>
        </dgm:presLayoutVars>
      </dgm:prSet>
      <dgm:spPr/>
    </dgm:pt>
    <dgm:pt modelId="{5A617BD4-62C0-4B99-BCC3-E5E40DB9616A}" type="pres">
      <dgm:prSet presAssocID="{BBBC95EA-5E00-4700-A9DB-AB8B3103F42B}" presName="sibTrans" presStyleLbl="sibTrans1D1" presStyleIdx="0" presStyleCnt="3"/>
      <dgm:spPr/>
    </dgm:pt>
    <dgm:pt modelId="{F6724BF6-D72D-49EE-ABE1-E0DDD34BB6A6}" type="pres">
      <dgm:prSet presAssocID="{BBBC95EA-5E00-4700-A9DB-AB8B3103F42B}" presName="connectorText" presStyleLbl="sibTrans1D1" presStyleIdx="0" presStyleCnt="3"/>
      <dgm:spPr/>
    </dgm:pt>
    <dgm:pt modelId="{2B707088-4B6E-4103-A4AF-2C0AEC35D110}" type="pres">
      <dgm:prSet presAssocID="{E4EE2E57-C5BF-46DF-9262-7EAE28261C99}" presName="node" presStyleLbl="node1" presStyleIdx="1" presStyleCnt="4" custScaleY="42849">
        <dgm:presLayoutVars>
          <dgm:bulletEnabled val="1"/>
        </dgm:presLayoutVars>
      </dgm:prSet>
      <dgm:spPr/>
    </dgm:pt>
    <dgm:pt modelId="{C49737DB-4A8D-489F-9788-2FA442D94E7B}" type="pres">
      <dgm:prSet presAssocID="{5B779A0E-E296-4F00-AABE-AA06F088F4DD}" presName="sibTrans" presStyleLbl="sibTrans1D1" presStyleIdx="1" presStyleCnt="3"/>
      <dgm:spPr/>
    </dgm:pt>
    <dgm:pt modelId="{677A256C-5C41-4F92-B647-3D353A27885A}" type="pres">
      <dgm:prSet presAssocID="{5B779A0E-E296-4F00-AABE-AA06F088F4DD}" presName="connectorText" presStyleLbl="sibTrans1D1" presStyleIdx="1" presStyleCnt="3"/>
      <dgm:spPr/>
    </dgm:pt>
    <dgm:pt modelId="{4E3FC25F-CFFB-470D-92D5-EF3D53B8C6A8}" type="pres">
      <dgm:prSet presAssocID="{63372502-6C74-463E-B1CA-7D1821E0231D}" presName="node" presStyleLbl="node1" presStyleIdx="2" presStyleCnt="4" custScaleY="42849">
        <dgm:presLayoutVars>
          <dgm:bulletEnabled val="1"/>
        </dgm:presLayoutVars>
      </dgm:prSet>
      <dgm:spPr/>
    </dgm:pt>
    <dgm:pt modelId="{2678B450-492A-4DDC-8807-92E3AEDC9AA6}" type="pres">
      <dgm:prSet presAssocID="{B9227CC7-C27F-4DF7-AC74-69FF72C4D7B7}" presName="sibTrans" presStyleLbl="sibTrans1D1" presStyleIdx="2" presStyleCnt="3"/>
      <dgm:spPr/>
    </dgm:pt>
    <dgm:pt modelId="{2B197621-0649-4847-9EBA-1F75FC4D2B8A}" type="pres">
      <dgm:prSet presAssocID="{B9227CC7-C27F-4DF7-AC74-69FF72C4D7B7}" presName="connectorText" presStyleLbl="sibTrans1D1" presStyleIdx="2" presStyleCnt="3"/>
      <dgm:spPr/>
    </dgm:pt>
    <dgm:pt modelId="{2562C205-DAEC-45CF-8D4C-CCB654F27FE4}" type="pres">
      <dgm:prSet presAssocID="{76A20E6C-0411-4242-AA1C-BFF6973BF64B}" presName="node" presStyleLbl="node1" presStyleIdx="3" presStyleCnt="4" custScaleY="42849">
        <dgm:presLayoutVars>
          <dgm:bulletEnabled val="1"/>
        </dgm:presLayoutVars>
      </dgm:prSet>
      <dgm:spPr/>
    </dgm:pt>
  </dgm:ptLst>
  <dgm:cxnLst>
    <dgm:cxn modelId="{EF2A8301-9AEC-4429-A28E-E46FF995443D}" srcId="{8724ED28-120F-4F41-B021-333CB23330F6}" destId="{63372502-6C74-463E-B1CA-7D1821E0231D}" srcOrd="2" destOrd="0" parTransId="{B402C3D9-6172-43C5-BB21-BB9645D9A2CE}" sibTransId="{B9227CC7-C27F-4DF7-AC74-69FF72C4D7B7}"/>
    <dgm:cxn modelId="{AF327B18-22A0-4850-BEC2-AEE68EDC0452}" type="presOf" srcId="{B9227CC7-C27F-4DF7-AC74-69FF72C4D7B7}" destId="{2B197621-0649-4847-9EBA-1F75FC4D2B8A}" srcOrd="1" destOrd="0" presId="urn:microsoft.com/office/officeart/2005/8/layout/bProcess3"/>
    <dgm:cxn modelId="{9A7C411C-5D29-4E12-8923-C09395A02BE0}" type="presOf" srcId="{BBBC95EA-5E00-4700-A9DB-AB8B3103F42B}" destId="{F6724BF6-D72D-49EE-ABE1-E0DDD34BB6A6}" srcOrd="1" destOrd="0" presId="urn:microsoft.com/office/officeart/2005/8/layout/bProcess3"/>
    <dgm:cxn modelId="{1C0C471F-5C57-4643-A0FD-DEF7F1C8E423}" type="presOf" srcId="{B9227CC7-C27F-4DF7-AC74-69FF72C4D7B7}" destId="{2678B450-492A-4DDC-8807-92E3AEDC9AA6}" srcOrd="0" destOrd="0" presId="urn:microsoft.com/office/officeart/2005/8/layout/bProcess3"/>
    <dgm:cxn modelId="{7FBB873B-31E0-40B8-B98B-D2665356BDD1}" type="presOf" srcId="{63372502-6C74-463E-B1CA-7D1821E0231D}" destId="{4E3FC25F-CFFB-470D-92D5-EF3D53B8C6A8}" srcOrd="0" destOrd="0" presId="urn:microsoft.com/office/officeart/2005/8/layout/bProcess3"/>
    <dgm:cxn modelId="{91B98C42-3DD3-4A2E-968C-6D952F5D5EA3}" srcId="{8724ED28-120F-4F41-B021-333CB23330F6}" destId="{76A20E6C-0411-4242-AA1C-BFF6973BF64B}" srcOrd="3" destOrd="0" parTransId="{887A5047-6AD7-47A8-95E7-38D39D20C0A0}" sibTransId="{37F4EAD7-651A-4D5D-9A35-267500A6F662}"/>
    <dgm:cxn modelId="{CCD45B48-CED7-4057-8CDB-FFF0BAE60FF0}" srcId="{8724ED28-120F-4F41-B021-333CB23330F6}" destId="{E4EE2E57-C5BF-46DF-9262-7EAE28261C99}" srcOrd="1" destOrd="0" parTransId="{5F287869-ABE3-4D72-ACE8-7682E138DE56}" sibTransId="{5B779A0E-E296-4F00-AABE-AA06F088F4DD}"/>
    <dgm:cxn modelId="{D8B4A94B-5B20-4072-8814-43CBFE4B3704}" type="presOf" srcId="{E4EE2E57-C5BF-46DF-9262-7EAE28261C99}" destId="{2B707088-4B6E-4103-A4AF-2C0AEC35D110}" srcOrd="0" destOrd="0" presId="urn:microsoft.com/office/officeart/2005/8/layout/bProcess3"/>
    <dgm:cxn modelId="{35D07551-BE00-4C89-A7ED-7A83D0B33711}" type="presOf" srcId="{CCD18C3B-5325-4408-A8DA-8F8A6549AFD6}" destId="{BF8B24F6-BF84-4CFE-B376-9AC71D7E6915}" srcOrd="0" destOrd="0" presId="urn:microsoft.com/office/officeart/2005/8/layout/bProcess3"/>
    <dgm:cxn modelId="{9337F574-7C30-4DD5-A3CD-5DF59F2C54EC}" type="presOf" srcId="{BBBC95EA-5E00-4700-A9DB-AB8B3103F42B}" destId="{5A617BD4-62C0-4B99-BCC3-E5E40DB9616A}" srcOrd="0" destOrd="0" presId="urn:microsoft.com/office/officeart/2005/8/layout/bProcess3"/>
    <dgm:cxn modelId="{11DA9DA4-62A1-46C1-82CE-B2EF01FB0BFE}" type="presOf" srcId="{5B779A0E-E296-4F00-AABE-AA06F088F4DD}" destId="{C49737DB-4A8D-489F-9788-2FA442D94E7B}" srcOrd="0" destOrd="0" presId="urn:microsoft.com/office/officeart/2005/8/layout/bProcess3"/>
    <dgm:cxn modelId="{A4A909AE-4952-4D22-A052-5EA4F6569055}" type="presOf" srcId="{5B779A0E-E296-4F00-AABE-AA06F088F4DD}" destId="{677A256C-5C41-4F92-B647-3D353A27885A}" srcOrd="1" destOrd="0" presId="urn:microsoft.com/office/officeart/2005/8/layout/bProcess3"/>
    <dgm:cxn modelId="{30E857CE-5E85-4A76-B72E-6357D9893A96}" type="presOf" srcId="{8724ED28-120F-4F41-B021-333CB23330F6}" destId="{A605D2DE-0E98-4656-8C46-67A9D41FEFBF}" srcOrd="0" destOrd="0" presId="urn:microsoft.com/office/officeart/2005/8/layout/bProcess3"/>
    <dgm:cxn modelId="{CA1D70CF-AEB9-4678-A5EA-91F3DF1DD032}" srcId="{8724ED28-120F-4F41-B021-333CB23330F6}" destId="{CCD18C3B-5325-4408-A8DA-8F8A6549AFD6}" srcOrd="0" destOrd="0" parTransId="{F325B8CF-01FE-496A-880B-504EAF91C20F}" sibTransId="{BBBC95EA-5E00-4700-A9DB-AB8B3103F42B}"/>
    <dgm:cxn modelId="{231A3ED1-7746-4673-81F5-D3F5B7FB52A9}" type="presOf" srcId="{76A20E6C-0411-4242-AA1C-BFF6973BF64B}" destId="{2562C205-DAEC-45CF-8D4C-CCB654F27FE4}" srcOrd="0" destOrd="0" presId="urn:microsoft.com/office/officeart/2005/8/layout/bProcess3"/>
    <dgm:cxn modelId="{6C5C3C05-E7AA-4969-9100-7B7F97BCCB01}" type="presParOf" srcId="{A605D2DE-0E98-4656-8C46-67A9D41FEFBF}" destId="{BF8B24F6-BF84-4CFE-B376-9AC71D7E6915}" srcOrd="0" destOrd="0" presId="urn:microsoft.com/office/officeart/2005/8/layout/bProcess3"/>
    <dgm:cxn modelId="{0997D6B4-286E-4018-99B5-0E1D42E80F7D}" type="presParOf" srcId="{A605D2DE-0E98-4656-8C46-67A9D41FEFBF}" destId="{5A617BD4-62C0-4B99-BCC3-E5E40DB9616A}" srcOrd="1" destOrd="0" presId="urn:microsoft.com/office/officeart/2005/8/layout/bProcess3"/>
    <dgm:cxn modelId="{696A9A3F-66D6-4781-842A-6C23660C3F72}" type="presParOf" srcId="{5A617BD4-62C0-4B99-BCC3-E5E40DB9616A}" destId="{F6724BF6-D72D-49EE-ABE1-E0DDD34BB6A6}" srcOrd="0" destOrd="0" presId="urn:microsoft.com/office/officeart/2005/8/layout/bProcess3"/>
    <dgm:cxn modelId="{B9BD8573-616E-4FF4-9084-FFC476D12BCE}" type="presParOf" srcId="{A605D2DE-0E98-4656-8C46-67A9D41FEFBF}" destId="{2B707088-4B6E-4103-A4AF-2C0AEC35D110}" srcOrd="2" destOrd="0" presId="urn:microsoft.com/office/officeart/2005/8/layout/bProcess3"/>
    <dgm:cxn modelId="{F2F75A7A-7863-4274-A0A7-FC9E8CC705BE}" type="presParOf" srcId="{A605D2DE-0E98-4656-8C46-67A9D41FEFBF}" destId="{C49737DB-4A8D-489F-9788-2FA442D94E7B}" srcOrd="3" destOrd="0" presId="urn:microsoft.com/office/officeart/2005/8/layout/bProcess3"/>
    <dgm:cxn modelId="{2CBEC70C-8EDB-44C4-B953-7207F534BA04}" type="presParOf" srcId="{C49737DB-4A8D-489F-9788-2FA442D94E7B}" destId="{677A256C-5C41-4F92-B647-3D353A27885A}" srcOrd="0" destOrd="0" presId="urn:microsoft.com/office/officeart/2005/8/layout/bProcess3"/>
    <dgm:cxn modelId="{EC8924FF-5AFC-46E6-836B-DBDBEB2547D7}" type="presParOf" srcId="{A605D2DE-0E98-4656-8C46-67A9D41FEFBF}" destId="{4E3FC25F-CFFB-470D-92D5-EF3D53B8C6A8}" srcOrd="4" destOrd="0" presId="urn:microsoft.com/office/officeart/2005/8/layout/bProcess3"/>
    <dgm:cxn modelId="{C4367E74-4D53-421D-8B9B-AFF69B6D11AB}" type="presParOf" srcId="{A605D2DE-0E98-4656-8C46-67A9D41FEFBF}" destId="{2678B450-492A-4DDC-8807-92E3AEDC9AA6}" srcOrd="5" destOrd="0" presId="urn:microsoft.com/office/officeart/2005/8/layout/bProcess3"/>
    <dgm:cxn modelId="{3B45BB5E-FF52-4D20-A9E5-5B3B490BA561}" type="presParOf" srcId="{2678B450-492A-4DDC-8807-92E3AEDC9AA6}" destId="{2B197621-0649-4847-9EBA-1F75FC4D2B8A}" srcOrd="0" destOrd="0" presId="urn:microsoft.com/office/officeart/2005/8/layout/bProcess3"/>
    <dgm:cxn modelId="{570E6342-64F6-4020-8AC0-E33B7731BE8E}" type="presParOf" srcId="{A605D2DE-0E98-4656-8C46-67A9D41FEFBF}" destId="{2562C205-DAEC-45CF-8D4C-CCB654F27FE4}" srcOrd="6" destOrd="0" presId="urn:microsoft.com/office/officeart/2005/8/layout/bProcess3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17BD4-62C0-4B99-BCC3-E5E40DB9616A}">
      <dsp:nvSpPr>
        <dsp:cNvPr id="0" name=""/>
        <dsp:cNvSpPr/>
      </dsp:nvSpPr>
      <dsp:spPr>
        <a:xfrm>
          <a:off x="3415729" y="339484"/>
          <a:ext cx="6580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8030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727529" y="381761"/>
        <a:ext cx="34431" cy="6886"/>
      </dsp:txXfrm>
    </dsp:sp>
    <dsp:sp modelId="{BF8B24F6-BF84-4CFE-B376-9AC71D7E6915}">
      <dsp:nvSpPr>
        <dsp:cNvPr id="0" name=""/>
        <dsp:cNvSpPr/>
      </dsp:nvSpPr>
      <dsp:spPr>
        <a:xfrm>
          <a:off x="423483" y="329"/>
          <a:ext cx="2994046" cy="769751"/>
        </a:xfrm>
        <a:prstGeom prst="rect">
          <a:avLst/>
        </a:prstGeom>
        <a:solidFill>
          <a:schemeClr val="bg1">
            <a:alpha val="50196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遊戲規格</a:t>
          </a:r>
        </a:p>
      </dsp:txBody>
      <dsp:txXfrm>
        <a:off x="423483" y="329"/>
        <a:ext cx="2994046" cy="769751"/>
      </dsp:txXfrm>
    </dsp:sp>
    <dsp:sp modelId="{C49737DB-4A8D-489F-9788-2FA442D94E7B}">
      <dsp:nvSpPr>
        <dsp:cNvPr id="0" name=""/>
        <dsp:cNvSpPr/>
      </dsp:nvSpPr>
      <dsp:spPr>
        <a:xfrm>
          <a:off x="1920506" y="768280"/>
          <a:ext cx="3682677" cy="658030"/>
        </a:xfrm>
        <a:custGeom>
          <a:avLst/>
          <a:gdLst/>
          <a:ahLst/>
          <a:cxnLst/>
          <a:rect l="0" t="0" r="0" b="0"/>
          <a:pathLst>
            <a:path>
              <a:moveTo>
                <a:pt x="3682677" y="0"/>
              </a:moveTo>
              <a:lnTo>
                <a:pt x="3682677" y="346115"/>
              </a:lnTo>
              <a:lnTo>
                <a:pt x="0" y="346115"/>
              </a:lnTo>
              <a:lnTo>
                <a:pt x="0" y="65803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668182" y="1093852"/>
        <a:ext cx="187325" cy="6886"/>
      </dsp:txXfrm>
    </dsp:sp>
    <dsp:sp modelId="{2B707088-4B6E-4103-A4AF-2C0AEC35D110}">
      <dsp:nvSpPr>
        <dsp:cNvPr id="0" name=""/>
        <dsp:cNvSpPr/>
      </dsp:nvSpPr>
      <dsp:spPr>
        <a:xfrm>
          <a:off x="4106160" y="329"/>
          <a:ext cx="2994046" cy="769751"/>
        </a:xfrm>
        <a:prstGeom prst="rect">
          <a:avLst/>
        </a:prstGeom>
        <a:solidFill>
          <a:srgbClr val="FFFFFF">
            <a:alpha val="50196"/>
          </a:srgb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遊戲架構</a:t>
          </a:r>
        </a:p>
      </dsp:txBody>
      <dsp:txXfrm>
        <a:off x="4106160" y="329"/>
        <a:ext cx="2994046" cy="769751"/>
      </dsp:txXfrm>
    </dsp:sp>
    <dsp:sp modelId="{2678B450-492A-4DDC-8807-92E3AEDC9AA6}">
      <dsp:nvSpPr>
        <dsp:cNvPr id="0" name=""/>
        <dsp:cNvSpPr/>
      </dsp:nvSpPr>
      <dsp:spPr>
        <a:xfrm>
          <a:off x="3415729" y="1797867"/>
          <a:ext cx="6580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8030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727529" y="1840143"/>
        <a:ext cx="34431" cy="6886"/>
      </dsp:txXfrm>
    </dsp:sp>
    <dsp:sp modelId="{4E3FC25F-CFFB-470D-92D5-EF3D53B8C6A8}">
      <dsp:nvSpPr>
        <dsp:cNvPr id="0" name=""/>
        <dsp:cNvSpPr/>
      </dsp:nvSpPr>
      <dsp:spPr>
        <a:xfrm>
          <a:off x="423483" y="1458711"/>
          <a:ext cx="2994046" cy="769751"/>
        </a:xfrm>
        <a:prstGeom prst="rect">
          <a:avLst/>
        </a:prstGeom>
        <a:solidFill>
          <a:srgbClr val="FFFFFF">
            <a:alpha val="50196"/>
          </a:srgb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完整遊戲流程</a:t>
          </a:r>
        </a:p>
      </dsp:txBody>
      <dsp:txXfrm>
        <a:off x="423483" y="1458711"/>
        <a:ext cx="2994046" cy="769751"/>
      </dsp:txXfrm>
    </dsp:sp>
    <dsp:sp modelId="{2562C205-DAEC-45CF-8D4C-CCB654F27FE4}">
      <dsp:nvSpPr>
        <dsp:cNvPr id="0" name=""/>
        <dsp:cNvSpPr/>
      </dsp:nvSpPr>
      <dsp:spPr>
        <a:xfrm>
          <a:off x="4106160" y="1458711"/>
          <a:ext cx="2994046" cy="769751"/>
        </a:xfrm>
        <a:prstGeom prst="rect">
          <a:avLst/>
        </a:prstGeom>
        <a:solidFill>
          <a:srgbClr val="FFFFFF">
            <a:alpha val="50196"/>
          </a:srgb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核心操作</a:t>
          </a:r>
        </a:p>
      </dsp:txBody>
      <dsp:txXfrm>
        <a:off x="4106160" y="1458711"/>
        <a:ext cx="2994046" cy="7697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17BD4-62C0-4B99-BCC3-E5E40DB9616A}">
      <dsp:nvSpPr>
        <dsp:cNvPr id="0" name=""/>
        <dsp:cNvSpPr/>
      </dsp:nvSpPr>
      <dsp:spPr>
        <a:xfrm>
          <a:off x="3415729" y="339484"/>
          <a:ext cx="6580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8030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727529" y="381761"/>
        <a:ext cx="34431" cy="6886"/>
      </dsp:txXfrm>
    </dsp:sp>
    <dsp:sp modelId="{BF8B24F6-BF84-4CFE-B376-9AC71D7E6915}">
      <dsp:nvSpPr>
        <dsp:cNvPr id="0" name=""/>
        <dsp:cNvSpPr/>
      </dsp:nvSpPr>
      <dsp:spPr>
        <a:xfrm>
          <a:off x="423483" y="329"/>
          <a:ext cx="2994046" cy="769751"/>
        </a:xfrm>
        <a:prstGeom prst="rect">
          <a:avLst/>
        </a:prstGeom>
        <a:solidFill>
          <a:schemeClr val="bg1">
            <a:alpha val="50196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遊戲規格</a:t>
          </a:r>
        </a:p>
      </dsp:txBody>
      <dsp:txXfrm>
        <a:off x="423483" y="329"/>
        <a:ext cx="2994046" cy="769751"/>
      </dsp:txXfrm>
    </dsp:sp>
    <dsp:sp modelId="{C49737DB-4A8D-489F-9788-2FA442D94E7B}">
      <dsp:nvSpPr>
        <dsp:cNvPr id="0" name=""/>
        <dsp:cNvSpPr/>
      </dsp:nvSpPr>
      <dsp:spPr>
        <a:xfrm>
          <a:off x="1920506" y="768280"/>
          <a:ext cx="3682677" cy="658030"/>
        </a:xfrm>
        <a:custGeom>
          <a:avLst/>
          <a:gdLst/>
          <a:ahLst/>
          <a:cxnLst/>
          <a:rect l="0" t="0" r="0" b="0"/>
          <a:pathLst>
            <a:path>
              <a:moveTo>
                <a:pt x="3682677" y="0"/>
              </a:moveTo>
              <a:lnTo>
                <a:pt x="3682677" y="346115"/>
              </a:lnTo>
              <a:lnTo>
                <a:pt x="0" y="346115"/>
              </a:lnTo>
              <a:lnTo>
                <a:pt x="0" y="65803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668182" y="1093852"/>
        <a:ext cx="187325" cy="6886"/>
      </dsp:txXfrm>
    </dsp:sp>
    <dsp:sp modelId="{2B707088-4B6E-4103-A4AF-2C0AEC35D110}">
      <dsp:nvSpPr>
        <dsp:cNvPr id="0" name=""/>
        <dsp:cNvSpPr/>
      </dsp:nvSpPr>
      <dsp:spPr>
        <a:xfrm>
          <a:off x="4106160" y="329"/>
          <a:ext cx="2994046" cy="769751"/>
        </a:xfrm>
        <a:prstGeom prst="rect">
          <a:avLst/>
        </a:prstGeom>
        <a:solidFill>
          <a:srgbClr val="FFFFFF">
            <a:alpha val="50196"/>
          </a:srgb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遊戲架構</a:t>
          </a:r>
        </a:p>
      </dsp:txBody>
      <dsp:txXfrm>
        <a:off x="4106160" y="329"/>
        <a:ext cx="2994046" cy="769751"/>
      </dsp:txXfrm>
    </dsp:sp>
    <dsp:sp modelId="{2678B450-492A-4DDC-8807-92E3AEDC9AA6}">
      <dsp:nvSpPr>
        <dsp:cNvPr id="0" name=""/>
        <dsp:cNvSpPr/>
      </dsp:nvSpPr>
      <dsp:spPr>
        <a:xfrm>
          <a:off x="3415729" y="1797867"/>
          <a:ext cx="6580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8030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727529" y="1840143"/>
        <a:ext cx="34431" cy="6886"/>
      </dsp:txXfrm>
    </dsp:sp>
    <dsp:sp modelId="{4E3FC25F-CFFB-470D-92D5-EF3D53B8C6A8}">
      <dsp:nvSpPr>
        <dsp:cNvPr id="0" name=""/>
        <dsp:cNvSpPr/>
      </dsp:nvSpPr>
      <dsp:spPr>
        <a:xfrm>
          <a:off x="423483" y="1458711"/>
          <a:ext cx="2994046" cy="769751"/>
        </a:xfrm>
        <a:prstGeom prst="rect">
          <a:avLst/>
        </a:prstGeom>
        <a:solidFill>
          <a:srgbClr val="FFFFFF">
            <a:alpha val="50196"/>
          </a:srgb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遊戲流程</a:t>
          </a:r>
        </a:p>
      </dsp:txBody>
      <dsp:txXfrm>
        <a:off x="423483" y="1458711"/>
        <a:ext cx="2994046" cy="769751"/>
      </dsp:txXfrm>
    </dsp:sp>
    <dsp:sp modelId="{2562C205-DAEC-45CF-8D4C-CCB654F27FE4}">
      <dsp:nvSpPr>
        <dsp:cNvPr id="0" name=""/>
        <dsp:cNvSpPr/>
      </dsp:nvSpPr>
      <dsp:spPr>
        <a:xfrm>
          <a:off x="4106160" y="1458711"/>
          <a:ext cx="2994046" cy="769751"/>
        </a:xfrm>
        <a:prstGeom prst="rect">
          <a:avLst/>
        </a:prstGeom>
        <a:solidFill>
          <a:srgbClr val="FFFFFF">
            <a:alpha val="50196"/>
          </a:srgb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核心操作</a:t>
          </a:r>
        </a:p>
      </dsp:txBody>
      <dsp:txXfrm>
        <a:off x="4106160" y="1458711"/>
        <a:ext cx="2994046" cy="7697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17BD4-62C0-4B99-BCC3-E5E40DB9616A}">
      <dsp:nvSpPr>
        <dsp:cNvPr id="0" name=""/>
        <dsp:cNvSpPr/>
      </dsp:nvSpPr>
      <dsp:spPr>
        <a:xfrm>
          <a:off x="3415729" y="339484"/>
          <a:ext cx="6580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8030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727529" y="381761"/>
        <a:ext cx="34431" cy="6886"/>
      </dsp:txXfrm>
    </dsp:sp>
    <dsp:sp modelId="{BF8B24F6-BF84-4CFE-B376-9AC71D7E6915}">
      <dsp:nvSpPr>
        <dsp:cNvPr id="0" name=""/>
        <dsp:cNvSpPr/>
      </dsp:nvSpPr>
      <dsp:spPr>
        <a:xfrm>
          <a:off x="423483" y="329"/>
          <a:ext cx="2994046" cy="769751"/>
        </a:xfrm>
        <a:prstGeom prst="rect">
          <a:avLst/>
        </a:prstGeom>
        <a:solidFill>
          <a:schemeClr val="bg1">
            <a:alpha val="50196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遊戲規格</a:t>
          </a:r>
        </a:p>
      </dsp:txBody>
      <dsp:txXfrm>
        <a:off x="423483" y="329"/>
        <a:ext cx="2994046" cy="769751"/>
      </dsp:txXfrm>
    </dsp:sp>
    <dsp:sp modelId="{C49737DB-4A8D-489F-9788-2FA442D94E7B}">
      <dsp:nvSpPr>
        <dsp:cNvPr id="0" name=""/>
        <dsp:cNvSpPr/>
      </dsp:nvSpPr>
      <dsp:spPr>
        <a:xfrm>
          <a:off x="1920506" y="768280"/>
          <a:ext cx="3682677" cy="658030"/>
        </a:xfrm>
        <a:custGeom>
          <a:avLst/>
          <a:gdLst/>
          <a:ahLst/>
          <a:cxnLst/>
          <a:rect l="0" t="0" r="0" b="0"/>
          <a:pathLst>
            <a:path>
              <a:moveTo>
                <a:pt x="3682677" y="0"/>
              </a:moveTo>
              <a:lnTo>
                <a:pt x="3682677" y="346115"/>
              </a:lnTo>
              <a:lnTo>
                <a:pt x="0" y="346115"/>
              </a:lnTo>
              <a:lnTo>
                <a:pt x="0" y="65803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668182" y="1093852"/>
        <a:ext cx="187325" cy="6886"/>
      </dsp:txXfrm>
    </dsp:sp>
    <dsp:sp modelId="{2B707088-4B6E-4103-A4AF-2C0AEC35D110}">
      <dsp:nvSpPr>
        <dsp:cNvPr id="0" name=""/>
        <dsp:cNvSpPr/>
      </dsp:nvSpPr>
      <dsp:spPr>
        <a:xfrm>
          <a:off x="4106160" y="329"/>
          <a:ext cx="2994046" cy="769751"/>
        </a:xfrm>
        <a:prstGeom prst="rect">
          <a:avLst/>
        </a:prstGeom>
        <a:solidFill>
          <a:srgbClr val="FFFFFF">
            <a:alpha val="50196"/>
          </a:srgb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遊戲架構</a:t>
          </a:r>
        </a:p>
      </dsp:txBody>
      <dsp:txXfrm>
        <a:off x="4106160" y="329"/>
        <a:ext cx="2994046" cy="769751"/>
      </dsp:txXfrm>
    </dsp:sp>
    <dsp:sp modelId="{2678B450-492A-4DDC-8807-92E3AEDC9AA6}">
      <dsp:nvSpPr>
        <dsp:cNvPr id="0" name=""/>
        <dsp:cNvSpPr/>
      </dsp:nvSpPr>
      <dsp:spPr>
        <a:xfrm>
          <a:off x="3415729" y="1797867"/>
          <a:ext cx="6580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8030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727529" y="1840143"/>
        <a:ext cx="34431" cy="6886"/>
      </dsp:txXfrm>
    </dsp:sp>
    <dsp:sp modelId="{4E3FC25F-CFFB-470D-92D5-EF3D53B8C6A8}">
      <dsp:nvSpPr>
        <dsp:cNvPr id="0" name=""/>
        <dsp:cNvSpPr/>
      </dsp:nvSpPr>
      <dsp:spPr>
        <a:xfrm>
          <a:off x="423483" y="1458711"/>
          <a:ext cx="2994046" cy="769751"/>
        </a:xfrm>
        <a:prstGeom prst="rect">
          <a:avLst/>
        </a:prstGeom>
        <a:solidFill>
          <a:srgbClr val="FFFFFF">
            <a:alpha val="50196"/>
          </a:srgb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遊戲流程</a:t>
          </a:r>
        </a:p>
      </dsp:txBody>
      <dsp:txXfrm>
        <a:off x="423483" y="1458711"/>
        <a:ext cx="2994046" cy="769751"/>
      </dsp:txXfrm>
    </dsp:sp>
    <dsp:sp modelId="{2562C205-DAEC-45CF-8D4C-CCB654F27FE4}">
      <dsp:nvSpPr>
        <dsp:cNvPr id="0" name=""/>
        <dsp:cNvSpPr/>
      </dsp:nvSpPr>
      <dsp:spPr>
        <a:xfrm>
          <a:off x="4106160" y="1458711"/>
          <a:ext cx="2994046" cy="769751"/>
        </a:xfrm>
        <a:prstGeom prst="rect">
          <a:avLst/>
        </a:prstGeom>
        <a:solidFill>
          <a:srgbClr val="FFFFFF">
            <a:alpha val="50196"/>
          </a:srgb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核心操作</a:t>
          </a:r>
        </a:p>
      </dsp:txBody>
      <dsp:txXfrm>
        <a:off x="4106160" y="1458711"/>
        <a:ext cx="2994046" cy="7697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A0238-409C-4ECD-AA9A-B7905287177F}">
      <dsp:nvSpPr>
        <dsp:cNvPr id="0" name=""/>
        <dsp:cNvSpPr/>
      </dsp:nvSpPr>
      <dsp:spPr>
        <a:xfrm>
          <a:off x="3770" y="0"/>
          <a:ext cx="2194718" cy="560351"/>
        </a:xfrm>
        <a:prstGeom prst="chevron">
          <a:avLst/>
        </a:prstGeom>
        <a:solidFill>
          <a:schemeClr val="accent1">
            <a:lumMod val="20000"/>
            <a:lumOff val="80000"/>
            <a:alpha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模式選擇</a:t>
          </a:r>
        </a:p>
      </dsp:txBody>
      <dsp:txXfrm>
        <a:off x="283946" y="0"/>
        <a:ext cx="1634367" cy="560351"/>
      </dsp:txXfrm>
    </dsp:sp>
    <dsp:sp modelId="{66CF1CF8-7C80-4369-ABBA-638D7B1A520E}">
      <dsp:nvSpPr>
        <dsp:cNvPr id="0" name=""/>
        <dsp:cNvSpPr/>
      </dsp:nvSpPr>
      <dsp:spPr>
        <a:xfrm>
          <a:off x="1979017" y="0"/>
          <a:ext cx="2194718" cy="560351"/>
        </a:xfrm>
        <a:prstGeom prst="chevron">
          <a:avLst/>
        </a:prstGeom>
        <a:solidFill>
          <a:schemeClr val="accent1">
            <a:lumMod val="20000"/>
            <a:lumOff val="80000"/>
            <a:alpha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關卡設定</a:t>
          </a:r>
        </a:p>
      </dsp:txBody>
      <dsp:txXfrm>
        <a:off x="2259193" y="0"/>
        <a:ext cx="1634367" cy="560351"/>
      </dsp:txXfrm>
    </dsp:sp>
    <dsp:sp modelId="{C5351AF6-2095-4D1A-80E9-5449A8F1C630}">
      <dsp:nvSpPr>
        <dsp:cNvPr id="0" name=""/>
        <dsp:cNvSpPr/>
      </dsp:nvSpPr>
      <dsp:spPr>
        <a:xfrm>
          <a:off x="3954264" y="0"/>
          <a:ext cx="2194718" cy="560351"/>
        </a:xfrm>
        <a:prstGeom prst="chevron">
          <a:avLst/>
        </a:prstGeom>
        <a:solidFill>
          <a:schemeClr val="accent1">
            <a:lumMod val="20000"/>
            <a:lumOff val="80000"/>
            <a:alpha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戰鬥場景</a:t>
          </a:r>
        </a:p>
      </dsp:txBody>
      <dsp:txXfrm>
        <a:off x="4234440" y="0"/>
        <a:ext cx="1634367" cy="560351"/>
      </dsp:txXfrm>
    </dsp:sp>
    <dsp:sp modelId="{160F9ADE-2385-4D81-8055-D200370C288E}">
      <dsp:nvSpPr>
        <dsp:cNvPr id="0" name=""/>
        <dsp:cNvSpPr/>
      </dsp:nvSpPr>
      <dsp:spPr>
        <a:xfrm>
          <a:off x="5929510" y="0"/>
          <a:ext cx="2194718" cy="560351"/>
        </a:xfrm>
        <a:prstGeom prst="chevron">
          <a:avLst/>
        </a:prstGeom>
        <a:solidFill>
          <a:schemeClr val="accent1">
            <a:lumMod val="20000"/>
            <a:lumOff val="80000"/>
            <a:alpha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對戰結束</a:t>
          </a:r>
        </a:p>
      </dsp:txBody>
      <dsp:txXfrm>
        <a:off x="6209686" y="0"/>
        <a:ext cx="1634367" cy="5603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17BD4-62C0-4B99-BCC3-E5E40DB9616A}">
      <dsp:nvSpPr>
        <dsp:cNvPr id="0" name=""/>
        <dsp:cNvSpPr/>
      </dsp:nvSpPr>
      <dsp:spPr>
        <a:xfrm>
          <a:off x="3415729" y="339484"/>
          <a:ext cx="6580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8030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727529" y="381761"/>
        <a:ext cx="34431" cy="6886"/>
      </dsp:txXfrm>
    </dsp:sp>
    <dsp:sp modelId="{BF8B24F6-BF84-4CFE-B376-9AC71D7E6915}">
      <dsp:nvSpPr>
        <dsp:cNvPr id="0" name=""/>
        <dsp:cNvSpPr/>
      </dsp:nvSpPr>
      <dsp:spPr>
        <a:xfrm>
          <a:off x="423483" y="329"/>
          <a:ext cx="2994046" cy="769751"/>
        </a:xfrm>
        <a:prstGeom prst="rect">
          <a:avLst/>
        </a:prstGeom>
        <a:solidFill>
          <a:schemeClr val="bg1">
            <a:alpha val="50196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遊戲規格</a:t>
          </a:r>
        </a:p>
      </dsp:txBody>
      <dsp:txXfrm>
        <a:off x="423483" y="329"/>
        <a:ext cx="2994046" cy="769751"/>
      </dsp:txXfrm>
    </dsp:sp>
    <dsp:sp modelId="{C49737DB-4A8D-489F-9788-2FA442D94E7B}">
      <dsp:nvSpPr>
        <dsp:cNvPr id="0" name=""/>
        <dsp:cNvSpPr/>
      </dsp:nvSpPr>
      <dsp:spPr>
        <a:xfrm>
          <a:off x="1920506" y="768280"/>
          <a:ext cx="3682677" cy="658030"/>
        </a:xfrm>
        <a:custGeom>
          <a:avLst/>
          <a:gdLst/>
          <a:ahLst/>
          <a:cxnLst/>
          <a:rect l="0" t="0" r="0" b="0"/>
          <a:pathLst>
            <a:path>
              <a:moveTo>
                <a:pt x="3682677" y="0"/>
              </a:moveTo>
              <a:lnTo>
                <a:pt x="3682677" y="346115"/>
              </a:lnTo>
              <a:lnTo>
                <a:pt x="0" y="346115"/>
              </a:lnTo>
              <a:lnTo>
                <a:pt x="0" y="65803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668182" y="1093852"/>
        <a:ext cx="187325" cy="6886"/>
      </dsp:txXfrm>
    </dsp:sp>
    <dsp:sp modelId="{2B707088-4B6E-4103-A4AF-2C0AEC35D110}">
      <dsp:nvSpPr>
        <dsp:cNvPr id="0" name=""/>
        <dsp:cNvSpPr/>
      </dsp:nvSpPr>
      <dsp:spPr>
        <a:xfrm>
          <a:off x="4106160" y="329"/>
          <a:ext cx="2994046" cy="769751"/>
        </a:xfrm>
        <a:prstGeom prst="rect">
          <a:avLst/>
        </a:prstGeom>
        <a:solidFill>
          <a:srgbClr val="FFFFFF">
            <a:alpha val="50196"/>
          </a:srgb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遊戲架構</a:t>
          </a:r>
        </a:p>
      </dsp:txBody>
      <dsp:txXfrm>
        <a:off x="4106160" y="329"/>
        <a:ext cx="2994046" cy="769751"/>
      </dsp:txXfrm>
    </dsp:sp>
    <dsp:sp modelId="{2678B450-492A-4DDC-8807-92E3AEDC9AA6}">
      <dsp:nvSpPr>
        <dsp:cNvPr id="0" name=""/>
        <dsp:cNvSpPr/>
      </dsp:nvSpPr>
      <dsp:spPr>
        <a:xfrm>
          <a:off x="3415729" y="1797867"/>
          <a:ext cx="6580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8030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>
            <a:solidFill>
              <a:schemeClr val="tx1">
                <a:lumMod val="65000"/>
                <a:lumOff val="3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727529" y="1840143"/>
        <a:ext cx="34431" cy="6886"/>
      </dsp:txXfrm>
    </dsp:sp>
    <dsp:sp modelId="{4E3FC25F-CFFB-470D-92D5-EF3D53B8C6A8}">
      <dsp:nvSpPr>
        <dsp:cNvPr id="0" name=""/>
        <dsp:cNvSpPr/>
      </dsp:nvSpPr>
      <dsp:spPr>
        <a:xfrm>
          <a:off x="423483" y="1458711"/>
          <a:ext cx="2994046" cy="769751"/>
        </a:xfrm>
        <a:prstGeom prst="rect">
          <a:avLst/>
        </a:prstGeom>
        <a:solidFill>
          <a:srgbClr val="FFFFFF">
            <a:alpha val="50196"/>
          </a:srgb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完整遊戲流程</a:t>
          </a:r>
        </a:p>
      </dsp:txBody>
      <dsp:txXfrm>
        <a:off x="423483" y="1458711"/>
        <a:ext cx="2994046" cy="769751"/>
      </dsp:txXfrm>
    </dsp:sp>
    <dsp:sp modelId="{2562C205-DAEC-45CF-8D4C-CCB654F27FE4}">
      <dsp:nvSpPr>
        <dsp:cNvPr id="0" name=""/>
        <dsp:cNvSpPr/>
      </dsp:nvSpPr>
      <dsp:spPr>
        <a:xfrm>
          <a:off x="4106160" y="1458711"/>
          <a:ext cx="2994046" cy="769751"/>
        </a:xfrm>
        <a:prstGeom prst="rect">
          <a:avLst/>
        </a:prstGeom>
        <a:solidFill>
          <a:srgbClr val="FFFFFF">
            <a:alpha val="50196"/>
          </a:srgb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核心操作</a:t>
          </a:r>
        </a:p>
      </dsp:txBody>
      <dsp:txXfrm>
        <a:off x="4106160" y="1458711"/>
        <a:ext cx="2994046" cy="7697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F27EF6-A4C3-4669-A4C6-66F150F9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7677D8-B847-4E3B-9D0B-6AA91601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F9B7-C001-4806-BEE1-3DA0D55A220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99FB3CA-60D3-4D17-9BDC-52B7715AF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704A9EF-0CEA-46AC-9C89-54E6C2DAE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988D71-9B72-413C-BBC3-F356177A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A6E-587F-4F27-A56D-E76433EC3947}" type="datetimeFigureOut">
              <a:rPr lang="zh-TW" altLang="en-US" smtClean="0"/>
              <a:t>2021/11/16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95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100E17-DEDC-451A-9294-66AD622FA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8B406D-9037-4903-B907-2491830CA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BB47B0-8A74-409F-9B44-2B0410E0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A6E-587F-4F27-A56D-E76433EC3947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CD98B6-7183-43D6-AF6C-14A37DD2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96B22B-58B1-4479-A87E-6FA4DEEB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F9B7-C001-4806-BEE1-3DA0D55A22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6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7937BD6-960D-4C00-8D73-A48B55E21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140EAF-7C49-4982-9DA4-CDFA1AE55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20863A-BD49-4E3F-9394-42E6854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A6E-587F-4F27-A56D-E76433EC3947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E8E80A-E0C0-4453-98C7-373251DE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BEA1ED-7D34-4B9F-B4D4-82B8F821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F9B7-C001-4806-BEE1-3DA0D55A22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05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F47E45D-1358-4725-B475-089B5C26C25C}"/>
              </a:ext>
            </a:extLst>
          </p:cNvPr>
          <p:cNvSpPr/>
          <p:nvPr userDrawn="1"/>
        </p:nvSpPr>
        <p:spPr>
          <a:xfrm>
            <a:off x="0" y="-3867"/>
            <a:ext cx="12192000" cy="68618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D302A21-90BC-4F62-8B0D-DAC3CB65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F95E6D-BA80-46D5-922F-1A2C8F18B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BD16E4-0247-4310-A842-487EC59D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A6E-587F-4F27-A56D-E76433EC3947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A08AD3-96CF-4280-A9F1-D4C8728F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BE403E-F107-4DEF-8C8E-EC1D91C3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F9B7-C001-4806-BEE1-3DA0D55A22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9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D7C13D-7DCD-4E17-AAE6-643DAA78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2F127E-EA6B-4828-A2CA-C031496C0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FE4B55-9C72-4F9F-85B2-A02829BA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A6E-587F-4F27-A56D-E76433EC3947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629556-7B91-4E02-AFC7-5E747482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B0BD7D-5BDA-4E60-ABAF-DF2E4B6C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F9B7-C001-4806-BEE1-3DA0D55A22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0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5B2FFC-2801-4852-A981-947F04F9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B78210-1BB2-4883-BDAA-29B3AA51A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0C0C8A-A18E-4DE4-B20D-AD6E7C2BA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D875EC-A7D6-4984-9A1E-558BA089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A6E-587F-4F27-A56D-E76433EC3947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C31D57-2BC1-486B-B07C-C953C366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973578-848A-49A9-996C-A5C78CD0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F9B7-C001-4806-BEE1-3DA0D55A22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57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D29DCF-4FEC-41E3-B24D-614128C3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81C8B0-3193-4C36-9FC2-585F679A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A89B17-985C-4D5A-9951-C32EE0512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84E7695-5204-4BBE-92BF-A67EA774E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CC90A78-12F6-4532-A5C7-C29F2983C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013A4BF-E73F-421D-804E-37630BA50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A6E-587F-4F27-A56D-E76433EC3947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8FB54FE-3CF7-499E-8A6E-0FAFE6BF1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0B91706-2689-4BA2-A388-10C19E33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F9B7-C001-4806-BEE1-3DA0D55A22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27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E492B-F504-4478-8FE6-1330D02F6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E5E8EED-296E-4E79-AD70-B337840E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A6E-587F-4F27-A56D-E76433EC3947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E016598-8596-4B6B-A9D8-044F7D19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62BD30B-0516-41E3-B93D-E7BE1DBA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F9B7-C001-4806-BEE1-3DA0D55A22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37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A248FE4-F5C0-4BE1-B891-B2881583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A6E-587F-4F27-A56D-E76433EC3947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324D20F-0773-462E-ADC5-17A729DA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E03467-5A70-45F4-A2BE-C209DA82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F9B7-C001-4806-BEE1-3DA0D55A22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7EDDFC-B927-427E-B3E5-5BA40E932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F00613-215F-4E9D-AFC2-EE58EA263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4A6E113-A34C-4E28-B467-B9F82B633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E74343-CA25-4A74-A920-BB504769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A6E-587F-4F27-A56D-E76433EC3947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EC0A2D-A924-4487-8462-D48C5653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BB00CC-7B73-4605-991A-455100B2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F9B7-C001-4806-BEE1-3DA0D55A22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5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C379F7-F323-4A83-A783-C201D679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7C97DB2-E8A7-4D89-B2FC-C3DC0AE56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32A8CC-1E57-44C2-93AB-219E04CE7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E4B503-93BE-416F-A63B-DA104B98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A6E-587F-4F27-A56D-E76433EC3947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652DDB-2FC0-49B7-BE4D-B87D8A01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65B6E1-6347-44E6-B55F-5095919D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F9B7-C001-4806-BEE1-3DA0D55A22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18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5B364F9-84AE-4890-9233-4D1B91F8C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280B3A-705C-49A2-87F5-CE70AB400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9A7B34-7DFC-4EC8-9955-F6DD4FB1D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A7A6E-587F-4F27-A56D-E76433EC3947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703687-1643-4781-8490-DCA281AE7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0752F1-77CB-4881-9CF8-321B9D4AC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EF9B7-C001-4806-BEE1-3DA0D55A22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24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microsoft.com/office/2007/relationships/hdphoto" Target="../media/hdphoto1.wdp"/><Relationship Id="rId7" Type="http://schemas.openxmlformats.org/officeDocument/2006/relationships/diagramLayout" Target="../diagrams/layou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microsoft.com/office/2007/relationships/hdphoto" Target="../media/hdphoto2.wdp"/><Relationship Id="rId10" Type="http://schemas.microsoft.com/office/2007/relationships/diagramDrawing" Target="../diagrams/drawing3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microsoft.com/office/2007/relationships/hdphoto" Target="../media/hdphoto1.wdp"/><Relationship Id="rId7" Type="http://schemas.openxmlformats.org/officeDocument/2006/relationships/diagramLayout" Target="../diagrams/layou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microsoft.com/office/2007/relationships/hdphoto" Target="../media/hdphoto2.wdp"/><Relationship Id="rId10" Type="http://schemas.microsoft.com/office/2007/relationships/diagramDrawing" Target="../diagrams/drawing4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4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1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1.wdp"/><Relationship Id="rId7" Type="http://schemas.openxmlformats.org/officeDocument/2006/relationships/image" Target="../media/image1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20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microsoft.com/office/2007/relationships/hdphoto" Target="../media/hdphoto1.wdp"/><Relationship Id="rId7" Type="http://schemas.openxmlformats.org/officeDocument/2006/relationships/diagramLayout" Target="../diagrams/layou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5" Type="http://schemas.microsoft.com/office/2007/relationships/hdphoto" Target="../media/hdphoto2.wdp"/><Relationship Id="rId10" Type="http://schemas.microsoft.com/office/2007/relationships/diagramDrawing" Target="../diagrams/drawing5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5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microsoft.com/office/2007/relationships/hdphoto" Target="../media/hdphoto1.wdp"/><Relationship Id="rId7" Type="http://schemas.openxmlformats.org/officeDocument/2006/relationships/diagramLayout" Target="../diagrams/layou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microsoft.com/office/2007/relationships/hdphoto" Target="../media/hdphoto2.wdp"/><Relationship Id="rId10" Type="http://schemas.microsoft.com/office/2007/relationships/diagramDrawing" Target="../diagrams/drawing2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群組 32">
            <a:extLst>
              <a:ext uri="{FF2B5EF4-FFF2-40B4-BE49-F238E27FC236}">
                <a16:creationId xmlns:a16="http://schemas.microsoft.com/office/drawing/2014/main" id="{73B146D1-0D93-4062-B1AE-60AA24F05DB2}"/>
              </a:ext>
            </a:extLst>
          </p:cNvPr>
          <p:cNvGrpSpPr/>
          <p:nvPr/>
        </p:nvGrpSpPr>
        <p:grpSpPr>
          <a:xfrm>
            <a:off x="-6172407" y="2113353"/>
            <a:ext cx="11352585" cy="4740785"/>
            <a:chOff x="-6172407" y="2117213"/>
            <a:chExt cx="11352585" cy="4740785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grpSpPr>
        <p:sp>
          <p:nvSpPr>
            <p:cNvPr id="4" name="矩形: 剪去同側角落 3">
              <a:extLst>
                <a:ext uri="{FF2B5EF4-FFF2-40B4-BE49-F238E27FC236}">
                  <a16:creationId xmlns:a16="http://schemas.microsoft.com/office/drawing/2014/main" id="{3538BBCF-A7A1-4D66-A46E-DB29CBE16D0E}"/>
                </a:ext>
              </a:extLst>
            </p:cNvPr>
            <p:cNvSpPr/>
            <p:nvPr/>
          </p:nvSpPr>
          <p:spPr>
            <a:xfrm>
              <a:off x="4414014" y="5657857"/>
              <a:ext cx="766164" cy="1200140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: 剪去同側角落 4">
              <a:extLst>
                <a:ext uri="{FF2B5EF4-FFF2-40B4-BE49-F238E27FC236}">
                  <a16:creationId xmlns:a16="http://schemas.microsoft.com/office/drawing/2014/main" id="{75C4D199-F75C-4D5A-ADAA-A41AF8B108CE}"/>
                </a:ext>
              </a:extLst>
            </p:cNvPr>
            <p:cNvSpPr/>
            <p:nvPr/>
          </p:nvSpPr>
          <p:spPr>
            <a:xfrm>
              <a:off x="3404771" y="3724409"/>
              <a:ext cx="1098262" cy="3133588"/>
            </a:xfrm>
            <a:prstGeom prst="snip2SameRect">
              <a:avLst>
                <a:gd name="adj1" fmla="val 3277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: 剪去同側角落 5">
              <a:extLst>
                <a:ext uri="{FF2B5EF4-FFF2-40B4-BE49-F238E27FC236}">
                  <a16:creationId xmlns:a16="http://schemas.microsoft.com/office/drawing/2014/main" id="{3E370C3D-5BCD-4B67-A182-E982C249880F}"/>
                </a:ext>
              </a:extLst>
            </p:cNvPr>
            <p:cNvSpPr/>
            <p:nvPr/>
          </p:nvSpPr>
          <p:spPr>
            <a:xfrm>
              <a:off x="-138255" y="2887579"/>
              <a:ext cx="1550338" cy="3970419"/>
            </a:xfrm>
            <a:prstGeom prst="snip2SameRect">
              <a:avLst>
                <a:gd name="adj1" fmla="val 3696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: 剪去同側角落 54">
              <a:extLst>
                <a:ext uri="{FF2B5EF4-FFF2-40B4-BE49-F238E27FC236}">
                  <a16:creationId xmlns:a16="http://schemas.microsoft.com/office/drawing/2014/main" id="{70C1DCA2-3935-4C96-BF67-D30C34EA80CE}"/>
                </a:ext>
              </a:extLst>
            </p:cNvPr>
            <p:cNvSpPr/>
            <p:nvPr/>
          </p:nvSpPr>
          <p:spPr>
            <a:xfrm>
              <a:off x="-2953861" y="3602039"/>
              <a:ext cx="3037259" cy="3255959"/>
            </a:xfrm>
            <a:prstGeom prst="snip2SameRect">
              <a:avLst>
                <a:gd name="adj1" fmla="val 3696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: 剪去同側角落 55">
              <a:extLst>
                <a:ext uri="{FF2B5EF4-FFF2-40B4-BE49-F238E27FC236}">
                  <a16:creationId xmlns:a16="http://schemas.microsoft.com/office/drawing/2014/main" id="{F4BA9552-BD2C-40B5-AE66-ABD2967401AD}"/>
                </a:ext>
              </a:extLst>
            </p:cNvPr>
            <p:cNvSpPr/>
            <p:nvPr/>
          </p:nvSpPr>
          <p:spPr>
            <a:xfrm>
              <a:off x="-4121504" y="2117213"/>
              <a:ext cx="1405417" cy="4740785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: 剪去同側角落 56">
              <a:extLst>
                <a:ext uri="{FF2B5EF4-FFF2-40B4-BE49-F238E27FC236}">
                  <a16:creationId xmlns:a16="http://schemas.microsoft.com/office/drawing/2014/main" id="{F8A88884-BB25-4B1B-A8DF-20B7561BA444}"/>
                </a:ext>
              </a:extLst>
            </p:cNvPr>
            <p:cNvSpPr/>
            <p:nvPr/>
          </p:nvSpPr>
          <p:spPr>
            <a:xfrm>
              <a:off x="-6172407" y="4783758"/>
              <a:ext cx="1646264" cy="2074240"/>
            </a:xfrm>
            <a:prstGeom prst="snip2SameRect">
              <a:avLst>
                <a:gd name="adj1" fmla="val 3102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F3F164EF-76F6-41AA-AE4F-5719FA0EFBD0}"/>
              </a:ext>
            </a:extLst>
          </p:cNvPr>
          <p:cNvGrpSpPr/>
          <p:nvPr/>
        </p:nvGrpSpPr>
        <p:grpSpPr>
          <a:xfrm>
            <a:off x="-7778700" y="1540699"/>
            <a:ext cx="11430519" cy="5317299"/>
            <a:chOff x="-7778700" y="1540699"/>
            <a:chExt cx="11430519" cy="5317299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95000"/>
              </a:schemeClr>
            </a:bgClr>
          </a:pattFill>
        </p:grpSpPr>
        <p:sp>
          <p:nvSpPr>
            <p:cNvPr id="7" name="矩形: 剪去同側角落 6">
              <a:extLst>
                <a:ext uri="{FF2B5EF4-FFF2-40B4-BE49-F238E27FC236}">
                  <a16:creationId xmlns:a16="http://schemas.microsoft.com/office/drawing/2014/main" id="{C0674AB6-C9C8-42F9-B838-7E3F4FC5767A}"/>
                </a:ext>
              </a:extLst>
            </p:cNvPr>
            <p:cNvSpPr/>
            <p:nvPr/>
          </p:nvSpPr>
          <p:spPr>
            <a:xfrm>
              <a:off x="421827" y="3429000"/>
              <a:ext cx="1550339" cy="3428997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: 剪去同側角落 7">
              <a:extLst>
                <a:ext uri="{FF2B5EF4-FFF2-40B4-BE49-F238E27FC236}">
                  <a16:creationId xmlns:a16="http://schemas.microsoft.com/office/drawing/2014/main" id="{FA2F5633-178A-4AF0-B6D7-9D594B4A6B5B}"/>
                </a:ext>
              </a:extLst>
            </p:cNvPr>
            <p:cNvSpPr/>
            <p:nvPr/>
          </p:nvSpPr>
          <p:spPr>
            <a:xfrm>
              <a:off x="2335024" y="4047358"/>
              <a:ext cx="1316795" cy="2810639"/>
            </a:xfrm>
            <a:prstGeom prst="snip2SameRect">
              <a:avLst>
                <a:gd name="adj1" fmla="val 3637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剪去同側角落 8">
              <a:extLst>
                <a:ext uri="{FF2B5EF4-FFF2-40B4-BE49-F238E27FC236}">
                  <a16:creationId xmlns:a16="http://schemas.microsoft.com/office/drawing/2014/main" id="{059C1EE0-2527-40F2-BB1C-5854D3AF20B0}"/>
                </a:ext>
              </a:extLst>
            </p:cNvPr>
            <p:cNvSpPr/>
            <p:nvPr/>
          </p:nvSpPr>
          <p:spPr>
            <a:xfrm>
              <a:off x="1141229" y="1540699"/>
              <a:ext cx="2044929" cy="5317299"/>
            </a:xfrm>
            <a:prstGeom prst="snip2SameRect">
              <a:avLst>
                <a:gd name="adj1" fmla="val 3626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: 剪去同側角落 60">
              <a:extLst>
                <a:ext uri="{FF2B5EF4-FFF2-40B4-BE49-F238E27FC236}">
                  <a16:creationId xmlns:a16="http://schemas.microsoft.com/office/drawing/2014/main" id="{E28B9609-4A13-4D0A-94EE-6C043B895C13}"/>
                </a:ext>
              </a:extLst>
            </p:cNvPr>
            <p:cNvSpPr/>
            <p:nvPr/>
          </p:nvSpPr>
          <p:spPr>
            <a:xfrm>
              <a:off x="-1555960" y="4047358"/>
              <a:ext cx="1550339" cy="2810639"/>
            </a:xfrm>
            <a:prstGeom prst="snip2SameRect">
              <a:avLst>
                <a:gd name="adj1" fmla="val 290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: 剪去同側角落 61">
              <a:extLst>
                <a:ext uri="{FF2B5EF4-FFF2-40B4-BE49-F238E27FC236}">
                  <a16:creationId xmlns:a16="http://schemas.microsoft.com/office/drawing/2014/main" id="{72CB21A9-BF79-47E6-83FA-CA20D42F29D3}"/>
                </a:ext>
              </a:extLst>
            </p:cNvPr>
            <p:cNvSpPr/>
            <p:nvPr/>
          </p:nvSpPr>
          <p:spPr>
            <a:xfrm>
              <a:off x="-4947879" y="4047358"/>
              <a:ext cx="2965272" cy="2810639"/>
            </a:xfrm>
            <a:prstGeom prst="snip2SameRect">
              <a:avLst>
                <a:gd name="adj1" fmla="val 290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: 剪去同側角落 62">
              <a:extLst>
                <a:ext uri="{FF2B5EF4-FFF2-40B4-BE49-F238E27FC236}">
                  <a16:creationId xmlns:a16="http://schemas.microsoft.com/office/drawing/2014/main" id="{3F72D464-861D-4E34-989D-120FCF3F1988}"/>
                </a:ext>
              </a:extLst>
            </p:cNvPr>
            <p:cNvSpPr/>
            <p:nvPr/>
          </p:nvSpPr>
          <p:spPr>
            <a:xfrm>
              <a:off x="-6304221" y="5657856"/>
              <a:ext cx="1646263" cy="1200141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: 剪去同側角落 66">
              <a:extLst>
                <a:ext uri="{FF2B5EF4-FFF2-40B4-BE49-F238E27FC236}">
                  <a16:creationId xmlns:a16="http://schemas.microsoft.com/office/drawing/2014/main" id="{68C2B10F-5740-4773-9851-CB71799BD47F}"/>
                </a:ext>
              </a:extLst>
            </p:cNvPr>
            <p:cNvSpPr/>
            <p:nvPr/>
          </p:nvSpPr>
          <p:spPr>
            <a:xfrm>
              <a:off x="-7778700" y="5657856"/>
              <a:ext cx="1646263" cy="1200141"/>
            </a:xfrm>
            <a:prstGeom prst="snip2SameRect">
              <a:avLst>
                <a:gd name="adj1" fmla="val 3279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CA2539A9-A931-4348-A22E-6D078E590A54}"/>
              </a:ext>
            </a:extLst>
          </p:cNvPr>
          <p:cNvGrpSpPr/>
          <p:nvPr/>
        </p:nvGrpSpPr>
        <p:grpSpPr>
          <a:xfrm>
            <a:off x="-9433967" y="2124388"/>
            <a:ext cx="13346635" cy="4740785"/>
            <a:chOff x="-9433967" y="2117213"/>
            <a:chExt cx="13346635" cy="4740785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75000"/>
              </a:schemeClr>
            </a:bgClr>
          </a:pattFill>
        </p:grpSpPr>
        <p:sp>
          <p:nvSpPr>
            <p:cNvPr id="10" name="矩形: 剪去同側角落 9">
              <a:extLst>
                <a:ext uri="{FF2B5EF4-FFF2-40B4-BE49-F238E27FC236}">
                  <a16:creationId xmlns:a16="http://schemas.microsoft.com/office/drawing/2014/main" id="{C13F7884-8435-405D-ACF7-77E5FBAB8301}"/>
                </a:ext>
              </a:extLst>
            </p:cNvPr>
            <p:cNvSpPr/>
            <p:nvPr/>
          </p:nvSpPr>
          <p:spPr>
            <a:xfrm>
              <a:off x="1302610" y="4432144"/>
              <a:ext cx="2610058" cy="2425853"/>
            </a:xfrm>
            <a:prstGeom prst="snip2SameRect">
              <a:avLst>
                <a:gd name="adj1" fmla="val 41668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剪去同側角落 10">
              <a:extLst>
                <a:ext uri="{FF2B5EF4-FFF2-40B4-BE49-F238E27FC236}">
                  <a16:creationId xmlns:a16="http://schemas.microsoft.com/office/drawing/2014/main" id="{0836371E-BC4E-42FA-98D6-BEC394C02F3E}"/>
                </a:ext>
              </a:extLst>
            </p:cNvPr>
            <p:cNvSpPr/>
            <p:nvPr/>
          </p:nvSpPr>
          <p:spPr>
            <a:xfrm>
              <a:off x="-264188" y="5523104"/>
              <a:ext cx="1405417" cy="1334894"/>
            </a:xfrm>
            <a:prstGeom prst="snip2SameRect">
              <a:avLst>
                <a:gd name="adj1" fmla="val 3344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剪去同側角落 24">
              <a:extLst>
                <a:ext uri="{FF2B5EF4-FFF2-40B4-BE49-F238E27FC236}">
                  <a16:creationId xmlns:a16="http://schemas.microsoft.com/office/drawing/2014/main" id="{962A1C09-8CD0-42E9-9C6C-9C554D147945}"/>
                </a:ext>
              </a:extLst>
            </p:cNvPr>
            <p:cNvSpPr/>
            <p:nvPr/>
          </p:nvSpPr>
          <p:spPr>
            <a:xfrm>
              <a:off x="1289629" y="3183236"/>
              <a:ext cx="1148180" cy="3674762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: 剪去同側角落 69">
              <a:extLst>
                <a:ext uri="{FF2B5EF4-FFF2-40B4-BE49-F238E27FC236}">
                  <a16:creationId xmlns:a16="http://schemas.microsoft.com/office/drawing/2014/main" id="{D6C69637-186C-4C18-937E-4F719202E233}"/>
                </a:ext>
              </a:extLst>
            </p:cNvPr>
            <p:cNvSpPr/>
            <p:nvPr/>
          </p:nvSpPr>
          <p:spPr>
            <a:xfrm>
              <a:off x="-2519444" y="5523104"/>
              <a:ext cx="2272089" cy="1334894"/>
            </a:xfrm>
            <a:prstGeom prst="snip2SameRect">
              <a:avLst>
                <a:gd name="adj1" fmla="val 3344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: 剪去同側角落 70">
              <a:extLst>
                <a:ext uri="{FF2B5EF4-FFF2-40B4-BE49-F238E27FC236}">
                  <a16:creationId xmlns:a16="http://schemas.microsoft.com/office/drawing/2014/main" id="{962915C6-FF40-43E6-B05B-B973CAA85701}"/>
                </a:ext>
              </a:extLst>
            </p:cNvPr>
            <p:cNvSpPr/>
            <p:nvPr/>
          </p:nvSpPr>
          <p:spPr>
            <a:xfrm>
              <a:off x="-5363916" y="3724409"/>
              <a:ext cx="2272089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: 剪去同側角落 71">
              <a:extLst>
                <a:ext uri="{FF2B5EF4-FFF2-40B4-BE49-F238E27FC236}">
                  <a16:creationId xmlns:a16="http://schemas.microsoft.com/office/drawing/2014/main" id="{117591C2-F04C-4844-80DA-89DC9C7EEACD}"/>
                </a:ext>
              </a:extLst>
            </p:cNvPr>
            <p:cNvSpPr/>
            <p:nvPr/>
          </p:nvSpPr>
          <p:spPr>
            <a:xfrm>
              <a:off x="-6484607" y="3724409"/>
              <a:ext cx="302362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: 剪去同側角落 72">
              <a:extLst>
                <a:ext uri="{FF2B5EF4-FFF2-40B4-BE49-F238E27FC236}">
                  <a16:creationId xmlns:a16="http://schemas.microsoft.com/office/drawing/2014/main" id="{26C62AB4-22B6-4845-8101-3BE06229C36A}"/>
                </a:ext>
              </a:extLst>
            </p:cNvPr>
            <p:cNvSpPr/>
            <p:nvPr/>
          </p:nvSpPr>
          <p:spPr>
            <a:xfrm>
              <a:off x="-7402899" y="2117213"/>
              <a:ext cx="916012" cy="4740785"/>
            </a:xfrm>
            <a:prstGeom prst="snip2SameRect">
              <a:avLst>
                <a:gd name="adj1" fmla="val 34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: 剪去同側角落 73">
              <a:extLst>
                <a:ext uri="{FF2B5EF4-FFF2-40B4-BE49-F238E27FC236}">
                  <a16:creationId xmlns:a16="http://schemas.microsoft.com/office/drawing/2014/main" id="{3B7F982F-8722-4D9D-B2F6-DF0ADB39CB1E}"/>
                </a:ext>
              </a:extLst>
            </p:cNvPr>
            <p:cNvSpPr/>
            <p:nvPr/>
          </p:nvSpPr>
          <p:spPr>
            <a:xfrm>
              <a:off x="-7702608" y="3724409"/>
              <a:ext cx="302362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: 剪去同側角落 74">
              <a:extLst>
                <a:ext uri="{FF2B5EF4-FFF2-40B4-BE49-F238E27FC236}">
                  <a16:creationId xmlns:a16="http://schemas.microsoft.com/office/drawing/2014/main" id="{757D9F20-619C-46DC-A280-9C12273FD645}"/>
                </a:ext>
              </a:extLst>
            </p:cNvPr>
            <p:cNvSpPr/>
            <p:nvPr/>
          </p:nvSpPr>
          <p:spPr>
            <a:xfrm>
              <a:off x="-9433967" y="5151834"/>
              <a:ext cx="1326720" cy="1706164"/>
            </a:xfrm>
            <a:prstGeom prst="snip2SameRect">
              <a:avLst>
                <a:gd name="adj1" fmla="val 34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7C0F87ED-A158-4EC9-8E78-5583D15A3027}"/>
              </a:ext>
            </a:extLst>
          </p:cNvPr>
          <p:cNvGrpSpPr/>
          <p:nvPr/>
        </p:nvGrpSpPr>
        <p:grpSpPr>
          <a:xfrm>
            <a:off x="-11681699" y="5530437"/>
            <a:ext cx="16063608" cy="1334894"/>
            <a:chOff x="-11681699" y="5523104"/>
            <a:chExt cx="16063608" cy="1334894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</p:grpSpPr>
        <p:sp>
          <p:nvSpPr>
            <p:cNvPr id="12" name="矩形: 剪去同側角落 11">
              <a:extLst>
                <a:ext uri="{FF2B5EF4-FFF2-40B4-BE49-F238E27FC236}">
                  <a16:creationId xmlns:a16="http://schemas.microsoft.com/office/drawing/2014/main" id="{BEABD3F9-7552-4FBA-8364-BB94B3B0C56D}"/>
                </a:ext>
              </a:extLst>
            </p:cNvPr>
            <p:cNvSpPr/>
            <p:nvPr/>
          </p:nvSpPr>
          <p:spPr>
            <a:xfrm>
              <a:off x="2248097" y="5774813"/>
              <a:ext cx="2133812" cy="1083185"/>
            </a:xfrm>
            <a:prstGeom prst="snip2SameRect">
              <a:avLst>
                <a:gd name="adj1" fmla="val 41308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剪去同側角落 25">
              <a:extLst>
                <a:ext uri="{FF2B5EF4-FFF2-40B4-BE49-F238E27FC236}">
                  <a16:creationId xmlns:a16="http://schemas.microsoft.com/office/drawing/2014/main" id="{9EA857C0-A47B-4D6E-AF57-76B344529061}"/>
                </a:ext>
              </a:extLst>
            </p:cNvPr>
            <p:cNvSpPr/>
            <p:nvPr/>
          </p:nvSpPr>
          <p:spPr>
            <a:xfrm>
              <a:off x="115503" y="6276581"/>
              <a:ext cx="200090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: 剪去同側角落 77">
              <a:extLst>
                <a:ext uri="{FF2B5EF4-FFF2-40B4-BE49-F238E27FC236}">
                  <a16:creationId xmlns:a16="http://schemas.microsoft.com/office/drawing/2014/main" id="{1BE5DD20-AAD1-44AE-B69A-E79261923455}"/>
                </a:ext>
              </a:extLst>
            </p:cNvPr>
            <p:cNvSpPr/>
            <p:nvPr/>
          </p:nvSpPr>
          <p:spPr>
            <a:xfrm>
              <a:off x="-1146593" y="6276581"/>
              <a:ext cx="97094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: 剪去同側角落 78">
              <a:extLst>
                <a:ext uri="{FF2B5EF4-FFF2-40B4-BE49-F238E27FC236}">
                  <a16:creationId xmlns:a16="http://schemas.microsoft.com/office/drawing/2014/main" id="{21AFDE92-A9E4-4D99-8236-A52A19498A42}"/>
                </a:ext>
              </a:extLst>
            </p:cNvPr>
            <p:cNvSpPr/>
            <p:nvPr/>
          </p:nvSpPr>
          <p:spPr>
            <a:xfrm>
              <a:off x="-3338653" y="5523104"/>
              <a:ext cx="1116959" cy="133489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: 剪去同側角落 79">
              <a:extLst>
                <a:ext uri="{FF2B5EF4-FFF2-40B4-BE49-F238E27FC236}">
                  <a16:creationId xmlns:a16="http://schemas.microsoft.com/office/drawing/2014/main" id="{6AFE8CFA-1689-4B9F-BD5C-93FA567DEEA0}"/>
                </a:ext>
              </a:extLst>
            </p:cNvPr>
            <p:cNvSpPr/>
            <p:nvPr/>
          </p:nvSpPr>
          <p:spPr>
            <a:xfrm>
              <a:off x="-6791631" y="6008914"/>
              <a:ext cx="1678903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: 剪去同側角落 80">
              <a:extLst>
                <a:ext uri="{FF2B5EF4-FFF2-40B4-BE49-F238E27FC236}">
                  <a16:creationId xmlns:a16="http://schemas.microsoft.com/office/drawing/2014/main" id="{CFF21DA4-216A-4D00-A754-37A66BAF1846}"/>
                </a:ext>
              </a:extLst>
            </p:cNvPr>
            <p:cNvSpPr/>
            <p:nvPr/>
          </p:nvSpPr>
          <p:spPr>
            <a:xfrm>
              <a:off x="-4087002" y="6276581"/>
              <a:ext cx="90563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: 剪去同側角落 81">
              <a:extLst>
                <a:ext uri="{FF2B5EF4-FFF2-40B4-BE49-F238E27FC236}">
                  <a16:creationId xmlns:a16="http://schemas.microsoft.com/office/drawing/2014/main" id="{4EA25FF3-37D0-4EFD-994E-DA650F0504D9}"/>
                </a:ext>
              </a:extLst>
            </p:cNvPr>
            <p:cNvSpPr/>
            <p:nvPr/>
          </p:nvSpPr>
          <p:spPr>
            <a:xfrm>
              <a:off x="-9289647" y="6008914"/>
              <a:ext cx="1678903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: 剪去同側角落 82">
              <a:extLst>
                <a:ext uri="{FF2B5EF4-FFF2-40B4-BE49-F238E27FC236}">
                  <a16:creationId xmlns:a16="http://schemas.microsoft.com/office/drawing/2014/main" id="{43D6E148-9A33-4F79-B27C-C3BD659FEB09}"/>
                </a:ext>
              </a:extLst>
            </p:cNvPr>
            <p:cNvSpPr/>
            <p:nvPr/>
          </p:nvSpPr>
          <p:spPr>
            <a:xfrm>
              <a:off x="-10389471" y="6458857"/>
              <a:ext cx="1401252" cy="399140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: 剪去同側角落 83">
              <a:extLst>
                <a:ext uri="{FF2B5EF4-FFF2-40B4-BE49-F238E27FC236}">
                  <a16:creationId xmlns:a16="http://schemas.microsoft.com/office/drawing/2014/main" id="{38A56E0F-56C0-4AE3-A496-1DD9D6D07F2D}"/>
                </a:ext>
              </a:extLst>
            </p:cNvPr>
            <p:cNvSpPr/>
            <p:nvPr/>
          </p:nvSpPr>
          <p:spPr>
            <a:xfrm>
              <a:off x="-11681699" y="6008914"/>
              <a:ext cx="721820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6497052" y="4100581"/>
            <a:ext cx="5694947" cy="2757417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10457651" y="-537029"/>
            <a:ext cx="1439174" cy="7640473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4BA10B41-70CA-4FE2-BF45-72409F90CB1B}"/>
              </a:ext>
            </a:extLst>
          </p:cNvPr>
          <p:cNvSpPr/>
          <p:nvPr/>
        </p:nvSpPr>
        <p:spPr>
          <a:xfrm>
            <a:off x="-17032" y="2439855"/>
            <a:ext cx="8570348" cy="2026192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98" name="圖片 97">
            <a:extLst>
              <a:ext uri="{FF2B5EF4-FFF2-40B4-BE49-F238E27FC236}">
                <a16:creationId xmlns:a16="http://schemas.microsoft.com/office/drawing/2014/main" id="{39F95A45-B630-4322-A431-A38F8A4FE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6813" y="1987816"/>
            <a:ext cx="3403280" cy="2417443"/>
          </a:xfrm>
          <a:prstGeom prst="rect">
            <a:avLst/>
          </a:prstGeom>
        </p:spPr>
      </p:pic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10106526" cy="3255962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A31B72E8-FC6A-42EC-94A1-240C233D8A1E}"/>
              </a:ext>
            </a:extLst>
          </p:cNvPr>
          <p:cNvCxnSpPr>
            <a:cxnSpLocks/>
          </p:cNvCxnSpPr>
          <p:nvPr/>
        </p:nvCxnSpPr>
        <p:spPr>
          <a:xfrm>
            <a:off x="7036067" y="4593112"/>
            <a:ext cx="4860758" cy="937872"/>
          </a:xfrm>
          <a:prstGeom prst="bentConnector3">
            <a:avLst>
              <a:gd name="adj1" fmla="val 77723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49F967E7-F128-4331-84EF-701476EFA1EA}"/>
              </a:ext>
            </a:extLst>
          </p:cNvPr>
          <p:cNvCxnSpPr>
            <a:cxnSpLocks/>
          </p:cNvCxnSpPr>
          <p:nvPr/>
        </p:nvCxnSpPr>
        <p:spPr>
          <a:xfrm flipV="1">
            <a:off x="4177364" y="4783758"/>
            <a:ext cx="7507705" cy="1492823"/>
          </a:xfrm>
          <a:prstGeom prst="bentConnector3">
            <a:avLst>
              <a:gd name="adj1" fmla="val 83718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AC349ACF-6DED-4200-B074-637D6A49E5F7}"/>
              </a:ext>
            </a:extLst>
          </p:cNvPr>
          <p:cNvCxnSpPr>
            <a:cxnSpLocks/>
          </p:cNvCxnSpPr>
          <p:nvPr/>
        </p:nvCxnSpPr>
        <p:spPr>
          <a:xfrm flipV="1">
            <a:off x="8610600" y="5151834"/>
            <a:ext cx="2573956" cy="374292"/>
          </a:xfrm>
          <a:prstGeom prst="bentConnector3">
            <a:avLst>
              <a:gd name="adj1" fmla="val 60471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6D803BBB-407C-4441-A7D3-F717213F8F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74695" y="3414796"/>
            <a:ext cx="6758002" cy="852441"/>
          </a:xfrm>
          <a:prstGeom prst="bentConnector3">
            <a:avLst>
              <a:gd name="adj1" fmla="val 80907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86627" y="-154004"/>
            <a:ext cx="5255393" cy="4475747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86627" y="-154004"/>
            <a:ext cx="4689900" cy="325517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99" name="文字方塊 98">
            <a:extLst>
              <a:ext uri="{FF2B5EF4-FFF2-40B4-BE49-F238E27FC236}">
                <a16:creationId xmlns:a16="http://schemas.microsoft.com/office/drawing/2014/main" id="{A75C33DC-0C35-45B6-B1A9-EAD6CD2AA0DE}"/>
              </a:ext>
            </a:extLst>
          </p:cNvPr>
          <p:cNvSpPr txBox="1"/>
          <p:nvPr/>
        </p:nvSpPr>
        <p:spPr>
          <a:xfrm>
            <a:off x="7098725" y="2919739"/>
            <a:ext cx="27582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楊昌龍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楊志騰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陳星佑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侯勝勳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指導老師：陳俊瑋</a:t>
            </a:r>
          </a:p>
          <a:p>
            <a:pPr algn="r"/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514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06C6C68-EF47-47FD-9C59-E5959601487A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遊戲系統</a:t>
            </a: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7868672A-6E04-49F2-B011-533A824D8D57}"/>
              </a:ext>
            </a:extLst>
          </p:cNvPr>
          <p:cNvSpPr txBox="1"/>
          <p:nvPr/>
        </p:nvSpPr>
        <p:spPr>
          <a:xfrm>
            <a:off x="1444107" y="3732839"/>
            <a:ext cx="8470595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氣力值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收集方式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會在防禦與跑步等以外狀態不斷回復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耗盡時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氣力值變紅直到回滿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絕對破防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僵硬時間為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1.5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倍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倒地無法快速受身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無法使用消耗氣力值的招式</a:t>
            </a:r>
            <a:endPara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73E9A9E-CADF-4019-AD3D-F83BDFDEAEA9}"/>
              </a:ext>
            </a:extLst>
          </p:cNvPr>
          <p:cNvSpPr/>
          <p:nvPr/>
        </p:nvSpPr>
        <p:spPr>
          <a:xfrm>
            <a:off x="6879611" y="4395310"/>
            <a:ext cx="3037792" cy="2555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155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21" grpId="0" animBg="1"/>
      <p:bldP spid="2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06C6C68-EF47-47FD-9C59-E5959601487A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遊戲系統</a:t>
            </a: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7868672A-6E04-49F2-B011-533A824D8D57}"/>
              </a:ext>
            </a:extLst>
          </p:cNvPr>
          <p:cNvSpPr txBox="1"/>
          <p:nvPr/>
        </p:nvSpPr>
        <p:spPr>
          <a:xfrm>
            <a:off x="1444107" y="3732839"/>
            <a:ext cx="8470595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燃晶槽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收集方式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被對手擊中或防禦住攻擊依傷害比例增加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擊中對手依傷害比例增加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擊中防禦中的對手依傷害比例增加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消耗方式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滿足觸發量使用銃技或相關招式就會按需求消耗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部分技能會在擁有燃晶能量時消耗並追加額外效果</a:t>
            </a:r>
          </a:p>
        </p:txBody>
      </p:sp>
      <p:sp>
        <p:nvSpPr>
          <p:cNvPr id="21" name="矩形: 剪去同側角落 20">
            <a:extLst>
              <a:ext uri="{FF2B5EF4-FFF2-40B4-BE49-F238E27FC236}">
                <a16:creationId xmlns:a16="http://schemas.microsoft.com/office/drawing/2014/main" id="{1570BA27-93D5-44D0-9D96-A7A5EFCD1FE0}"/>
              </a:ext>
            </a:extLst>
          </p:cNvPr>
          <p:cNvSpPr/>
          <p:nvPr/>
        </p:nvSpPr>
        <p:spPr>
          <a:xfrm rot="5400000">
            <a:off x="7701037" y="3898188"/>
            <a:ext cx="1780022" cy="947375"/>
          </a:xfrm>
          <a:prstGeom prst="snip2SameRect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月亮 4">
            <a:extLst>
              <a:ext uri="{FF2B5EF4-FFF2-40B4-BE49-F238E27FC236}">
                <a16:creationId xmlns:a16="http://schemas.microsoft.com/office/drawing/2014/main" id="{762EC107-937F-4357-BF58-0A2A36F408F9}"/>
              </a:ext>
            </a:extLst>
          </p:cNvPr>
          <p:cNvSpPr/>
          <p:nvPr/>
        </p:nvSpPr>
        <p:spPr>
          <a:xfrm rot="20613409">
            <a:off x="6943142" y="4545130"/>
            <a:ext cx="1883428" cy="299391"/>
          </a:xfrm>
          <a:custGeom>
            <a:avLst/>
            <a:gdLst>
              <a:gd name="connsiteX0" fmla="*/ 1355435 w 1355435"/>
              <a:gd name="connsiteY0" fmla="*/ 410921 h 410921"/>
              <a:gd name="connsiteX1" fmla="*/ 0 w 1355435"/>
              <a:gd name="connsiteY1" fmla="*/ 205460 h 410921"/>
              <a:gd name="connsiteX2" fmla="*/ 1355435 w 1355435"/>
              <a:gd name="connsiteY2" fmla="*/ -1 h 410921"/>
              <a:gd name="connsiteX3" fmla="*/ 1355435 w 1355435"/>
              <a:gd name="connsiteY3" fmla="*/ 410920 h 410921"/>
              <a:gd name="connsiteX4" fmla="*/ 1355435 w 1355435"/>
              <a:gd name="connsiteY4" fmla="*/ 410921 h 410921"/>
              <a:gd name="connsiteX0" fmla="*/ 1595127 w 1595127"/>
              <a:gd name="connsiteY0" fmla="*/ 299391 h 299391"/>
              <a:gd name="connsiteX1" fmla="*/ 239692 w 1595127"/>
              <a:gd name="connsiteY1" fmla="*/ 93930 h 299391"/>
              <a:gd name="connsiteX2" fmla="*/ 727991 w 1595127"/>
              <a:gd name="connsiteY2" fmla="*/ 0 h 299391"/>
              <a:gd name="connsiteX3" fmla="*/ 1595127 w 1595127"/>
              <a:gd name="connsiteY3" fmla="*/ 299390 h 299391"/>
              <a:gd name="connsiteX4" fmla="*/ 1595127 w 1595127"/>
              <a:gd name="connsiteY4" fmla="*/ 299391 h 299391"/>
              <a:gd name="connsiteX0" fmla="*/ 1883428 w 1883428"/>
              <a:gd name="connsiteY0" fmla="*/ 299391 h 299391"/>
              <a:gd name="connsiteX1" fmla="*/ 30176 w 1883428"/>
              <a:gd name="connsiteY1" fmla="*/ 165493 h 299391"/>
              <a:gd name="connsiteX2" fmla="*/ 1016292 w 1883428"/>
              <a:gd name="connsiteY2" fmla="*/ 0 h 299391"/>
              <a:gd name="connsiteX3" fmla="*/ 1883428 w 1883428"/>
              <a:gd name="connsiteY3" fmla="*/ 299390 h 299391"/>
              <a:gd name="connsiteX4" fmla="*/ 1883428 w 1883428"/>
              <a:gd name="connsiteY4" fmla="*/ 299391 h 29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3428" h="299391">
                <a:moveTo>
                  <a:pt x="1883428" y="299391"/>
                </a:moveTo>
                <a:cubicBezTo>
                  <a:pt x="1134842" y="299391"/>
                  <a:pt x="174699" y="215391"/>
                  <a:pt x="30176" y="165493"/>
                </a:cubicBezTo>
                <a:cubicBezTo>
                  <a:pt x="-114347" y="115595"/>
                  <a:pt x="267706" y="0"/>
                  <a:pt x="1016292" y="0"/>
                </a:cubicBezTo>
                <a:cubicBezTo>
                  <a:pt x="-407637" y="51942"/>
                  <a:pt x="459499" y="247448"/>
                  <a:pt x="1883428" y="299390"/>
                </a:cubicBezTo>
                <a:lnTo>
                  <a:pt x="1883428" y="29939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月亮 23">
            <a:extLst>
              <a:ext uri="{FF2B5EF4-FFF2-40B4-BE49-F238E27FC236}">
                <a16:creationId xmlns:a16="http://schemas.microsoft.com/office/drawing/2014/main" id="{12E38EB2-D728-48A2-B2CC-26BA8F8DEAEE}"/>
              </a:ext>
            </a:extLst>
          </p:cNvPr>
          <p:cNvSpPr/>
          <p:nvPr/>
        </p:nvSpPr>
        <p:spPr>
          <a:xfrm rot="10072855">
            <a:off x="9186145" y="4140647"/>
            <a:ext cx="968158" cy="230719"/>
          </a:xfrm>
          <a:prstGeom prst="moon">
            <a:avLst>
              <a:gd name="adj" fmla="val 2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星形: 四角 24">
            <a:extLst>
              <a:ext uri="{FF2B5EF4-FFF2-40B4-BE49-F238E27FC236}">
                <a16:creationId xmlns:a16="http://schemas.microsoft.com/office/drawing/2014/main" id="{4151C852-E1A4-4CD6-AC5E-0EA2CFD8EC2E}"/>
              </a:ext>
            </a:extLst>
          </p:cNvPr>
          <p:cNvSpPr/>
          <p:nvPr/>
        </p:nvSpPr>
        <p:spPr>
          <a:xfrm>
            <a:off x="7474014" y="4007735"/>
            <a:ext cx="493703" cy="552048"/>
          </a:xfrm>
          <a:prstGeom prst="star4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星形: 四角 25">
            <a:extLst>
              <a:ext uri="{FF2B5EF4-FFF2-40B4-BE49-F238E27FC236}">
                <a16:creationId xmlns:a16="http://schemas.microsoft.com/office/drawing/2014/main" id="{32391CB6-D1C2-4426-90D6-B96420660CFD}"/>
              </a:ext>
            </a:extLst>
          </p:cNvPr>
          <p:cNvSpPr/>
          <p:nvPr/>
        </p:nvSpPr>
        <p:spPr>
          <a:xfrm>
            <a:off x="8962641" y="4413630"/>
            <a:ext cx="878534" cy="982358"/>
          </a:xfrm>
          <a:prstGeom prst="star4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305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6" presetClass="emph" presetSubtype="0" repeatCount="indefinit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21" grpId="0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06C6C68-EF47-47FD-9C59-E5959601487A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遊戲機制</a:t>
            </a: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7868672A-6E04-49F2-B011-533A824D8D57}"/>
              </a:ext>
            </a:extLst>
          </p:cNvPr>
          <p:cNvSpPr txBox="1"/>
          <p:nvPr/>
        </p:nvSpPr>
        <p:spPr>
          <a:xfrm>
            <a:off x="1444107" y="3732839"/>
            <a:ext cx="50390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敵人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endPara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9E505C56-4427-4068-AFF7-D7E7481E5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47774" y="2810932"/>
            <a:ext cx="7887483" cy="383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792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06C6C68-EF47-47FD-9C59-E5959601487A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遊戲機制</a:t>
            </a: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7868672A-6E04-49F2-B011-533A824D8D57}"/>
              </a:ext>
            </a:extLst>
          </p:cNvPr>
          <p:cNvSpPr txBox="1"/>
          <p:nvPr/>
        </p:nvSpPr>
        <p:spPr>
          <a:xfrm>
            <a:off x="1444107" y="3732839"/>
            <a:ext cx="8662421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反擊系統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確反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在對方出招或收招時攻擊到對方（全角色通用）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效果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對手僵直時間變長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可以接出平常接不出的連招</a:t>
            </a:r>
            <a:endPara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2373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06C6C68-EF47-47FD-9C59-E5959601487A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遊戲機制</a:t>
            </a: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7868672A-6E04-49F2-B011-533A824D8D57}"/>
              </a:ext>
            </a:extLst>
          </p:cNvPr>
          <p:cNvSpPr txBox="1"/>
          <p:nvPr/>
        </p:nvSpPr>
        <p:spPr>
          <a:xfrm>
            <a:off x="1444107" y="3732839"/>
            <a:ext cx="8662421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反擊系統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防反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防禦住對方攻擊後按攻擊回擊對方（部分輕型角色可用）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效果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能在防禦攻擊的第一時刻使用，無視部分防禦不利幀數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根據角色不同攻擊帶有擊倒、擊飛或僵直效果</a:t>
            </a:r>
          </a:p>
        </p:txBody>
      </p:sp>
    </p:spTree>
    <p:extLst>
      <p:ext uri="{BB962C8B-B14F-4D97-AF65-F5344CB8AC3E}">
        <p14:creationId xmlns:p14="http://schemas.microsoft.com/office/powerpoint/2010/main" val="3739293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06C6C68-EF47-47FD-9C59-E5959601487A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遊戲機制</a:t>
            </a: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7868672A-6E04-49F2-B011-533A824D8D57}"/>
              </a:ext>
            </a:extLst>
          </p:cNvPr>
          <p:cNvSpPr txBox="1"/>
          <p:nvPr/>
        </p:nvSpPr>
        <p:spPr>
          <a:xfrm>
            <a:off x="1444107" y="3732839"/>
            <a:ext cx="8662421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反擊系統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彈刀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連按兩下防禦將對手攻擊彈開（部分重型角色可用）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效果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對手產生短暫僵直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可以彈回魔法飛彈</a:t>
            </a:r>
          </a:p>
        </p:txBody>
      </p:sp>
    </p:spTree>
    <p:extLst>
      <p:ext uri="{BB962C8B-B14F-4D97-AF65-F5344CB8AC3E}">
        <p14:creationId xmlns:p14="http://schemas.microsoft.com/office/powerpoint/2010/main" val="866404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群組 32">
            <a:extLst>
              <a:ext uri="{FF2B5EF4-FFF2-40B4-BE49-F238E27FC236}">
                <a16:creationId xmlns:a16="http://schemas.microsoft.com/office/drawing/2014/main" id="{73B146D1-0D93-4062-B1AE-60AA24F05DB2}"/>
              </a:ext>
            </a:extLst>
          </p:cNvPr>
          <p:cNvGrpSpPr/>
          <p:nvPr/>
        </p:nvGrpSpPr>
        <p:grpSpPr>
          <a:xfrm>
            <a:off x="834604" y="2113353"/>
            <a:ext cx="11352585" cy="4740785"/>
            <a:chOff x="-6172407" y="2117213"/>
            <a:chExt cx="11352585" cy="4740785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grpSpPr>
        <p:sp>
          <p:nvSpPr>
            <p:cNvPr id="4" name="矩形: 剪去同側角落 3">
              <a:extLst>
                <a:ext uri="{FF2B5EF4-FFF2-40B4-BE49-F238E27FC236}">
                  <a16:creationId xmlns:a16="http://schemas.microsoft.com/office/drawing/2014/main" id="{3538BBCF-A7A1-4D66-A46E-DB29CBE16D0E}"/>
                </a:ext>
              </a:extLst>
            </p:cNvPr>
            <p:cNvSpPr/>
            <p:nvPr/>
          </p:nvSpPr>
          <p:spPr>
            <a:xfrm>
              <a:off x="4414014" y="5657857"/>
              <a:ext cx="766164" cy="1200140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: 剪去同側角落 4">
              <a:extLst>
                <a:ext uri="{FF2B5EF4-FFF2-40B4-BE49-F238E27FC236}">
                  <a16:creationId xmlns:a16="http://schemas.microsoft.com/office/drawing/2014/main" id="{75C4D199-F75C-4D5A-ADAA-A41AF8B108CE}"/>
                </a:ext>
              </a:extLst>
            </p:cNvPr>
            <p:cNvSpPr/>
            <p:nvPr/>
          </p:nvSpPr>
          <p:spPr>
            <a:xfrm>
              <a:off x="3404771" y="3724409"/>
              <a:ext cx="1098262" cy="3133588"/>
            </a:xfrm>
            <a:prstGeom prst="snip2SameRect">
              <a:avLst>
                <a:gd name="adj1" fmla="val 3277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: 剪去同側角落 5">
              <a:extLst>
                <a:ext uri="{FF2B5EF4-FFF2-40B4-BE49-F238E27FC236}">
                  <a16:creationId xmlns:a16="http://schemas.microsoft.com/office/drawing/2014/main" id="{3E370C3D-5BCD-4B67-A182-E982C249880F}"/>
                </a:ext>
              </a:extLst>
            </p:cNvPr>
            <p:cNvSpPr/>
            <p:nvPr/>
          </p:nvSpPr>
          <p:spPr>
            <a:xfrm>
              <a:off x="-138255" y="2887579"/>
              <a:ext cx="1550338" cy="3970419"/>
            </a:xfrm>
            <a:prstGeom prst="snip2SameRect">
              <a:avLst>
                <a:gd name="adj1" fmla="val 3696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: 剪去同側角落 54">
              <a:extLst>
                <a:ext uri="{FF2B5EF4-FFF2-40B4-BE49-F238E27FC236}">
                  <a16:creationId xmlns:a16="http://schemas.microsoft.com/office/drawing/2014/main" id="{70C1DCA2-3935-4C96-BF67-D30C34EA80CE}"/>
                </a:ext>
              </a:extLst>
            </p:cNvPr>
            <p:cNvSpPr/>
            <p:nvPr/>
          </p:nvSpPr>
          <p:spPr>
            <a:xfrm>
              <a:off x="-2953861" y="3602039"/>
              <a:ext cx="3037259" cy="3255959"/>
            </a:xfrm>
            <a:prstGeom prst="snip2SameRect">
              <a:avLst>
                <a:gd name="adj1" fmla="val 3696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: 剪去同側角落 55">
              <a:extLst>
                <a:ext uri="{FF2B5EF4-FFF2-40B4-BE49-F238E27FC236}">
                  <a16:creationId xmlns:a16="http://schemas.microsoft.com/office/drawing/2014/main" id="{F4BA9552-BD2C-40B5-AE66-ABD2967401AD}"/>
                </a:ext>
              </a:extLst>
            </p:cNvPr>
            <p:cNvSpPr/>
            <p:nvPr/>
          </p:nvSpPr>
          <p:spPr>
            <a:xfrm>
              <a:off x="-4121504" y="2117213"/>
              <a:ext cx="1405417" cy="4740785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: 剪去同側角落 56">
              <a:extLst>
                <a:ext uri="{FF2B5EF4-FFF2-40B4-BE49-F238E27FC236}">
                  <a16:creationId xmlns:a16="http://schemas.microsoft.com/office/drawing/2014/main" id="{F8A88884-BB25-4B1B-A8DF-20B7561BA444}"/>
                </a:ext>
              </a:extLst>
            </p:cNvPr>
            <p:cNvSpPr/>
            <p:nvPr/>
          </p:nvSpPr>
          <p:spPr>
            <a:xfrm>
              <a:off x="-6172407" y="4783758"/>
              <a:ext cx="1646264" cy="2074240"/>
            </a:xfrm>
            <a:prstGeom prst="snip2SameRect">
              <a:avLst>
                <a:gd name="adj1" fmla="val 3102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F3F164EF-76F6-41AA-AE4F-5719FA0EFBD0}"/>
              </a:ext>
            </a:extLst>
          </p:cNvPr>
          <p:cNvGrpSpPr/>
          <p:nvPr/>
        </p:nvGrpSpPr>
        <p:grpSpPr>
          <a:xfrm>
            <a:off x="16833" y="1540699"/>
            <a:ext cx="11430519" cy="5317299"/>
            <a:chOff x="-7778700" y="1540699"/>
            <a:chExt cx="11430519" cy="5317299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95000"/>
              </a:schemeClr>
            </a:bgClr>
          </a:pattFill>
        </p:grpSpPr>
        <p:sp>
          <p:nvSpPr>
            <p:cNvPr id="7" name="矩形: 剪去同側角落 6">
              <a:extLst>
                <a:ext uri="{FF2B5EF4-FFF2-40B4-BE49-F238E27FC236}">
                  <a16:creationId xmlns:a16="http://schemas.microsoft.com/office/drawing/2014/main" id="{C0674AB6-C9C8-42F9-B838-7E3F4FC5767A}"/>
                </a:ext>
              </a:extLst>
            </p:cNvPr>
            <p:cNvSpPr/>
            <p:nvPr/>
          </p:nvSpPr>
          <p:spPr>
            <a:xfrm>
              <a:off x="421827" y="3429000"/>
              <a:ext cx="1550339" cy="3428997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: 剪去同側角落 7">
              <a:extLst>
                <a:ext uri="{FF2B5EF4-FFF2-40B4-BE49-F238E27FC236}">
                  <a16:creationId xmlns:a16="http://schemas.microsoft.com/office/drawing/2014/main" id="{FA2F5633-178A-4AF0-B6D7-9D594B4A6B5B}"/>
                </a:ext>
              </a:extLst>
            </p:cNvPr>
            <p:cNvSpPr/>
            <p:nvPr/>
          </p:nvSpPr>
          <p:spPr>
            <a:xfrm>
              <a:off x="2335024" y="4047358"/>
              <a:ext cx="1316795" cy="2810639"/>
            </a:xfrm>
            <a:prstGeom prst="snip2SameRect">
              <a:avLst>
                <a:gd name="adj1" fmla="val 3637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剪去同側角落 8">
              <a:extLst>
                <a:ext uri="{FF2B5EF4-FFF2-40B4-BE49-F238E27FC236}">
                  <a16:creationId xmlns:a16="http://schemas.microsoft.com/office/drawing/2014/main" id="{059C1EE0-2527-40F2-BB1C-5854D3AF20B0}"/>
                </a:ext>
              </a:extLst>
            </p:cNvPr>
            <p:cNvSpPr/>
            <p:nvPr/>
          </p:nvSpPr>
          <p:spPr>
            <a:xfrm>
              <a:off x="1141229" y="1540699"/>
              <a:ext cx="2044929" cy="5317299"/>
            </a:xfrm>
            <a:prstGeom prst="snip2SameRect">
              <a:avLst>
                <a:gd name="adj1" fmla="val 3626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: 剪去同側角落 60">
              <a:extLst>
                <a:ext uri="{FF2B5EF4-FFF2-40B4-BE49-F238E27FC236}">
                  <a16:creationId xmlns:a16="http://schemas.microsoft.com/office/drawing/2014/main" id="{E28B9609-4A13-4D0A-94EE-6C043B895C13}"/>
                </a:ext>
              </a:extLst>
            </p:cNvPr>
            <p:cNvSpPr/>
            <p:nvPr/>
          </p:nvSpPr>
          <p:spPr>
            <a:xfrm>
              <a:off x="-1555960" y="4047358"/>
              <a:ext cx="1550339" cy="2810639"/>
            </a:xfrm>
            <a:prstGeom prst="snip2SameRect">
              <a:avLst>
                <a:gd name="adj1" fmla="val 290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: 剪去同側角落 61">
              <a:extLst>
                <a:ext uri="{FF2B5EF4-FFF2-40B4-BE49-F238E27FC236}">
                  <a16:creationId xmlns:a16="http://schemas.microsoft.com/office/drawing/2014/main" id="{72CB21A9-BF79-47E6-83FA-CA20D42F29D3}"/>
                </a:ext>
              </a:extLst>
            </p:cNvPr>
            <p:cNvSpPr/>
            <p:nvPr/>
          </p:nvSpPr>
          <p:spPr>
            <a:xfrm>
              <a:off x="-4947879" y="4047358"/>
              <a:ext cx="2965272" cy="2810639"/>
            </a:xfrm>
            <a:prstGeom prst="snip2SameRect">
              <a:avLst>
                <a:gd name="adj1" fmla="val 290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: 剪去同側角落 62">
              <a:extLst>
                <a:ext uri="{FF2B5EF4-FFF2-40B4-BE49-F238E27FC236}">
                  <a16:creationId xmlns:a16="http://schemas.microsoft.com/office/drawing/2014/main" id="{3F72D464-861D-4E34-989D-120FCF3F1988}"/>
                </a:ext>
              </a:extLst>
            </p:cNvPr>
            <p:cNvSpPr/>
            <p:nvPr/>
          </p:nvSpPr>
          <p:spPr>
            <a:xfrm>
              <a:off x="-6304221" y="5657856"/>
              <a:ext cx="1646263" cy="1200141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: 剪去同側角落 66">
              <a:extLst>
                <a:ext uri="{FF2B5EF4-FFF2-40B4-BE49-F238E27FC236}">
                  <a16:creationId xmlns:a16="http://schemas.microsoft.com/office/drawing/2014/main" id="{68C2B10F-5740-4773-9851-CB71799BD47F}"/>
                </a:ext>
              </a:extLst>
            </p:cNvPr>
            <p:cNvSpPr/>
            <p:nvPr/>
          </p:nvSpPr>
          <p:spPr>
            <a:xfrm>
              <a:off x="-7778700" y="5657856"/>
              <a:ext cx="1646263" cy="1200141"/>
            </a:xfrm>
            <a:prstGeom prst="snip2SameRect">
              <a:avLst>
                <a:gd name="adj1" fmla="val 3279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CA2539A9-A931-4348-A22E-6D078E590A54}"/>
              </a:ext>
            </a:extLst>
          </p:cNvPr>
          <p:cNvGrpSpPr/>
          <p:nvPr/>
        </p:nvGrpSpPr>
        <p:grpSpPr>
          <a:xfrm>
            <a:off x="0" y="2124388"/>
            <a:ext cx="13346635" cy="4740785"/>
            <a:chOff x="-9433967" y="2117213"/>
            <a:chExt cx="13346635" cy="4740785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75000"/>
              </a:schemeClr>
            </a:bgClr>
          </a:pattFill>
        </p:grpSpPr>
        <p:sp>
          <p:nvSpPr>
            <p:cNvPr id="10" name="矩形: 剪去同側角落 9">
              <a:extLst>
                <a:ext uri="{FF2B5EF4-FFF2-40B4-BE49-F238E27FC236}">
                  <a16:creationId xmlns:a16="http://schemas.microsoft.com/office/drawing/2014/main" id="{C13F7884-8435-405D-ACF7-77E5FBAB8301}"/>
                </a:ext>
              </a:extLst>
            </p:cNvPr>
            <p:cNvSpPr/>
            <p:nvPr/>
          </p:nvSpPr>
          <p:spPr>
            <a:xfrm>
              <a:off x="1302610" y="4432144"/>
              <a:ext cx="2610058" cy="2425853"/>
            </a:xfrm>
            <a:prstGeom prst="snip2SameRect">
              <a:avLst>
                <a:gd name="adj1" fmla="val 41668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剪去同側角落 10">
              <a:extLst>
                <a:ext uri="{FF2B5EF4-FFF2-40B4-BE49-F238E27FC236}">
                  <a16:creationId xmlns:a16="http://schemas.microsoft.com/office/drawing/2014/main" id="{0836371E-BC4E-42FA-98D6-BEC394C02F3E}"/>
                </a:ext>
              </a:extLst>
            </p:cNvPr>
            <p:cNvSpPr/>
            <p:nvPr/>
          </p:nvSpPr>
          <p:spPr>
            <a:xfrm>
              <a:off x="-264188" y="5523104"/>
              <a:ext cx="1405417" cy="1334894"/>
            </a:xfrm>
            <a:prstGeom prst="snip2SameRect">
              <a:avLst>
                <a:gd name="adj1" fmla="val 3344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剪去同側角落 24">
              <a:extLst>
                <a:ext uri="{FF2B5EF4-FFF2-40B4-BE49-F238E27FC236}">
                  <a16:creationId xmlns:a16="http://schemas.microsoft.com/office/drawing/2014/main" id="{962A1C09-8CD0-42E9-9C6C-9C554D147945}"/>
                </a:ext>
              </a:extLst>
            </p:cNvPr>
            <p:cNvSpPr/>
            <p:nvPr/>
          </p:nvSpPr>
          <p:spPr>
            <a:xfrm>
              <a:off x="1289629" y="3183236"/>
              <a:ext cx="1148180" cy="3674762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: 剪去同側角落 69">
              <a:extLst>
                <a:ext uri="{FF2B5EF4-FFF2-40B4-BE49-F238E27FC236}">
                  <a16:creationId xmlns:a16="http://schemas.microsoft.com/office/drawing/2014/main" id="{D6C69637-186C-4C18-937E-4F719202E233}"/>
                </a:ext>
              </a:extLst>
            </p:cNvPr>
            <p:cNvSpPr/>
            <p:nvPr/>
          </p:nvSpPr>
          <p:spPr>
            <a:xfrm>
              <a:off x="-2519444" y="5523104"/>
              <a:ext cx="2272089" cy="1334894"/>
            </a:xfrm>
            <a:prstGeom prst="snip2SameRect">
              <a:avLst>
                <a:gd name="adj1" fmla="val 3344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: 剪去同側角落 70">
              <a:extLst>
                <a:ext uri="{FF2B5EF4-FFF2-40B4-BE49-F238E27FC236}">
                  <a16:creationId xmlns:a16="http://schemas.microsoft.com/office/drawing/2014/main" id="{962915C6-FF40-43E6-B05B-B973CAA85701}"/>
                </a:ext>
              </a:extLst>
            </p:cNvPr>
            <p:cNvSpPr/>
            <p:nvPr/>
          </p:nvSpPr>
          <p:spPr>
            <a:xfrm>
              <a:off x="-5363916" y="3724409"/>
              <a:ext cx="2272089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: 剪去同側角落 71">
              <a:extLst>
                <a:ext uri="{FF2B5EF4-FFF2-40B4-BE49-F238E27FC236}">
                  <a16:creationId xmlns:a16="http://schemas.microsoft.com/office/drawing/2014/main" id="{117591C2-F04C-4844-80DA-89DC9C7EEACD}"/>
                </a:ext>
              </a:extLst>
            </p:cNvPr>
            <p:cNvSpPr/>
            <p:nvPr/>
          </p:nvSpPr>
          <p:spPr>
            <a:xfrm>
              <a:off x="-6484607" y="3724409"/>
              <a:ext cx="302362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: 剪去同側角落 72">
              <a:extLst>
                <a:ext uri="{FF2B5EF4-FFF2-40B4-BE49-F238E27FC236}">
                  <a16:creationId xmlns:a16="http://schemas.microsoft.com/office/drawing/2014/main" id="{26C62AB4-22B6-4845-8101-3BE06229C36A}"/>
                </a:ext>
              </a:extLst>
            </p:cNvPr>
            <p:cNvSpPr/>
            <p:nvPr/>
          </p:nvSpPr>
          <p:spPr>
            <a:xfrm>
              <a:off x="-7402899" y="2117213"/>
              <a:ext cx="916012" cy="4740785"/>
            </a:xfrm>
            <a:prstGeom prst="snip2SameRect">
              <a:avLst>
                <a:gd name="adj1" fmla="val 34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: 剪去同側角落 73">
              <a:extLst>
                <a:ext uri="{FF2B5EF4-FFF2-40B4-BE49-F238E27FC236}">
                  <a16:creationId xmlns:a16="http://schemas.microsoft.com/office/drawing/2014/main" id="{3B7F982F-8722-4D9D-B2F6-DF0ADB39CB1E}"/>
                </a:ext>
              </a:extLst>
            </p:cNvPr>
            <p:cNvSpPr/>
            <p:nvPr/>
          </p:nvSpPr>
          <p:spPr>
            <a:xfrm>
              <a:off x="-7702608" y="3724409"/>
              <a:ext cx="302362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: 剪去同側角落 74">
              <a:extLst>
                <a:ext uri="{FF2B5EF4-FFF2-40B4-BE49-F238E27FC236}">
                  <a16:creationId xmlns:a16="http://schemas.microsoft.com/office/drawing/2014/main" id="{757D9F20-619C-46DC-A280-9C12273FD645}"/>
                </a:ext>
              </a:extLst>
            </p:cNvPr>
            <p:cNvSpPr/>
            <p:nvPr/>
          </p:nvSpPr>
          <p:spPr>
            <a:xfrm>
              <a:off x="-9433967" y="5151834"/>
              <a:ext cx="1326720" cy="1706164"/>
            </a:xfrm>
            <a:prstGeom prst="snip2SameRect">
              <a:avLst>
                <a:gd name="adj1" fmla="val 34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7C0F87ED-A158-4EC9-8E78-5583D15A3027}"/>
              </a:ext>
            </a:extLst>
          </p:cNvPr>
          <p:cNvGrpSpPr/>
          <p:nvPr/>
        </p:nvGrpSpPr>
        <p:grpSpPr>
          <a:xfrm>
            <a:off x="0" y="5530437"/>
            <a:ext cx="16063608" cy="1334894"/>
            <a:chOff x="-11681699" y="5523104"/>
            <a:chExt cx="16063608" cy="1334894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</p:grpSpPr>
        <p:sp>
          <p:nvSpPr>
            <p:cNvPr id="12" name="矩形: 剪去同側角落 11">
              <a:extLst>
                <a:ext uri="{FF2B5EF4-FFF2-40B4-BE49-F238E27FC236}">
                  <a16:creationId xmlns:a16="http://schemas.microsoft.com/office/drawing/2014/main" id="{BEABD3F9-7552-4FBA-8364-BB94B3B0C56D}"/>
                </a:ext>
              </a:extLst>
            </p:cNvPr>
            <p:cNvSpPr/>
            <p:nvPr/>
          </p:nvSpPr>
          <p:spPr>
            <a:xfrm>
              <a:off x="2248097" y="5774813"/>
              <a:ext cx="2133812" cy="1083185"/>
            </a:xfrm>
            <a:prstGeom prst="snip2SameRect">
              <a:avLst>
                <a:gd name="adj1" fmla="val 41308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剪去同側角落 25">
              <a:extLst>
                <a:ext uri="{FF2B5EF4-FFF2-40B4-BE49-F238E27FC236}">
                  <a16:creationId xmlns:a16="http://schemas.microsoft.com/office/drawing/2014/main" id="{9EA857C0-A47B-4D6E-AF57-76B344529061}"/>
                </a:ext>
              </a:extLst>
            </p:cNvPr>
            <p:cNvSpPr/>
            <p:nvPr/>
          </p:nvSpPr>
          <p:spPr>
            <a:xfrm>
              <a:off x="115503" y="6276581"/>
              <a:ext cx="200090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: 剪去同側角落 77">
              <a:extLst>
                <a:ext uri="{FF2B5EF4-FFF2-40B4-BE49-F238E27FC236}">
                  <a16:creationId xmlns:a16="http://schemas.microsoft.com/office/drawing/2014/main" id="{1BE5DD20-AAD1-44AE-B69A-E79261923455}"/>
                </a:ext>
              </a:extLst>
            </p:cNvPr>
            <p:cNvSpPr/>
            <p:nvPr/>
          </p:nvSpPr>
          <p:spPr>
            <a:xfrm>
              <a:off x="-1146593" y="6276581"/>
              <a:ext cx="97094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: 剪去同側角落 78">
              <a:extLst>
                <a:ext uri="{FF2B5EF4-FFF2-40B4-BE49-F238E27FC236}">
                  <a16:creationId xmlns:a16="http://schemas.microsoft.com/office/drawing/2014/main" id="{21AFDE92-A9E4-4D99-8236-A52A19498A42}"/>
                </a:ext>
              </a:extLst>
            </p:cNvPr>
            <p:cNvSpPr/>
            <p:nvPr/>
          </p:nvSpPr>
          <p:spPr>
            <a:xfrm>
              <a:off x="-3338653" y="5523104"/>
              <a:ext cx="1116959" cy="133489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: 剪去同側角落 79">
              <a:extLst>
                <a:ext uri="{FF2B5EF4-FFF2-40B4-BE49-F238E27FC236}">
                  <a16:creationId xmlns:a16="http://schemas.microsoft.com/office/drawing/2014/main" id="{6AFE8CFA-1689-4B9F-BD5C-93FA567DEEA0}"/>
                </a:ext>
              </a:extLst>
            </p:cNvPr>
            <p:cNvSpPr/>
            <p:nvPr/>
          </p:nvSpPr>
          <p:spPr>
            <a:xfrm>
              <a:off x="-6791631" y="6008914"/>
              <a:ext cx="1678903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: 剪去同側角落 80">
              <a:extLst>
                <a:ext uri="{FF2B5EF4-FFF2-40B4-BE49-F238E27FC236}">
                  <a16:creationId xmlns:a16="http://schemas.microsoft.com/office/drawing/2014/main" id="{CFF21DA4-216A-4D00-A754-37A66BAF1846}"/>
                </a:ext>
              </a:extLst>
            </p:cNvPr>
            <p:cNvSpPr/>
            <p:nvPr/>
          </p:nvSpPr>
          <p:spPr>
            <a:xfrm>
              <a:off x="-4087002" y="6276581"/>
              <a:ext cx="90563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: 剪去同側角落 81">
              <a:extLst>
                <a:ext uri="{FF2B5EF4-FFF2-40B4-BE49-F238E27FC236}">
                  <a16:creationId xmlns:a16="http://schemas.microsoft.com/office/drawing/2014/main" id="{4EA25FF3-37D0-4EFD-994E-DA650F0504D9}"/>
                </a:ext>
              </a:extLst>
            </p:cNvPr>
            <p:cNvSpPr/>
            <p:nvPr/>
          </p:nvSpPr>
          <p:spPr>
            <a:xfrm>
              <a:off x="-9289647" y="6008914"/>
              <a:ext cx="1678903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: 剪去同側角落 82">
              <a:extLst>
                <a:ext uri="{FF2B5EF4-FFF2-40B4-BE49-F238E27FC236}">
                  <a16:creationId xmlns:a16="http://schemas.microsoft.com/office/drawing/2014/main" id="{43D6E148-9A33-4F79-B27C-C3BD659FEB09}"/>
                </a:ext>
              </a:extLst>
            </p:cNvPr>
            <p:cNvSpPr/>
            <p:nvPr/>
          </p:nvSpPr>
          <p:spPr>
            <a:xfrm>
              <a:off x="-10389471" y="6458857"/>
              <a:ext cx="1401252" cy="399140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: 剪去同側角落 83">
              <a:extLst>
                <a:ext uri="{FF2B5EF4-FFF2-40B4-BE49-F238E27FC236}">
                  <a16:creationId xmlns:a16="http://schemas.microsoft.com/office/drawing/2014/main" id="{38A56E0F-56C0-4AE3-A496-1DD9D6D07F2D}"/>
                </a:ext>
              </a:extLst>
            </p:cNvPr>
            <p:cNvSpPr/>
            <p:nvPr/>
          </p:nvSpPr>
          <p:spPr>
            <a:xfrm>
              <a:off x="-11681699" y="6008914"/>
              <a:ext cx="721820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10106526" cy="3255962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86627" y="-154004"/>
            <a:ext cx="5255393" cy="4475747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86627" y="-154004"/>
            <a:ext cx="4689900" cy="325517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98" name="矩形: 圓角化同側角落 97">
            <a:extLst>
              <a:ext uri="{FF2B5EF4-FFF2-40B4-BE49-F238E27FC236}">
                <a16:creationId xmlns:a16="http://schemas.microsoft.com/office/drawing/2014/main" id="{2101798D-1BB2-4B83-AE2C-41F8D904B95C}"/>
              </a:ext>
            </a:extLst>
          </p:cNvPr>
          <p:cNvSpPr/>
          <p:nvPr/>
        </p:nvSpPr>
        <p:spPr>
          <a:xfrm>
            <a:off x="5169100" y="6867381"/>
            <a:ext cx="1109904" cy="547602"/>
          </a:xfrm>
          <a:prstGeom prst="round2SameRect">
            <a:avLst/>
          </a:prstGeom>
          <a:pattFill prst="pct5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6497052" y="4100581"/>
            <a:ext cx="5694947" cy="2757417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89912" y="5457824"/>
            <a:ext cx="4007294" cy="1645620"/>
          </a:xfrm>
          <a:prstGeom prst="bentConnector3">
            <a:avLst>
              <a:gd name="adj1" fmla="val 68540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4724400" y="5457825"/>
            <a:ext cx="6632996" cy="558422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5400000">
            <a:off x="7572908" y="3463903"/>
            <a:ext cx="5383006" cy="621572"/>
          </a:xfrm>
          <a:prstGeom prst="bentConnector3">
            <a:avLst>
              <a:gd name="adj1" fmla="val 74065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>
            <a:off x="8676640" y="4653280"/>
            <a:ext cx="3972560" cy="1909445"/>
          </a:xfrm>
          <a:prstGeom prst="bentConnector3">
            <a:avLst>
              <a:gd name="adj1" fmla="val 42839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資料庫圖表 76">
            <a:extLst>
              <a:ext uri="{FF2B5EF4-FFF2-40B4-BE49-F238E27FC236}">
                <a16:creationId xmlns:a16="http://schemas.microsoft.com/office/drawing/2014/main" id="{0571D79F-88B4-4595-B875-8B6BFDE14C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6614333"/>
              </p:ext>
            </p:extLst>
          </p:nvPr>
        </p:nvGraphicFramePr>
        <p:xfrm>
          <a:off x="2319705" y="2682554"/>
          <a:ext cx="7523690" cy="2228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35AABF76-7BAE-4C14-869B-B4B1D20171F5}"/>
              </a:ext>
            </a:extLst>
          </p:cNvPr>
          <p:cNvCxnSpPr>
            <a:cxnSpLocks/>
          </p:cNvCxnSpPr>
          <p:nvPr/>
        </p:nvCxnSpPr>
        <p:spPr>
          <a:xfrm flipH="1">
            <a:off x="10457651" y="-537029"/>
            <a:ext cx="1439174" cy="7640473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32966066-8C7C-4A21-96A5-1516A7EB9C5A}"/>
              </a:ext>
            </a:extLst>
          </p:cNvPr>
          <p:cNvSpPr/>
          <p:nvPr/>
        </p:nvSpPr>
        <p:spPr>
          <a:xfrm>
            <a:off x="2742588" y="4136119"/>
            <a:ext cx="2994046" cy="76975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3518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71B7859-D943-4F61-8AA3-D6526ED5702C}"/>
              </a:ext>
            </a:extLst>
          </p:cNvPr>
          <p:cNvSpPr txBox="1"/>
          <p:nvPr/>
        </p:nvSpPr>
        <p:spPr>
          <a:xfrm>
            <a:off x="3896777" y="2145047"/>
            <a:ext cx="4385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ea typeface="微軟正黑體" panose="020B0604030504040204" pitchFamily="34" charset="-120"/>
              </a:rPr>
              <a:t>遊戲流程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1492327-5387-44AC-9A49-FF33CAD8E2BD}"/>
              </a:ext>
            </a:extLst>
          </p:cNvPr>
          <p:cNvSpPr txBox="1"/>
          <p:nvPr/>
        </p:nvSpPr>
        <p:spPr>
          <a:xfrm>
            <a:off x="2304406" y="3650670"/>
            <a:ext cx="1643891" cy="1703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故事模式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單人模式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對戰模式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練習模式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2A74870-EDBC-46BF-8B30-E755B210983A}"/>
              </a:ext>
            </a:extLst>
          </p:cNvPr>
          <p:cNvSpPr txBox="1"/>
          <p:nvPr/>
        </p:nvSpPr>
        <p:spPr>
          <a:xfrm>
            <a:off x="4278014" y="3650670"/>
            <a:ext cx="1643891" cy="2118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角色選擇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配色選擇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地圖選擇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時間設定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回合數設定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0640A01-6971-4BE8-BC7E-8A92E1D51C48}"/>
              </a:ext>
            </a:extLst>
          </p:cNvPr>
          <p:cNvSpPr txBox="1"/>
          <p:nvPr/>
        </p:nvSpPr>
        <p:spPr>
          <a:xfrm>
            <a:off x="6250002" y="3650670"/>
            <a:ext cx="1643891" cy="128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過場動畫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戰鬥開始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勝負判定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180C935-5923-4F86-855E-AFAAFDF50188}"/>
              </a:ext>
            </a:extLst>
          </p:cNvPr>
          <p:cNvSpPr txBox="1"/>
          <p:nvPr/>
        </p:nvSpPr>
        <p:spPr>
          <a:xfrm>
            <a:off x="8220961" y="3650670"/>
            <a:ext cx="1643891" cy="8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結算畫面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回關卡設定</a:t>
            </a:r>
          </a:p>
        </p:txBody>
      </p:sp>
      <p:graphicFrame>
        <p:nvGraphicFramePr>
          <p:cNvPr id="34" name="資料庫圖表 33">
            <a:extLst>
              <a:ext uri="{FF2B5EF4-FFF2-40B4-BE49-F238E27FC236}">
                <a16:creationId xmlns:a16="http://schemas.microsoft.com/office/drawing/2014/main" id="{CDCDB76B-94AD-47EE-BB23-0F977FE0EA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0864519"/>
              </p:ext>
            </p:extLst>
          </p:nvPr>
        </p:nvGraphicFramePr>
        <p:xfrm>
          <a:off x="2032000" y="2954374"/>
          <a:ext cx="8128000" cy="560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817953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Graphic spid="34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7423722-4D81-479F-A6F8-05463C2D74C8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模式選擇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6CC328D-05AE-4345-B9F9-E27323A68051}"/>
              </a:ext>
            </a:extLst>
          </p:cNvPr>
          <p:cNvSpPr txBox="1"/>
          <p:nvPr/>
        </p:nvSpPr>
        <p:spPr>
          <a:xfrm>
            <a:off x="1444107" y="3732839"/>
            <a:ext cx="503903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故事模式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開場動畫描述世界觀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角色對話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帶入事件發生地點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進入戰鬥畫面（含操作提示）</a:t>
            </a:r>
          </a:p>
        </p:txBody>
      </p:sp>
      <p:pic>
        <p:nvPicPr>
          <p:cNvPr id="4" name="圖形 3" descr="說故事 以實心填滿">
            <a:extLst>
              <a:ext uri="{FF2B5EF4-FFF2-40B4-BE49-F238E27FC236}">
                <a16:creationId xmlns:a16="http://schemas.microsoft.com/office/drawing/2014/main" id="{6FFF7E20-2A5B-499A-99F7-0FA5A9D966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8480" y="2913399"/>
            <a:ext cx="3125378" cy="312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16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7423722-4D81-479F-A6F8-05463C2D74C8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模式選擇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6CC328D-05AE-4345-B9F9-E27323A68051}"/>
              </a:ext>
            </a:extLst>
          </p:cNvPr>
          <p:cNvSpPr txBox="1"/>
          <p:nvPr/>
        </p:nvSpPr>
        <p:spPr>
          <a:xfrm>
            <a:off x="1444107" y="3732839"/>
            <a:ext cx="465105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單人模式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玩家與電腦的對決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可選擇難易度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對戰模式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玩家與玩家的對決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52449CC-B8A7-45AE-9A56-E178BAE4CB5A}"/>
              </a:ext>
            </a:extLst>
          </p:cNvPr>
          <p:cNvSpPr txBox="1"/>
          <p:nvPr/>
        </p:nvSpPr>
        <p:spPr>
          <a:xfrm>
            <a:off x="6096835" y="3732839"/>
            <a:ext cx="4651059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訓練模式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查看招式表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熟悉操作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練習接技</a:t>
            </a:r>
          </a:p>
        </p:txBody>
      </p:sp>
    </p:spTree>
    <p:extLst>
      <p:ext uri="{BB962C8B-B14F-4D97-AF65-F5344CB8AC3E}">
        <p14:creationId xmlns:p14="http://schemas.microsoft.com/office/powerpoint/2010/main" val="3182909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群組 32">
            <a:extLst>
              <a:ext uri="{FF2B5EF4-FFF2-40B4-BE49-F238E27FC236}">
                <a16:creationId xmlns:a16="http://schemas.microsoft.com/office/drawing/2014/main" id="{73B146D1-0D93-4062-B1AE-60AA24F05DB2}"/>
              </a:ext>
            </a:extLst>
          </p:cNvPr>
          <p:cNvGrpSpPr/>
          <p:nvPr/>
        </p:nvGrpSpPr>
        <p:grpSpPr>
          <a:xfrm>
            <a:off x="834604" y="2113353"/>
            <a:ext cx="11352585" cy="4740785"/>
            <a:chOff x="-6172407" y="2117213"/>
            <a:chExt cx="11352585" cy="4740785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grpSpPr>
        <p:sp>
          <p:nvSpPr>
            <p:cNvPr id="4" name="矩形: 剪去同側角落 3">
              <a:extLst>
                <a:ext uri="{FF2B5EF4-FFF2-40B4-BE49-F238E27FC236}">
                  <a16:creationId xmlns:a16="http://schemas.microsoft.com/office/drawing/2014/main" id="{3538BBCF-A7A1-4D66-A46E-DB29CBE16D0E}"/>
                </a:ext>
              </a:extLst>
            </p:cNvPr>
            <p:cNvSpPr/>
            <p:nvPr/>
          </p:nvSpPr>
          <p:spPr>
            <a:xfrm>
              <a:off x="4414014" y="5657857"/>
              <a:ext cx="766164" cy="1200140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: 剪去同側角落 4">
              <a:extLst>
                <a:ext uri="{FF2B5EF4-FFF2-40B4-BE49-F238E27FC236}">
                  <a16:creationId xmlns:a16="http://schemas.microsoft.com/office/drawing/2014/main" id="{75C4D199-F75C-4D5A-ADAA-A41AF8B108CE}"/>
                </a:ext>
              </a:extLst>
            </p:cNvPr>
            <p:cNvSpPr/>
            <p:nvPr/>
          </p:nvSpPr>
          <p:spPr>
            <a:xfrm>
              <a:off x="3404771" y="3724409"/>
              <a:ext cx="1098262" cy="3133588"/>
            </a:xfrm>
            <a:prstGeom prst="snip2SameRect">
              <a:avLst>
                <a:gd name="adj1" fmla="val 3277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: 剪去同側角落 5">
              <a:extLst>
                <a:ext uri="{FF2B5EF4-FFF2-40B4-BE49-F238E27FC236}">
                  <a16:creationId xmlns:a16="http://schemas.microsoft.com/office/drawing/2014/main" id="{3E370C3D-5BCD-4B67-A182-E982C249880F}"/>
                </a:ext>
              </a:extLst>
            </p:cNvPr>
            <p:cNvSpPr/>
            <p:nvPr/>
          </p:nvSpPr>
          <p:spPr>
            <a:xfrm>
              <a:off x="-138255" y="2887579"/>
              <a:ext cx="1550338" cy="3970419"/>
            </a:xfrm>
            <a:prstGeom prst="snip2SameRect">
              <a:avLst>
                <a:gd name="adj1" fmla="val 3696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: 剪去同側角落 54">
              <a:extLst>
                <a:ext uri="{FF2B5EF4-FFF2-40B4-BE49-F238E27FC236}">
                  <a16:creationId xmlns:a16="http://schemas.microsoft.com/office/drawing/2014/main" id="{70C1DCA2-3935-4C96-BF67-D30C34EA80CE}"/>
                </a:ext>
              </a:extLst>
            </p:cNvPr>
            <p:cNvSpPr/>
            <p:nvPr/>
          </p:nvSpPr>
          <p:spPr>
            <a:xfrm>
              <a:off x="-2953861" y="3602039"/>
              <a:ext cx="3037259" cy="3255959"/>
            </a:xfrm>
            <a:prstGeom prst="snip2SameRect">
              <a:avLst>
                <a:gd name="adj1" fmla="val 3696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: 剪去同側角落 55">
              <a:extLst>
                <a:ext uri="{FF2B5EF4-FFF2-40B4-BE49-F238E27FC236}">
                  <a16:creationId xmlns:a16="http://schemas.microsoft.com/office/drawing/2014/main" id="{F4BA9552-BD2C-40B5-AE66-ABD2967401AD}"/>
                </a:ext>
              </a:extLst>
            </p:cNvPr>
            <p:cNvSpPr/>
            <p:nvPr/>
          </p:nvSpPr>
          <p:spPr>
            <a:xfrm>
              <a:off x="-4121504" y="2117213"/>
              <a:ext cx="1405417" cy="4740785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: 剪去同側角落 56">
              <a:extLst>
                <a:ext uri="{FF2B5EF4-FFF2-40B4-BE49-F238E27FC236}">
                  <a16:creationId xmlns:a16="http://schemas.microsoft.com/office/drawing/2014/main" id="{F8A88884-BB25-4B1B-A8DF-20B7561BA444}"/>
                </a:ext>
              </a:extLst>
            </p:cNvPr>
            <p:cNvSpPr/>
            <p:nvPr/>
          </p:nvSpPr>
          <p:spPr>
            <a:xfrm>
              <a:off x="-6172407" y="4783758"/>
              <a:ext cx="1646264" cy="2074240"/>
            </a:xfrm>
            <a:prstGeom prst="snip2SameRect">
              <a:avLst>
                <a:gd name="adj1" fmla="val 3102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F3F164EF-76F6-41AA-AE4F-5719FA0EFBD0}"/>
              </a:ext>
            </a:extLst>
          </p:cNvPr>
          <p:cNvGrpSpPr/>
          <p:nvPr/>
        </p:nvGrpSpPr>
        <p:grpSpPr>
          <a:xfrm>
            <a:off x="16833" y="1540699"/>
            <a:ext cx="11430519" cy="5317299"/>
            <a:chOff x="-7778700" y="1540699"/>
            <a:chExt cx="11430519" cy="5317299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95000"/>
              </a:schemeClr>
            </a:bgClr>
          </a:pattFill>
        </p:grpSpPr>
        <p:sp>
          <p:nvSpPr>
            <p:cNvPr id="7" name="矩形: 剪去同側角落 6">
              <a:extLst>
                <a:ext uri="{FF2B5EF4-FFF2-40B4-BE49-F238E27FC236}">
                  <a16:creationId xmlns:a16="http://schemas.microsoft.com/office/drawing/2014/main" id="{C0674AB6-C9C8-42F9-B838-7E3F4FC5767A}"/>
                </a:ext>
              </a:extLst>
            </p:cNvPr>
            <p:cNvSpPr/>
            <p:nvPr/>
          </p:nvSpPr>
          <p:spPr>
            <a:xfrm>
              <a:off x="421827" y="3429000"/>
              <a:ext cx="1550339" cy="3428997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: 剪去同側角落 7">
              <a:extLst>
                <a:ext uri="{FF2B5EF4-FFF2-40B4-BE49-F238E27FC236}">
                  <a16:creationId xmlns:a16="http://schemas.microsoft.com/office/drawing/2014/main" id="{FA2F5633-178A-4AF0-B6D7-9D594B4A6B5B}"/>
                </a:ext>
              </a:extLst>
            </p:cNvPr>
            <p:cNvSpPr/>
            <p:nvPr/>
          </p:nvSpPr>
          <p:spPr>
            <a:xfrm>
              <a:off x="2335024" y="4047358"/>
              <a:ext cx="1316795" cy="2810639"/>
            </a:xfrm>
            <a:prstGeom prst="snip2SameRect">
              <a:avLst>
                <a:gd name="adj1" fmla="val 3637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剪去同側角落 8">
              <a:extLst>
                <a:ext uri="{FF2B5EF4-FFF2-40B4-BE49-F238E27FC236}">
                  <a16:creationId xmlns:a16="http://schemas.microsoft.com/office/drawing/2014/main" id="{059C1EE0-2527-40F2-BB1C-5854D3AF20B0}"/>
                </a:ext>
              </a:extLst>
            </p:cNvPr>
            <p:cNvSpPr/>
            <p:nvPr/>
          </p:nvSpPr>
          <p:spPr>
            <a:xfrm>
              <a:off x="1141229" y="1540699"/>
              <a:ext cx="2044929" cy="5317299"/>
            </a:xfrm>
            <a:prstGeom prst="snip2SameRect">
              <a:avLst>
                <a:gd name="adj1" fmla="val 3626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: 剪去同側角落 60">
              <a:extLst>
                <a:ext uri="{FF2B5EF4-FFF2-40B4-BE49-F238E27FC236}">
                  <a16:creationId xmlns:a16="http://schemas.microsoft.com/office/drawing/2014/main" id="{E28B9609-4A13-4D0A-94EE-6C043B895C13}"/>
                </a:ext>
              </a:extLst>
            </p:cNvPr>
            <p:cNvSpPr/>
            <p:nvPr/>
          </p:nvSpPr>
          <p:spPr>
            <a:xfrm>
              <a:off x="-1555960" y="4047358"/>
              <a:ext cx="1550339" cy="2810639"/>
            </a:xfrm>
            <a:prstGeom prst="snip2SameRect">
              <a:avLst>
                <a:gd name="adj1" fmla="val 290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: 剪去同側角落 61">
              <a:extLst>
                <a:ext uri="{FF2B5EF4-FFF2-40B4-BE49-F238E27FC236}">
                  <a16:creationId xmlns:a16="http://schemas.microsoft.com/office/drawing/2014/main" id="{72CB21A9-BF79-47E6-83FA-CA20D42F29D3}"/>
                </a:ext>
              </a:extLst>
            </p:cNvPr>
            <p:cNvSpPr/>
            <p:nvPr/>
          </p:nvSpPr>
          <p:spPr>
            <a:xfrm>
              <a:off x="-4947879" y="4047358"/>
              <a:ext cx="2965272" cy="2810639"/>
            </a:xfrm>
            <a:prstGeom prst="snip2SameRect">
              <a:avLst>
                <a:gd name="adj1" fmla="val 290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: 剪去同側角落 62">
              <a:extLst>
                <a:ext uri="{FF2B5EF4-FFF2-40B4-BE49-F238E27FC236}">
                  <a16:creationId xmlns:a16="http://schemas.microsoft.com/office/drawing/2014/main" id="{3F72D464-861D-4E34-989D-120FCF3F1988}"/>
                </a:ext>
              </a:extLst>
            </p:cNvPr>
            <p:cNvSpPr/>
            <p:nvPr/>
          </p:nvSpPr>
          <p:spPr>
            <a:xfrm>
              <a:off x="-6304221" y="5657856"/>
              <a:ext cx="1646263" cy="1200141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: 剪去同側角落 66">
              <a:extLst>
                <a:ext uri="{FF2B5EF4-FFF2-40B4-BE49-F238E27FC236}">
                  <a16:creationId xmlns:a16="http://schemas.microsoft.com/office/drawing/2014/main" id="{68C2B10F-5740-4773-9851-CB71799BD47F}"/>
                </a:ext>
              </a:extLst>
            </p:cNvPr>
            <p:cNvSpPr/>
            <p:nvPr/>
          </p:nvSpPr>
          <p:spPr>
            <a:xfrm>
              <a:off x="-7778700" y="5657856"/>
              <a:ext cx="1646263" cy="1200141"/>
            </a:xfrm>
            <a:prstGeom prst="snip2SameRect">
              <a:avLst>
                <a:gd name="adj1" fmla="val 3279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CA2539A9-A931-4348-A22E-6D078E590A54}"/>
              </a:ext>
            </a:extLst>
          </p:cNvPr>
          <p:cNvGrpSpPr/>
          <p:nvPr/>
        </p:nvGrpSpPr>
        <p:grpSpPr>
          <a:xfrm>
            <a:off x="0" y="2124388"/>
            <a:ext cx="13346635" cy="4740785"/>
            <a:chOff x="-9433967" y="2117213"/>
            <a:chExt cx="13346635" cy="4740785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75000"/>
              </a:schemeClr>
            </a:bgClr>
          </a:pattFill>
        </p:grpSpPr>
        <p:sp>
          <p:nvSpPr>
            <p:cNvPr id="10" name="矩形: 剪去同側角落 9">
              <a:extLst>
                <a:ext uri="{FF2B5EF4-FFF2-40B4-BE49-F238E27FC236}">
                  <a16:creationId xmlns:a16="http://schemas.microsoft.com/office/drawing/2014/main" id="{C13F7884-8435-405D-ACF7-77E5FBAB8301}"/>
                </a:ext>
              </a:extLst>
            </p:cNvPr>
            <p:cNvSpPr/>
            <p:nvPr/>
          </p:nvSpPr>
          <p:spPr>
            <a:xfrm>
              <a:off x="1302610" y="4432144"/>
              <a:ext cx="2610058" cy="2425853"/>
            </a:xfrm>
            <a:prstGeom prst="snip2SameRect">
              <a:avLst>
                <a:gd name="adj1" fmla="val 41668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剪去同側角落 10">
              <a:extLst>
                <a:ext uri="{FF2B5EF4-FFF2-40B4-BE49-F238E27FC236}">
                  <a16:creationId xmlns:a16="http://schemas.microsoft.com/office/drawing/2014/main" id="{0836371E-BC4E-42FA-98D6-BEC394C02F3E}"/>
                </a:ext>
              </a:extLst>
            </p:cNvPr>
            <p:cNvSpPr/>
            <p:nvPr/>
          </p:nvSpPr>
          <p:spPr>
            <a:xfrm>
              <a:off x="-264188" y="5523104"/>
              <a:ext cx="1405417" cy="1334894"/>
            </a:xfrm>
            <a:prstGeom prst="snip2SameRect">
              <a:avLst>
                <a:gd name="adj1" fmla="val 3344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剪去同側角落 24">
              <a:extLst>
                <a:ext uri="{FF2B5EF4-FFF2-40B4-BE49-F238E27FC236}">
                  <a16:creationId xmlns:a16="http://schemas.microsoft.com/office/drawing/2014/main" id="{962A1C09-8CD0-42E9-9C6C-9C554D147945}"/>
                </a:ext>
              </a:extLst>
            </p:cNvPr>
            <p:cNvSpPr/>
            <p:nvPr/>
          </p:nvSpPr>
          <p:spPr>
            <a:xfrm>
              <a:off x="1289629" y="3183236"/>
              <a:ext cx="1148180" cy="3674762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: 剪去同側角落 69">
              <a:extLst>
                <a:ext uri="{FF2B5EF4-FFF2-40B4-BE49-F238E27FC236}">
                  <a16:creationId xmlns:a16="http://schemas.microsoft.com/office/drawing/2014/main" id="{D6C69637-186C-4C18-937E-4F719202E233}"/>
                </a:ext>
              </a:extLst>
            </p:cNvPr>
            <p:cNvSpPr/>
            <p:nvPr/>
          </p:nvSpPr>
          <p:spPr>
            <a:xfrm>
              <a:off x="-2519444" y="5523104"/>
              <a:ext cx="2272089" cy="1334894"/>
            </a:xfrm>
            <a:prstGeom prst="snip2SameRect">
              <a:avLst>
                <a:gd name="adj1" fmla="val 3344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: 剪去同側角落 70">
              <a:extLst>
                <a:ext uri="{FF2B5EF4-FFF2-40B4-BE49-F238E27FC236}">
                  <a16:creationId xmlns:a16="http://schemas.microsoft.com/office/drawing/2014/main" id="{962915C6-FF40-43E6-B05B-B973CAA85701}"/>
                </a:ext>
              </a:extLst>
            </p:cNvPr>
            <p:cNvSpPr/>
            <p:nvPr/>
          </p:nvSpPr>
          <p:spPr>
            <a:xfrm>
              <a:off x="-5363916" y="3724409"/>
              <a:ext cx="2272089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: 剪去同側角落 71">
              <a:extLst>
                <a:ext uri="{FF2B5EF4-FFF2-40B4-BE49-F238E27FC236}">
                  <a16:creationId xmlns:a16="http://schemas.microsoft.com/office/drawing/2014/main" id="{117591C2-F04C-4844-80DA-89DC9C7EEACD}"/>
                </a:ext>
              </a:extLst>
            </p:cNvPr>
            <p:cNvSpPr/>
            <p:nvPr/>
          </p:nvSpPr>
          <p:spPr>
            <a:xfrm>
              <a:off x="-6484607" y="3724409"/>
              <a:ext cx="302362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: 剪去同側角落 72">
              <a:extLst>
                <a:ext uri="{FF2B5EF4-FFF2-40B4-BE49-F238E27FC236}">
                  <a16:creationId xmlns:a16="http://schemas.microsoft.com/office/drawing/2014/main" id="{26C62AB4-22B6-4845-8101-3BE06229C36A}"/>
                </a:ext>
              </a:extLst>
            </p:cNvPr>
            <p:cNvSpPr/>
            <p:nvPr/>
          </p:nvSpPr>
          <p:spPr>
            <a:xfrm>
              <a:off x="-7402899" y="2117213"/>
              <a:ext cx="916012" cy="4740785"/>
            </a:xfrm>
            <a:prstGeom prst="snip2SameRect">
              <a:avLst>
                <a:gd name="adj1" fmla="val 34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: 剪去同側角落 73">
              <a:extLst>
                <a:ext uri="{FF2B5EF4-FFF2-40B4-BE49-F238E27FC236}">
                  <a16:creationId xmlns:a16="http://schemas.microsoft.com/office/drawing/2014/main" id="{3B7F982F-8722-4D9D-B2F6-DF0ADB39CB1E}"/>
                </a:ext>
              </a:extLst>
            </p:cNvPr>
            <p:cNvSpPr/>
            <p:nvPr/>
          </p:nvSpPr>
          <p:spPr>
            <a:xfrm>
              <a:off x="-7702608" y="3724409"/>
              <a:ext cx="302362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: 剪去同側角落 74">
              <a:extLst>
                <a:ext uri="{FF2B5EF4-FFF2-40B4-BE49-F238E27FC236}">
                  <a16:creationId xmlns:a16="http://schemas.microsoft.com/office/drawing/2014/main" id="{757D9F20-619C-46DC-A280-9C12273FD645}"/>
                </a:ext>
              </a:extLst>
            </p:cNvPr>
            <p:cNvSpPr/>
            <p:nvPr/>
          </p:nvSpPr>
          <p:spPr>
            <a:xfrm>
              <a:off x="-9433967" y="5151834"/>
              <a:ext cx="1326720" cy="1706164"/>
            </a:xfrm>
            <a:prstGeom prst="snip2SameRect">
              <a:avLst>
                <a:gd name="adj1" fmla="val 34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7C0F87ED-A158-4EC9-8E78-5583D15A3027}"/>
              </a:ext>
            </a:extLst>
          </p:cNvPr>
          <p:cNvGrpSpPr/>
          <p:nvPr/>
        </p:nvGrpSpPr>
        <p:grpSpPr>
          <a:xfrm>
            <a:off x="0" y="5530437"/>
            <a:ext cx="16063608" cy="1334894"/>
            <a:chOff x="-11681699" y="5523104"/>
            <a:chExt cx="16063608" cy="1334894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</p:grpSpPr>
        <p:sp>
          <p:nvSpPr>
            <p:cNvPr id="12" name="矩形: 剪去同側角落 11">
              <a:extLst>
                <a:ext uri="{FF2B5EF4-FFF2-40B4-BE49-F238E27FC236}">
                  <a16:creationId xmlns:a16="http://schemas.microsoft.com/office/drawing/2014/main" id="{BEABD3F9-7552-4FBA-8364-BB94B3B0C56D}"/>
                </a:ext>
              </a:extLst>
            </p:cNvPr>
            <p:cNvSpPr/>
            <p:nvPr/>
          </p:nvSpPr>
          <p:spPr>
            <a:xfrm>
              <a:off x="2248097" y="5774813"/>
              <a:ext cx="2133812" cy="1083185"/>
            </a:xfrm>
            <a:prstGeom prst="snip2SameRect">
              <a:avLst>
                <a:gd name="adj1" fmla="val 41308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剪去同側角落 25">
              <a:extLst>
                <a:ext uri="{FF2B5EF4-FFF2-40B4-BE49-F238E27FC236}">
                  <a16:creationId xmlns:a16="http://schemas.microsoft.com/office/drawing/2014/main" id="{9EA857C0-A47B-4D6E-AF57-76B344529061}"/>
                </a:ext>
              </a:extLst>
            </p:cNvPr>
            <p:cNvSpPr/>
            <p:nvPr/>
          </p:nvSpPr>
          <p:spPr>
            <a:xfrm>
              <a:off x="115503" y="6276581"/>
              <a:ext cx="200090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: 剪去同側角落 77">
              <a:extLst>
                <a:ext uri="{FF2B5EF4-FFF2-40B4-BE49-F238E27FC236}">
                  <a16:creationId xmlns:a16="http://schemas.microsoft.com/office/drawing/2014/main" id="{1BE5DD20-AAD1-44AE-B69A-E79261923455}"/>
                </a:ext>
              </a:extLst>
            </p:cNvPr>
            <p:cNvSpPr/>
            <p:nvPr/>
          </p:nvSpPr>
          <p:spPr>
            <a:xfrm>
              <a:off x="-1146593" y="6276581"/>
              <a:ext cx="97094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: 剪去同側角落 78">
              <a:extLst>
                <a:ext uri="{FF2B5EF4-FFF2-40B4-BE49-F238E27FC236}">
                  <a16:creationId xmlns:a16="http://schemas.microsoft.com/office/drawing/2014/main" id="{21AFDE92-A9E4-4D99-8236-A52A19498A42}"/>
                </a:ext>
              </a:extLst>
            </p:cNvPr>
            <p:cNvSpPr/>
            <p:nvPr/>
          </p:nvSpPr>
          <p:spPr>
            <a:xfrm>
              <a:off x="-3338653" y="5523104"/>
              <a:ext cx="1116959" cy="133489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: 剪去同側角落 79">
              <a:extLst>
                <a:ext uri="{FF2B5EF4-FFF2-40B4-BE49-F238E27FC236}">
                  <a16:creationId xmlns:a16="http://schemas.microsoft.com/office/drawing/2014/main" id="{6AFE8CFA-1689-4B9F-BD5C-93FA567DEEA0}"/>
                </a:ext>
              </a:extLst>
            </p:cNvPr>
            <p:cNvSpPr/>
            <p:nvPr/>
          </p:nvSpPr>
          <p:spPr>
            <a:xfrm>
              <a:off x="-6791631" y="6008914"/>
              <a:ext cx="1678903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: 剪去同側角落 80">
              <a:extLst>
                <a:ext uri="{FF2B5EF4-FFF2-40B4-BE49-F238E27FC236}">
                  <a16:creationId xmlns:a16="http://schemas.microsoft.com/office/drawing/2014/main" id="{CFF21DA4-216A-4D00-A754-37A66BAF1846}"/>
                </a:ext>
              </a:extLst>
            </p:cNvPr>
            <p:cNvSpPr/>
            <p:nvPr/>
          </p:nvSpPr>
          <p:spPr>
            <a:xfrm>
              <a:off x="-4087002" y="6276581"/>
              <a:ext cx="90563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: 剪去同側角落 81">
              <a:extLst>
                <a:ext uri="{FF2B5EF4-FFF2-40B4-BE49-F238E27FC236}">
                  <a16:creationId xmlns:a16="http://schemas.microsoft.com/office/drawing/2014/main" id="{4EA25FF3-37D0-4EFD-994E-DA650F0504D9}"/>
                </a:ext>
              </a:extLst>
            </p:cNvPr>
            <p:cNvSpPr/>
            <p:nvPr/>
          </p:nvSpPr>
          <p:spPr>
            <a:xfrm>
              <a:off x="-9289647" y="6008914"/>
              <a:ext cx="1678903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: 剪去同側角落 82">
              <a:extLst>
                <a:ext uri="{FF2B5EF4-FFF2-40B4-BE49-F238E27FC236}">
                  <a16:creationId xmlns:a16="http://schemas.microsoft.com/office/drawing/2014/main" id="{43D6E148-9A33-4F79-B27C-C3BD659FEB09}"/>
                </a:ext>
              </a:extLst>
            </p:cNvPr>
            <p:cNvSpPr/>
            <p:nvPr/>
          </p:nvSpPr>
          <p:spPr>
            <a:xfrm>
              <a:off x="-10389471" y="6458857"/>
              <a:ext cx="1401252" cy="399140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: 剪去同側角落 83">
              <a:extLst>
                <a:ext uri="{FF2B5EF4-FFF2-40B4-BE49-F238E27FC236}">
                  <a16:creationId xmlns:a16="http://schemas.microsoft.com/office/drawing/2014/main" id="{38A56E0F-56C0-4AE3-A496-1DD9D6D07F2D}"/>
                </a:ext>
              </a:extLst>
            </p:cNvPr>
            <p:cNvSpPr/>
            <p:nvPr/>
          </p:nvSpPr>
          <p:spPr>
            <a:xfrm>
              <a:off x="-11681699" y="6008914"/>
              <a:ext cx="721820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10106526" cy="3255962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86627" y="-154004"/>
            <a:ext cx="5255393" cy="4475747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86627" y="-154004"/>
            <a:ext cx="4689900" cy="325517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98" name="矩形: 圓角化同側角落 97">
            <a:extLst>
              <a:ext uri="{FF2B5EF4-FFF2-40B4-BE49-F238E27FC236}">
                <a16:creationId xmlns:a16="http://schemas.microsoft.com/office/drawing/2014/main" id="{2101798D-1BB2-4B83-AE2C-41F8D904B95C}"/>
              </a:ext>
            </a:extLst>
          </p:cNvPr>
          <p:cNvSpPr/>
          <p:nvPr/>
        </p:nvSpPr>
        <p:spPr>
          <a:xfrm>
            <a:off x="5169100" y="6867381"/>
            <a:ext cx="1109904" cy="547602"/>
          </a:xfrm>
          <a:prstGeom prst="round2SameRect">
            <a:avLst/>
          </a:prstGeom>
          <a:pattFill prst="pct5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6497052" y="4100581"/>
            <a:ext cx="5694947" cy="2757417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89912" y="5457824"/>
            <a:ext cx="4007294" cy="1645620"/>
          </a:xfrm>
          <a:prstGeom prst="bentConnector3">
            <a:avLst>
              <a:gd name="adj1" fmla="val 68540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4724400" y="5457825"/>
            <a:ext cx="6632996" cy="558422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5400000">
            <a:off x="7572908" y="3463903"/>
            <a:ext cx="5383006" cy="621572"/>
          </a:xfrm>
          <a:prstGeom prst="bentConnector3">
            <a:avLst>
              <a:gd name="adj1" fmla="val 74065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>
            <a:off x="8676640" y="4653280"/>
            <a:ext cx="3972560" cy="1909445"/>
          </a:xfrm>
          <a:prstGeom prst="bentConnector3">
            <a:avLst>
              <a:gd name="adj1" fmla="val 42839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資料庫圖表 76">
            <a:extLst>
              <a:ext uri="{FF2B5EF4-FFF2-40B4-BE49-F238E27FC236}">
                <a16:creationId xmlns:a16="http://schemas.microsoft.com/office/drawing/2014/main" id="{0571D79F-88B4-4595-B875-8B6BFDE14C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2122049"/>
              </p:ext>
            </p:extLst>
          </p:nvPr>
        </p:nvGraphicFramePr>
        <p:xfrm>
          <a:off x="2319705" y="2682554"/>
          <a:ext cx="7523690" cy="2228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35AABF76-7BAE-4C14-869B-B4B1D20171F5}"/>
              </a:ext>
            </a:extLst>
          </p:cNvPr>
          <p:cNvCxnSpPr>
            <a:cxnSpLocks/>
          </p:cNvCxnSpPr>
          <p:nvPr/>
        </p:nvCxnSpPr>
        <p:spPr>
          <a:xfrm flipH="1">
            <a:off x="10457651" y="-537029"/>
            <a:ext cx="1439174" cy="7640473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32966066-8C7C-4A21-96A5-1516A7EB9C5A}"/>
              </a:ext>
            </a:extLst>
          </p:cNvPr>
          <p:cNvSpPr/>
          <p:nvPr/>
        </p:nvSpPr>
        <p:spPr>
          <a:xfrm>
            <a:off x="2742588" y="2682187"/>
            <a:ext cx="2994046" cy="76975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22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7423722-4D81-479F-A6F8-05463C2D74C8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關卡設定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6CC328D-05AE-4345-B9F9-E27323A68051}"/>
              </a:ext>
            </a:extLst>
          </p:cNvPr>
          <p:cNvSpPr txBox="1"/>
          <p:nvPr/>
        </p:nvSpPr>
        <p:spPr>
          <a:xfrm>
            <a:off x="1444107" y="3732839"/>
            <a:ext cx="465105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角色選擇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單人：選擇自己與電腦的角色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雙人：１Ｐ與２Ｐ各自選擇角色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配色選擇　　　　　　　　　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選擇角色後決定配色／造型並確認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52449CC-B8A7-45AE-9A56-E178BAE4CB5A}"/>
              </a:ext>
            </a:extLst>
          </p:cNvPr>
          <p:cNvSpPr txBox="1"/>
          <p:nvPr/>
        </p:nvSpPr>
        <p:spPr>
          <a:xfrm>
            <a:off x="6096835" y="3732839"/>
            <a:ext cx="465105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地圖選擇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指定遊戲戰鬥場景</a:t>
            </a:r>
          </a:p>
        </p:txBody>
      </p:sp>
    </p:spTree>
    <p:extLst>
      <p:ext uri="{BB962C8B-B14F-4D97-AF65-F5344CB8AC3E}">
        <p14:creationId xmlns:p14="http://schemas.microsoft.com/office/powerpoint/2010/main" val="4052438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7423722-4D81-479F-A6F8-05463C2D74C8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關卡設定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6CC328D-05AE-4345-B9F9-E27323A68051}"/>
              </a:ext>
            </a:extLst>
          </p:cNvPr>
          <p:cNvSpPr txBox="1"/>
          <p:nvPr/>
        </p:nvSpPr>
        <p:spPr>
          <a:xfrm>
            <a:off x="1444107" y="3732839"/>
            <a:ext cx="558534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時間設定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每個回合的戰鬥時長（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秒、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90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秒、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120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秒）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回合數設定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每局對戰的勝場數（１～５回合）</a:t>
            </a:r>
          </a:p>
        </p:txBody>
      </p:sp>
      <p:pic>
        <p:nvPicPr>
          <p:cNvPr id="4" name="圖形 3" descr="碼錶 以實心填滿">
            <a:extLst>
              <a:ext uri="{FF2B5EF4-FFF2-40B4-BE49-F238E27FC236}">
                <a16:creationId xmlns:a16="http://schemas.microsoft.com/office/drawing/2014/main" id="{02F9CD38-FA92-4E01-851A-4C1DF8BB9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1394" y="3001639"/>
            <a:ext cx="2744068" cy="27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4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7423722-4D81-479F-A6F8-05463C2D74C8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戰鬥場景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6CC328D-05AE-4345-B9F9-E27323A68051}"/>
              </a:ext>
            </a:extLst>
          </p:cNvPr>
          <p:cNvSpPr txBox="1"/>
          <p:nvPr/>
        </p:nvSpPr>
        <p:spPr>
          <a:xfrm>
            <a:off x="1444107" y="3732839"/>
            <a:ext cx="46510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過場動畫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場景與角色動作展示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戰鬥開始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在有限的時間內贏得最多的回合數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52449CC-B8A7-45AE-9A56-E178BAE4CB5A}"/>
              </a:ext>
            </a:extLst>
          </p:cNvPr>
          <p:cNvSpPr txBox="1"/>
          <p:nvPr/>
        </p:nvSpPr>
        <p:spPr>
          <a:xfrm>
            <a:off x="6096835" y="3732839"/>
            <a:ext cx="465105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勝負判定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播放勝者動畫進入結算畫面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1691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7423722-4D81-479F-A6F8-05463C2D74C8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對戰結束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6CC328D-05AE-4345-B9F9-E27323A68051}"/>
              </a:ext>
            </a:extLst>
          </p:cNvPr>
          <p:cNvSpPr txBox="1"/>
          <p:nvPr/>
        </p:nvSpPr>
        <p:spPr>
          <a:xfrm>
            <a:off x="1444107" y="3732839"/>
            <a:ext cx="54143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結算畫面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雙方回合勝負數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雙方玩家技術評價（進攻、防守、連段等）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回關卡設定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BD110918-6974-4314-B012-410A0562C639}"/>
              </a:ext>
            </a:extLst>
          </p:cNvPr>
          <p:cNvGrpSpPr/>
          <p:nvPr/>
        </p:nvGrpSpPr>
        <p:grpSpPr>
          <a:xfrm>
            <a:off x="7242951" y="2694393"/>
            <a:ext cx="2900201" cy="4067140"/>
            <a:chOff x="7242951" y="2694393"/>
            <a:chExt cx="2900201" cy="4067140"/>
          </a:xfrm>
        </p:grpSpPr>
        <p:pic>
          <p:nvPicPr>
            <p:cNvPr id="8" name="圖形 7" descr="五彩紙球 外框">
              <a:extLst>
                <a:ext uri="{FF2B5EF4-FFF2-40B4-BE49-F238E27FC236}">
                  <a16:creationId xmlns:a16="http://schemas.microsoft.com/office/drawing/2014/main" id="{E0FAD917-3390-4653-97BD-E0D4800E0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29982" y="2694393"/>
              <a:ext cx="2326138" cy="2326138"/>
            </a:xfrm>
            <a:prstGeom prst="rect">
              <a:avLst/>
            </a:prstGeom>
          </p:spPr>
        </p:pic>
        <p:pic>
          <p:nvPicPr>
            <p:cNvPr id="6" name="圖形 5" descr="評分 1 星 外框">
              <a:extLst>
                <a:ext uri="{FF2B5EF4-FFF2-40B4-BE49-F238E27FC236}">
                  <a16:creationId xmlns:a16="http://schemas.microsoft.com/office/drawing/2014/main" id="{5BB361A0-8AA6-4A60-AB07-744BAF5F8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42951" y="3861332"/>
              <a:ext cx="2900201" cy="29002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8018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群組 32">
            <a:extLst>
              <a:ext uri="{FF2B5EF4-FFF2-40B4-BE49-F238E27FC236}">
                <a16:creationId xmlns:a16="http://schemas.microsoft.com/office/drawing/2014/main" id="{73B146D1-0D93-4062-B1AE-60AA24F05DB2}"/>
              </a:ext>
            </a:extLst>
          </p:cNvPr>
          <p:cNvGrpSpPr/>
          <p:nvPr/>
        </p:nvGrpSpPr>
        <p:grpSpPr>
          <a:xfrm>
            <a:off x="834604" y="2113353"/>
            <a:ext cx="11352585" cy="4740785"/>
            <a:chOff x="-6172407" y="2117213"/>
            <a:chExt cx="11352585" cy="4740785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grpSpPr>
        <p:sp>
          <p:nvSpPr>
            <p:cNvPr id="4" name="矩形: 剪去同側角落 3">
              <a:extLst>
                <a:ext uri="{FF2B5EF4-FFF2-40B4-BE49-F238E27FC236}">
                  <a16:creationId xmlns:a16="http://schemas.microsoft.com/office/drawing/2014/main" id="{3538BBCF-A7A1-4D66-A46E-DB29CBE16D0E}"/>
                </a:ext>
              </a:extLst>
            </p:cNvPr>
            <p:cNvSpPr/>
            <p:nvPr/>
          </p:nvSpPr>
          <p:spPr>
            <a:xfrm>
              <a:off x="4414014" y="5657857"/>
              <a:ext cx="766164" cy="1200140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: 剪去同側角落 4">
              <a:extLst>
                <a:ext uri="{FF2B5EF4-FFF2-40B4-BE49-F238E27FC236}">
                  <a16:creationId xmlns:a16="http://schemas.microsoft.com/office/drawing/2014/main" id="{75C4D199-F75C-4D5A-ADAA-A41AF8B108CE}"/>
                </a:ext>
              </a:extLst>
            </p:cNvPr>
            <p:cNvSpPr/>
            <p:nvPr/>
          </p:nvSpPr>
          <p:spPr>
            <a:xfrm>
              <a:off x="3404771" y="3724409"/>
              <a:ext cx="1098262" cy="3133588"/>
            </a:xfrm>
            <a:prstGeom prst="snip2SameRect">
              <a:avLst>
                <a:gd name="adj1" fmla="val 3277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: 剪去同側角落 5">
              <a:extLst>
                <a:ext uri="{FF2B5EF4-FFF2-40B4-BE49-F238E27FC236}">
                  <a16:creationId xmlns:a16="http://schemas.microsoft.com/office/drawing/2014/main" id="{3E370C3D-5BCD-4B67-A182-E982C249880F}"/>
                </a:ext>
              </a:extLst>
            </p:cNvPr>
            <p:cNvSpPr/>
            <p:nvPr/>
          </p:nvSpPr>
          <p:spPr>
            <a:xfrm>
              <a:off x="-138255" y="2887579"/>
              <a:ext cx="1550338" cy="3970419"/>
            </a:xfrm>
            <a:prstGeom prst="snip2SameRect">
              <a:avLst>
                <a:gd name="adj1" fmla="val 3696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: 剪去同側角落 54">
              <a:extLst>
                <a:ext uri="{FF2B5EF4-FFF2-40B4-BE49-F238E27FC236}">
                  <a16:creationId xmlns:a16="http://schemas.microsoft.com/office/drawing/2014/main" id="{70C1DCA2-3935-4C96-BF67-D30C34EA80CE}"/>
                </a:ext>
              </a:extLst>
            </p:cNvPr>
            <p:cNvSpPr/>
            <p:nvPr/>
          </p:nvSpPr>
          <p:spPr>
            <a:xfrm>
              <a:off x="-2953861" y="3602039"/>
              <a:ext cx="3037259" cy="3255959"/>
            </a:xfrm>
            <a:prstGeom prst="snip2SameRect">
              <a:avLst>
                <a:gd name="adj1" fmla="val 3696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: 剪去同側角落 55">
              <a:extLst>
                <a:ext uri="{FF2B5EF4-FFF2-40B4-BE49-F238E27FC236}">
                  <a16:creationId xmlns:a16="http://schemas.microsoft.com/office/drawing/2014/main" id="{F4BA9552-BD2C-40B5-AE66-ABD2967401AD}"/>
                </a:ext>
              </a:extLst>
            </p:cNvPr>
            <p:cNvSpPr/>
            <p:nvPr/>
          </p:nvSpPr>
          <p:spPr>
            <a:xfrm>
              <a:off x="-4121504" y="2117213"/>
              <a:ext cx="1405417" cy="4740785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: 剪去同側角落 56">
              <a:extLst>
                <a:ext uri="{FF2B5EF4-FFF2-40B4-BE49-F238E27FC236}">
                  <a16:creationId xmlns:a16="http://schemas.microsoft.com/office/drawing/2014/main" id="{F8A88884-BB25-4B1B-A8DF-20B7561BA444}"/>
                </a:ext>
              </a:extLst>
            </p:cNvPr>
            <p:cNvSpPr/>
            <p:nvPr/>
          </p:nvSpPr>
          <p:spPr>
            <a:xfrm>
              <a:off x="-6172407" y="4783758"/>
              <a:ext cx="1646264" cy="2074240"/>
            </a:xfrm>
            <a:prstGeom prst="snip2SameRect">
              <a:avLst>
                <a:gd name="adj1" fmla="val 3102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F3F164EF-76F6-41AA-AE4F-5719FA0EFBD0}"/>
              </a:ext>
            </a:extLst>
          </p:cNvPr>
          <p:cNvGrpSpPr/>
          <p:nvPr/>
        </p:nvGrpSpPr>
        <p:grpSpPr>
          <a:xfrm>
            <a:off x="16833" y="1540699"/>
            <a:ext cx="11430519" cy="5317299"/>
            <a:chOff x="-7778700" y="1540699"/>
            <a:chExt cx="11430519" cy="5317299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95000"/>
              </a:schemeClr>
            </a:bgClr>
          </a:pattFill>
        </p:grpSpPr>
        <p:sp>
          <p:nvSpPr>
            <p:cNvPr id="7" name="矩形: 剪去同側角落 6">
              <a:extLst>
                <a:ext uri="{FF2B5EF4-FFF2-40B4-BE49-F238E27FC236}">
                  <a16:creationId xmlns:a16="http://schemas.microsoft.com/office/drawing/2014/main" id="{C0674AB6-C9C8-42F9-B838-7E3F4FC5767A}"/>
                </a:ext>
              </a:extLst>
            </p:cNvPr>
            <p:cNvSpPr/>
            <p:nvPr/>
          </p:nvSpPr>
          <p:spPr>
            <a:xfrm>
              <a:off x="421827" y="3429000"/>
              <a:ext cx="1550339" cy="3428997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: 剪去同側角落 7">
              <a:extLst>
                <a:ext uri="{FF2B5EF4-FFF2-40B4-BE49-F238E27FC236}">
                  <a16:creationId xmlns:a16="http://schemas.microsoft.com/office/drawing/2014/main" id="{FA2F5633-178A-4AF0-B6D7-9D594B4A6B5B}"/>
                </a:ext>
              </a:extLst>
            </p:cNvPr>
            <p:cNvSpPr/>
            <p:nvPr/>
          </p:nvSpPr>
          <p:spPr>
            <a:xfrm>
              <a:off x="2335024" y="4047358"/>
              <a:ext cx="1316795" cy="2810639"/>
            </a:xfrm>
            <a:prstGeom prst="snip2SameRect">
              <a:avLst>
                <a:gd name="adj1" fmla="val 3637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剪去同側角落 8">
              <a:extLst>
                <a:ext uri="{FF2B5EF4-FFF2-40B4-BE49-F238E27FC236}">
                  <a16:creationId xmlns:a16="http://schemas.microsoft.com/office/drawing/2014/main" id="{059C1EE0-2527-40F2-BB1C-5854D3AF20B0}"/>
                </a:ext>
              </a:extLst>
            </p:cNvPr>
            <p:cNvSpPr/>
            <p:nvPr/>
          </p:nvSpPr>
          <p:spPr>
            <a:xfrm>
              <a:off x="1141229" y="1540699"/>
              <a:ext cx="2044929" cy="5317299"/>
            </a:xfrm>
            <a:prstGeom prst="snip2SameRect">
              <a:avLst>
                <a:gd name="adj1" fmla="val 3626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: 剪去同側角落 60">
              <a:extLst>
                <a:ext uri="{FF2B5EF4-FFF2-40B4-BE49-F238E27FC236}">
                  <a16:creationId xmlns:a16="http://schemas.microsoft.com/office/drawing/2014/main" id="{E28B9609-4A13-4D0A-94EE-6C043B895C13}"/>
                </a:ext>
              </a:extLst>
            </p:cNvPr>
            <p:cNvSpPr/>
            <p:nvPr/>
          </p:nvSpPr>
          <p:spPr>
            <a:xfrm>
              <a:off x="-1555960" y="4047358"/>
              <a:ext cx="1550339" cy="2810639"/>
            </a:xfrm>
            <a:prstGeom prst="snip2SameRect">
              <a:avLst>
                <a:gd name="adj1" fmla="val 290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: 剪去同側角落 61">
              <a:extLst>
                <a:ext uri="{FF2B5EF4-FFF2-40B4-BE49-F238E27FC236}">
                  <a16:creationId xmlns:a16="http://schemas.microsoft.com/office/drawing/2014/main" id="{72CB21A9-BF79-47E6-83FA-CA20D42F29D3}"/>
                </a:ext>
              </a:extLst>
            </p:cNvPr>
            <p:cNvSpPr/>
            <p:nvPr/>
          </p:nvSpPr>
          <p:spPr>
            <a:xfrm>
              <a:off x="-4947879" y="4047358"/>
              <a:ext cx="2965272" cy="2810639"/>
            </a:xfrm>
            <a:prstGeom prst="snip2SameRect">
              <a:avLst>
                <a:gd name="adj1" fmla="val 290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: 剪去同側角落 62">
              <a:extLst>
                <a:ext uri="{FF2B5EF4-FFF2-40B4-BE49-F238E27FC236}">
                  <a16:creationId xmlns:a16="http://schemas.microsoft.com/office/drawing/2014/main" id="{3F72D464-861D-4E34-989D-120FCF3F1988}"/>
                </a:ext>
              </a:extLst>
            </p:cNvPr>
            <p:cNvSpPr/>
            <p:nvPr/>
          </p:nvSpPr>
          <p:spPr>
            <a:xfrm>
              <a:off x="-6304221" y="5657856"/>
              <a:ext cx="1646263" cy="1200141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: 剪去同側角落 66">
              <a:extLst>
                <a:ext uri="{FF2B5EF4-FFF2-40B4-BE49-F238E27FC236}">
                  <a16:creationId xmlns:a16="http://schemas.microsoft.com/office/drawing/2014/main" id="{68C2B10F-5740-4773-9851-CB71799BD47F}"/>
                </a:ext>
              </a:extLst>
            </p:cNvPr>
            <p:cNvSpPr/>
            <p:nvPr/>
          </p:nvSpPr>
          <p:spPr>
            <a:xfrm>
              <a:off x="-7778700" y="5657856"/>
              <a:ext cx="1646263" cy="1200141"/>
            </a:xfrm>
            <a:prstGeom prst="snip2SameRect">
              <a:avLst>
                <a:gd name="adj1" fmla="val 3279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CA2539A9-A931-4348-A22E-6D078E590A54}"/>
              </a:ext>
            </a:extLst>
          </p:cNvPr>
          <p:cNvGrpSpPr/>
          <p:nvPr/>
        </p:nvGrpSpPr>
        <p:grpSpPr>
          <a:xfrm>
            <a:off x="0" y="2124388"/>
            <a:ext cx="13346635" cy="4740785"/>
            <a:chOff x="-9433967" y="2117213"/>
            <a:chExt cx="13346635" cy="4740785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75000"/>
              </a:schemeClr>
            </a:bgClr>
          </a:pattFill>
        </p:grpSpPr>
        <p:sp>
          <p:nvSpPr>
            <p:cNvPr id="10" name="矩形: 剪去同側角落 9">
              <a:extLst>
                <a:ext uri="{FF2B5EF4-FFF2-40B4-BE49-F238E27FC236}">
                  <a16:creationId xmlns:a16="http://schemas.microsoft.com/office/drawing/2014/main" id="{C13F7884-8435-405D-ACF7-77E5FBAB8301}"/>
                </a:ext>
              </a:extLst>
            </p:cNvPr>
            <p:cNvSpPr/>
            <p:nvPr/>
          </p:nvSpPr>
          <p:spPr>
            <a:xfrm>
              <a:off x="1302610" y="4432144"/>
              <a:ext cx="2610058" cy="2425853"/>
            </a:xfrm>
            <a:prstGeom prst="snip2SameRect">
              <a:avLst>
                <a:gd name="adj1" fmla="val 41668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剪去同側角落 10">
              <a:extLst>
                <a:ext uri="{FF2B5EF4-FFF2-40B4-BE49-F238E27FC236}">
                  <a16:creationId xmlns:a16="http://schemas.microsoft.com/office/drawing/2014/main" id="{0836371E-BC4E-42FA-98D6-BEC394C02F3E}"/>
                </a:ext>
              </a:extLst>
            </p:cNvPr>
            <p:cNvSpPr/>
            <p:nvPr/>
          </p:nvSpPr>
          <p:spPr>
            <a:xfrm>
              <a:off x="-264188" y="5523104"/>
              <a:ext cx="1405417" cy="1334894"/>
            </a:xfrm>
            <a:prstGeom prst="snip2SameRect">
              <a:avLst>
                <a:gd name="adj1" fmla="val 3344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剪去同側角落 24">
              <a:extLst>
                <a:ext uri="{FF2B5EF4-FFF2-40B4-BE49-F238E27FC236}">
                  <a16:creationId xmlns:a16="http://schemas.microsoft.com/office/drawing/2014/main" id="{962A1C09-8CD0-42E9-9C6C-9C554D147945}"/>
                </a:ext>
              </a:extLst>
            </p:cNvPr>
            <p:cNvSpPr/>
            <p:nvPr/>
          </p:nvSpPr>
          <p:spPr>
            <a:xfrm>
              <a:off x="1289629" y="3183236"/>
              <a:ext cx="1148180" cy="3674762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: 剪去同側角落 69">
              <a:extLst>
                <a:ext uri="{FF2B5EF4-FFF2-40B4-BE49-F238E27FC236}">
                  <a16:creationId xmlns:a16="http://schemas.microsoft.com/office/drawing/2014/main" id="{D6C69637-186C-4C18-937E-4F719202E233}"/>
                </a:ext>
              </a:extLst>
            </p:cNvPr>
            <p:cNvSpPr/>
            <p:nvPr/>
          </p:nvSpPr>
          <p:spPr>
            <a:xfrm>
              <a:off x="-2519444" y="5523104"/>
              <a:ext cx="2272089" cy="1334894"/>
            </a:xfrm>
            <a:prstGeom prst="snip2SameRect">
              <a:avLst>
                <a:gd name="adj1" fmla="val 3344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: 剪去同側角落 70">
              <a:extLst>
                <a:ext uri="{FF2B5EF4-FFF2-40B4-BE49-F238E27FC236}">
                  <a16:creationId xmlns:a16="http://schemas.microsoft.com/office/drawing/2014/main" id="{962915C6-FF40-43E6-B05B-B973CAA85701}"/>
                </a:ext>
              </a:extLst>
            </p:cNvPr>
            <p:cNvSpPr/>
            <p:nvPr/>
          </p:nvSpPr>
          <p:spPr>
            <a:xfrm>
              <a:off x="-5363916" y="3724409"/>
              <a:ext cx="2272089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: 剪去同側角落 71">
              <a:extLst>
                <a:ext uri="{FF2B5EF4-FFF2-40B4-BE49-F238E27FC236}">
                  <a16:creationId xmlns:a16="http://schemas.microsoft.com/office/drawing/2014/main" id="{117591C2-F04C-4844-80DA-89DC9C7EEACD}"/>
                </a:ext>
              </a:extLst>
            </p:cNvPr>
            <p:cNvSpPr/>
            <p:nvPr/>
          </p:nvSpPr>
          <p:spPr>
            <a:xfrm>
              <a:off x="-6484607" y="3724409"/>
              <a:ext cx="302362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: 剪去同側角落 72">
              <a:extLst>
                <a:ext uri="{FF2B5EF4-FFF2-40B4-BE49-F238E27FC236}">
                  <a16:creationId xmlns:a16="http://schemas.microsoft.com/office/drawing/2014/main" id="{26C62AB4-22B6-4845-8101-3BE06229C36A}"/>
                </a:ext>
              </a:extLst>
            </p:cNvPr>
            <p:cNvSpPr/>
            <p:nvPr/>
          </p:nvSpPr>
          <p:spPr>
            <a:xfrm>
              <a:off x="-7402899" y="2117213"/>
              <a:ext cx="916012" cy="4740785"/>
            </a:xfrm>
            <a:prstGeom prst="snip2SameRect">
              <a:avLst>
                <a:gd name="adj1" fmla="val 34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: 剪去同側角落 73">
              <a:extLst>
                <a:ext uri="{FF2B5EF4-FFF2-40B4-BE49-F238E27FC236}">
                  <a16:creationId xmlns:a16="http://schemas.microsoft.com/office/drawing/2014/main" id="{3B7F982F-8722-4D9D-B2F6-DF0ADB39CB1E}"/>
                </a:ext>
              </a:extLst>
            </p:cNvPr>
            <p:cNvSpPr/>
            <p:nvPr/>
          </p:nvSpPr>
          <p:spPr>
            <a:xfrm>
              <a:off x="-7702608" y="3724409"/>
              <a:ext cx="302362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: 剪去同側角落 74">
              <a:extLst>
                <a:ext uri="{FF2B5EF4-FFF2-40B4-BE49-F238E27FC236}">
                  <a16:creationId xmlns:a16="http://schemas.microsoft.com/office/drawing/2014/main" id="{757D9F20-619C-46DC-A280-9C12273FD645}"/>
                </a:ext>
              </a:extLst>
            </p:cNvPr>
            <p:cNvSpPr/>
            <p:nvPr/>
          </p:nvSpPr>
          <p:spPr>
            <a:xfrm>
              <a:off x="-9433967" y="5151834"/>
              <a:ext cx="1326720" cy="1706164"/>
            </a:xfrm>
            <a:prstGeom prst="snip2SameRect">
              <a:avLst>
                <a:gd name="adj1" fmla="val 34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7C0F87ED-A158-4EC9-8E78-5583D15A3027}"/>
              </a:ext>
            </a:extLst>
          </p:cNvPr>
          <p:cNvGrpSpPr/>
          <p:nvPr/>
        </p:nvGrpSpPr>
        <p:grpSpPr>
          <a:xfrm>
            <a:off x="0" y="5530437"/>
            <a:ext cx="16063608" cy="1334894"/>
            <a:chOff x="-11681699" y="5523104"/>
            <a:chExt cx="16063608" cy="1334894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</p:grpSpPr>
        <p:sp>
          <p:nvSpPr>
            <p:cNvPr id="12" name="矩形: 剪去同側角落 11">
              <a:extLst>
                <a:ext uri="{FF2B5EF4-FFF2-40B4-BE49-F238E27FC236}">
                  <a16:creationId xmlns:a16="http://schemas.microsoft.com/office/drawing/2014/main" id="{BEABD3F9-7552-4FBA-8364-BB94B3B0C56D}"/>
                </a:ext>
              </a:extLst>
            </p:cNvPr>
            <p:cNvSpPr/>
            <p:nvPr/>
          </p:nvSpPr>
          <p:spPr>
            <a:xfrm>
              <a:off x="2248097" y="5774813"/>
              <a:ext cx="2133812" cy="1083185"/>
            </a:xfrm>
            <a:prstGeom prst="snip2SameRect">
              <a:avLst>
                <a:gd name="adj1" fmla="val 41308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剪去同側角落 25">
              <a:extLst>
                <a:ext uri="{FF2B5EF4-FFF2-40B4-BE49-F238E27FC236}">
                  <a16:creationId xmlns:a16="http://schemas.microsoft.com/office/drawing/2014/main" id="{9EA857C0-A47B-4D6E-AF57-76B344529061}"/>
                </a:ext>
              </a:extLst>
            </p:cNvPr>
            <p:cNvSpPr/>
            <p:nvPr/>
          </p:nvSpPr>
          <p:spPr>
            <a:xfrm>
              <a:off x="115503" y="6276581"/>
              <a:ext cx="200090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: 剪去同側角落 77">
              <a:extLst>
                <a:ext uri="{FF2B5EF4-FFF2-40B4-BE49-F238E27FC236}">
                  <a16:creationId xmlns:a16="http://schemas.microsoft.com/office/drawing/2014/main" id="{1BE5DD20-AAD1-44AE-B69A-E79261923455}"/>
                </a:ext>
              </a:extLst>
            </p:cNvPr>
            <p:cNvSpPr/>
            <p:nvPr/>
          </p:nvSpPr>
          <p:spPr>
            <a:xfrm>
              <a:off x="-1146593" y="6276581"/>
              <a:ext cx="97094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: 剪去同側角落 78">
              <a:extLst>
                <a:ext uri="{FF2B5EF4-FFF2-40B4-BE49-F238E27FC236}">
                  <a16:creationId xmlns:a16="http://schemas.microsoft.com/office/drawing/2014/main" id="{21AFDE92-A9E4-4D99-8236-A52A19498A42}"/>
                </a:ext>
              </a:extLst>
            </p:cNvPr>
            <p:cNvSpPr/>
            <p:nvPr/>
          </p:nvSpPr>
          <p:spPr>
            <a:xfrm>
              <a:off x="-3338653" y="5523104"/>
              <a:ext cx="1116959" cy="133489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: 剪去同側角落 79">
              <a:extLst>
                <a:ext uri="{FF2B5EF4-FFF2-40B4-BE49-F238E27FC236}">
                  <a16:creationId xmlns:a16="http://schemas.microsoft.com/office/drawing/2014/main" id="{6AFE8CFA-1689-4B9F-BD5C-93FA567DEEA0}"/>
                </a:ext>
              </a:extLst>
            </p:cNvPr>
            <p:cNvSpPr/>
            <p:nvPr/>
          </p:nvSpPr>
          <p:spPr>
            <a:xfrm>
              <a:off x="-6791631" y="6008914"/>
              <a:ext cx="1678903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: 剪去同側角落 80">
              <a:extLst>
                <a:ext uri="{FF2B5EF4-FFF2-40B4-BE49-F238E27FC236}">
                  <a16:creationId xmlns:a16="http://schemas.microsoft.com/office/drawing/2014/main" id="{CFF21DA4-216A-4D00-A754-37A66BAF1846}"/>
                </a:ext>
              </a:extLst>
            </p:cNvPr>
            <p:cNvSpPr/>
            <p:nvPr/>
          </p:nvSpPr>
          <p:spPr>
            <a:xfrm>
              <a:off x="-4087002" y="6276581"/>
              <a:ext cx="90563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: 剪去同側角落 81">
              <a:extLst>
                <a:ext uri="{FF2B5EF4-FFF2-40B4-BE49-F238E27FC236}">
                  <a16:creationId xmlns:a16="http://schemas.microsoft.com/office/drawing/2014/main" id="{4EA25FF3-37D0-4EFD-994E-DA650F0504D9}"/>
                </a:ext>
              </a:extLst>
            </p:cNvPr>
            <p:cNvSpPr/>
            <p:nvPr/>
          </p:nvSpPr>
          <p:spPr>
            <a:xfrm>
              <a:off x="-9289647" y="6008914"/>
              <a:ext cx="1678903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: 剪去同側角落 82">
              <a:extLst>
                <a:ext uri="{FF2B5EF4-FFF2-40B4-BE49-F238E27FC236}">
                  <a16:creationId xmlns:a16="http://schemas.microsoft.com/office/drawing/2014/main" id="{43D6E148-9A33-4F79-B27C-C3BD659FEB09}"/>
                </a:ext>
              </a:extLst>
            </p:cNvPr>
            <p:cNvSpPr/>
            <p:nvPr/>
          </p:nvSpPr>
          <p:spPr>
            <a:xfrm>
              <a:off x="-10389471" y="6458857"/>
              <a:ext cx="1401252" cy="399140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: 剪去同側角落 83">
              <a:extLst>
                <a:ext uri="{FF2B5EF4-FFF2-40B4-BE49-F238E27FC236}">
                  <a16:creationId xmlns:a16="http://schemas.microsoft.com/office/drawing/2014/main" id="{38A56E0F-56C0-4AE3-A496-1DD9D6D07F2D}"/>
                </a:ext>
              </a:extLst>
            </p:cNvPr>
            <p:cNvSpPr/>
            <p:nvPr/>
          </p:nvSpPr>
          <p:spPr>
            <a:xfrm>
              <a:off x="-11681699" y="6008914"/>
              <a:ext cx="721820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10106526" cy="3255962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86627" y="-154004"/>
            <a:ext cx="5255393" cy="4475747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86627" y="-154004"/>
            <a:ext cx="4689900" cy="325517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98" name="矩形: 圓角化同側角落 97">
            <a:extLst>
              <a:ext uri="{FF2B5EF4-FFF2-40B4-BE49-F238E27FC236}">
                <a16:creationId xmlns:a16="http://schemas.microsoft.com/office/drawing/2014/main" id="{2101798D-1BB2-4B83-AE2C-41F8D904B95C}"/>
              </a:ext>
            </a:extLst>
          </p:cNvPr>
          <p:cNvSpPr/>
          <p:nvPr/>
        </p:nvSpPr>
        <p:spPr>
          <a:xfrm>
            <a:off x="5169100" y="6867381"/>
            <a:ext cx="1109904" cy="547602"/>
          </a:xfrm>
          <a:prstGeom prst="round2SameRect">
            <a:avLst/>
          </a:prstGeom>
          <a:pattFill prst="pct5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6497052" y="4100581"/>
            <a:ext cx="5694947" cy="2757417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89912" y="5457824"/>
            <a:ext cx="4007294" cy="1645620"/>
          </a:xfrm>
          <a:prstGeom prst="bentConnector3">
            <a:avLst>
              <a:gd name="adj1" fmla="val 68540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4724400" y="5457825"/>
            <a:ext cx="6632996" cy="558422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5400000">
            <a:off x="7572908" y="3463903"/>
            <a:ext cx="5383006" cy="621572"/>
          </a:xfrm>
          <a:prstGeom prst="bentConnector3">
            <a:avLst>
              <a:gd name="adj1" fmla="val 74065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>
            <a:off x="8676640" y="4653280"/>
            <a:ext cx="3972560" cy="1909445"/>
          </a:xfrm>
          <a:prstGeom prst="bentConnector3">
            <a:avLst>
              <a:gd name="adj1" fmla="val 42839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資料庫圖表 76">
            <a:extLst>
              <a:ext uri="{FF2B5EF4-FFF2-40B4-BE49-F238E27FC236}">
                <a16:creationId xmlns:a16="http://schemas.microsoft.com/office/drawing/2014/main" id="{0571D79F-88B4-4595-B875-8B6BFDE14C4C}"/>
              </a:ext>
            </a:extLst>
          </p:cNvPr>
          <p:cNvGraphicFramePr/>
          <p:nvPr/>
        </p:nvGraphicFramePr>
        <p:xfrm>
          <a:off x="2319705" y="2682554"/>
          <a:ext cx="7523690" cy="2228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35AABF76-7BAE-4C14-869B-B4B1D20171F5}"/>
              </a:ext>
            </a:extLst>
          </p:cNvPr>
          <p:cNvCxnSpPr>
            <a:cxnSpLocks/>
          </p:cNvCxnSpPr>
          <p:nvPr/>
        </p:nvCxnSpPr>
        <p:spPr>
          <a:xfrm flipH="1">
            <a:off x="10457651" y="-537029"/>
            <a:ext cx="1439174" cy="7640473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32966066-8C7C-4A21-96A5-1516A7EB9C5A}"/>
              </a:ext>
            </a:extLst>
          </p:cNvPr>
          <p:cNvSpPr/>
          <p:nvPr/>
        </p:nvSpPr>
        <p:spPr>
          <a:xfrm>
            <a:off x="6420837" y="4136119"/>
            <a:ext cx="2994046" cy="76975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126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C1BB404-BF35-4651-A531-E4756C6B2917}"/>
              </a:ext>
            </a:extLst>
          </p:cNvPr>
          <p:cNvSpPr txBox="1"/>
          <p:nvPr/>
        </p:nvSpPr>
        <p:spPr>
          <a:xfrm>
            <a:off x="1444107" y="2119583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核心操作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1CD2E70-2316-49C4-8F81-9AE6E0153894}"/>
              </a:ext>
            </a:extLst>
          </p:cNvPr>
          <p:cNvSpPr txBox="1"/>
          <p:nvPr/>
        </p:nvSpPr>
        <p:spPr>
          <a:xfrm>
            <a:off x="1443535" y="2642761"/>
            <a:ext cx="4385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微軟正黑體" panose="020B0604030504040204" pitchFamily="34" charset="-120"/>
              </a:rPr>
              <a:t>操作配置－搖桿</a:t>
            </a: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03072B5A-C5CB-4D17-B8D7-245CB4CE448A}"/>
              </a:ext>
            </a:extLst>
          </p:cNvPr>
          <p:cNvGrpSpPr/>
          <p:nvPr/>
        </p:nvGrpSpPr>
        <p:grpSpPr>
          <a:xfrm>
            <a:off x="1447396" y="3130970"/>
            <a:ext cx="3793248" cy="3222770"/>
            <a:chOff x="4509147" y="3409880"/>
            <a:chExt cx="2935434" cy="2493967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971EFDD0-2FB5-46CF-B2EA-E966D82AAD8F}"/>
                </a:ext>
              </a:extLst>
            </p:cNvPr>
            <p:cNvSpPr/>
            <p:nvPr/>
          </p:nvSpPr>
          <p:spPr>
            <a:xfrm>
              <a:off x="6257880" y="3409880"/>
              <a:ext cx="621908" cy="62190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必殺技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6FE78B54-AFDE-42C4-8E03-5C2C3285B564}"/>
                </a:ext>
              </a:extLst>
            </p:cNvPr>
            <p:cNvSpPr/>
            <p:nvPr/>
          </p:nvSpPr>
          <p:spPr>
            <a:xfrm>
              <a:off x="5698367" y="3974870"/>
              <a:ext cx="621908" cy="62190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近身攻擊</a:t>
              </a: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902EB7F0-7AB8-464D-9B7E-4CF948C96C51}"/>
                </a:ext>
              </a:extLst>
            </p:cNvPr>
            <p:cNvSpPr/>
            <p:nvPr/>
          </p:nvSpPr>
          <p:spPr>
            <a:xfrm>
              <a:off x="6822673" y="3974868"/>
              <a:ext cx="621908" cy="62190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銃技攻擊</a:t>
              </a:r>
              <a:endPara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78768142-E6D7-432A-9CC6-D2FE55D84DD8}"/>
                </a:ext>
              </a:extLst>
            </p:cNvPr>
            <p:cNvSpPr/>
            <p:nvPr/>
          </p:nvSpPr>
          <p:spPr>
            <a:xfrm>
              <a:off x="6257880" y="4541943"/>
              <a:ext cx="621908" cy="62190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武器攻擊</a:t>
              </a:r>
            </a:p>
          </p:txBody>
        </p:sp>
        <p:sp>
          <p:nvSpPr>
            <p:cNvPr id="30" name="箭號: 全向 29">
              <a:extLst>
                <a:ext uri="{FF2B5EF4-FFF2-40B4-BE49-F238E27FC236}">
                  <a16:creationId xmlns:a16="http://schemas.microsoft.com/office/drawing/2014/main" id="{14DA0D0F-550B-4919-97CA-B10DE82C7416}"/>
                </a:ext>
              </a:extLst>
            </p:cNvPr>
            <p:cNvSpPr/>
            <p:nvPr/>
          </p:nvSpPr>
          <p:spPr>
            <a:xfrm>
              <a:off x="4509147" y="4269495"/>
              <a:ext cx="1634352" cy="1634352"/>
            </a:xfrm>
            <a:prstGeom prst="quadArrow">
              <a:avLst>
                <a:gd name="adj1" fmla="val 37492"/>
                <a:gd name="adj2" fmla="val 14991"/>
                <a:gd name="adj3" fmla="val 962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跳躍</a:t>
              </a:r>
              <a:endPara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左右移動</a:t>
              </a:r>
              <a:endPara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防禦</a:t>
              </a:r>
            </a:p>
          </p:txBody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EDD9E4A-19EB-441D-8152-65277C3E077B}"/>
              </a:ext>
            </a:extLst>
          </p:cNvPr>
          <p:cNvSpPr txBox="1"/>
          <p:nvPr/>
        </p:nvSpPr>
        <p:spPr>
          <a:xfrm>
            <a:off x="5364463" y="2808771"/>
            <a:ext cx="56064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近身攻擊：距離短收招快／長按投擲技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武器攻擊：距離長收招慢／長按破防或牽制技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銃技攻擊：距離短／長按距離遠但需消耗能量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必殺技：消耗必殺技能量施展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C2EA46C-A773-4998-8992-D527F4A46EC6}"/>
              </a:ext>
            </a:extLst>
          </p:cNvPr>
          <p:cNvSpPr txBox="1"/>
          <p:nvPr/>
        </p:nvSpPr>
        <p:spPr>
          <a:xfrm>
            <a:off x="5360870" y="4139265"/>
            <a:ext cx="51360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近身基本連擊</a:t>
            </a:r>
            <a:endParaRPr lang="en-US" altLang="zh-TW" sz="1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武器基本連擊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↓＋近身攻擊：對地攻擊／長按擊倒技</a:t>
            </a:r>
            <a:endParaRPr lang="en-US" altLang="zh-TW" sz="1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↓＋武器攻擊：對空攻擊／長按擊飛技</a:t>
            </a:r>
            <a:endParaRPr lang="en-US" altLang="zh-TW" sz="1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跳躍近身攻擊：空中攻擊／長按擊倒技</a:t>
            </a:r>
            <a:endParaRPr lang="en-US" altLang="zh-TW" sz="1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跳躍武器攻擊：空中攻擊／長按擊飛技</a:t>
            </a:r>
            <a:endParaRPr lang="en-US" altLang="zh-TW" sz="1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→↓↘：翻滾</a:t>
            </a:r>
            <a:endParaRPr lang="en-US" altLang="zh-TW" sz="1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→→：衝刺</a:t>
            </a:r>
            <a:endParaRPr lang="en-US" altLang="zh-TW" sz="1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↓↓：迴避／彈刀</a:t>
            </a:r>
            <a:endParaRPr lang="en-US" altLang="zh-TW" sz="1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7789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群組 32">
            <a:extLst>
              <a:ext uri="{FF2B5EF4-FFF2-40B4-BE49-F238E27FC236}">
                <a16:creationId xmlns:a16="http://schemas.microsoft.com/office/drawing/2014/main" id="{73B146D1-0D93-4062-B1AE-60AA24F05DB2}"/>
              </a:ext>
            </a:extLst>
          </p:cNvPr>
          <p:cNvGrpSpPr/>
          <p:nvPr/>
        </p:nvGrpSpPr>
        <p:grpSpPr>
          <a:xfrm>
            <a:off x="-6172407" y="2113353"/>
            <a:ext cx="11352585" cy="4740785"/>
            <a:chOff x="-6172407" y="2117213"/>
            <a:chExt cx="11352585" cy="4740785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grpSpPr>
        <p:sp>
          <p:nvSpPr>
            <p:cNvPr id="4" name="矩形: 剪去同側角落 3">
              <a:extLst>
                <a:ext uri="{FF2B5EF4-FFF2-40B4-BE49-F238E27FC236}">
                  <a16:creationId xmlns:a16="http://schemas.microsoft.com/office/drawing/2014/main" id="{3538BBCF-A7A1-4D66-A46E-DB29CBE16D0E}"/>
                </a:ext>
              </a:extLst>
            </p:cNvPr>
            <p:cNvSpPr/>
            <p:nvPr/>
          </p:nvSpPr>
          <p:spPr>
            <a:xfrm>
              <a:off x="4414014" y="5657857"/>
              <a:ext cx="766164" cy="1200140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: 剪去同側角落 4">
              <a:extLst>
                <a:ext uri="{FF2B5EF4-FFF2-40B4-BE49-F238E27FC236}">
                  <a16:creationId xmlns:a16="http://schemas.microsoft.com/office/drawing/2014/main" id="{75C4D199-F75C-4D5A-ADAA-A41AF8B108CE}"/>
                </a:ext>
              </a:extLst>
            </p:cNvPr>
            <p:cNvSpPr/>
            <p:nvPr/>
          </p:nvSpPr>
          <p:spPr>
            <a:xfrm>
              <a:off x="3404771" y="3724409"/>
              <a:ext cx="1098262" cy="3133588"/>
            </a:xfrm>
            <a:prstGeom prst="snip2SameRect">
              <a:avLst>
                <a:gd name="adj1" fmla="val 3277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: 剪去同側角落 5">
              <a:extLst>
                <a:ext uri="{FF2B5EF4-FFF2-40B4-BE49-F238E27FC236}">
                  <a16:creationId xmlns:a16="http://schemas.microsoft.com/office/drawing/2014/main" id="{3E370C3D-5BCD-4B67-A182-E982C249880F}"/>
                </a:ext>
              </a:extLst>
            </p:cNvPr>
            <p:cNvSpPr/>
            <p:nvPr/>
          </p:nvSpPr>
          <p:spPr>
            <a:xfrm>
              <a:off x="-138255" y="2887579"/>
              <a:ext cx="1550338" cy="3970419"/>
            </a:xfrm>
            <a:prstGeom prst="snip2SameRect">
              <a:avLst>
                <a:gd name="adj1" fmla="val 3696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: 剪去同側角落 54">
              <a:extLst>
                <a:ext uri="{FF2B5EF4-FFF2-40B4-BE49-F238E27FC236}">
                  <a16:creationId xmlns:a16="http://schemas.microsoft.com/office/drawing/2014/main" id="{70C1DCA2-3935-4C96-BF67-D30C34EA80CE}"/>
                </a:ext>
              </a:extLst>
            </p:cNvPr>
            <p:cNvSpPr/>
            <p:nvPr/>
          </p:nvSpPr>
          <p:spPr>
            <a:xfrm>
              <a:off x="-2953861" y="3602039"/>
              <a:ext cx="3037259" cy="3255959"/>
            </a:xfrm>
            <a:prstGeom prst="snip2SameRect">
              <a:avLst>
                <a:gd name="adj1" fmla="val 3696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: 剪去同側角落 55">
              <a:extLst>
                <a:ext uri="{FF2B5EF4-FFF2-40B4-BE49-F238E27FC236}">
                  <a16:creationId xmlns:a16="http://schemas.microsoft.com/office/drawing/2014/main" id="{F4BA9552-BD2C-40B5-AE66-ABD2967401AD}"/>
                </a:ext>
              </a:extLst>
            </p:cNvPr>
            <p:cNvSpPr/>
            <p:nvPr/>
          </p:nvSpPr>
          <p:spPr>
            <a:xfrm>
              <a:off x="-4121504" y="2117213"/>
              <a:ext cx="1405417" cy="4740785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: 剪去同側角落 56">
              <a:extLst>
                <a:ext uri="{FF2B5EF4-FFF2-40B4-BE49-F238E27FC236}">
                  <a16:creationId xmlns:a16="http://schemas.microsoft.com/office/drawing/2014/main" id="{F8A88884-BB25-4B1B-A8DF-20B7561BA444}"/>
                </a:ext>
              </a:extLst>
            </p:cNvPr>
            <p:cNvSpPr/>
            <p:nvPr/>
          </p:nvSpPr>
          <p:spPr>
            <a:xfrm>
              <a:off x="-6172407" y="4783758"/>
              <a:ext cx="1646264" cy="2074240"/>
            </a:xfrm>
            <a:prstGeom prst="snip2SameRect">
              <a:avLst>
                <a:gd name="adj1" fmla="val 3102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F3F164EF-76F6-41AA-AE4F-5719FA0EFBD0}"/>
              </a:ext>
            </a:extLst>
          </p:cNvPr>
          <p:cNvGrpSpPr/>
          <p:nvPr/>
        </p:nvGrpSpPr>
        <p:grpSpPr>
          <a:xfrm>
            <a:off x="-7778700" y="1540699"/>
            <a:ext cx="11430519" cy="5317299"/>
            <a:chOff x="-7778700" y="1540699"/>
            <a:chExt cx="11430519" cy="5317299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95000"/>
              </a:schemeClr>
            </a:bgClr>
          </a:pattFill>
        </p:grpSpPr>
        <p:sp>
          <p:nvSpPr>
            <p:cNvPr id="7" name="矩形: 剪去同側角落 6">
              <a:extLst>
                <a:ext uri="{FF2B5EF4-FFF2-40B4-BE49-F238E27FC236}">
                  <a16:creationId xmlns:a16="http://schemas.microsoft.com/office/drawing/2014/main" id="{C0674AB6-C9C8-42F9-B838-7E3F4FC5767A}"/>
                </a:ext>
              </a:extLst>
            </p:cNvPr>
            <p:cNvSpPr/>
            <p:nvPr/>
          </p:nvSpPr>
          <p:spPr>
            <a:xfrm>
              <a:off x="421827" y="3429000"/>
              <a:ext cx="1550339" cy="3428997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: 剪去同側角落 7">
              <a:extLst>
                <a:ext uri="{FF2B5EF4-FFF2-40B4-BE49-F238E27FC236}">
                  <a16:creationId xmlns:a16="http://schemas.microsoft.com/office/drawing/2014/main" id="{FA2F5633-178A-4AF0-B6D7-9D594B4A6B5B}"/>
                </a:ext>
              </a:extLst>
            </p:cNvPr>
            <p:cNvSpPr/>
            <p:nvPr/>
          </p:nvSpPr>
          <p:spPr>
            <a:xfrm>
              <a:off x="2335024" y="4047358"/>
              <a:ext cx="1316795" cy="2810639"/>
            </a:xfrm>
            <a:prstGeom prst="snip2SameRect">
              <a:avLst>
                <a:gd name="adj1" fmla="val 3637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剪去同側角落 8">
              <a:extLst>
                <a:ext uri="{FF2B5EF4-FFF2-40B4-BE49-F238E27FC236}">
                  <a16:creationId xmlns:a16="http://schemas.microsoft.com/office/drawing/2014/main" id="{059C1EE0-2527-40F2-BB1C-5854D3AF20B0}"/>
                </a:ext>
              </a:extLst>
            </p:cNvPr>
            <p:cNvSpPr/>
            <p:nvPr/>
          </p:nvSpPr>
          <p:spPr>
            <a:xfrm>
              <a:off x="1141229" y="1540699"/>
              <a:ext cx="2044929" cy="5317299"/>
            </a:xfrm>
            <a:prstGeom prst="snip2SameRect">
              <a:avLst>
                <a:gd name="adj1" fmla="val 3626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: 剪去同側角落 60">
              <a:extLst>
                <a:ext uri="{FF2B5EF4-FFF2-40B4-BE49-F238E27FC236}">
                  <a16:creationId xmlns:a16="http://schemas.microsoft.com/office/drawing/2014/main" id="{E28B9609-4A13-4D0A-94EE-6C043B895C13}"/>
                </a:ext>
              </a:extLst>
            </p:cNvPr>
            <p:cNvSpPr/>
            <p:nvPr/>
          </p:nvSpPr>
          <p:spPr>
            <a:xfrm>
              <a:off x="-1555960" y="4047358"/>
              <a:ext cx="1550339" cy="2810639"/>
            </a:xfrm>
            <a:prstGeom prst="snip2SameRect">
              <a:avLst>
                <a:gd name="adj1" fmla="val 290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: 剪去同側角落 61">
              <a:extLst>
                <a:ext uri="{FF2B5EF4-FFF2-40B4-BE49-F238E27FC236}">
                  <a16:creationId xmlns:a16="http://schemas.microsoft.com/office/drawing/2014/main" id="{72CB21A9-BF79-47E6-83FA-CA20D42F29D3}"/>
                </a:ext>
              </a:extLst>
            </p:cNvPr>
            <p:cNvSpPr/>
            <p:nvPr/>
          </p:nvSpPr>
          <p:spPr>
            <a:xfrm>
              <a:off x="-4947879" y="4047358"/>
              <a:ext cx="2965272" cy="2810639"/>
            </a:xfrm>
            <a:prstGeom prst="snip2SameRect">
              <a:avLst>
                <a:gd name="adj1" fmla="val 290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: 剪去同側角落 62">
              <a:extLst>
                <a:ext uri="{FF2B5EF4-FFF2-40B4-BE49-F238E27FC236}">
                  <a16:creationId xmlns:a16="http://schemas.microsoft.com/office/drawing/2014/main" id="{3F72D464-861D-4E34-989D-120FCF3F1988}"/>
                </a:ext>
              </a:extLst>
            </p:cNvPr>
            <p:cNvSpPr/>
            <p:nvPr/>
          </p:nvSpPr>
          <p:spPr>
            <a:xfrm>
              <a:off x="-6304221" y="5657856"/>
              <a:ext cx="1646263" cy="1200141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: 剪去同側角落 66">
              <a:extLst>
                <a:ext uri="{FF2B5EF4-FFF2-40B4-BE49-F238E27FC236}">
                  <a16:creationId xmlns:a16="http://schemas.microsoft.com/office/drawing/2014/main" id="{68C2B10F-5740-4773-9851-CB71799BD47F}"/>
                </a:ext>
              </a:extLst>
            </p:cNvPr>
            <p:cNvSpPr/>
            <p:nvPr/>
          </p:nvSpPr>
          <p:spPr>
            <a:xfrm>
              <a:off x="-7778700" y="5657856"/>
              <a:ext cx="1646263" cy="1200141"/>
            </a:xfrm>
            <a:prstGeom prst="snip2SameRect">
              <a:avLst>
                <a:gd name="adj1" fmla="val 3279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CA2539A9-A931-4348-A22E-6D078E590A54}"/>
              </a:ext>
            </a:extLst>
          </p:cNvPr>
          <p:cNvGrpSpPr/>
          <p:nvPr/>
        </p:nvGrpSpPr>
        <p:grpSpPr>
          <a:xfrm>
            <a:off x="-9433967" y="2124388"/>
            <a:ext cx="13346635" cy="4740785"/>
            <a:chOff x="-9433967" y="2117213"/>
            <a:chExt cx="13346635" cy="4740785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75000"/>
              </a:schemeClr>
            </a:bgClr>
          </a:pattFill>
        </p:grpSpPr>
        <p:sp>
          <p:nvSpPr>
            <p:cNvPr id="10" name="矩形: 剪去同側角落 9">
              <a:extLst>
                <a:ext uri="{FF2B5EF4-FFF2-40B4-BE49-F238E27FC236}">
                  <a16:creationId xmlns:a16="http://schemas.microsoft.com/office/drawing/2014/main" id="{C13F7884-8435-405D-ACF7-77E5FBAB8301}"/>
                </a:ext>
              </a:extLst>
            </p:cNvPr>
            <p:cNvSpPr/>
            <p:nvPr/>
          </p:nvSpPr>
          <p:spPr>
            <a:xfrm>
              <a:off x="1302610" y="4432144"/>
              <a:ext cx="2610058" cy="2425853"/>
            </a:xfrm>
            <a:prstGeom prst="snip2SameRect">
              <a:avLst>
                <a:gd name="adj1" fmla="val 41668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剪去同側角落 10">
              <a:extLst>
                <a:ext uri="{FF2B5EF4-FFF2-40B4-BE49-F238E27FC236}">
                  <a16:creationId xmlns:a16="http://schemas.microsoft.com/office/drawing/2014/main" id="{0836371E-BC4E-42FA-98D6-BEC394C02F3E}"/>
                </a:ext>
              </a:extLst>
            </p:cNvPr>
            <p:cNvSpPr/>
            <p:nvPr/>
          </p:nvSpPr>
          <p:spPr>
            <a:xfrm>
              <a:off x="-264188" y="5523104"/>
              <a:ext cx="1405417" cy="1334894"/>
            </a:xfrm>
            <a:prstGeom prst="snip2SameRect">
              <a:avLst>
                <a:gd name="adj1" fmla="val 3344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剪去同側角落 24">
              <a:extLst>
                <a:ext uri="{FF2B5EF4-FFF2-40B4-BE49-F238E27FC236}">
                  <a16:creationId xmlns:a16="http://schemas.microsoft.com/office/drawing/2014/main" id="{962A1C09-8CD0-42E9-9C6C-9C554D147945}"/>
                </a:ext>
              </a:extLst>
            </p:cNvPr>
            <p:cNvSpPr/>
            <p:nvPr/>
          </p:nvSpPr>
          <p:spPr>
            <a:xfrm>
              <a:off x="1289629" y="3183236"/>
              <a:ext cx="1148180" cy="3674762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: 剪去同側角落 69">
              <a:extLst>
                <a:ext uri="{FF2B5EF4-FFF2-40B4-BE49-F238E27FC236}">
                  <a16:creationId xmlns:a16="http://schemas.microsoft.com/office/drawing/2014/main" id="{D6C69637-186C-4C18-937E-4F719202E233}"/>
                </a:ext>
              </a:extLst>
            </p:cNvPr>
            <p:cNvSpPr/>
            <p:nvPr/>
          </p:nvSpPr>
          <p:spPr>
            <a:xfrm>
              <a:off x="-2519444" y="5523104"/>
              <a:ext cx="2272089" cy="1334894"/>
            </a:xfrm>
            <a:prstGeom prst="snip2SameRect">
              <a:avLst>
                <a:gd name="adj1" fmla="val 3344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: 剪去同側角落 70">
              <a:extLst>
                <a:ext uri="{FF2B5EF4-FFF2-40B4-BE49-F238E27FC236}">
                  <a16:creationId xmlns:a16="http://schemas.microsoft.com/office/drawing/2014/main" id="{962915C6-FF40-43E6-B05B-B973CAA85701}"/>
                </a:ext>
              </a:extLst>
            </p:cNvPr>
            <p:cNvSpPr/>
            <p:nvPr/>
          </p:nvSpPr>
          <p:spPr>
            <a:xfrm>
              <a:off x="-5363916" y="3724409"/>
              <a:ext cx="2272089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: 剪去同側角落 71">
              <a:extLst>
                <a:ext uri="{FF2B5EF4-FFF2-40B4-BE49-F238E27FC236}">
                  <a16:creationId xmlns:a16="http://schemas.microsoft.com/office/drawing/2014/main" id="{117591C2-F04C-4844-80DA-89DC9C7EEACD}"/>
                </a:ext>
              </a:extLst>
            </p:cNvPr>
            <p:cNvSpPr/>
            <p:nvPr/>
          </p:nvSpPr>
          <p:spPr>
            <a:xfrm>
              <a:off x="-6484607" y="3724409"/>
              <a:ext cx="302362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: 剪去同側角落 72">
              <a:extLst>
                <a:ext uri="{FF2B5EF4-FFF2-40B4-BE49-F238E27FC236}">
                  <a16:creationId xmlns:a16="http://schemas.microsoft.com/office/drawing/2014/main" id="{26C62AB4-22B6-4845-8101-3BE06229C36A}"/>
                </a:ext>
              </a:extLst>
            </p:cNvPr>
            <p:cNvSpPr/>
            <p:nvPr/>
          </p:nvSpPr>
          <p:spPr>
            <a:xfrm>
              <a:off x="-7402899" y="2117213"/>
              <a:ext cx="916012" cy="4740785"/>
            </a:xfrm>
            <a:prstGeom prst="snip2SameRect">
              <a:avLst>
                <a:gd name="adj1" fmla="val 34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: 剪去同側角落 73">
              <a:extLst>
                <a:ext uri="{FF2B5EF4-FFF2-40B4-BE49-F238E27FC236}">
                  <a16:creationId xmlns:a16="http://schemas.microsoft.com/office/drawing/2014/main" id="{3B7F982F-8722-4D9D-B2F6-DF0ADB39CB1E}"/>
                </a:ext>
              </a:extLst>
            </p:cNvPr>
            <p:cNvSpPr/>
            <p:nvPr/>
          </p:nvSpPr>
          <p:spPr>
            <a:xfrm>
              <a:off x="-7702608" y="3724409"/>
              <a:ext cx="302362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: 剪去同側角落 74">
              <a:extLst>
                <a:ext uri="{FF2B5EF4-FFF2-40B4-BE49-F238E27FC236}">
                  <a16:creationId xmlns:a16="http://schemas.microsoft.com/office/drawing/2014/main" id="{757D9F20-619C-46DC-A280-9C12273FD645}"/>
                </a:ext>
              </a:extLst>
            </p:cNvPr>
            <p:cNvSpPr/>
            <p:nvPr/>
          </p:nvSpPr>
          <p:spPr>
            <a:xfrm>
              <a:off x="-9433967" y="5151834"/>
              <a:ext cx="1326720" cy="1706164"/>
            </a:xfrm>
            <a:prstGeom prst="snip2SameRect">
              <a:avLst>
                <a:gd name="adj1" fmla="val 34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7C0F87ED-A158-4EC9-8E78-5583D15A3027}"/>
              </a:ext>
            </a:extLst>
          </p:cNvPr>
          <p:cNvGrpSpPr/>
          <p:nvPr/>
        </p:nvGrpSpPr>
        <p:grpSpPr>
          <a:xfrm>
            <a:off x="-11681699" y="5530437"/>
            <a:ext cx="16063608" cy="1334894"/>
            <a:chOff x="-11681699" y="5523104"/>
            <a:chExt cx="16063608" cy="1334894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</p:grpSpPr>
        <p:sp>
          <p:nvSpPr>
            <p:cNvPr id="12" name="矩形: 剪去同側角落 11">
              <a:extLst>
                <a:ext uri="{FF2B5EF4-FFF2-40B4-BE49-F238E27FC236}">
                  <a16:creationId xmlns:a16="http://schemas.microsoft.com/office/drawing/2014/main" id="{BEABD3F9-7552-4FBA-8364-BB94B3B0C56D}"/>
                </a:ext>
              </a:extLst>
            </p:cNvPr>
            <p:cNvSpPr/>
            <p:nvPr/>
          </p:nvSpPr>
          <p:spPr>
            <a:xfrm>
              <a:off x="2248097" y="5774813"/>
              <a:ext cx="2133812" cy="1083185"/>
            </a:xfrm>
            <a:prstGeom prst="snip2SameRect">
              <a:avLst>
                <a:gd name="adj1" fmla="val 41308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剪去同側角落 25">
              <a:extLst>
                <a:ext uri="{FF2B5EF4-FFF2-40B4-BE49-F238E27FC236}">
                  <a16:creationId xmlns:a16="http://schemas.microsoft.com/office/drawing/2014/main" id="{9EA857C0-A47B-4D6E-AF57-76B344529061}"/>
                </a:ext>
              </a:extLst>
            </p:cNvPr>
            <p:cNvSpPr/>
            <p:nvPr/>
          </p:nvSpPr>
          <p:spPr>
            <a:xfrm>
              <a:off x="115503" y="6276581"/>
              <a:ext cx="200090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: 剪去同側角落 77">
              <a:extLst>
                <a:ext uri="{FF2B5EF4-FFF2-40B4-BE49-F238E27FC236}">
                  <a16:creationId xmlns:a16="http://schemas.microsoft.com/office/drawing/2014/main" id="{1BE5DD20-AAD1-44AE-B69A-E79261923455}"/>
                </a:ext>
              </a:extLst>
            </p:cNvPr>
            <p:cNvSpPr/>
            <p:nvPr/>
          </p:nvSpPr>
          <p:spPr>
            <a:xfrm>
              <a:off x="-1146593" y="6276581"/>
              <a:ext cx="97094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: 剪去同側角落 78">
              <a:extLst>
                <a:ext uri="{FF2B5EF4-FFF2-40B4-BE49-F238E27FC236}">
                  <a16:creationId xmlns:a16="http://schemas.microsoft.com/office/drawing/2014/main" id="{21AFDE92-A9E4-4D99-8236-A52A19498A42}"/>
                </a:ext>
              </a:extLst>
            </p:cNvPr>
            <p:cNvSpPr/>
            <p:nvPr/>
          </p:nvSpPr>
          <p:spPr>
            <a:xfrm>
              <a:off x="-3338653" y="5523104"/>
              <a:ext cx="1116959" cy="133489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: 剪去同側角落 79">
              <a:extLst>
                <a:ext uri="{FF2B5EF4-FFF2-40B4-BE49-F238E27FC236}">
                  <a16:creationId xmlns:a16="http://schemas.microsoft.com/office/drawing/2014/main" id="{6AFE8CFA-1689-4B9F-BD5C-93FA567DEEA0}"/>
                </a:ext>
              </a:extLst>
            </p:cNvPr>
            <p:cNvSpPr/>
            <p:nvPr/>
          </p:nvSpPr>
          <p:spPr>
            <a:xfrm>
              <a:off x="-6791631" y="6008914"/>
              <a:ext cx="1678903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: 剪去同側角落 80">
              <a:extLst>
                <a:ext uri="{FF2B5EF4-FFF2-40B4-BE49-F238E27FC236}">
                  <a16:creationId xmlns:a16="http://schemas.microsoft.com/office/drawing/2014/main" id="{CFF21DA4-216A-4D00-A754-37A66BAF1846}"/>
                </a:ext>
              </a:extLst>
            </p:cNvPr>
            <p:cNvSpPr/>
            <p:nvPr/>
          </p:nvSpPr>
          <p:spPr>
            <a:xfrm>
              <a:off x="-4087002" y="6276581"/>
              <a:ext cx="90563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: 剪去同側角落 81">
              <a:extLst>
                <a:ext uri="{FF2B5EF4-FFF2-40B4-BE49-F238E27FC236}">
                  <a16:creationId xmlns:a16="http://schemas.microsoft.com/office/drawing/2014/main" id="{4EA25FF3-37D0-4EFD-994E-DA650F0504D9}"/>
                </a:ext>
              </a:extLst>
            </p:cNvPr>
            <p:cNvSpPr/>
            <p:nvPr/>
          </p:nvSpPr>
          <p:spPr>
            <a:xfrm>
              <a:off x="-9289647" y="6008914"/>
              <a:ext cx="1678903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: 剪去同側角落 82">
              <a:extLst>
                <a:ext uri="{FF2B5EF4-FFF2-40B4-BE49-F238E27FC236}">
                  <a16:creationId xmlns:a16="http://schemas.microsoft.com/office/drawing/2014/main" id="{43D6E148-9A33-4F79-B27C-C3BD659FEB09}"/>
                </a:ext>
              </a:extLst>
            </p:cNvPr>
            <p:cNvSpPr/>
            <p:nvPr/>
          </p:nvSpPr>
          <p:spPr>
            <a:xfrm>
              <a:off x="-10389471" y="6458857"/>
              <a:ext cx="1401252" cy="399140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: 剪去同側角落 83">
              <a:extLst>
                <a:ext uri="{FF2B5EF4-FFF2-40B4-BE49-F238E27FC236}">
                  <a16:creationId xmlns:a16="http://schemas.microsoft.com/office/drawing/2014/main" id="{38A56E0F-56C0-4AE3-A496-1DD9D6D07F2D}"/>
                </a:ext>
              </a:extLst>
            </p:cNvPr>
            <p:cNvSpPr/>
            <p:nvPr/>
          </p:nvSpPr>
          <p:spPr>
            <a:xfrm>
              <a:off x="-11681699" y="6008914"/>
              <a:ext cx="721820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6497052" y="4100581"/>
            <a:ext cx="5694947" cy="2757417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10457651" y="-537029"/>
            <a:ext cx="1439174" cy="7640473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4BA10B41-70CA-4FE2-BF45-72409F90CB1B}"/>
              </a:ext>
            </a:extLst>
          </p:cNvPr>
          <p:cNvSpPr/>
          <p:nvPr/>
        </p:nvSpPr>
        <p:spPr>
          <a:xfrm>
            <a:off x="-17032" y="2439855"/>
            <a:ext cx="8570348" cy="2026192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98" name="圖片 97">
            <a:extLst>
              <a:ext uri="{FF2B5EF4-FFF2-40B4-BE49-F238E27FC236}">
                <a16:creationId xmlns:a16="http://schemas.microsoft.com/office/drawing/2014/main" id="{39F95A45-B630-4322-A431-A38F8A4FE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6813" y="1987816"/>
            <a:ext cx="3403280" cy="2417443"/>
          </a:xfrm>
          <a:prstGeom prst="rect">
            <a:avLst/>
          </a:prstGeom>
        </p:spPr>
      </p:pic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10106526" cy="3255962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A31B72E8-FC6A-42EC-94A1-240C233D8A1E}"/>
              </a:ext>
            </a:extLst>
          </p:cNvPr>
          <p:cNvCxnSpPr>
            <a:cxnSpLocks/>
          </p:cNvCxnSpPr>
          <p:nvPr/>
        </p:nvCxnSpPr>
        <p:spPr>
          <a:xfrm>
            <a:off x="7036067" y="4593112"/>
            <a:ext cx="4860758" cy="937872"/>
          </a:xfrm>
          <a:prstGeom prst="bentConnector3">
            <a:avLst>
              <a:gd name="adj1" fmla="val 77723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49F967E7-F128-4331-84EF-701476EFA1EA}"/>
              </a:ext>
            </a:extLst>
          </p:cNvPr>
          <p:cNvCxnSpPr>
            <a:cxnSpLocks/>
          </p:cNvCxnSpPr>
          <p:nvPr/>
        </p:nvCxnSpPr>
        <p:spPr>
          <a:xfrm flipV="1">
            <a:off x="4177364" y="4783758"/>
            <a:ext cx="7507705" cy="1492823"/>
          </a:xfrm>
          <a:prstGeom prst="bentConnector3">
            <a:avLst>
              <a:gd name="adj1" fmla="val 83718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AC349ACF-6DED-4200-B074-637D6A49E5F7}"/>
              </a:ext>
            </a:extLst>
          </p:cNvPr>
          <p:cNvCxnSpPr>
            <a:cxnSpLocks/>
          </p:cNvCxnSpPr>
          <p:nvPr/>
        </p:nvCxnSpPr>
        <p:spPr>
          <a:xfrm flipV="1">
            <a:off x="8610600" y="5151834"/>
            <a:ext cx="2573956" cy="374292"/>
          </a:xfrm>
          <a:prstGeom prst="bentConnector3">
            <a:avLst>
              <a:gd name="adj1" fmla="val 60471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6D803BBB-407C-4441-A7D3-F717213F8F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74695" y="3414796"/>
            <a:ext cx="6758002" cy="852441"/>
          </a:xfrm>
          <a:prstGeom prst="bentConnector3">
            <a:avLst>
              <a:gd name="adj1" fmla="val 80907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86627" y="-154004"/>
            <a:ext cx="5255393" cy="4475747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86627" y="-154004"/>
            <a:ext cx="4689900" cy="325517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99" name="文字方塊 98">
            <a:extLst>
              <a:ext uri="{FF2B5EF4-FFF2-40B4-BE49-F238E27FC236}">
                <a16:creationId xmlns:a16="http://schemas.microsoft.com/office/drawing/2014/main" id="{A75C33DC-0C35-45B6-B1A9-EAD6CD2AA0DE}"/>
              </a:ext>
            </a:extLst>
          </p:cNvPr>
          <p:cNvSpPr txBox="1"/>
          <p:nvPr/>
        </p:nvSpPr>
        <p:spPr>
          <a:xfrm>
            <a:off x="7250850" y="4820354"/>
            <a:ext cx="2758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報告完畢</a:t>
            </a:r>
          </a:p>
        </p:txBody>
      </p:sp>
    </p:spTree>
    <p:extLst>
      <p:ext uri="{BB962C8B-B14F-4D97-AF65-F5344CB8AC3E}">
        <p14:creationId xmlns:p14="http://schemas.microsoft.com/office/powerpoint/2010/main" val="239722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形 3" descr="電腦 外框">
            <a:extLst>
              <a:ext uri="{FF2B5EF4-FFF2-40B4-BE49-F238E27FC236}">
                <a16:creationId xmlns:a16="http://schemas.microsoft.com/office/drawing/2014/main" id="{A828F124-6F4E-4B5D-9EED-3EC1B5836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6364" y="2370680"/>
            <a:ext cx="4132934" cy="4132934"/>
          </a:xfrm>
          <a:prstGeom prst="rect">
            <a:avLst/>
          </a:prstGeom>
        </p:spPr>
      </p:pic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06C6C68-EF47-47FD-9C59-E5959601487A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遊戲規格</a:t>
            </a: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7868672A-6E04-49F2-B011-533A824D8D57}"/>
              </a:ext>
            </a:extLst>
          </p:cNvPr>
          <p:cNvSpPr txBox="1"/>
          <p:nvPr/>
        </p:nvSpPr>
        <p:spPr>
          <a:xfrm>
            <a:off x="1444107" y="3732839"/>
            <a:ext cx="50390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運行平台：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遊戲類型：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3D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橫版格鬥遊戲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遊戲族群：年輕族群，中度遊戲玩家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遊戲人數：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1~2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操控設備：鍵盤、搖桿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角色／地圖數量：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位／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</a:p>
        </p:txBody>
      </p:sp>
    </p:spTree>
    <p:extLst>
      <p:ext uri="{BB962C8B-B14F-4D97-AF65-F5344CB8AC3E}">
        <p14:creationId xmlns:p14="http://schemas.microsoft.com/office/powerpoint/2010/main" val="20085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群組 32">
            <a:extLst>
              <a:ext uri="{FF2B5EF4-FFF2-40B4-BE49-F238E27FC236}">
                <a16:creationId xmlns:a16="http://schemas.microsoft.com/office/drawing/2014/main" id="{73B146D1-0D93-4062-B1AE-60AA24F05DB2}"/>
              </a:ext>
            </a:extLst>
          </p:cNvPr>
          <p:cNvGrpSpPr/>
          <p:nvPr/>
        </p:nvGrpSpPr>
        <p:grpSpPr>
          <a:xfrm>
            <a:off x="834604" y="2113353"/>
            <a:ext cx="11352585" cy="4740785"/>
            <a:chOff x="-6172407" y="2117213"/>
            <a:chExt cx="11352585" cy="4740785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grpSpPr>
        <p:sp>
          <p:nvSpPr>
            <p:cNvPr id="4" name="矩形: 剪去同側角落 3">
              <a:extLst>
                <a:ext uri="{FF2B5EF4-FFF2-40B4-BE49-F238E27FC236}">
                  <a16:creationId xmlns:a16="http://schemas.microsoft.com/office/drawing/2014/main" id="{3538BBCF-A7A1-4D66-A46E-DB29CBE16D0E}"/>
                </a:ext>
              </a:extLst>
            </p:cNvPr>
            <p:cNvSpPr/>
            <p:nvPr/>
          </p:nvSpPr>
          <p:spPr>
            <a:xfrm>
              <a:off x="4414014" y="5657857"/>
              <a:ext cx="766164" cy="1200140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: 剪去同側角落 4">
              <a:extLst>
                <a:ext uri="{FF2B5EF4-FFF2-40B4-BE49-F238E27FC236}">
                  <a16:creationId xmlns:a16="http://schemas.microsoft.com/office/drawing/2014/main" id="{75C4D199-F75C-4D5A-ADAA-A41AF8B108CE}"/>
                </a:ext>
              </a:extLst>
            </p:cNvPr>
            <p:cNvSpPr/>
            <p:nvPr/>
          </p:nvSpPr>
          <p:spPr>
            <a:xfrm>
              <a:off x="3404771" y="3724409"/>
              <a:ext cx="1098262" cy="3133588"/>
            </a:xfrm>
            <a:prstGeom prst="snip2SameRect">
              <a:avLst>
                <a:gd name="adj1" fmla="val 3277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: 剪去同側角落 5">
              <a:extLst>
                <a:ext uri="{FF2B5EF4-FFF2-40B4-BE49-F238E27FC236}">
                  <a16:creationId xmlns:a16="http://schemas.microsoft.com/office/drawing/2014/main" id="{3E370C3D-5BCD-4B67-A182-E982C249880F}"/>
                </a:ext>
              </a:extLst>
            </p:cNvPr>
            <p:cNvSpPr/>
            <p:nvPr/>
          </p:nvSpPr>
          <p:spPr>
            <a:xfrm>
              <a:off x="-138255" y="2887579"/>
              <a:ext cx="1550338" cy="3970419"/>
            </a:xfrm>
            <a:prstGeom prst="snip2SameRect">
              <a:avLst>
                <a:gd name="adj1" fmla="val 3696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: 剪去同側角落 54">
              <a:extLst>
                <a:ext uri="{FF2B5EF4-FFF2-40B4-BE49-F238E27FC236}">
                  <a16:creationId xmlns:a16="http://schemas.microsoft.com/office/drawing/2014/main" id="{70C1DCA2-3935-4C96-BF67-D30C34EA80CE}"/>
                </a:ext>
              </a:extLst>
            </p:cNvPr>
            <p:cNvSpPr/>
            <p:nvPr/>
          </p:nvSpPr>
          <p:spPr>
            <a:xfrm>
              <a:off x="-2953861" y="3602039"/>
              <a:ext cx="3037259" cy="3255959"/>
            </a:xfrm>
            <a:prstGeom prst="snip2SameRect">
              <a:avLst>
                <a:gd name="adj1" fmla="val 3696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: 剪去同側角落 55">
              <a:extLst>
                <a:ext uri="{FF2B5EF4-FFF2-40B4-BE49-F238E27FC236}">
                  <a16:creationId xmlns:a16="http://schemas.microsoft.com/office/drawing/2014/main" id="{F4BA9552-BD2C-40B5-AE66-ABD2967401AD}"/>
                </a:ext>
              </a:extLst>
            </p:cNvPr>
            <p:cNvSpPr/>
            <p:nvPr/>
          </p:nvSpPr>
          <p:spPr>
            <a:xfrm>
              <a:off x="-4121504" y="2117213"/>
              <a:ext cx="1405417" cy="4740785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: 剪去同側角落 56">
              <a:extLst>
                <a:ext uri="{FF2B5EF4-FFF2-40B4-BE49-F238E27FC236}">
                  <a16:creationId xmlns:a16="http://schemas.microsoft.com/office/drawing/2014/main" id="{F8A88884-BB25-4B1B-A8DF-20B7561BA444}"/>
                </a:ext>
              </a:extLst>
            </p:cNvPr>
            <p:cNvSpPr/>
            <p:nvPr/>
          </p:nvSpPr>
          <p:spPr>
            <a:xfrm>
              <a:off x="-6172407" y="4783758"/>
              <a:ext cx="1646264" cy="2074240"/>
            </a:xfrm>
            <a:prstGeom prst="snip2SameRect">
              <a:avLst>
                <a:gd name="adj1" fmla="val 3102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F3F164EF-76F6-41AA-AE4F-5719FA0EFBD0}"/>
              </a:ext>
            </a:extLst>
          </p:cNvPr>
          <p:cNvGrpSpPr/>
          <p:nvPr/>
        </p:nvGrpSpPr>
        <p:grpSpPr>
          <a:xfrm>
            <a:off x="16833" y="1540699"/>
            <a:ext cx="11430519" cy="5317299"/>
            <a:chOff x="-7778700" y="1540699"/>
            <a:chExt cx="11430519" cy="5317299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95000"/>
              </a:schemeClr>
            </a:bgClr>
          </a:pattFill>
        </p:grpSpPr>
        <p:sp>
          <p:nvSpPr>
            <p:cNvPr id="7" name="矩形: 剪去同側角落 6">
              <a:extLst>
                <a:ext uri="{FF2B5EF4-FFF2-40B4-BE49-F238E27FC236}">
                  <a16:creationId xmlns:a16="http://schemas.microsoft.com/office/drawing/2014/main" id="{C0674AB6-C9C8-42F9-B838-7E3F4FC5767A}"/>
                </a:ext>
              </a:extLst>
            </p:cNvPr>
            <p:cNvSpPr/>
            <p:nvPr/>
          </p:nvSpPr>
          <p:spPr>
            <a:xfrm>
              <a:off x="421827" y="3429000"/>
              <a:ext cx="1550339" cy="3428997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: 剪去同側角落 7">
              <a:extLst>
                <a:ext uri="{FF2B5EF4-FFF2-40B4-BE49-F238E27FC236}">
                  <a16:creationId xmlns:a16="http://schemas.microsoft.com/office/drawing/2014/main" id="{FA2F5633-178A-4AF0-B6D7-9D594B4A6B5B}"/>
                </a:ext>
              </a:extLst>
            </p:cNvPr>
            <p:cNvSpPr/>
            <p:nvPr/>
          </p:nvSpPr>
          <p:spPr>
            <a:xfrm>
              <a:off x="2335024" y="4047358"/>
              <a:ext cx="1316795" cy="2810639"/>
            </a:xfrm>
            <a:prstGeom prst="snip2SameRect">
              <a:avLst>
                <a:gd name="adj1" fmla="val 3637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剪去同側角落 8">
              <a:extLst>
                <a:ext uri="{FF2B5EF4-FFF2-40B4-BE49-F238E27FC236}">
                  <a16:creationId xmlns:a16="http://schemas.microsoft.com/office/drawing/2014/main" id="{059C1EE0-2527-40F2-BB1C-5854D3AF20B0}"/>
                </a:ext>
              </a:extLst>
            </p:cNvPr>
            <p:cNvSpPr/>
            <p:nvPr/>
          </p:nvSpPr>
          <p:spPr>
            <a:xfrm>
              <a:off x="1141229" y="1540699"/>
              <a:ext cx="2044929" cy="5317299"/>
            </a:xfrm>
            <a:prstGeom prst="snip2SameRect">
              <a:avLst>
                <a:gd name="adj1" fmla="val 3626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: 剪去同側角落 60">
              <a:extLst>
                <a:ext uri="{FF2B5EF4-FFF2-40B4-BE49-F238E27FC236}">
                  <a16:creationId xmlns:a16="http://schemas.microsoft.com/office/drawing/2014/main" id="{E28B9609-4A13-4D0A-94EE-6C043B895C13}"/>
                </a:ext>
              </a:extLst>
            </p:cNvPr>
            <p:cNvSpPr/>
            <p:nvPr/>
          </p:nvSpPr>
          <p:spPr>
            <a:xfrm>
              <a:off x="-1555960" y="4047358"/>
              <a:ext cx="1550339" cy="2810639"/>
            </a:xfrm>
            <a:prstGeom prst="snip2SameRect">
              <a:avLst>
                <a:gd name="adj1" fmla="val 290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: 剪去同側角落 61">
              <a:extLst>
                <a:ext uri="{FF2B5EF4-FFF2-40B4-BE49-F238E27FC236}">
                  <a16:creationId xmlns:a16="http://schemas.microsoft.com/office/drawing/2014/main" id="{72CB21A9-BF79-47E6-83FA-CA20D42F29D3}"/>
                </a:ext>
              </a:extLst>
            </p:cNvPr>
            <p:cNvSpPr/>
            <p:nvPr/>
          </p:nvSpPr>
          <p:spPr>
            <a:xfrm>
              <a:off x="-4947879" y="4047358"/>
              <a:ext cx="2965272" cy="2810639"/>
            </a:xfrm>
            <a:prstGeom prst="snip2SameRect">
              <a:avLst>
                <a:gd name="adj1" fmla="val 290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: 剪去同側角落 62">
              <a:extLst>
                <a:ext uri="{FF2B5EF4-FFF2-40B4-BE49-F238E27FC236}">
                  <a16:creationId xmlns:a16="http://schemas.microsoft.com/office/drawing/2014/main" id="{3F72D464-861D-4E34-989D-120FCF3F1988}"/>
                </a:ext>
              </a:extLst>
            </p:cNvPr>
            <p:cNvSpPr/>
            <p:nvPr/>
          </p:nvSpPr>
          <p:spPr>
            <a:xfrm>
              <a:off x="-6304221" y="5657856"/>
              <a:ext cx="1646263" cy="1200141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: 剪去同側角落 66">
              <a:extLst>
                <a:ext uri="{FF2B5EF4-FFF2-40B4-BE49-F238E27FC236}">
                  <a16:creationId xmlns:a16="http://schemas.microsoft.com/office/drawing/2014/main" id="{68C2B10F-5740-4773-9851-CB71799BD47F}"/>
                </a:ext>
              </a:extLst>
            </p:cNvPr>
            <p:cNvSpPr/>
            <p:nvPr/>
          </p:nvSpPr>
          <p:spPr>
            <a:xfrm>
              <a:off x="-7778700" y="5657856"/>
              <a:ext cx="1646263" cy="1200141"/>
            </a:xfrm>
            <a:prstGeom prst="snip2SameRect">
              <a:avLst>
                <a:gd name="adj1" fmla="val 3279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CA2539A9-A931-4348-A22E-6D078E590A54}"/>
              </a:ext>
            </a:extLst>
          </p:cNvPr>
          <p:cNvGrpSpPr/>
          <p:nvPr/>
        </p:nvGrpSpPr>
        <p:grpSpPr>
          <a:xfrm>
            <a:off x="0" y="2124388"/>
            <a:ext cx="13346635" cy="4740785"/>
            <a:chOff x="-9433967" y="2117213"/>
            <a:chExt cx="13346635" cy="4740785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75000"/>
              </a:schemeClr>
            </a:bgClr>
          </a:pattFill>
        </p:grpSpPr>
        <p:sp>
          <p:nvSpPr>
            <p:cNvPr id="10" name="矩形: 剪去同側角落 9">
              <a:extLst>
                <a:ext uri="{FF2B5EF4-FFF2-40B4-BE49-F238E27FC236}">
                  <a16:creationId xmlns:a16="http://schemas.microsoft.com/office/drawing/2014/main" id="{C13F7884-8435-405D-ACF7-77E5FBAB8301}"/>
                </a:ext>
              </a:extLst>
            </p:cNvPr>
            <p:cNvSpPr/>
            <p:nvPr/>
          </p:nvSpPr>
          <p:spPr>
            <a:xfrm>
              <a:off x="1302610" y="4432144"/>
              <a:ext cx="2610058" cy="2425853"/>
            </a:xfrm>
            <a:prstGeom prst="snip2SameRect">
              <a:avLst>
                <a:gd name="adj1" fmla="val 41668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剪去同側角落 10">
              <a:extLst>
                <a:ext uri="{FF2B5EF4-FFF2-40B4-BE49-F238E27FC236}">
                  <a16:creationId xmlns:a16="http://schemas.microsoft.com/office/drawing/2014/main" id="{0836371E-BC4E-42FA-98D6-BEC394C02F3E}"/>
                </a:ext>
              </a:extLst>
            </p:cNvPr>
            <p:cNvSpPr/>
            <p:nvPr/>
          </p:nvSpPr>
          <p:spPr>
            <a:xfrm>
              <a:off x="-264188" y="5523104"/>
              <a:ext cx="1405417" cy="1334894"/>
            </a:xfrm>
            <a:prstGeom prst="snip2SameRect">
              <a:avLst>
                <a:gd name="adj1" fmla="val 3344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剪去同側角落 24">
              <a:extLst>
                <a:ext uri="{FF2B5EF4-FFF2-40B4-BE49-F238E27FC236}">
                  <a16:creationId xmlns:a16="http://schemas.microsoft.com/office/drawing/2014/main" id="{962A1C09-8CD0-42E9-9C6C-9C554D147945}"/>
                </a:ext>
              </a:extLst>
            </p:cNvPr>
            <p:cNvSpPr/>
            <p:nvPr/>
          </p:nvSpPr>
          <p:spPr>
            <a:xfrm>
              <a:off x="1289629" y="3183236"/>
              <a:ext cx="1148180" cy="3674762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: 剪去同側角落 69">
              <a:extLst>
                <a:ext uri="{FF2B5EF4-FFF2-40B4-BE49-F238E27FC236}">
                  <a16:creationId xmlns:a16="http://schemas.microsoft.com/office/drawing/2014/main" id="{D6C69637-186C-4C18-937E-4F719202E233}"/>
                </a:ext>
              </a:extLst>
            </p:cNvPr>
            <p:cNvSpPr/>
            <p:nvPr/>
          </p:nvSpPr>
          <p:spPr>
            <a:xfrm>
              <a:off x="-2519444" y="5523104"/>
              <a:ext cx="2272089" cy="1334894"/>
            </a:xfrm>
            <a:prstGeom prst="snip2SameRect">
              <a:avLst>
                <a:gd name="adj1" fmla="val 3344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: 剪去同側角落 70">
              <a:extLst>
                <a:ext uri="{FF2B5EF4-FFF2-40B4-BE49-F238E27FC236}">
                  <a16:creationId xmlns:a16="http://schemas.microsoft.com/office/drawing/2014/main" id="{962915C6-FF40-43E6-B05B-B973CAA85701}"/>
                </a:ext>
              </a:extLst>
            </p:cNvPr>
            <p:cNvSpPr/>
            <p:nvPr/>
          </p:nvSpPr>
          <p:spPr>
            <a:xfrm>
              <a:off x="-5363916" y="3724409"/>
              <a:ext cx="2272089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: 剪去同側角落 71">
              <a:extLst>
                <a:ext uri="{FF2B5EF4-FFF2-40B4-BE49-F238E27FC236}">
                  <a16:creationId xmlns:a16="http://schemas.microsoft.com/office/drawing/2014/main" id="{117591C2-F04C-4844-80DA-89DC9C7EEACD}"/>
                </a:ext>
              </a:extLst>
            </p:cNvPr>
            <p:cNvSpPr/>
            <p:nvPr/>
          </p:nvSpPr>
          <p:spPr>
            <a:xfrm>
              <a:off x="-6484607" y="3724409"/>
              <a:ext cx="302362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: 剪去同側角落 72">
              <a:extLst>
                <a:ext uri="{FF2B5EF4-FFF2-40B4-BE49-F238E27FC236}">
                  <a16:creationId xmlns:a16="http://schemas.microsoft.com/office/drawing/2014/main" id="{26C62AB4-22B6-4845-8101-3BE06229C36A}"/>
                </a:ext>
              </a:extLst>
            </p:cNvPr>
            <p:cNvSpPr/>
            <p:nvPr/>
          </p:nvSpPr>
          <p:spPr>
            <a:xfrm>
              <a:off x="-7402899" y="2117213"/>
              <a:ext cx="916012" cy="4740785"/>
            </a:xfrm>
            <a:prstGeom prst="snip2SameRect">
              <a:avLst>
                <a:gd name="adj1" fmla="val 34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: 剪去同側角落 73">
              <a:extLst>
                <a:ext uri="{FF2B5EF4-FFF2-40B4-BE49-F238E27FC236}">
                  <a16:creationId xmlns:a16="http://schemas.microsoft.com/office/drawing/2014/main" id="{3B7F982F-8722-4D9D-B2F6-DF0ADB39CB1E}"/>
                </a:ext>
              </a:extLst>
            </p:cNvPr>
            <p:cNvSpPr/>
            <p:nvPr/>
          </p:nvSpPr>
          <p:spPr>
            <a:xfrm>
              <a:off x="-7702608" y="3724409"/>
              <a:ext cx="302362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: 剪去同側角落 74">
              <a:extLst>
                <a:ext uri="{FF2B5EF4-FFF2-40B4-BE49-F238E27FC236}">
                  <a16:creationId xmlns:a16="http://schemas.microsoft.com/office/drawing/2014/main" id="{757D9F20-619C-46DC-A280-9C12273FD645}"/>
                </a:ext>
              </a:extLst>
            </p:cNvPr>
            <p:cNvSpPr/>
            <p:nvPr/>
          </p:nvSpPr>
          <p:spPr>
            <a:xfrm>
              <a:off x="-9433967" y="5151834"/>
              <a:ext cx="1326720" cy="1706164"/>
            </a:xfrm>
            <a:prstGeom prst="snip2SameRect">
              <a:avLst>
                <a:gd name="adj1" fmla="val 34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7C0F87ED-A158-4EC9-8E78-5583D15A3027}"/>
              </a:ext>
            </a:extLst>
          </p:cNvPr>
          <p:cNvGrpSpPr/>
          <p:nvPr/>
        </p:nvGrpSpPr>
        <p:grpSpPr>
          <a:xfrm>
            <a:off x="0" y="5530437"/>
            <a:ext cx="16063608" cy="1334894"/>
            <a:chOff x="-11681699" y="5523104"/>
            <a:chExt cx="16063608" cy="1334894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</p:grpSpPr>
        <p:sp>
          <p:nvSpPr>
            <p:cNvPr id="12" name="矩形: 剪去同側角落 11">
              <a:extLst>
                <a:ext uri="{FF2B5EF4-FFF2-40B4-BE49-F238E27FC236}">
                  <a16:creationId xmlns:a16="http://schemas.microsoft.com/office/drawing/2014/main" id="{BEABD3F9-7552-4FBA-8364-BB94B3B0C56D}"/>
                </a:ext>
              </a:extLst>
            </p:cNvPr>
            <p:cNvSpPr/>
            <p:nvPr/>
          </p:nvSpPr>
          <p:spPr>
            <a:xfrm>
              <a:off x="2248097" y="5774813"/>
              <a:ext cx="2133812" cy="1083185"/>
            </a:xfrm>
            <a:prstGeom prst="snip2SameRect">
              <a:avLst>
                <a:gd name="adj1" fmla="val 41308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剪去同側角落 25">
              <a:extLst>
                <a:ext uri="{FF2B5EF4-FFF2-40B4-BE49-F238E27FC236}">
                  <a16:creationId xmlns:a16="http://schemas.microsoft.com/office/drawing/2014/main" id="{9EA857C0-A47B-4D6E-AF57-76B344529061}"/>
                </a:ext>
              </a:extLst>
            </p:cNvPr>
            <p:cNvSpPr/>
            <p:nvPr/>
          </p:nvSpPr>
          <p:spPr>
            <a:xfrm>
              <a:off x="115503" y="6276581"/>
              <a:ext cx="200090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: 剪去同側角落 77">
              <a:extLst>
                <a:ext uri="{FF2B5EF4-FFF2-40B4-BE49-F238E27FC236}">
                  <a16:creationId xmlns:a16="http://schemas.microsoft.com/office/drawing/2014/main" id="{1BE5DD20-AAD1-44AE-B69A-E79261923455}"/>
                </a:ext>
              </a:extLst>
            </p:cNvPr>
            <p:cNvSpPr/>
            <p:nvPr/>
          </p:nvSpPr>
          <p:spPr>
            <a:xfrm>
              <a:off x="-1146593" y="6276581"/>
              <a:ext cx="97094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: 剪去同側角落 78">
              <a:extLst>
                <a:ext uri="{FF2B5EF4-FFF2-40B4-BE49-F238E27FC236}">
                  <a16:creationId xmlns:a16="http://schemas.microsoft.com/office/drawing/2014/main" id="{21AFDE92-A9E4-4D99-8236-A52A19498A42}"/>
                </a:ext>
              </a:extLst>
            </p:cNvPr>
            <p:cNvSpPr/>
            <p:nvPr/>
          </p:nvSpPr>
          <p:spPr>
            <a:xfrm>
              <a:off x="-3338653" y="5523104"/>
              <a:ext cx="1116959" cy="133489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: 剪去同側角落 79">
              <a:extLst>
                <a:ext uri="{FF2B5EF4-FFF2-40B4-BE49-F238E27FC236}">
                  <a16:creationId xmlns:a16="http://schemas.microsoft.com/office/drawing/2014/main" id="{6AFE8CFA-1689-4B9F-BD5C-93FA567DEEA0}"/>
                </a:ext>
              </a:extLst>
            </p:cNvPr>
            <p:cNvSpPr/>
            <p:nvPr/>
          </p:nvSpPr>
          <p:spPr>
            <a:xfrm>
              <a:off x="-6791631" y="6008914"/>
              <a:ext cx="1678903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: 剪去同側角落 80">
              <a:extLst>
                <a:ext uri="{FF2B5EF4-FFF2-40B4-BE49-F238E27FC236}">
                  <a16:creationId xmlns:a16="http://schemas.microsoft.com/office/drawing/2014/main" id="{CFF21DA4-216A-4D00-A754-37A66BAF1846}"/>
                </a:ext>
              </a:extLst>
            </p:cNvPr>
            <p:cNvSpPr/>
            <p:nvPr/>
          </p:nvSpPr>
          <p:spPr>
            <a:xfrm>
              <a:off x="-4087002" y="6276581"/>
              <a:ext cx="90563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: 剪去同側角落 81">
              <a:extLst>
                <a:ext uri="{FF2B5EF4-FFF2-40B4-BE49-F238E27FC236}">
                  <a16:creationId xmlns:a16="http://schemas.microsoft.com/office/drawing/2014/main" id="{4EA25FF3-37D0-4EFD-994E-DA650F0504D9}"/>
                </a:ext>
              </a:extLst>
            </p:cNvPr>
            <p:cNvSpPr/>
            <p:nvPr/>
          </p:nvSpPr>
          <p:spPr>
            <a:xfrm>
              <a:off x="-9289647" y="6008914"/>
              <a:ext cx="1678903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: 剪去同側角落 82">
              <a:extLst>
                <a:ext uri="{FF2B5EF4-FFF2-40B4-BE49-F238E27FC236}">
                  <a16:creationId xmlns:a16="http://schemas.microsoft.com/office/drawing/2014/main" id="{43D6E148-9A33-4F79-B27C-C3BD659FEB09}"/>
                </a:ext>
              </a:extLst>
            </p:cNvPr>
            <p:cNvSpPr/>
            <p:nvPr/>
          </p:nvSpPr>
          <p:spPr>
            <a:xfrm>
              <a:off x="-10389471" y="6458857"/>
              <a:ext cx="1401252" cy="399140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: 剪去同側角落 83">
              <a:extLst>
                <a:ext uri="{FF2B5EF4-FFF2-40B4-BE49-F238E27FC236}">
                  <a16:creationId xmlns:a16="http://schemas.microsoft.com/office/drawing/2014/main" id="{38A56E0F-56C0-4AE3-A496-1DD9D6D07F2D}"/>
                </a:ext>
              </a:extLst>
            </p:cNvPr>
            <p:cNvSpPr/>
            <p:nvPr/>
          </p:nvSpPr>
          <p:spPr>
            <a:xfrm>
              <a:off x="-11681699" y="6008914"/>
              <a:ext cx="721820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10106526" cy="3255962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86627" y="-154004"/>
            <a:ext cx="5255393" cy="4475747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86627" y="-154004"/>
            <a:ext cx="4689900" cy="325517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98" name="矩形: 圓角化同側角落 97">
            <a:extLst>
              <a:ext uri="{FF2B5EF4-FFF2-40B4-BE49-F238E27FC236}">
                <a16:creationId xmlns:a16="http://schemas.microsoft.com/office/drawing/2014/main" id="{2101798D-1BB2-4B83-AE2C-41F8D904B95C}"/>
              </a:ext>
            </a:extLst>
          </p:cNvPr>
          <p:cNvSpPr/>
          <p:nvPr/>
        </p:nvSpPr>
        <p:spPr>
          <a:xfrm>
            <a:off x="5169100" y="6867381"/>
            <a:ext cx="1109904" cy="547602"/>
          </a:xfrm>
          <a:prstGeom prst="round2SameRect">
            <a:avLst/>
          </a:prstGeom>
          <a:pattFill prst="pct5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6497052" y="4100581"/>
            <a:ext cx="5694947" cy="2757417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89912" y="5457824"/>
            <a:ext cx="4007294" cy="1645620"/>
          </a:xfrm>
          <a:prstGeom prst="bentConnector3">
            <a:avLst>
              <a:gd name="adj1" fmla="val 68540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4724400" y="5457825"/>
            <a:ext cx="6632996" cy="558422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5400000">
            <a:off x="7572908" y="3463903"/>
            <a:ext cx="5383006" cy="621572"/>
          </a:xfrm>
          <a:prstGeom prst="bentConnector3">
            <a:avLst>
              <a:gd name="adj1" fmla="val 74065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>
            <a:off x="8676640" y="4653280"/>
            <a:ext cx="3972560" cy="1909445"/>
          </a:xfrm>
          <a:prstGeom prst="bentConnector3">
            <a:avLst>
              <a:gd name="adj1" fmla="val 42839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資料庫圖表 76">
            <a:extLst>
              <a:ext uri="{FF2B5EF4-FFF2-40B4-BE49-F238E27FC236}">
                <a16:creationId xmlns:a16="http://schemas.microsoft.com/office/drawing/2014/main" id="{0571D79F-88B4-4595-B875-8B6BFDE14C4C}"/>
              </a:ext>
            </a:extLst>
          </p:cNvPr>
          <p:cNvGraphicFramePr/>
          <p:nvPr/>
        </p:nvGraphicFramePr>
        <p:xfrm>
          <a:off x="2319705" y="2682554"/>
          <a:ext cx="7523690" cy="2228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35AABF76-7BAE-4C14-869B-B4B1D20171F5}"/>
              </a:ext>
            </a:extLst>
          </p:cNvPr>
          <p:cNvCxnSpPr>
            <a:cxnSpLocks/>
          </p:cNvCxnSpPr>
          <p:nvPr/>
        </p:nvCxnSpPr>
        <p:spPr>
          <a:xfrm flipH="1">
            <a:off x="10457651" y="-537029"/>
            <a:ext cx="1439174" cy="7640473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32966066-8C7C-4A21-96A5-1516A7EB9C5A}"/>
              </a:ext>
            </a:extLst>
          </p:cNvPr>
          <p:cNvSpPr/>
          <p:nvPr/>
        </p:nvSpPr>
        <p:spPr>
          <a:xfrm>
            <a:off x="6423631" y="2682187"/>
            <a:ext cx="2994046" cy="76975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6444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06C6C68-EF47-47FD-9C59-E5959601487A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遊戲架構</a:t>
            </a: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7868672A-6E04-49F2-B011-533A824D8D57}"/>
              </a:ext>
            </a:extLst>
          </p:cNvPr>
          <p:cNvSpPr txBox="1"/>
          <p:nvPr/>
        </p:nvSpPr>
        <p:spPr>
          <a:xfrm>
            <a:off x="1444107" y="3732839"/>
            <a:ext cx="50390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世界風格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遊戲系統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遊戲機制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4D2B175-CE6D-4AB3-A850-ECBCA6B02F6B}"/>
              </a:ext>
            </a:extLst>
          </p:cNvPr>
          <p:cNvGrpSpPr/>
          <p:nvPr/>
        </p:nvGrpSpPr>
        <p:grpSpPr>
          <a:xfrm>
            <a:off x="4930067" y="2040387"/>
            <a:ext cx="4699732" cy="4362164"/>
            <a:chOff x="5459995" y="1805956"/>
            <a:chExt cx="5210498" cy="4836243"/>
          </a:xfrm>
        </p:grpSpPr>
        <p:pic>
          <p:nvPicPr>
            <p:cNvPr id="7" name="圖形 6" descr="工作流程 以實心填滿">
              <a:extLst>
                <a:ext uri="{FF2B5EF4-FFF2-40B4-BE49-F238E27FC236}">
                  <a16:creationId xmlns:a16="http://schemas.microsoft.com/office/drawing/2014/main" id="{E6F2BABA-6083-4E57-A2BF-0CEA4093F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36693" y="2908399"/>
              <a:ext cx="3733800" cy="3733800"/>
            </a:xfrm>
            <a:prstGeom prst="rect">
              <a:avLst/>
            </a:prstGeom>
          </p:spPr>
        </p:pic>
        <p:pic>
          <p:nvPicPr>
            <p:cNvPr id="5" name="圖形 4" descr="有水平線的金字塔圖 外框">
              <a:extLst>
                <a:ext uri="{FF2B5EF4-FFF2-40B4-BE49-F238E27FC236}">
                  <a16:creationId xmlns:a16="http://schemas.microsoft.com/office/drawing/2014/main" id="{9E6FB3DB-29A0-48E5-84F5-423A759AE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59995" y="1805956"/>
              <a:ext cx="4174155" cy="4174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9794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06C6C68-EF47-47FD-9C59-E5959601487A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世界風格</a:t>
            </a: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7868672A-6E04-49F2-B011-533A824D8D57}"/>
              </a:ext>
            </a:extLst>
          </p:cNvPr>
          <p:cNvSpPr txBox="1"/>
          <p:nvPr/>
        </p:nvSpPr>
        <p:spPr>
          <a:xfrm>
            <a:off x="1444107" y="3732839"/>
            <a:ext cx="5039031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科技中古世界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外星種族統治現今人類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重新建構的文明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燃晶為主要能源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A55AB1-1E1C-4CA1-B96F-2C5EB4099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248" y="2943412"/>
            <a:ext cx="5848350" cy="286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032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06C6C68-EF47-47FD-9C59-E5959601487A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世界風格</a:t>
            </a: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7868672A-6E04-49F2-B011-533A824D8D57}"/>
              </a:ext>
            </a:extLst>
          </p:cNvPr>
          <p:cNvSpPr txBox="1"/>
          <p:nvPr/>
        </p:nvSpPr>
        <p:spPr>
          <a:xfrm>
            <a:off x="1444107" y="3732839"/>
            <a:ext cx="5039031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工業結構歐式建築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由信仰產生建築形式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保護燃晶的安全結構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燃晶能產生特殊光源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64DA62-AF37-44A9-A2BA-B1E1078CF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649" y="2968946"/>
            <a:ext cx="4520053" cy="301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498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06C6C68-EF47-47FD-9C59-E5959601487A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遊戲系統</a:t>
            </a: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7868672A-6E04-49F2-B011-533A824D8D57}"/>
              </a:ext>
            </a:extLst>
          </p:cNvPr>
          <p:cNvSpPr txBox="1"/>
          <p:nvPr/>
        </p:nvSpPr>
        <p:spPr>
          <a:xfrm>
            <a:off x="1444107" y="3732839"/>
            <a:ext cx="465189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生命值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受到攻擊減少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連段傷害修正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連段傷害不小於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反擊傷害增加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必殺技最少保留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傷害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420FA7D-169F-4BD7-B5F6-3DD32B915305}"/>
              </a:ext>
            </a:extLst>
          </p:cNvPr>
          <p:cNvSpPr txBox="1"/>
          <p:nvPr/>
        </p:nvSpPr>
        <p:spPr>
          <a:xfrm>
            <a:off x="6096000" y="3732839"/>
            <a:ext cx="475237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 =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傷害的數值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 =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修正後的百分比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 =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上一個招式修正的百分比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round (h x r) &gt; round (h x r x v) ; r = r x v &gt; round (h x r x v) ; r = r x v &gt; loop…</a:t>
            </a:r>
          </a:p>
        </p:txBody>
      </p:sp>
    </p:spTree>
    <p:extLst>
      <p:ext uri="{BB962C8B-B14F-4D97-AF65-F5344CB8AC3E}">
        <p14:creationId xmlns:p14="http://schemas.microsoft.com/office/powerpoint/2010/main" val="1131253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06C6C68-EF47-47FD-9C59-E5959601487A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遊戲系統</a:t>
            </a: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7868672A-6E04-49F2-B011-533A824D8D57}"/>
              </a:ext>
            </a:extLst>
          </p:cNvPr>
          <p:cNvSpPr txBox="1"/>
          <p:nvPr/>
        </p:nvSpPr>
        <p:spPr>
          <a:xfrm>
            <a:off x="1444107" y="3732839"/>
            <a:ext cx="8470595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氣力值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主動消耗方式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部分角色的迴避招式（通常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1/2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部分角色的彈刀（只要發動就會消耗，通常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1/2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被動消耗方式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防禦中被攻擊（依對手招式傷害的比例減少，歸零會有破防效果）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受到破防攻擊（歸零）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被水晶攻擊擊中（歸零）</a:t>
            </a:r>
            <a:endPara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197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6731</TotalTime>
  <Words>916</Words>
  <Application>Microsoft Office PowerPoint</Application>
  <PresentationFormat>寬螢幕</PresentationFormat>
  <Paragraphs>200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微軟正黑體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Centon 千童古</dc:creator>
  <cp:lastModifiedBy>Centon 千童古</cp:lastModifiedBy>
  <cp:revision>136</cp:revision>
  <dcterms:created xsi:type="dcterms:W3CDTF">2021-10-03T17:53:59Z</dcterms:created>
  <dcterms:modified xsi:type="dcterms:W3CDTF">2021-11-17T15:25:46Z</dcterms:modified>
</cp:coreProperties>
</file>