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0" r:id="rId4"/>
    <p:sldId id="261" r:id="rId5"/>
    <p:sldId id="269" r:id="rId6"/>
    <p:sldId id="287" r:id="rId7"/>
    <p:sldId id="284" r:id="rId8"/>
    <p:sldId id="286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8" r:id="rId20"/>
    <p:sldId id="290" r:id="rId21"/>
    <p:sldId id="289" r:id="rId22"/>
    <p:sldId id="291" r:id="rId23"/>
    <p:sldId id="292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293" r:id="rId33"/>
    <p:sldId id="294" r:id="rId34"/>
    <p:sldId id="295" r:id="rId35"/>
    <p:sldId id="296" r:id="rId36"/>
    <p:sldId id="297" r:id="rId37"/>
    <p:sldId id="29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59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0AE9-A4C0-414A-BC55-EE4F3BA3D86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23B-7BCA-4A91-ABDD-2FCED955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3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0AE9-A4C0-414A-BC55-EE4F3BA3D86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23B-7BCA-4A91-ABDD-2FCED955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0AE9-A4C0-414A-BC55-EE4F3BA3D86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23B-7BCA-4A91-ABDD-2FCED955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85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0AE9-A4C0-414A-BC55-EE4F3BA3D86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23B-7BCA-4A91-ABDD-2FCED95591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610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0AE9-A4C0-414A-BC55-EE4F3BA3D86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23B-7BCA-4A91-ABDD-2FCED955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3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0AE9-A4C0-414A-BC55-EE4F3BA3D86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23B-7BCA-4A91-ABDD-2FCED955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22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0AE9-A4C0-414A-BC55-EE4F3BA3D86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23B-7BCA-4A91-ABDD-2FCED955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31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0AE9-A4C0-414A-BC55-EE4F3BA3D86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23B-7BCA-4A91-ABDD-2FCED955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26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0AE9-A4C0-414A-BC55-EE4F3BA3D86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23B-7BCA-4A91-ABDD-2FCED955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3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0AE9-A4C0-414A-BC55-EE4F3BA3D86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23B-7BCA-4A91-ABDD-2FCED955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0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0AE9-A4C0-414A-BC55-EE4F3BA3D86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23B-7BCA-4A91-ABDD-2FCED955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7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0AE9-A4C0-414A-BC55-EE4F3BA3D86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23B-7BCA-4A91-ABDD-2FCED955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5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0AE9-A4C0-414A-BC55-EE4F3BA3D86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23B-7BCA-4A91-ABDD-2FCED955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2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0AE9-A4C0-414A-BC55-EE4F3BA3D86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23B-7BCA-4A91-ABDD-2FCED955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8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0AE9-A4C0-414A-BC55-EE4F3BA3D86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23B-7BCA-4A91-ABDD-2FCED955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3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0AE9-A4C0-414A-BC55-EE4F3BA3D86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23B-7BCA-4A91-ABDD-2FCED955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0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0AE9-A4C0-414A-BC55-EE4F3BA3D86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23B-7BCA-4A91-ABDD-2FCED955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2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9E0AE9-A4C0-414A-BC55-EE4F3BA3D86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4F23B-7BCA-4A91-ABDD-2FCED955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87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4929" y="931178"/>
            <a:ext cx="4228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Text Mining</a:t>
            </a:r>
            <a:endParaRPr lang="en-US" sz="3200" dirty="0"/>
          </a:p>
        </p:txBody>
      </p:sp>
      <p:pic>
        <p:nvPicPr>
          <p:cNvPr id="1026" name="Picture 2" descr="http://www.cs.toronto.edu/~urtasun/courses/CSC411/CSC411_Fall15_files/machine_lear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205" y="2811165"/>
            <a:ext cx="352425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21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792" y="343949"/>
            <a:ext cx="3959191" cy="569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1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48" y="360727"/>
            <a:ext cx="4283737" cy="61685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51134" y="1375794"/>
            <a:ext cx="3548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เมื่อใส่ลิ้งทั้งหมดลงในช่อง และกด </a:t>
            </a:r>
            <a:r>
              <a:rPr lang="en-US" dirty="0" smtClean="0"/>
              <a:t>SUBMIT </a:t>
            </a:r>
            <a:r>
              <a:rPr lang="th-TH" dirty="0" smtClean="0"/>
              <a:t>แล้ว</a:t>
            </a:r>
          </a:p>
          <a:p>
            <a:r>
              <a:rPr lang="th-TH" dirty="0" smtClean="0"/>
              <a:t>โปรแกรมจะทำการรับลิ้งทั้งหมดไปประมวลผลในทันที</a:t>
            </a:r>
          </a:p>
          <a:p>
            <a:r>
              <a:rPr lang="th-TH" dirty="0" smtClean="0"/>
              <a:t>โดย เราสามารถเลือกได้ว่า จะดูผลในรูปแบบไหน</a:t>
            </a:r>
          </a:p>
        </p:txBody>
      </p:sp>
    </p:spTree>
    <p:extLst>
      <p:ext uri="{BB962C8B-B14F-4D97-AF65-F5344CB8AC3E}">
        <p14:creationId xmlns:p14="http://schemas.microsoft.com/office/powerpoint/2010/main" val="127602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834" y="2149382"/>
            <a:ext cx="6933333" cy="29619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3709" y="696286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โปรแกรมจะ แสดงรายชื่อลิ้งทั้งหมด ที่ถูกใส่เข้าไป</a:t>
            </a:r>
          </a:p>
          <a:p>
            <a:r>
              <a:rPr lang="th-TH" dirty="0" smtClean="0"/>
              <a:t>โดย  หากใส่ลิ้งผิด สามารถกดปุ่มเพื่อลบลิ้งที่ตำแหน่งสุดท้าย หรือลบลิ้งทั้งหมดได้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0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685" y="1006971"/>
            <a:ext cx="6342857" cy="53809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26342" y="352338"/>
            <a:ext cx="387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word </a:t>
            </a:r>
            <a:r>
              <a:rPr lang="en-US" dirty="0" err="1" smtClean="0"/>
              <a:t>wordcloud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444" y="896780"/>
            <a:ext cx="6333333" cy="54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85064" y="260059"/>
            <a:ext cx="314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 </a:t>
            </a:r>
            <a:r>
              <a:rPr lang="en-US" dirty="0" err="1" smtClean="0"/>
              <a:t>wordcloud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22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70" y="918319"/>
            <a:ext cx="6361905" cy="53904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70664" y="310393"/>
            <a:ext cx="467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 science </a:t>
            </a:r>
            <a:r>
              <a:rPr lang="en-US" dirty="0" err="1" smtClean="0"/>
              <a:t>wordcloud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0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333" y="896780"/>
            <a:ext cx="6400000" cy="54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7009" y="276837"/>
            <a:ext cx="368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word histogram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49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524" y="729000"/>
            <a:ext cx="6380952" cy="54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69622" y="192947"/>
            <a:ext cx="446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 histogram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8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524" y="714714"/>
            <a:ext cx="6380952" cy="5428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5832" y="201336"/>
            <a:ext cx="3858935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 science histogram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71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48" y="87277"/>
            <a:ext cx="11076190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4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47" y="606754"/>
            <a:ext cx="6420436" cy="4888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18" y="1747757"/>
            <a:ext cx="4647619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6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65" y="394252"/>
            <a:ext cx="5526628" cy="607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02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8286" y="-209095"/>
            <a:ext cx="13228571" cy="7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26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54" y="1166070"/>
            <a:ext cx="11078151" cy="46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93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12" y="160888"/>
            <a:ext cx="8061822" cy="655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12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45" y="2312243"/>
            <a:ext cx="10733333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74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27751"/>
            <a:ext cx="10933333" cy="1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555" y="3568768"/>
            <a:ext cx="7733333" cy="20190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555" y="514485"/>
            <a:ext cx="5761905" cy="2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20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169" y="809974"/>
            <a:ext cx="10066667" cy="4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62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61" y="103833"/>
            <a:ext cx="10761905" cy="6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56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996" y="1040500"/>
            <a:ext cx="7613081" cy="37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2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144" y="2632104"/>
            <a:ext cx="7266667" cy="32095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240" y="394996"/>
            <a:ext cx="7028571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62" y="248820"/>
            <a:ext cx="10020450" cy="30683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962" y="3447876"/>
            <a:ext cx="10020450" cy="300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2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65" y="1312667"/>
            <a:ext cx="10819048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44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13" y="559347"/>
            <a:ext cx="10647619" cy="2685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13" y="3688440"/>
            <a:ext cx="10704762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55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15" y="1329244"/>
            <a:ext cx="11095238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27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361" y="81781"/>
            <a:ext cx="8050372" cy="663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81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828941"/>
            <a:ext cx="11668032" cy="525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26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5" y="2143285"/>
            <a:ext cx="10723809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68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66" y="1697936"/>
            <a:ext cx="11285714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8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163" y="1800233"/>
            <a:ext cx="1917078" cy="26606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18" y="1227475"/>
            <a:ext cx="7657143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2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193" y="1543574"/>
            <a:ext cx="3487793" cy="49600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69251" y="585024"/>
            <a:ext cx="32255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sz="3600" dirty="0">
                <a:latin typeface="Roboto"/>
              </a:rPr>
              <a:t>Part of Speech Tagging </a:t>
            </a:r>
            <a:endParaRPr lang="en-US" sz="3600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206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262" y="284938"/>
            <a:ext cx="9404723" cy="1400530"/>
          </a:xfrm>
        </p:spPr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023" y="1379958"/>
            <a:ext cx="7380952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4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598" y="3112623"/>
            <a:ext cx="7123809" cy="14380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97542" y="780176"/>
            <a:ext cx="6174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/>
              <a:t>เมื่อทำการ </a:t>
            </a:r>
            <a:r>
              <a:rPr lang="en-US" sz="2400" dirty="0" smtClean="0"/>
              <a:t>classification </a:t>
            </a:r>
            <a:r>
              <a:rPr lang="th-TH" sz="2400" dirty="0" smtClean="0"/>
              <a:t>เสร็จ จะเก็บข้อมูลในรูปแบบของ </a:t>
            </a:r>
            <a:r>
              <a:rPr lang="en-US" sz="2400" dirty="0" smtClean="0"/>
              <a:t>pickle </a:t>
            </a:r>
            <a:r>
              <a:rPr lang="th-TH" sz="2400" dirty="0" smtClean="0"/>
              <a:t>เพื่อนำมาเรียกใช้ในภายหลัง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090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039" y="260976"/>
            <a:ext cx="6790476" cy="6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6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67" y="2332139"/>
            <a:ext cx="5376305" cy="37031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56875" y="998290"/>
            <a:ext cx="7248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หลักการทำงานของโปรแกรมคือ จะแบ่ง </a:t>
            </a:r>
            <a:r>
              <a:rPr lang="en-US" dirty="0" smtClean="0"/>
              <a:t>text </a:t>
            </a:r>
            <a:r>
              <a:rPr lang="th-TH" dirty="0" smtClean="0"/>
              <a:t>ออกเป็นประโยคย่อยๆ แล้วทำการทำนาย แต่ละประโยคนั้นว่า</a:t>
            </a:r>
          </a:p>
          <a:p>
            <a:r>
              <a:rPr lang="th-TH" dirty="0" smtClean="0"/>
              <a:t>เป็นประโยคเกี่ยวกับอะไร โดย หากมีประเภทไหนมากที่สุด โปรแกรมจะนับว่าเป็น </a:t>
            </a:r>
            <a:r>
              <a:rPr lang="en-US" dirty="0" smtClean="0"/>
              <a:t>text </a:t>
            </a:r>
            <a:r>
              <a:rPr lang="th-TH" dirty="0" smtClean="0"/>
              <a:t>ชนิดนั้นๆ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3105</TotalTime>
  <Words>141</Words>
  <Application>Microsoft Office PowerPoint</Application>
  <PresentationFormat>Widescreen</PresentationFormat>
  <Paragraphs>17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Century Gothic</vt:lpstr>
      <vt:lpstr>Cordia New</vt:lpstr>
      <vt:lpstr>Roboto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Naïve bayes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Pledge Centpledge</dc:creator>
  <cp:lastModifiedBy>Pledge Centpledge</cp:lastModifiedBy>
  <cp:revision>42</cp:revision>
  <dcterms:created xsi:type="dcterms:W3CDTF">2016-01-24T18:01:30Z</dcterms:created>
  <dcterms:modified xsi:type="dcterms:W3CDTF">2016-04-06T21:37:12Z</dcterms:modified>
</cp:coreProperties>
</file>