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4719182" cy="4719182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1.xml"/><Relationship Id="rId6" Type="http://schemas.openxmlformats.org/officeDocument/2006/relationships/image" Target="../media/image18.GIF"/><Relationship Id="rId5" Type="http://schemas.openxmlformats.org/officeDocument/2006/relationships/image" Target="../media/image17.GIF"/><Relationship Id="rId4" Type="http://schemas.openxmlformats.org/officeDocument/2006/relationships/image" Target="../media/image16.GIF"/><Relationship Id="rId3" Type="http://schemas.openxmlformats.org/officeDocument/2006/relationships/image" Target="../media/image15.GIF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 idx="4294967295"/>
          </p:nvPr>
        </p:nvSpPr>
        <p:spPr>
          <a:xfrm>
            <a:off x="1763395" y="1610995"/>
            <a:ext cx="3147695" cy="1100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660000"/>
                </a:solidFill>
                <a:latin typeface="GFS Didot"/>
                <a:ea typeface="GFS Didot"/>
                <a:cs typeface="GFS Didot"/>
                <a:sym typeface="GFS Didot"/>
              </a:rPr>
              <a:t>QRαξε</a:t>
            </a:r>
            <a:endParaRPr sz="7200">
              <a:solidFill>
                <a:srgbClr val="660000"/>
              </a:solidFill>
              <a:latin typeface="GFS Didot"/>
              <a:ea typeface="GFS Didot"/>
              <a:cs typeface="GFS Didot"/>
              <a:sym typeface="GFS Didot"/>
            </a:endParaRPr>
          </a:p>
        </p:txBody>
      </p:sp>
      <p:sp>
        <p:nvSpPr>
          <p:cNvPr id="55" name="Shape 55"/>
          <p:cNvSpPr txBox="1"/>
          <p:nvPr>
            <p:ph type="body" idx="4294967295"/>
          </p:nvPr>
        </p:nvSpPr>
        <p:spPr>
          <a:xfrm>
            <a:off x="1972945" y="2772410"/>
            <a:ext cx="2098040" cy="453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>
                <a:solidFill>
                  <a:srgbClr val="660000"/>
                </a:solidFill>
              </a:rPr>
              <a:t>  By AnonymUTH</a:t>
            </a:r>
            <a:endParaRPr sz="1400">
              <a:solidFill>
                <a:srgbClr val="660000"/>
              </a:solidFill>
            </a:endParaRPr>
          </a:p>
        </p:txBody>
      </p:sp>
      <p:pic>
        <p:nvPicPr>
          <p:cNvPr id="56" name="Shape 5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556625" y="1495975"/>
            <a:ext cx="2151525" cy="21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 idx="4294967295"/>
          </p:nvPr>
        </p:nvSpPr>
        <p:spPr>
          <a:xfrm>
            <a:off x="311700" y="6535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0000"/>
                </a:solidFill>
              </a:rPr>
              <a:t>That’s all folks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5085725" y="3109575"/>
            <a:ext cx="22287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0000"/>
                </a:solidFill>
              </a:rPr>
              <a:t>Γεώργιος Κυρίτσης</a:t>
            </a:r>
            <a:br>
              <a:rPr lang="en-US" sz="1000">
                <a:solidFill>
                  <a:srgbClr val="660000"/>
                </a:solidFill>
              </a:rPr>
            </a:br>
            <a:endParaRPr sz="1000">
              <a:solidFill>
                <a:srgbClr val="660000"/>
              </a:solidFill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1"/>
          <a:srcRect t="61199"/>
          <a:stretch>
            <a:fillRect/>
          </a:stretch>
        </p:blipFill>
        <p:spPr>
          <a:xfrm>
            <a:off x="0" y="0"/>
            <a:ext cx="9143999" cy="5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530038" y="1162138"/>
            <a:ext cx="2151525" cy="215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230400" y="3652749"/>
            <a:ext cx="809650" cy="8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496025" y="3735675"/>
            <a:ext cx="862350" cy="8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210900" y="3799975"/>
            <a:ext cx="809650" cy="8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5587487" y="3672412"/>
            <a:ext cx="770325" cy="77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1860850" y="4553750"/>
            <a:ext cx="2921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80604020202020204" charset="0"/>
              <a:buNone/>
            </a:pPr>
            <a:r>
              <a:rPr lang="en-US">
                <a:solidFill>
                  <a:srgbClr val="660000"/>
                </a:solidFill>
              </a:rPr>
              <a:t>Χριστίνα Βασιλείου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0" y="3384650"/>
            <a:ext cx="3731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80604020202020204" charset="0"/>
              <a:buNone/>
            </a:pPr>
            <a:r>
              <a:rPr lang="en-US">
                <a:solidFill>
                  <a:srgbClr val="660000"/>
                </a:solidFill>
              </a:rPr>
              <a:t>Γεώργιος Θεοδωρίδης	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958900" y="4442750"/>
            <a:ext cx="30501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80604020202020204" charset="0"/>
              <a:buNone/>
            </a:pPr>
            <a:r>
              <a:rPr lang="en-US">
                <a:solidFill>
                  <a:srgbClr val="660000"/>
                </a:solidFill>
              </a:rPr>
              <a:t>Γεώργιος Δαμίρης</a:t>
            </a:r>
            <a:endParaRPr>
              <a:solidFill>
                <a:srgbClr val="66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 idx="4294967295"/>
          </p:nvPr>
        </p:nvSpPr>
        <p:spPr>
          <a:xfrm>
            <a:off x="282300" y="449125"/>
            <a:ext cx="8520600" cy="83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0000"/>
                </a:solidFill>
              </a:rPr>
              <a:t>Τι</a:t>
            </a:r>
            <a:r>
              <a:rPr lang="en-US" sz="4800">
                <a:solidFill>
                  <a:srgbClr val="660000"/>
                </a:solidFill>
              </a:rPr>
              <a:t> </a:t>
            </a:r>
            <a:r>
              <a:rPr lang="en-US">
                <a:solidFill>
                  <a:srgbClr val="660000"/>
                </a:solidFill>
              </a:rPr>
              <a:t>κάνουμε</a:t>
            </a:r>
            <a:r>
              <a:rPr lang="en-US" b="1">
                <a:solidFill>
                  <a:srgbClr val="660000"/>
                </a:solidFill>
              </a:rPr>
              <a:t>;</a:t>
            </a:r>
            <a:endParaRPr sz="4800">
              <a:solidFill>
                <a:srgbClr val="660000"/>
              </a:solidFill>
            </a:endParaRP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1"/>
          <a:srcRect t="61199"/>
          <a:stretch>
            <a:fillRect/>
          </a:stretch>
        </p:blipFill>
        <p:spPr>
          <a:xfrm>
            <a:off x="0" y="0"/>
            <a:ext cx="9143999" cy="554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hape 63"/>
          <p:cNvCxnSpPr/>
          <p:nvPr/>
        </p:nvCxnSpPr>
        <p:spPr>
          <a:xfrm rot="10800000" flipH="1">
            <a:off x="5406875" y="2064713"/>
            <a:ext cx="1171200" cy="13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Shape 64"/>
          <p:cNvSpPr txBox="1"/>
          <p:nvPr/>
        </p:nvSpPr>
        <p:spPr>
          <a:xfrm>
            <a:off x="6492350" y="1522350"/>
            <a:ext cx="24087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80604020202020204" charset="0"/>
              <a:buNone/>
            </a:pPr>
            <a:r>
              <a:rPr lang="en-US" sz="1800">
                <a:solidFill>
                  <a:srgbClr val="660000"/>
                </a:solidFill>
              </a:rPr>
              <a:t>Γρήγορες παραγγελίες με στυλ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6427400" y="3488150"/>
            <a:ext cx="22611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80604020202020204" charset="0"/>
              <a:buNone/>
            </a:pPr>
            <a:r>
              <a:rPr lang="en-US" sz="1800">
                <a:solidFill>
                  <a:srgbClr val="660000"/>
                </a:solidFill>
              </a:rPr>
              <a:t>Διαθεσιμότητα καταστημάτων</a:t>
            </a:r>
          </a:p>
        </p:txBody>
      </p:sp>
      <p:cxnSp>
        <p:nvCxnSpPr>
          <p:cNvPr id="66" name="Shape 66"/>
          <p:cNvCxnSpPr/>
          <p:nvPr/>
        </p:nvCxnSpPr>
        <p:spPr>
          <a:xfrm>
            <a:off x="5406875" y="3071150"/>
            <a:ext cx="2139600" cy="34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Shape 67"/>
          <p:cNvSpPr txBox="1"/>
          <p:nvPr/>
        </p:nvSpPr>
        <p:spPr>
          <a:xfrm>
            <a:off x="85000" y="1646525"/>
            <a:ext cx="17439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80604020202020204" charset="0"/>
              <a:buNone/>
            </a:pPr>
            <a:r>
              <a:rPr lang="en-US" sz="1800">
                <a:solidFill>
                  <a:srgbClr val="660000"/>
                </a:solidFill>
              </a:rPr>
              <a:t>Διευκόλυνση service</a:t>
            </a:r>
          </a:p>
        </p:txBody>
      </p:sp>
      <p:cxnSp>
        <p:nvCxnSpPr>
          <p:cNvPr id="68" name="Shape 68"/>
          <p:cNvCxnSpPr/>
          <p:nvPr/>
        </p:nvCxnSpPr>
        <p:spPr>
          <a:xfrm>
            <a:off x="1740600" y="1977875"/>
            <a:ext cx="1929300" cy="37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Shape 69"/>
          <p:cNvSpPr txBox="1"/>
          <p:nvPr/>
        </p:nvSpPr>
        <p:spPr>
          <a:xfrm>
            <a:off x="779300" y="3573175"/>
            <a:ext cx="22611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80604020202020204" charset="0"/>
              <a:buNone/>
            </a:pPr>
            <a:r>
              <a:rPr lang="en-US" sz="1800">
                <a:solidFill>
                  <a:srgbClr val="660000"/>
                </a:solidFill>
              </a:rPr>
              <a:t>Ηλεκτρονικές πληρωμές</a:t>
            </a:r>
          </a:p>
        </p:txBody>
      </p:sp>
      <p:cxnSp>
        <p:nvCxnSpPr>
          <p:cNvPr id="70" name="Shape 70"/>
          <p:cNvCxnSpPr/>
          <p:nvPr/>
        </p:nvCxnSpPr>
        <p:spPr>
          <a:xfrm flipH="1">
            <a:off x="2162125" y="2989700"/>
            <a:ext cx="1700400" cy="51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1" name="Shape 7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678325" y="1860625"/>
            <a:ext cx="1728555" cy="17125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571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 idx="4294967295"/>
          </p:nvPr>
        </p:nvSpPr>
        <p:spPr>
          <a:xfrm>
            <a:off x="2921635" y="1456690"/>
            <a:ext cx="3067050" cy="958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0000"/>
                </a:solidFill>
              </a:rPr>
              <a:t>Σε ποιους</a:t>
            </a:r>
            <a:endParaRPr>
              <a:solidFill>
                <a:srgbClr val="660000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0000"/>
                </a:solidFill>
              </a:rPr>
              <a:t>απευθυνόμαστε;</a:t>
            </a:r>
            <a:endParaRPr>
              <a:solidFill>
                <a:srgbClr val="660000"/>
              </a:solidFill>
            </a:endParaRP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1"/>
          <a:srcRect t="61199"/>
          <a:stretch>
            <a:fillRect/>
          </a:stretch>
        </p:blipFill>
        <p:spPr>
          <a:xfrm>
            <a:off x="0" y="0"/>
            <a:ext cx="9143999" cy="5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367096" y="2802225"/>
            <a:ext cx="1973676" cy="197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80650" y="763500"/>
            <a:ext cx="2414800" cy="24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983625" y="1002326"/>
            <a:ext cx="2670000" cy="20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 idx="4294967295"/>
          </p:nvPr>
        </p:nvSpPr>
        <p:spPr>
          <a:xfrm>
            <a:off x="1254760" y="2268220"/>
            <a:ext cx="5417820" cy="607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660000"/>
                </a:solidFill>
              </a:rPr>
              <a:t>Γιατί να μας επιλέξουν;</a:t>
            </a:r>
            <a:endParaRPr b="1">
              <a:solidFill>
                <a:srgbClr val="660000"/>
              </a:solidFill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1"/>
          <a:srcRect t="61199"/>
          <a:stretch>
            <a:fillRect/>
          </a:stretch>
        </p:blipFill>
        <p:spPr>
          <a:xfrm>
            <a:off x="0" y="0"/>
            <a:ext cx="9143999" cy="5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758275" y="2110275"/>
            <a:ext cx="2166750" cy="2777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 idx="4294967295"/>
          </p:nvPr>
        </p:nvSpPr>
        <p:spPr>
          <a:xfrm>
            <a:off x="311700" y="588213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0000"/>
                </a:solidFill>
              </a:rPr>
              <a:t>Οι επιχειρήσεις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93" name="Shape 93"/>
          <p:cNvSpPr txBox="1"/>
          <p:nvPr>
            <p:ph type="body" idx="4294967295"/>
          </p:nvPr>
        </p:nvSpPr>
        <p:spPr>
          <a:xfrm>
            <a:off x="919500" y="1212925"/>
            <a:ext cx="4201200" cy="3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0000"/>
                </a:solidFill>
              </a:rPr>
              <a:t>Διαφήμιση</a:t>
            </a:r>
            <a:endParaRPr>
              <a:solidFill>
                <a:srgbClr val="66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0000"/>
                </a:solidFill>
              </a:rPr>
              <a:t>Περισσότεροι πελάτες</a:t>
            </a:r>
            <a:endParaRPr>
              <a:solidFill>
                <a:srgbClr val="66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0000"/>
                </a:solidFill>
              </a:rPr>
              <a:t>Χρήσιμα στατιστικά στοιχεία</a:t>
            </a:r>
            <a:endParaRPr>
              <a:solidFill>
                <a:srgbClr val="66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660000"/>
                </a:solidFill>
              </a:rPr>
              <a:t>Καλύτερες κριτικές</a:t>
            </a:r>
            <a:endParaRPr>
              <a:solidFill>
                <a:srgbClr val="660000"/>
              </a:solidFill>
            </a:endParaRP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1"/>
          <a:srcRect t="61199"/>
          <a:stretch>
            <a:fillRect/>
          </a:stretch>
        </p:blipFill>
        <p:spPr>
          <a:xfrm>
            <a:off x="0" y="0"/>
            <a:ext cx="9143999" cy="5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601525" y="1373975"/>
            <a:ext cx="3050800" cy="30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 idx="4294967295"/>
          </p:nvPr>
        </p:nvSpPr>
        <p:spPr>
          <a:xfrm>
            <a:off x="311700" y="588213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0000"/>
                </a:solidFill>
              </a:rPr>
              <a:t>Οι χρήστες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101" name="Shape 101"/>
          <p:cNvSpPr txBox="1"/>
          <p:nvPr>
            <p:ph type="body" idx="4294967295"/>
          </p:nvPr>
        </p:nvSpPr>
        <p:spPr>
          <a:xfrm>
            <a:off x="1010675" y="1442400"/>
            <a:ext cx="42087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0000"/>
                </a:solidFill>
              </a:rPr>
              <a:t>Εμπειρία χρήστη</a:t>
            </a:r>
            <a:endParaRPr>
              <a:solidFill>
                <a:srgbClr val="66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0000"/>
                </a:solidFill>
              </a:rPr>
              <a:t>Διευκόλυνση πληρωμών</a:t>
            </a:r>
            <a:endParaRPr>
              <a:solidFill>
                <a:srgbClr val="66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0000"/>
                </a:solidFill>
              </a:rPr>
              <a:t>Εξάλειψη αναμονής</a:t>
            </a:r>
            <a:endParaRPr>
              <a:solidFill>
                <a:srgbClr val="66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0000"/>
                </a:solidFill>
              </a:rPr>
              <a:t>Δυνατότητα Αξιολόγησης</a:t>
            </a:r>
            <a:endParaRPr>
              <a:solidFill>
                <a:srgbClr val="66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0000"/>
                </a:solidFill>
              </a:rPr>
              <a:t>Σύστημα Επιβράβευσης</a:t>
            </a:r>
            <a:endParaRPr>
              <a:solidFill>
                <a:srgbClr val="66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66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660000"/>
              </a:solidFill>
            </a:endParaRP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1"/>
          <a:srcRect t="61199"/>
          <a:stretch>
            <a:fillRect/>
          </a:stretch>
        </p:blipFill>
        <p:spPr>
          <a:xfrm>
            <a:off x="0" y="0"/>
            <a:ext cx="9143999" cy="5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739150" y="1397050"/>
            <a:ext cx="42672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 idx="4294967295"/>
          </p:nvPr>
        </p:nvSpPr>
        <p:spPr>
          <a:xfrm>
            <a:off x="240850" y="5543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0000"/>
                </a:solidFill>
              </a:rPr>
              <a:t>Ανάπτυξη και Προώθηση Εφαρμογής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109" name="Shape 109"/>
          <p:cNvSpPr txBox="1"/>
          <p:nvPr>
            <p:ph type="body" idx="4294967295"/>
          </p:nvPr>
        </p:nvSpPr>
        <p:spPr>
          <a:xfrm>
            <a:off x="1693545" y="1666240"/>
            <a:ext cx="1537335" cy="823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660000"/>
                </a:solidFill>
              </a:rPr>
              <a:t>Developers</a:t>
            </a:r>
            <a:br>
              <a:rPr lang="en-US">
                <a:solidFill>
                  <a:srgbClr val="660000"/>
                </a:solidFill>
              </a:rPr>
            </a:br>
            <a:r>
              <a:rPr lang="en-US">
                <a:solidFill>
                  <a:srgbClr val="660000"/>
                </a:solidFill>
              </a:rPr>
              <a:t>Designers</a:t>
            </a:r>
            <a:br>
              <a:rPr lang="en-US">
                <a:solidFill>
                  <a:srgbClr val="660000"/>
                </a:solidFill>
              </a:rPr>
            </a:br>
            <a:br>
              <a:rPr lang="en-US">
                <a:solidFill>
                  <a:srgbClr val="660000"/>
                </a:solidFill>
              </a:rPr>
            </a:br>
            <a:br>
              <a:rPr lang="en-US">
                <a:solidFill>
                  <a:srgbClr val="660000"/>
                </a:solidFill>
              </a:rPr>
            </a:br>
            <a:endParaRPr>
              <a:solidFill>
                <a:srgbClr val="660000"/>
              </a:solidFill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1"/>
          <a:srcRect t="61199"/>
          <a:stretch>
            <a:fillRect/>
          </a:stretch>
        </p:blipFill>
        <p:spPr>
          <a:xfrm>
            <a:off x="0" y="0"/>
            <a:ext cx="9143999" cy="55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type="body" idx="4294967295"/>
          </p:nvPr>
        </p:nvSpPr>
        <p:spPr>
          <a:xfrm>
            <a:off x="5478713" y="3365425"/>
            <a:ext cx="17643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660000"/>
                </a:solidFill>
              </a:rPr>
              <a:t>Social Media</a:t>
            </a:r>
            <a:br>
              <a:rPr lang="en-US">
                <a:solidFill>
                  <a:srgbClr val="660000"/>
                </a:solidFill>
              </a:rPr>
            </a:br>
            <a:r>
              <a:rPr lang="en-US">
                <a:solidFill>
                  <a:srgbClr val="660000"/>
                </a:solidFill>
              </a:rPr>
              <a:t>Google ads</a:t>
            </a:r>
            <a:br>
              <a:rPr lang="en-US">
                <a:solidFill>
                  <a:srgbClr val="660000"/>
                </a:solidFill>
              </a:rPr>
            </a:br>
            <a:r>
              <a:rPr lang="en-US">
                <a:solidFill>
                  <a:srgbClr val="660000"/>
                </a:solidFill>
              </a:rPr>
              <a:t>Salesmen </a:t>
            </a:r>
            <a:br>
              <a:rPr lang="en-US">
                <a:solidFill>
                  <a:srgbClr val="660000"/>
                </a:solidFill>
              </a:rPr>
            </a:br>
            <a:br>
              <a:rPr lang="en-US">
                <a:solidFill>
                  <a:srgbClr val="660000"/>
                </a:solidFill>
              </a:rPr>
            </a:br>
            <a:endParaRPr>
              <a:solidFill>
                <a:srgbClr val="660000"/>
              </a:solidFill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45100" y="2698025"/>
            <a:ext cx="3170925" cy="16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411625" y="1314550"/>
            <a:ext cx="1898475" cy="18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 idx="4294967295"/>
          </p:nvPr>
        </p:nvSpPr>
        <p:spPr>
          <a:xfrm>
            <a:off x="311700" y="5543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0000"/>
                </a:solidFill>
              </a:rPr>
              <a:t>Κέρδος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119" name="Shape 119"/>
          <p:cNvSpPr txBox="1"/>
          <p:nvPr>
            <p:ph type="body" idx="4294967295"/>
          </p:nvPr>
        </p:nvSpPr>
        <p:spPr>
          <a:xfrm>
            <a:off x="3211195" y="2075815"/>
            <a:ext cx="3181350" cy="991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0000"/>
                </a:solidFill>
              </a:rPr>
              <a:t>Προμήθεια παραγγελιών</a:t>
            </a:r>
            <a:endParaRPr>
              <a:solidFill>
                <a:srgbClr val="660000"/>
              </a:solidFill>
            </a:endParaRPr>
          </a:p>
          <a:p>
            <a:pPr marL="0" lvl="0" indent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0000"/>
                </a:solidFill>
              </a:rPr>
              <a:t>Διαφημίσεις</a:t>
            </a:r>
            <a:endParaRPr>
              <a:solidFill>
                <a:srgbClr val="660000"/>
              </a:solidFill>
            </a:endParaRPr>
          </a:p>
          <a:p>
            <a:pPr marL="0" lvl="0" indent="0" algn="ctr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660000"/>
              </a:solidFill>
            </a:endParaRPr>
          </a:p>
          <a:p>
            <a:pPr marL="0" lvl="0" indent="0" algn="ctr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660000"/>
              </a:solidFill>
            </a:endParaRP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1"/>
          <a:srcRect t="61199"/>
          <a:stretch>
            <a:fillRect/>
          </a:stretch>
        </p:blipFill>
        <p:spPr>
          <a:xfrm>
            <a:off x="0" y="0"/>
            <a:ext cx="9143999" cy="5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9374" y="1484675"/>
            <a:ext cx="3089100" cy="240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261775" y="1544913"/>
            <a:ext cx="2053676" cy="205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 idx="4294967295"/>
          </p:nvPr>
        </p:nvSpPr>
        <p:spPr>
          <a:xfrm>
            <a:off x="311700" y="5543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0000"/>
                </a:solidFill>
              </a:rPr>
              <a:t>Μελλοντική Ανάπτυξη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128" name="Shape 128"/>
          <p:cNvSpPr txBox="1"/>
          <p:nvPr>
            <p:ph type="body" idx="4294967295"/>
          </p:nvPr>
        </p:nvSpPr>
        <p:spPr>
          <a:xfrm>
            <a:off x="311700" y="116574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0000"/>
                </a:solidFill>
              </a:rPr>
              <a:t>Online κρατήσεις</a:t>
            </a:r>
            <a:endParaRPr>
              <a:solidFill>
                <a:srgbClr val="66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0000"/>
                </a:solidFill>
              </a:rPr>
              <a:t>Διαφήμιση και προσφορές</a:t>
            </a:r>
            <a:endParaRPr>
              <a:solidFill>
                <a:srgbClr val="66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0000"/>
                </a:solidFill>
              </a:rPr>
              <a:t>Profiling χρήστη για στοχευμένες διαφημίσεις και remarketing</a:t>
            </a:r>
            <a:endParaRPr>
              <a:solidFill>
                <a:srgbClr val="66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0000"/>
                </a:solidFill>
              </a:rPr>
              <a:t>Ιστορικό χρήστη και έξυπνες προτάσεις παραγγελίας</a:t>
            </a:r>
            <a:endParaRPr>
              <a:solidFill>
                <a:srgbClr val="66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660000"/>
                </a:solidFill>
              </a:rPr>
              <a:t>Αυτόματη σύνδεση στο wifi</a:t>
            </a:r>
            <a:br>
              <a:rPr lang="en-US">
                <a:solidFill>
                  <a:srgbClr val="660000"/>
                </a:solidFill>
              </a:rPr>
            </a:br>
            <a:endParaRPr>
              <a:solidFill>
                <a:srgbClr val="660000"/>
              </a:solidFill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1"/>
          <a:srcRect t="61199"/>
          <a:stretch>
            <a:fillRect/>
          </a:stretch>
        </p:blipFill>
        <p:spPr>
          <a:xfrm>
            <a:off x="0" y="0"/>
            <a:ext cx="9143999" cy="5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140530" y="1847100"/>
            <a:ext cx="4471149" cy="447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772</Words>
  <Application>Kingsoft Office WPP</Application>
  <PresentationFormat/>
  <Paragraphs>68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Simple Light</vt:lpstr>
      <vt:lpstr>QRαξε</vt:lpstr>
      <vt:lpstr>Τι κάνουμε;</vt:lpstr>
      <vt:lpstr>απευθυνόμαστε;</vt:lpstr>
      <vt:lpstr>Γιατί να μας επιλέξουν;</vt:lpstr>
      <vt:lpstr>Οι επιχειρήσεις</vt:lpstr>
      <vt:lpstr>Οι χρήστες</vt:lpstr>
      <vt:lpstr>Ανάπτυξη και Προώθηση Εφαρμογής</vt:lpstr>
      <vt:lpstr>Κέρδος</vt:lpstr>
      <vt:lpstr>Μελλοντική Ανάπτυξη</vt:lpstr>
      <vt:lpstr>That’s all folks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QRαξε</dc:title>
  <dc:creator/>
  <cp:lastModifiedBy>george</cp:lastModifiedBy>
  <cp:revision>1</cp:revision>
  <dcterms:created xsi:type="dcterms:W3CDTF">2018-05-13T17:18:24Z</dcterms:created>
  <dcterms:modified xsi:type="dcterms:W3CDTF">2018-05-13T17:18:24Z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1032-10.1.0.5672</vt:lpwstr>
  </property>
</Properties>
</file>