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8" r:id="rId3"/>
    <p:sldId id="294" r:id="rId4"/>
    <p:sldId id="295" r:id="rId5"/>
    <p:sldId id="291" r:id="rId6"/>
    <p:sldId id="287" r:id="rId7"/>
    <p:sldId id="292" r:id="rId8"/>
    <p:sldId id="286" r:id="rId9"/>
    <p:sldId id="280" r:id="rId10"/>
  </p:sldIdLst>
  <p:sldSz cx="9144000" cy="5143500" type="screen16x9"/>
  <p:notesSz cx="6858000" cy="9144000"/>
  <p:embeddedFontLst>
    <p:embeddedFont>
      <p:font typeface="Roboto Slab" charset="0"/>
      <p:regular r:id="rId12"/>
      <p:bold r:id="rId13"/>
    </p:embeddedFont>
    <p:embeddedFont>
      <p:font typeface="Nixie One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402C107-32EC-44F8-991C-3F0E314695EE}">
  <a:tblStyle styleId="{2402C107-32EC-44F8-991C-3F0E314695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102" d="100"/>
          <a:sy n="102" d="100"/>
        </p:scale>
        <p:origin x="-46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4F574-802B-4EE6-AEF2-40D287B1D163}" type="doc">
      <dgm:prSet loTypeId="urn:microsoft.com/office/officeart/2005/8/layout/equation2" loCatId="process" qsTypeId="urn:microsoft.com/office/officeart/2005/8/quickstyle/simple1" qsCatId="simple" csTypeId="urn:microsoft.com/office/officeart/2005/8/colors/accent3_2" csCatId="accent3" phldr="1"/>
      <dgm:spPr/>
    </dgm:pt>
    <dgm:pt modelId="{4A58527E-150E-4D8B-8459-B196FE0DEF5B}">
      <dgm:prSet phldrT="[Text]"/>
      <dgm:spPr/>
      <dgm:t>
        <a:bodyPr/>
        <a:lstStyle/>
        <a:p>
          <a:r>
            <a:rPr lang="el-GR" dirty="0" smtClean="0">
              <a:latin typeface="Roboto Slab" charset="0"/>
              <a:ea typeface="Roboto Slab" charset="0"/>
            </a:rPr>
            <a:t>Μειωμένη Παραγωγή</a:t>
          </a:r>
          <a:endParaRPr lang="en-US" dirty="0">
            <a:latin typeface="Roboto Slab" charset="0"/>
            <a:ea typeface="Roboto Slab" charset="0"/>
          </a:endParaRPr>
        </a:p>
      </dgm:t>
    </dgm:pt>
    <dgm:pt modelId="{A6D6AB79-8D41-44F3-8C3D-729D4107647B}" type="parTrans" cxnId="{5041F51B-4643-4AAC-84C1-A87866F31600}">
      <dgm:prSet/>
      <dgm:spPr/>
      <dgm:t>
        <a:bodyPr/>
        <a:lstStyle/>
        <a:p>
          <a:endParaRPr lang="en-US"/>
        </a:p>
      </dgm:t>
    </dgm:pt>
    <dgm:pt modelId="{59612605-0872-44D2-8C36-DC9DCF75D24A}" type="sibTrans" cxnId="{5041F51B-4643-4AAC-84C1-A87866F31600}">
      <dgm:prSet/>
      <dgm:spPr/>
      <dgm:t>
        <a:bodyPr/>
        <a:lstStyle/>
        <a:p>
          <a:endParaRPr lang="en-US"/>
        </a:p>
      </dgm:t>
    </dgm:pt>
    <dgm:pt modelId="{C05892BA-3A51-4729-9B8E-B89AC330B334}">
      <dgm:prSet phldrT="[Text]"/>
      <dgm:spPr/>
      <dgm:t>
        <a:bodyPr/>
        <a:lstStyle/>
        <a:p>
          <a:r>
            <a:rPr lang="el-GR" dirty="0" smtClean="0">
              <a:latin typeface="Roboto Slab" charset="0"/>
              <a:ea typeface="Roboto Slab" charset="0"/>
            </a:rPr>
            <a:t>Αμφίβολη Ποιότητα</a:t>
          </a:r>
          <a:endParaRPr lang="en-US" dirty="0">
            <a:latin typeface="Roboto Slab" charset="0"/>
            <a:ea typeface="Roboto Slab" charset="0"/>
          </a:endParaRPr>
        </a:p>
      </dgm:t>
    </dgm:pt>
    <dgm:pt modelId="{A3106D17-A4E3-4429-BFA7-AD987E9862B8}" type="parTrans" cxnId="{2A62D2C0-6963-4DCE-84EE-FE7D94842CFD}">
      <dgm:prSet/>
      <dgm:spPr/>
      <dgm:t>
        <a:bodyPr/>
        <a:lstStyle/>
        <a:p>
          <a:endParaRPr lang="en-US"/>
        </a:p>
      </dgm:t>
    </dgm:pt>
    <dgm:pt modelId="{A800473D-2A26-42B2-976E-557F27C6A453}" type="sibTrans" cxnId="{2A62D2C0-6963-4DCE-84EE-FE7D94842CFD}">
      <dgm:prSet/>
      <dgm:spPr/>
      <dgm:t>
        <a:bodyPr/>
        <a:lstStyle/>
        <a:p>
          <a:endParaRPr lang="en-US"/>
        </a:p>
      </dgm:t>
    </dgm:pt>
    <dgm:pt modelId="{4725F6C1-D810-48A0-AAD0-1C14CD20B912}">
      <dgm:prSet phldrT="[Text]"/>
      <dgm:spPr/>
      <dgm:t>
        <a:bodyPr/>
        <a:lstStyle/>
        <a:p>
          <a:r>
            <a:rPr lang="el-GR" dirty="0" smtClean="0">
              <a:latin typeface="Roboto Slab" charset="0"/>
              <a:ea typeface="Roboto Slab" charset="0"/>
            </a:rPr>
            <a:t>Μείωση Κέρδους</a:t>
          </a:r>
          <a:endParaRPr lang="en-US" dirty="0">
            <a:latin typeface="Roboto Slab" charset="0"/>
            <a:ea typeface="Roboto Slab" charset="0"/>
          </a:endParaRPr>
        </a:p>
      </dgm:t>
    </dgm:pt>
    <dgm:pt modelId="{B65FDCEF-2D32-4B00-8CD5-A5E19C462F90}" type="parTrans" cxnId="{898585DD-70D5-448B-A734-45B9FEBE8278}">
      <dgm:prSet/>
      <dgm:spPr/>
      <dgm:t>
        <a:bodyPr/>
        <a:lstStyle/>
        <a:p>
          <a:endParaRPr lang="en-US"/>
        </a:p>
      </dgm:t>
    </dgm:pt>
    <dgm:pt modelId="{365B7E21-8B71-4596-AE3D-960A49913ED0}" type="sibTrans" cxnId="{898585DD-70D5-448B-A734-45B9FEBE8278}">
      <dgm:prSet/>
      <dgm:spPr/>
      <dgm:t>
        <a:bodyPr/>
        <a:lstStyle/>
        <a:p>
          <a:endParaRPr lang="en-US"/>
        </a:p>
      </dgm:t>
    </dgm:pt>
    <dgm:pt modelId="{DDBF75EB-4048-4D79-9118-C52265C8EDEE}" type="pres">
      <dgm:prSet presAssocID="{4714F574-802B-4EE6-AEF2-40D287B1D163}" presName="Name0" presStyleCnt="0">
        <dgm:presLayoutVars>
          <dgm:dir/>
          <dgm:resizeHandles val="exact"/>
        </dgm:presLayoutVars>
      </dgm:prSet>
      <dgm:spPr/>
    </dgm:pt>
    <dgm:pt modelId="{3D15CA89-990B-4BFA-992E-9071267226B5}" type="pres">
      <dgm:prSet presAssocID="{4714F574-802B-4EE6-AEF2-40D287B1D163}" presName="vNodes" presStyleCnt="0"/>
      <dgm:spPr/>
    </dgm:pt>
    <dgm:pt modelId="{82EC9CB5-3EB9-4D11-A9DA-AC6C9D3DE3FF}" type="pres">
      <dgm:prSet presAssocID="{4A58527E-150E-4D8B-8459-B196FE0DEF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6F7C1-587E-4B72-9F99-9F7E509B887B}" type="pres">
      <dgm:prSet presAssocID="{59612605-0872-44D2-8C36-DC9DCF75D24A}" presName="spacerT" presStyleCnt="0"/>
      <dgm:spPr/>
    </dgm:pt>
    <dgm:pt modelId="{D209EAB3-164B-4316-B9CA-3DD82F0A6EBA}" type="pres">
      <dgm:prSet presAssocID="{59612605-0872-44D2-8C36-DC9DCF75D24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2BF3C6B-CCA3-4509-9228-20B2D6A21027}" type="pres">
      <dgm:prSet presAssocID="{59612605-0872-44D2-8C36-DC9DCF75D24A}" presName="spacerB" presStyleCnt="0"/>
      <dgm:spPr/>
    </dgm:pt>
    <dgm:pt modelId="{7CF5BEBF-4859-4A44-ABD2-EAE0E046DA4A}" type="pres">
      <dgm:prSet presAssocID="{C05892BA-3A51-4729-9B8E-B89AC330B3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765A-76C8-4CA6-BEE9-C98241688E24}" type="pres">
      <dgm:prSet presAssocID="{4714F574-802B-4EE6-AEF2-40D287B1D163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926A5D58-EB3B-4A4C-963F-00B52DD68F11}" type="pres">
      <dgm:prSet presAssocID="{4714F574-802B-4EE6-AEF2-40D287B1D16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C306CB4-A7CF-4572-8936-BB73DEB98373}" type="pres">
      <dgm:prSet presAssocID="{4714F574-802B-4EE6-AEF2-40D287B1D16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6B7FD-DB4D-4EF8-9EB8-4351DA0CAD37}" type="presOf" srcId="{4714F574-802B-4EE6-AEF2-40D287B1D163}" destId="{DDBF75EB-4048-4D79-9118-C52265C8EDEE}" srcOrd="0" destOrd="0" presId="urn:microsoft.com/office/officeart/2005/8/layout/equation2"/>
    <dgm:cxn modelId="{FC77D821-5C6A-4FCE-AF6F-3C63E76DA0DC}" type="presOf" srcId="{A800473D-2A26-42B2-976E-557F27C6A453}" destId="{7684765A-76C8-4CA6-BEE9-C98241688E24}" srcOrd="0" destOrd="0" presId="urn:microsoft.com/office/officeart/2005/8/layout/equation2"/>
    <dgm:cxn modelId="{239A79F0-AC58-4C1E-A522-89DE7DCF61F3}" type="presOf" srcId="{4725F6C1-D810-48A0-AAD0-1C14CD20B912}" destId="{0C306CB4-A7CF-4572-8936-BB73DEB98373}" srcOrd="0" destOrd="0" presId="urn:microsoft.com/office/officeart/2005/8/layout/equation2"/>
    <dgm:cxn modelId="{1A79B95B-C11A-427E-A338-394DDC76C607}" type="presOf" srcId="{C05892BA-3A51-4729-9B8E-B89AC330B334}" destId="{7CF5BEBF-4859-4A44-ABD2-EAE0E046DA4A}" srcOrd="0" destOrd="0" presId="urn:microsoft.com/office/officeart/2005/8/layout/equation2"/>
    <dgm:cxn modelId="{898585DD-70D5-448B-A734-45B9FEBE8278}" srcId="{4714F574-802B-4EE6-AEF2-40D287B1D163}" destId="{4725F6C1-D810-48A0-AAD0-1C14CD20B912}" srcOrd="2" destOrd="0" parTransId="{B65FDCEF-2D32-4B00-8CD5-A5E19C462F90}" sibTransId="{365B7E21-8B71-4596-AE3D-960A49913ED0}"/>
    <dgm:cxn modelId="{1617FB77-5BAE-4C75-B2FD-FC9989E5C910}" type="presOf" srcId="{A800473D-2A26-42B2-976E-557F27C6A453}" destId="{926A5D58-EB3B-4A4C-963F-00B52DD68F11}" srcOrd="1" destOrd="0" presId="urn:microsoft.com/office/officeart/2005/8/layout/equation2"/>
    <dgm:cxn modelId="{2A62D2C0-6963-4DCE-84EE-FE7D94842CFD}" srcId="{4714F574-802B-4EE6-AEF2-40D287B1D163}" destId="{C05892BA-3A51-4729-9B8E-B89AC330B334}" srcOrd="1" destOrd="0" parTransId="{A3106D17-A4E3-4429-BFA7-AD987E9862B8}" sibTransId="{A800473D-2A26-42B2-976E-557F27C6A453}"/>
    <dgm:cxn modelId="{5041F51B-4643-4AAC-84C1-A87866F31600}" srcId="{4714F574-802B-4EE6-AEF2-40D287B1D163}" destId="{4A58527E-150E-4D8B-8459-B196FE0DEF5B}" srcOrd="0" destOrd="0" parTransId="{A6D6AB79-8D41-44F3-8C3D-729D4107647B}" sibTransId="{59612605-0872-44D2-8C36-DC9DCF75D24A}"/>
    <dgm:cxn modelId="{F5AE87D3-FED8-4EF7-8B09-0CAC30BF8E79}" type="presOf" srcId="{59612605-0872-44D2-8C36-DC9DCF75D24A}" destId="{D209EAB3-164B-4316-B9CA-3DD82F0A6EBA}" srcOrd="0" destOrd="0" presId="urn:microsoft.com/office/officeart/2005/8/layout/equation2"/>
    <dgm:cxn modelId="{89846C7D-EF9A-478C-B368-FB00BEA52434}" type="presOf" srcId="{4A58527E-150E-4D8B-8459-B196FE0DEF5B}" destId="{82EC9CB5-3EB9-4D11-A9DA-AC6C9D3DE3FF}" srcOrd="0" destOrd="0" presId="urn:microsoft.com/office/officeart/2005/8/layout/equation2"/>
    <dgm:cxn modelId="{C0A9D400-2C82-4646-8862-4FB516D8DBC1}" type="presParOf" srcId="{DDBF75EB-4048-4D79-9118-C52265C8EDEE}" destId="{3D15CA89-990B-4BFA-992E-9071267226B5}" srcOrd="0" destOrd="0" presId="urn:microsoft.com/office/officeart/2005/8/layout/equation2"/>
    <dgm:cxn modelId="{32F40D94-B190-43D1-93E5-EF1B28751B99}" type="presParOf" srcId="{3D15CA89-990B-4BFA-992E-9071267226B5}" destId="{82EC9CB5-3EB9-4D11-A9DA-AC6C9D3DE3FF}" srcOrd="0" destOrd="0" presId="urn:microsoft.com/office/officeart/2005/8/layout/equation2"/>
    <dgm:cxn modelId="{2AF979DE-B4C8-4072-B7EC-84F7AEE45743}" type="presParOf" srcId="{3D15CA89-990B-4BFA-992E-9071267226B5}" destId="{DC76F7C1-587E-4B72-9F99-9F7E509B887B}" srcOrd="1" destOrd="0" presId="urn:microsoft.com/office/officeart/2005/8/layout/equation2"/>
    <dgm:cxn modelId="{5EBCBE9E-6554-467E-B3CA-833EE073900B}" type="presParOf" srcId="{3D15CA89-990B-4BFA-992E-9071267226B5}" destId="{D209EAB3-164B-4316-B9CA-3DD82F0A6EBA}" srcOrd="2" destOrd="0" presId="urn:microsoft.com/office/officeart/2005/8/layout/equation2"/>
    <dgm:cxn modelId="{6A0E4C6B-2DF3-4AC9-A189-9971E0759E33}" type="presParOf" srcId="{3D15CA89-990B-4BFA-992E-9071267226B5}" destId="{12BF3C6B-CCA3-4509-9228-20B2D6A21027}" srcOrd="3" destOrd="0" presId="urn:microsoft.com/office/officeart/2005/8/layout/equation2"/>
    <dgm:cxn modelId="{D4106D7D-E94F-4694-80F5-54A10796EAF4}" type="presParOf" srcId="{3D15CA89-990B-4BFA-992E-9071267226B5}" destId="{7CF5BEBF-4859-4A44-ABD2-EAE0E046DA4A}" srcOrd="4" destOrd="0" presId="urn:microsoft.com/office/officeart/2005/8/layout/equation2"/>
    <dgm:cxn modelId="{A5F41630-8540-4B60-92E7-30A74E866FAC}" type="presParOf" srcId="{DDBF75EB-4048-4D79-9118-C52265C8EDEE}" destId="{7684765A-76C8-4CA6-BEE9-C98241688E24}" srcOrd="1" destOrd="0" presId="urn:microsoft.com/office/officeart/2005/8/layout/equation2"/>
    <dgm:cxn modelId="{6356BD19-CAD2-4F74-B959-C4C71E3C9943}" type="presParOf" srcId="{7684765A-76C8-4CA6-BEE9-C98241688E24}" destId="{926A5D58-EB3B-4A4C-963F-00B52DD68F11}" srcOrd="0" destOrd="0" presId="urn:microsoft.com/office/officeart/2005/8/layout/equation2"/>
    <dgm:cxn modelId="{E04EBA5F-C0AC-4B2A-B226-B9631FA86EE7}" type="presParOf" srcId="{DDBF75EB-4048-4D79-9118-C52265C8EDEE}" destId="{0C306CB4-A7CF-4572-8936-BB73DEB9837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59A872-B801-4AE7-83E5-37698C2744EB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1"/>
      <dgm:spPr/>
    </dgm:pt>
    <dgm:pt modelId="{51543640-E705-449C-9969-38CEFB0FD46E}">
      <dgm:prSet phldrT="[Text]"/>
      <dgm:spPr/>
      <dgm:t>
        <a:bodyPr/>
        <a:lstStyle/>
        <a:p>
          <a:r>
            <a:rPr lang="el-GR" dirty="0" smtClean="0">
              <a:latin typeface="Roboto Slab" charset="0"/>
              <a:ea typeface="Roboto Slab" charset="0"/>
            </a:rPr>
            <a:t>Εταιρείες/ Οργανισμοί</a:t>
          </a:r>
          <a:endParaRPr lang="en-US" dirty="0">
            <a:latin typeface="Roboto Slab" charset="0"/>
            <a:ea typeface="Roboto Slab" charset="0"/>
          </a:endParaRPr>
        </a:p>
      </dgm:t>
    </dgm:pt>
    <dgm:pt modelId="{D3B0511F-8C4E-40DD-8229-8E8743233E5D}" type="parTrans" cxnId="{8D64C6CE-E7FC-4CBA-8549-E50ACD3C64A8}">
      <dgm:prSet/>
      <dgm:spPr/>
      <dgm:t>
        <a:bodyPr/>
        <a:lstStyle/>
        <a:p>
          <a:endParaRPr lang="en-US"/>
        </a:p>
      </dgm:t>
    </dgm:pt>
    <dgm:pt modelId="{BBB51846-6FFE-480B-BE1E-9266416FBAAD}" type="sibTrans" cxnId="{8D64C6CE-E7FC-4CBA-8549-E50ACD3C64A8}">
      <dgm:prSet/>
      <dgm:spPr/>
      <dgm:t>
        <a:bodyPr/>
        <a:lstStyle/>
        <a:p>
          <a:endParaRPr lang="en-US"/>
        </a:p>
      </dgm:t>
    </dgm:pt>
    <dgm:pt modelId="{7CBF23FC-F937-475B-A851-1BF79DAEFA8B}">
      <dgm:prSet phldrT="[Text]"/>
      <dgm:spPr/>
      <dgm:t>
        <a:bodyPr/>
        <a:lstStyle/>
        <a:p>
          <a:r>
            <a:rPr lang="el-GR" dirty="0" smtClean="0">
              <a:latin typeface="Roboto Slab" charset="0"/>
              <a:ea typeface="Roboto Slab" charset="0"/>
            </a:rPr>
            <a:t>Αγρότες/ Παραγωγοί</a:t>
          </a:r>
          <a:endParaRPr lang="en-US" dirty="0">
            <a:latin typeface="Roboto Slab" charset="0"/>
            <a:ea typeface="Roboto Slab" charset="0"/>
          </a:endParaRPr>
        </a:p>
      </dgm:t>
    </dgm:pt>
    <dgm:pt modelId="{AC837EEA-D9EB-480E-A058-EC51C0CA0D7D}" type="parTrans" cxnId="{D9F13AEF-6417-4FD6-95F8-9810B9879CC3}">
      <dgm:prSet/>
      <dgm:spPr/>
      <dgm:t>
        <a:bodyPr/>
        <a:lstStyle/>
        <a:p>
          <a:endParaRPr lang="en-US"/>
        </a:p>
      </dgm:t>
    </dgm:pt>
    <dgm:pt modelId="{3385CD9C-875B-41B4-BC3B-258B0EFCB39A}" type="sibTrans" cxnId="{D9F13AEF-6417-4FD6-95F8-9810B9879CC3}">
      <dgm:prSet/>
      <dgm:spPr/>
      <dgm:t>
        <a:bodyPr/>
        <a:lstStyle/>
        <a:p>
          <a:endParaRPr lang="en-US"/>
        </a:p>
      </dgm:t>
    </dgm:pt>
    <dgm:pt modelId="{E00B5559-45D0-4D61-A95E-E54B6003F457}">
      <dgm:prSet phldrT="[Text]"/>
      <dgm:spPr/>
      <dgm:t>
        <a:bodyPr/>
        <a:lstStyle/>
        <a:p>
          <a:r>
            <a:rPr lang="en-US" dirty="0" smtClean="0">
              <a:latin typeface="Roboto Slab" charset="0"/>
              <a:ea typeface="Roboto Slab" charset="0"/>
            </a:rPr>
            <a:t>Harvester</a:t>
          </a:r>
          <a:endParaRPr lang="en-US" dirty="0">
            <a:latin typeface="Roboto Slab" charset="0"/>
            <a:ea typeface="Roboto Slab" charset="0"/>
          </a:endParaRPr>
        </a:p>
      </dgm:t>
    </dgm:pt>
    <dgm:pt modelId="{EC93712B-DD08-4DFE-BEE8-128CF712F913}" type="parTrans" cxnId="{93D6FA91-D99E-45D8-AA85-30AAAC797832}">
      <dgm:prSet/>
      <dgm:spPr/>
      <dgm:t>
        <a:bodyPr/>
        <a:lstStyle/>
        <a:p>
          <a:endParaRPr lang="en-US"/>
        </a:p>
      </dgm:t>
    </dgm:pt>
    <dgm:pt modelId="{4E9A5EE0-508D-4F94-AB34-86F77719BE3D}" type="sibTrans" cxnId="{93D6FA91-D99E-45D8-AA85-30AAAC797832}">
      <dgm:prSet/>
      <dgm:spPr/>
      <dgm:t>
        <a:bodyPr/>
        <a:lstStyle/>
        <a:p>
          <a:endParaRPr lang="en-US"/>
        </a:p>
      </dgm:t>
    </dgm:pt>
    <dgm:pt modelId="{2C67F4F5-6DCE-4C3F-9603-9E1594730C6B}" type="pres">
      <dgm:prSet presAssocID="{F659A872-B801-4AE7-83E5-37698C2744E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6CA9211-5F70-42E8-A046-2807DD6EA26E}" type="pres">
      <dgm:prSet presAssocID="{51543640-E705-449C-9969-38CEFB0FD46E}" presName="gear1" presStyleLbl="node1" presStyleIdx="0" presStyleCnt="3" custScaleX="74716" custScaleY="74716" custLinFactNeighborX="-11749" custLinFactNeighborY="-243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3AF4F-CAA4-4E04-AC65-30A1E0FCFE65}" type="pres">
      <dgm:prSet presAssocID="{51543640-E705-449C-9969-38CEFB0FD46E}" presName="gear1srcNode" presStyleLbl="node1" presStyleIdx="0" presStyleCnt="3"/>
      <dgm:spPr/>
      <dgm:t>
        <a:bodyPr/>
        <a:lstStyle/>
        <a:p>
          <a:endParaRPr lang="en-US"/>
        </a:p>
      </dgm:t>
    </dgm:pt>
    <dgm:pt modelId="{BB60F8A9-A1D9-4CEA-9A36-EDEEA9F2A4AA}" type="pres">
      <dgm:prSet presAssocID="{51543640-E705-449C-9969-38CEFB0FD46E}" presName="gear1dstNode" presStyleLbl="node1" presStyleIdx="0" presStyleCnt="3"/>
      <dgm:spPr/>
      <dgm:t>
        <a:bodyPr/>
        <a:lstStyle/>
        <a:p>
          <a:endParaRPr lang="en-US"/>
        </a:p>
      </dgm:t>
    </dgm:pt>
    <dgm:pt modelId="{D9B63738-8496-49F0-914B-69C5B2978B83}" type="pres">
      <dgm:prSet presAssocID="{7CBF23FC-F937-475B-A851-1BF79DAEFA8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1B0B5-B699-4C39-9A73-6336B00968E6}" type="pres">
      <dgm:prSet presAssocID="{7CBF23FC-F937-475B-A851-1BF79DAEFA8B}" presName="gear2srcNode" presStyleLbl="node1" presStyleIdx="1" presStyleCnt="3"/>
      <dgm:spPr/>
      <dgm:t>
        <a:bodyPr/>
        <a:lstStyle/>
        <a:p>
          <a:endParaRPr lang="en-US"/>
        </a:p>
      </dgm:t>
    </dgm:pt>
    <dgm:pt modelId="{7C7F98A4-73C2-4F64-BB54-8BB6241A2F37}" type="pres">
      <dgm:prSet presAssocID="{7CBF23FC-F937-475B-A851-1BF79DAEFA8B}" presName="gear2dstNode" presStyleLbl="node1" presStyleIdx="1" presStyleCnt="3"/>
      <dgm:spPr/>
      <dgm:t>
        <a:bodyPr/>
        <a:lstStyle/>
        <a:p>
          <a:endParaRPr lang="en-US"/>
        </a:p>
      </dgm:t>
    </dgm:pt>
    <dgm:pt modelId="{BBC9E7F1-4E75-4E7A-99BC-03C0559C5B61}" type="pres">
      <dgm:prSet presAssocID="{E00B5559-45D0-4D61-A95E-E54B6003F457}" presName="gear3" presStyleLbl="node1" presStyleIdx="2" presStyleCnt="3" custScaleX="131624" custScaleY="127148"/>
      <dgm:spPr/>
      <dgm:t>
        <a:bodyPr/>
        <a:lstStyle/>
        <a:p>
          <a:endParaRPr lang="en-US"/>
        </a:p>
      </dgm:t>
    </dgm:pt>
    <dgm:pt modelId="{869F63DE-B303-48E8-96DC-3EEB0F84666F}" type="pres">
      <dgm:prSet presAssocID="{E00B5559-45D0-4D61-A95E-E54B6003F45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13A2F-63BE-4012-BBD2-F8C847785202}" type="pres">
      <dgm:prSet presAssocID="{E00B5559-45D0-4D61-A95E-E54B6003F457}" presName="gear3srcNode" presStyleLbl="node1" presStyleIdx="2" presStyleCnt="3"/>
      <dgm:spPr/>
      <dgm:t>
        <a:bodyPr/>
        <a:lstStyle/>
        <a:p>
          <a:endParaRPr lang="en-US"/>
        </a:p>
      </dgm:t>
    </dgm:pt>
    <dgm:pt modelId="{B720F26A-9567-4913-A42B-B987CC2D1808}" type="pres">
      <dgm:prSet presAssocID="{E00B5559-45D0-4D61-A95E-E54B6003F457}" presName="gear3dstNode" presStyleLbl="node1" presStyleIdx="2" presStyleCnt="3"/>
      <dgm:spPr/>
      <dgm:t>
        <a:bodyPr/>
        <a:lstStyle/>
        <a:p>
          <a:endParaRPr lang="en-US"/>
        </a:p>
      </dgm:t>
    </dgm:pt>
    <dgm:pt modelId="{EEC915E7-5F80-4D0D-B749-33E7E67465AD}" type="pres">
      <dgm:prSet presAssocID="{BBB51846-6FFE-480B-BE1E-9266416FBAAD}" presName="connector1" presStyleLbl="sibTrans2D1" presStyleIdx="0" presStyleCnt="3" custScaleX="74716" custScaleY="74716" custLinFactNeighborX="-9179" custLinFactNeighborY="-19052"/>
      <dgm:spPr/>
      <dgm:t>
        <a:bodyPr/>
        <a:lstStyle/>
        <a:p>
          <a:endParaRPr lang="en-US"/>
        </a:p>
      </dgm:t>
    </dgm:pt>
    <dgm:pt modelId="{D0955A65-2ED4-4DE8-9765-591A86AEF5C5}" type="pres">
      <dgm:prSet presAssocID="{3385CD9C-875B-41B4-BC3B-258B0EFCB39A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3E76AC6-1B3B-42D6-B2BF-D05988298944}" type="pres">
      <dgm:prSet presAssocID="{4E9A5EE0-508D-4F94-AB34-86F77719BE3D}" presName="connector3" presStyleLbl="sibTrans2D1" presStyleIdx="2" presStyleCnt="3" custScaleX="129075" custScaleY="129075" custLinFactNeighborX="4730" custLinFactNeighborY="-5161"/>
      <dgm:spPr/>
      <dgm:t>
        <a:bodyPr/>
        <a:lstStyle/>
        <a:p>
          <a:endParaRPr lang="en-US"/>
        </a:p>
      </dgm:t>
    </dgm:pt>
  </dgm:ptLst>
  <dgm:cxnLst>
    <dgm:cxn modelId="{DDF16DCF-EE45-41AC-845C-7CEC07FEA1A3}" type="presOf" srcId="{7CBF23FC-F937-475B-A851-1BF79DAEFA8B}" destId="{9AB1B0B5-B699-4C39-9A73-6336B00968E6}" srcOrd="1" destOrd="0" presId="urn:microsoft.com/office/officeart/2005/8/layout/gear1"/>
    <dgm:cxn modelId="{0EBCA0C8-C06B-483B-A690-7A71DB1E787D}" type="presOf" srcId="{4E9A5EE0-508D-4F94-AB34-86F77719BE3D}" destId="{03E76AC6-1B3B-42D6-B2BF-D05988298944}" srcOrd="0" destOrd="0" presId="urn:microsoft.com/office/officeart/2005/8/layout/gear1"/>
    <dgm:cxn modelId="{648E75AE-71F5-4CE7-84B4-B08113671061}" type="presOf" srcId="{51543640-E705-449C-9969-38CEFB0FD46E}" destId="{AEA3AF4F-CAA4-4E04-AC65-30A1E0FCFE65}" srcOrd="1" destOrd="0" presId="urn:microsoft.com/office/officeart/2005/8/layout/gear1"/>
    <dgm:cxn modelId="{93D6FA91-D99E-45D8-AA85-30AAAC797832}" srcId="{F659A872-B801-4AE7-83E5-37698C2744EB}" destId="{E00B5559-45D0-4D61-A95E-E54B6003F457}" srcOrd="2" destOrd="0" parTransId="{EC93712B-DD08-4DFE-BEE8-128CF712F913}" sibTransId="{4E9A5EE0-508D-4F94-AB34-86F77719BE3D}"/>
    <dgm:cxn modelId="{6152ADFB-C139-48F8-B3ED-5E675E1A6070}" type="presOf" srcId="{7CBF23FC-F937-475B-A851-1BF79DAEFA8B}" destId="{7C7F98A4-73C2-4F64-BB54-8BB6241A2F37}" srcOrd="2" destOrd="0" presId="urn:microsoft.com/office/officeart/2005/8/layout/gear1"/>
    <dgm:cxn modelId="{46922B7B-7373-4717-AE27-592A4AAEEF71}" type="presOf" srcId="{E00B5559-45D0-4D61-A95E-E54B6003F457}" destId="{B720F26A-9567-4913-A42B-B987CC2D1808}" srcOrd="3" destOrd="0" presId="urn:microsoft.com/office/officeart/2005/8/layout/gear1"/>
    <dgm:cxn modelId="{CEFC83C2-63D0-40AB-96EF-279DE2FF3C0C}" type="presOf" srcId="{F659A872-B801-4AE7-83E5-37698C2744EB}" destId="{2C67F4F5-6DCE-4C3F-9603-9E1594730C6B}" srcOrd="0" destOrd="0" presId="urn:microsoft.com/office/officeart/2005/8/layout/gear1"/>
    <dgm:cxn modelId="{19809D1B-A1AE-4834-91CA-DF225783F030}" type="presOf" srcId="{E00B5559-45D0-4D61-A95E-E54B6003F457}" destId="{12213A2F-63BE-4012-BBD2-F8C847785202}" srcOrd="2" destOrd="0" presId="urn:microsoft.com/office/officeart/2005/8/layout/gear1"/>
    <dgm:cxn modelId="{1C37AA46-81D0-4A82-B327-348010088FED}" type="presOf" srcId="{E00B5559-45D0-4D61-A95E-E54B6003F457}" destId="{BBC9E7F1-4E75-4E7A-99BC-03C0559C5B61}" srcOrd="0" destOrd="0" presId="urn:microsoft.com/office/officeart/2005/8/layout/gear1"/>
    <dgm:cxn modelId="{8D64C6CE-E7FC-4CBA-8549-E50ACD3C64A8}" srcId="{F659A872-B801-4AE7-83E5-37698C2744EB}" destId="{51543640-E705-449C-9969-38CEFB0FD46E}" srcOrd="0" destOrd="0" parTransId="{D3B0511F-8C4E-40DD-8229-8E8743233E5D}" sibTransId="{BBB51846-6FFE-480B-BE1E-9266416FBAAD}"/>
    <dgm:cxn modelId="{D1FD82DC-B9BF-41B9-AF0F-1E51255653D0}" type="presOf" srcId="{BBB51846-6FFE-480B-BE1E-9266416FBAAD}" destId="{EEC915E7-5F80-4D0D-B749-33E7E67465AD}" srcOrd="0" destOrd="0" presId="urn:microsoft.com/office/officeart/2005/8/layout/gear1"/>
    <dgm:cxn modelId="{60529327-AF67-4456-8535-5D685879FBBB}" type="presOf" srcId="{3385CD9C-875B-41B4-BC3B-258B0EFCB39A}" destId="{D0955A65-2ED4-4DE8-9765-591A86AEF5C5}" srcOrd="0" destOrd="0" presId="urn:microsoft.com/office/officeart/2005/8/layout/gear1"/>
    <dgm:cxn modelId="{32AA8F2B-9729-4241-AB1A-DC76B4B74FEC}" type="presOf" srcId="{7CBF23FC-F937-475B-A851-1BF79DAEFA8B}" destId="{D9B63738-8496-49F0-914B-69C5B2978B83}" srcOrd="0" destOrd="0" presId="urn:microsoft.com/office/officeart/2005/8/layout/gear1"/>
    <dgm:cxn modelId="{D9F13AEF-6417-4FD6-95F8-9810B9879CC3}" srcId="{F659A872-B801-4AE7-83E5-37698C2744EB}" destId="{7CBF23FC-F937-475B-A851-1BF79DAEFA8B}" srcOrd="1" destOrd="0" parTransId="{AC837EEA-D9EB-480E-A058-EC51C0CA0D7D}" sibTransId="{3385CD9C-875B-41B4-BC3B-258B0EFCB39A}"/>
    <dgm:cxn modelId="{35DFC12C-D872-4D7D-B094-E47A51517F20}" type="presOf" srcId="{51543640-E705-449C-9969-38CEFB0FD46E}" destId="{16CA9211-5F70-42E8-A046-2807DD6EA26E}" srcOrd="0" destOrd="0" presId="urn:microsoft.com/office/officeart/2005/8/layout/gear1"/>
    <dgm:cxn modelId="{995F5414-B773-4CC1-93B2-74A1A39FD84F}" type="presOf" srcId="{51543640-E705-449C-9969-38CEFB0FD46E}" destId="{BB60F8A9-A1D9-4CEA-9A36-EDEEA9F2A4AA}" srcOrd="2" destOrd="0" presId="urn:microsoft.com/office/officeart/2005/8/layout/gear1"/>
    <dgm:cxn modelId="{A08D5CFE-38AC-4951-A6CC-B10E0C67CC4A}" type="presOf" srcId="{E00B5559-45D0-4D61-A95E-E54B6003F457}" destId="{869F63DE-B303-48E8-96DC-3EEB0F84666F}" srcOrd="1" destOrd="0" presId="urn:microsoft.com/office/officeart/2005/8/layout/gear1"/>
    <dgm:cxn modelId="{0B23CA14-C9BE-4FC5-8EBB-FFC8739044EC}" type="presParOf" srcId="{2C67F4F5-6DCE-4C3F-9603-9E1594730C6B}" destId="{16CA9211-5F70-42E8-A046-2807DD6EA26E}" srcOrd="0" destOrd="0" presId="urn:microsoft.com/office/officeart/2005/8/layout/gear1"/>
    <dgm:cxn modelId="{0A5F88ED-D652-4443-8418-A531086F4AB8}" type="presParOf" srcId="{2C67F4F5-6DCE-4C3F-9603-9E1594730C6B}" destId="{AEA3AF4F-CAA4-4E04-AC65-30A1E0FCFE65}" srcOrd="1" destOrd="0" presId="urn:microsoft.com/office/officeart/2005/8/layout/gear1"/>
    <dgm:cxn modelId="{EEAAE217-13AA-4965-9BC0-1CF2CF4F27B0}" type="presParOf" srcId="{2C67F4F5-6DCE-4C3F-9603-9E1594730C6B}" destId="{BB60F8A9-A1D9-4CEA-9A36-EDEEA9F2A4AA}" srcOrd="2" destOrd="0" presId="urn:microsoft.com/office/officeart/2005/8/layout/gear1"/>
    <dgm:cxn modelId="{52EA0A22-D5BF-4E8E-A124-E177A8DD6CCA}" type="presParOf" srcId="{2C67F4F5-6DCE-4C3F-9603-9E1594730C6B}" destId="{D9B63738-8496-49F0-914B-69C5B2978B83}" srcOrd="3" destOrd="0" presId="urn:microsoft.com/office/officeart/2005/8/layout/gear1"/>
    <dgm:cxn modelId="{13BB0D08-26C6-4571-A9A6-AD7BD3C52EB7}" type="presParOf" srcId="{2C67F4F5-6DCE-4C3F-9603-9E1594730C6B}" destId="{9AB1B0B5-B699-4C39-9A73-6336B00968E6}" srcOrd="4" destOrd="0" presId="urn:microsoft.com/office/officeart/2005/8/layout/gear1"/>
    <dgm:cxn modelId="{1CD78E7D-A103-4402-81F8-D62F05A90A65}" type="presParOf" srcId="{2C67F4F5-6DCE-4C3F-9603-9E1594730C6B}" destId="{7C7F98A4-73C2-4F64-BB54-8BB6241A2F37}" srcOrd="5" destOrd="0" presId="urn:microsoft.com/office/officeart/2005/8/layout/gear1"/>
    <dgm:cxn modelId="{1722AD01-C882-43A5-85C3-B18A214DBEEB}" type="presParOf" srcId="{2C67F4F5-6DCE-4C3F-9603-9E1594730C6B}" destId="{BBC9E7F1-4E75-4E7A-99BC-03C0559C5B61}" srcOrd="6" destOrd="0" presId="urn:microsoft.com/office/officeart/2005/8/layout/gear1"/>
    <dgm:cxn modelId="{B46FAC26-BE81-466C-B563-9DFF5A723AAA}" type="presParOf" srcId="{2C67F4F5-6DCE-4C3F-9603-9E1594730C6B}" destId="{869F63DE-B303-48E8-96DC-3EEB0F84666F}" srcOrd="7" destOrd="0" presId="urn:microsoft.com/office/officeart/2005/8/layout/gear1"/>
    <dgm:cxn modelId="{CAED1217-EB0C-466F-9593-6384F2D0BE32}" type="presParOf" srcId="{2C67F4F5-6DCE-4C3F-9603-9E1594730C6B}" destId="{12213A2F-63BE-4012-BBD2-F8C847785202}" srcOrd="8" destOrd="0" presId="urn:microsoft.com/office/officeart/2005/8/layout/gear1"/>
    <dgm:cxn modelId="{7B5ABB4B-C8E3-4F0B-A37C-81A9D3CA521C}" type="presParOf" srcId="{2C67F4F5-6DCE-4C3F-9603-9E1594730C6B}" destId="{B720F26A-9567-4913-A42B-B987CC2D1808}" srcOrd="9" destOrd="0" presId="urn:microsoft.com/office/officeart/2005/8/layout/gear1"/>
    <dgm:cxn modelId="{4AD832D5-1F9B-48F9-9D97-45AD5E70E0EB}" type="presParOf" srcId="{2C67F4F5-6DCE-4C3F-9603-9E1594730C6B}" destId="{EEC915E7-5F80-4D0D-B749-33E7E67465AD}" srcOrd="10" destOrd="0" presId="urn:microsoft.com/office/officeart/2005/8/layout/gear1"/>
    <dgm:cxn modelId="{4E787624-E782-4C51-9559-58AD57C29B00}" type="presParOf" srcId="{2C67F4F5-6DCE-4C3F-9603-9E1594730C6B}" destId="{D0955A65-2ED4-4DE8-9765-591A86AEF5C5}" srcOrd="11" destOrd="0" presId="urn:microsoft.com/office/officeart/2005/8/layout/gear1"/>
    <dgm:cxn modelId="{6FF29390-D047-4D04-8F7C-ACB99D493D4D}" type="presParOf" srcId="{2C67F4F5-6DCE-4C3F-9603-9E1594730C6B}" destId="{03E76AC6-1B3B-42D6-B2BF-D0598829894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C9CB5-3EB9-4D11-A9DA-AC6C9D3DE3FF}">
      <dsp:nvSpPr>
        <dsp:cNvPr id="0" name=""/>
        <dsp:cNvSpPr/>
      </dsp:nvSpPr>
      <dsp:spPr>
        <a:xfrm>
          <a:off x="1514383" y="1975"/>
          <a:ext cx="1258909" cy="1258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>
              <a:latin typeface="Roboto Slab" charset="0"/>
              <a:ea typeface="Roboto Slab" charset="0"/>
            </a:rPr>
            <a:t>Μειωμένη Παραγωγή</a:t>
          </a:r>
          <a:endParaRPr lang="en-US" sz="1300" kern="1200" dirty="0">
            <a:latin typeface="Roboto Slab" charset="0"/>
            <a:ea typeface="Roboto Slab" charset="0"/>
          </a:endParaRPr>
        </a:p>
      </dsp:txBody>
      <dsp:txXfrm>
        <a:off x="1698746" y="186338"/>
        <a:ext cx="890183" cy="890183"/>
      </dsp:txXfrm>
    </dsp:sp>
    <dsp:sp modelId="{D209EAB3-164B-4316-B9CA-3DD82F0A6EBA}">
      <dsp:nvSpPr>
        <dsp:cNvPr id="0" name=""/>
        <dsp:cNvSpPr/>
      </dsp:nvSpPr>
      <dsp:spPr>
        <a:xfrm>
          <a:off x="1778754" y="1363108"/>
          <a:ext cx="730167" cy="730167"/>
        </a:xfrm>
        <a:prstGeom prst="mathPlus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75538" y="1642324"/>
        <a:ext cx="536599" cy="171735"/>
      </dsp:txXfrm>
    </dsp:sp>
    <dsp:sp modelId="{7CF5BEBF-4859-4A44-ABD2-EAE0E046DA4A}">
      <dsp:nvSpPr>
        <dsp:cNvPr id="0" name=""/>
        <dsp:cNvSpPr/>
      </dsp:nvSpPr>
      <dsp:spPr>
        <a:xfrm>
          <a:off x="1514383" y="2195499"/>
          <a:ext cx="1258909" cy="1258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>
              <a:latin typeface="Roboto Slab" charset="0"/>
              <a:ea typeface="Roboto Slab" charset="0"/>
            </a:rPr>
            <a:t>Αμφίβολη Ποιότητα</a:t>
          </a:r>
          <a:endParaRPr lang="en-US" sz="1300" kern="1200" dirty="0">
            <a:latin typeface="Roboto Slab" charset="0"/>
            <a:ea typeface="Roboto Slab" charset="0"/>
          </a:endParaRPr>
        </a:p>
      </dsp:txBody>
      <dsp:txXfrm>
        <a:off x="1698746" y="2379862"/>
        <a:ext cx="890183" cy="890183"/>
      </dsp:txXfrm>
    </dsp:sp>
    <dsp:sp modelId="{7684765A-76C8-4CA6-BEE9-C98241688E24}">
      <dsp:nvSpPr>
        <dsp:cNvPr id="0" name=""/>
        <dsp:cNvSpPr/>
      </dsp:nvSpPr>
      <dsp:spPr>
        <a:xfrm>
          <a:off x="2962128" y="1494034"/>
          <a:ext cx="400333" cy="468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62128" y="1587697"/>
        <a:ext cx="280233" cy="280988"/>
      </dsp:txXfrm>
    </dsp:sp>
    <dsp:sp modelId="{0C306CB4-A7CF-4572-8936-BB73DEB98373}">
      <dsp:nvSpPr>
        <dsp:cNvPr id="0" name=""/>
        <dsp:cNvSpPr/>
      </dsp:nvSpPr>
      <dsp:spPr>
        <a:xfrm>
          <a:off x="3528638" y="469282"/>
          <a:ext cx="2517818" cy="25178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3200" kern="1200" dirty="0" smtClean="0">
              <a:latin typeface="Roboto Slab" charset="0"/>
              <a:ea typeface="Roboto Slab" charset="0"/>
            </a:rPr>
            <a:t>Μείωση Κέρδους</a:t>
          </a:r>
          <a:endParaRPr lang="en-US" sz="3200" kern="1200" dirty="0">
            <a:latin typeface="Roboto Slab" charset="0"/>
            <a:ea typeface="Roboto Slab" charset="0"/>
          </a:endParaRPr>
        </a:p>
      </dsp:txBody>
      <dsp:txXfrm>
        <a:off x="3897364" y="838008"/>
        <a:ext cx="1780366" cy="178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A9211-5F70-42E8-A046-2807DD6EA26E}">
      <dsp:nvSpPr>
        <dsp:cNvPr id="0" name=""/>
        <dsp:cNvSpPr/>
      </dsp:nvSpPr>
      <dsp:spPr>
        <a:xfrm>
          <a:off x="4115190" y="2119173"/>
          <a:ext cx="1982585" cy="1982585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>
              <a:latin typeface="Roboto Slab" charset="0"/>
              <a:ea typeface="Roboto Slab" charset="0"/>
            </a:rPr>
            <a:t>Εταιρείες/ Οργανισμοί</a:t>
          </a:r>
          <a:endParaRPr lang="en-US" sz="1300" kern="1200" dirty="0">
            <a:latin typeface="Roboto Slab" charset="0"/>
            <a:ea typeface="Roboto Slab" charset="0"/>
          </a:endParaRPr>
        </a:p>
      </dsp:txBody>
      <dsp:txXfrm>
        <a:off x="4513778" y="2583584"/>
        <a:ext cx="1185409" cy="1019090"/>
      </dsp:txXfrm>
    </dsp:sp>
    <dsp:sp modelId="{D9B63738-8496-49F0-914B-69C5B2978B83}">
      <dsp:nvSpPr>
        <dsp:cNvPr id="0" name=""/>
        <dsp:cNvSpPr/>
      </dsp:nvSpPr>
      <dsp:spPr>
        <a:xfrm>
          <a:off x="2547643" y="1803636"/>
          <a:ext cx="1929814" cy="1929814"/>
        </a:xfrm>
        <a:prstGeom prst="gear6">
          <a:avLst/>
        </a:prstGeom>
        <a:solidFill>
          <a:schemeClr val="accent3">
            <a:hueOff val="3319513"/>
            <a:satOff val="-2731"/>
            <a:lumOff val="3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>
              <a:latin typeface="Roboto Slab" charset="0"/>
              <a:ea typeface="Roboto Slab" charset="0"/>
            </a:rPr>
            <a:t>Αγρότες/ Παραγωγοί</a:t>
          </a:r>
          <a:endParaRPr lang="en-US" sz="1300" kern="1200" dirty="0">
            <a:latin typeface="Roboto Slab" charset="0"/>
            <a:ea typeface="Roboto Slab" charset="0"/>
          </a:endParaRPr>
        </a:p>
      </dsp:txBody>
      <dsp:txXfrm>
        <a:off x="3033479" y="2292409"/>
        <a:ext cx="958142" cy="952268"/>
      </dsp:txXfrm>
    </dsp:sp>
    <dsp:sp modelId="{BBC9E7F1-4E75-4E7A-99BC-03C0559C5B61}">
      <dsp:nvSpPr>
        <dsp:cNvPr id="0" name=""/>
        <dsp:cNvSpPr/>
      </dsp:nvSpPr>
      <dsp:spPr>
        <a:xfrm rot="20700000">
          <a:off x="3314069" y="231090"/>
          <a:ext cx="2519756" cy="2373167"/>
        </a:xfrm>
        <a:prstGeom prst="gear6">
          <a:avLst/>
        </a:prstGeom>
        <a:solidFill>
          <a:schemeClr val="accent3">
            <a:hueOff val="6639026"/>
            <a:satOff val="-5461"/>
            <a:lumOff val="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Roboto Slab" charset="0"/>
              <a:ea typeface="Roboto Slab" charset="0"/>
            </a:rPr>
            <a:t>Harvester</a:t>
          </a:r>
          <a:endParaRPr lang="en-US" sz="1300" kern="1200" dirty="0">
            <a:latin typeface="Roboto Slab" charset="0"/>
            <a:ea typeface="Roboto Slab" charset="0"/>
          </a:endParaRPr>
        </a:p>
      </dsp:txBody>
      <dsp:txXfrm rot="-20700000">
        <a:off x="3875420" y="742900"/>
        <a:ext cx="1397054" cy="1349546"/>
      </dsp:txXfrm>
    </dsp:sp>
    <dsp:sp modelId="{EEC915E7-5F80-4D0D-B749-33E7E67465AD}">
      <dsp:nvSpPr>
        <dsp:cNvPr id="0" name=""/>
        <dsp:cNvSpPr/>
      </dsp:nvSpPr>
      <dsp:spPr>
        <a:xfrm>
          <a:off x="4012057" y="1808724"/>
          <a:ext cx="2537709" cy="2537709"/>
        </a:xfrm>
        <a:prstGeom prst="circularArrow">
          <a:avLst>
            <a:gd name="adj1" fmla="val 4687"/>
            <a:gd name="adj2" fmla="val 299029"/>
            <a:gd name="adj3" fmla="val 2529405"/>
            <a:gd name="adj4" fmla="val 15833046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55A65-2ED4-4DE8-9765-591A86AEF5C5}">
      <dsp:nvSpPr>
        <dsp:cNvPr id="0" name=""/>
        <dsp:cNvSpPr/>
      </dsp:nvSpPr>
      <dsp:spPr>
        <a:xfrm>
          <a:off x="2205876" y="1373937"/>
          <a:ext cx="2467750" cy="246775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3319513"/>
            <a:satOff val="-2731"/>
            <a:lumOff val="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76AC6-1B3B-42D6-B2BF-D05988298944}">
      <dsp:nvSpPr>
        <dsp:cNvPr id="0" name=""/>
        <dsp:cNvSpPr/>
      </dsp:nvSpPr>
      <dsp:spPr>
        <a:xfrm>
          <a:off x="2930217" y="-468728"/>
          <a:ext cx="3434339" cy="343433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6639026"/>
            <a:satOff val="-5461"/>
            <a:lumOff val="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9351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8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Harvester</a:t>
            </a:r>
            <a:br>
              <a:rPr lang="en" dirty="0" smtClean="0"/>
            </a:br>
            <a:r>
              <a:rPr lang="en" sz="2800" dirty="0" smtClean="0"/>
              <a:t>by Collaborators</a:t>
            </a:r>
            <a:endParaRPr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 smtClean="0"/>
              <a:t>Συμβολαιακή</a:t>
            </a:r>
            <a:r>
              <a:rPr lang="el-GR" dirty="0" smtClean="0"/>
              <a:t> Γεωργία (1/2)</a:t>
            </a:r>
            <a:endParaRPr dirty="0"/>
          </a:p>
        </p:txBody>
      </p:sp>
      <p:sp>
        <p:nvSpPr>
          <p:cNvPr id="11" name="Shape 660"/>
          <p:cNvSpPr/>
          <p:nvPr/>
        </p:nvSpPr>
        <p:spPr>
          <a:xfrm>
            <a:off x="357158" y="785800"/>
            <a:ext cx="503859" cy="467356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343"/>
          <p:cNvSpPr/>
          <p:nvPr/>
        </p:nvSpPr>
        <p:spPr>
          <a:xfrm>
            <a:off x="971600" y="1961000"/>
            <a:ext cx="2967630" cy="2184496"/>
          </a:xfrm>
          <a:prstGeom prst="homePlate">
            <a:avLst>
              <a:gd name="adj" fmla="val 30129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Nixie One"/>
              </a:rPr>
              <a:t>ΦΥΤΕΥΣΗ</a:t>
            </a:r>
            <a:endParaRPr sz="1800" b="1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Nixie One"/>
            </a:endParaRPr>
          </a:p>
        </p:txBody>
      </p:sp>
      <p:sp>
        <p:nvSpPr>
          <p:cNvPr id="10" name="Shape 345"/>
          <p:cNvSpPr/>
          <p:nvPr/>
        </p:nvSpPr>
        <p:spPr>
          <a:xfrm>
            <a:off x="5474474" y="1961000"/>
            <a:ext cx="3024336" cy="2184496"/>
          </a:xfrm>
          <a:prstGeom prst="chevron">
            <a:avLst>
              <a:gd name="adj" fmla="val 29853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l-GR" sz="1800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Nixie One"/>
              </a:rPr>
              <a:t>ΣΥΓΚΟΜΙΔΗ</a:t>
            </a:r>
            <a:endParaRPr sz="1800" b="1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Nixie One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39230" y="2873228"/>
            <a:ext cx="2258889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146"/>
          <p:cNvSpPr txBox="1">
            <a:spLocks/>
          </p:cNvSpPr>
          <p:nvPr/>
        </p:nvSpPr>
        <p:spPr>
          <a:xfrm>
            <a:off x="4139952" y="2518049"/>
            <a:ext cx="1358807" cy="53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50800" indent="0">
              <a:buNone/>
            </a:pPr>
            <a:r>
              <a:rPr lang="el-GR" sz="1600" dirty="0" smtClean="0">
                <a:latin typeface="Roboto Slab" charset="0"/>
                <a:ea typeface="Roboto Slab" charset="0"/>
              </a:rPr>
              <a:t>Διαδικασία</a:t>
            </a:r>
            <a:endParaRPr lang="el-GR" dirty="0">
              <a:latin typeface="Roboto Slab" charset="0"/>
              <a:ea typeface="Roboto Slab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3325"/>
            <a:ext cx="2257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712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 smtClean="0"/>
              <a:t>Συμβολαιακή</a:t>
            </a:r>
            <a:r>
              <a:rPr lang="el-GR" dirty="0" smtClean="0"/>
              <a:t> Γεωργία (2/2)</a:t>
            </a:r>
            <a:endParaRPr dirty="0"/>
          </a:p>
        </p:txBody>
      </p:sp>
      <p:sp>
        <p:nvSpPr>
          <p:cNvPr id="11" name="Shape 660"/>
          <p:cNvSpPr/>
          <p:nvPr/>
        </p:nvSpPr>
        <p:spPr>
          <a:xfrm>
            <a:off x="357158" y="785800"/>
            <a:ext cx="503859" cy="467356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44163098"/>
              </p:ext>
            </p:extLst>
          </p:nvPr>
        </p:nvGraphicFramePr>
        <p:xfrm>
          <a:off x="1475656" y="1635646"/>
          <a:ext cx="756084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9075"/>
            <a:ext cx="2257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797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 idx="4294967295"/>
          </p:nvPr>
        </p:nvSpPr>
        <p:spPr>
          <a:xfrm>
            <a:off x="387474" y="366857"/>
            <a:ext cx="3104405" cy="8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 smtClean="0">
                <a:solidFill>
                  <a:srgbClr val="124057"/>
                </a:solidFill>
              </a:rPr>
              <a:t>Συμβολαιακή</a:t>
            </a:r>
            <a:r>
              <a:rPr lang="el-GR" dirty="0" smtClean="0">
                <a:solidFill>
                  <a:srgbClr val="124057"/>
                </a:solidFill>
              </a:rPr>
              <a:t> Γεωργία</a:t>
            </a:r>
            <a:r>
              <a:rPr lang="en-US" dirty="0" smtClean="0">
                <a:solidFill>
                  <a:srgbClr val="124057"/>
                </a:solidFill>
              </a:rPr>
              <a:t> (</a:t>
            </a:r>
            <a:r>
              <a:rPr lang="el-GR" dirty="0" smtClean="0">
                <a:solidFill>
                  <a:srgbClr val="124057"/>
                </a:solidFill>
              </a:rPr>
              <a:t>Συνεργατικό περιβάλλον</a:t>
            </a:r>
            <a:r>
              <a:rPr lang="en-US" dirty="0" smtClean="0">
                <a:solidFill>
                  <a:srgbClr val="124057"/>
                </a:solidFill>
              </a:rPr>
              <a:t>)</a:t>
            </a:r>
            <a:endParaRPr dirty="0">
              <a:solidFill>
                <a:srgbClr val="124057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92311038"/>
              </p:ext>
            </p:extLst>
          </p:nvPr>
        </p:nvGraphicFramePr>
        <p:xfrm>
          <a:off x="323528" y="267494"/>
          <a:ext cx="856895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1674"/>
            <a:ext cx="2257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601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Harvester</a:t>
            </a:r>
            <a:endParaRPr dirty="0"/>
          </a:p>
        </p:txBody>
      </p:sp>
      <p:sp>
        <p:nvSpPr>
          <p:cNvPr id="343" name="Shape 343"/>
          <p:cNvSpPr/>
          <p:nvPr/>
        </p:nvSpPr>
        <p:spPr>
          <a:xfrm>
            <a:off x="1055775" y="2004401"/>
            <a:ext cx="2731800" cy="2010900"/>
          </a:xfrm>
          <a:prstGeom prst="homePlate">
            <a:avLst>
              <a:gd name="adj" fmla="val 30129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Sensors</a:t>
            </a:r>
            <a:r>
              <a:rPr lang="en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3257664" y="2004401"/>
            <a:ext cx="2784000" cy="2010900"/>
          </a:xfrm>
          <a:prstGeom prst="chevron">
            <a:avLst>
              <a:gd name="adj" fmla="val 29853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Server</a:t>
            </a:r>
            <a:endParaRPr sz="1800" b="1" dirty="0">
              <a:solidFill>
                <a:srgbClr val="FFFFFF"/>
              </a:solidFill>
              <a:latin typeface="Roboto Slab" charset="0"/>
              <a:ea typeface="Roboto Slab" charset="0"/>
              <a:cs typeface="Nixie One"/>
              <a:sym typeface="Nixie One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5519710" y="2004401"/>
            <a:ext cx="2784000" cy="2010900"/>
          </a:xfrm>
          <a:prstGeom prst="chevron">
            <a:avLst>
              <a:gd name="adj" fmla="val 29853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Platform</a:t>
            </a:r>
            <a:endParaRPr sz="1800" b="1" dirty="0">
              <a:solidFill>
                <a:srgbClr val="FFFFFF"/>
              </a:solidFill>
              <a:latin typeface="Roboto Slab" charset="0"/>
              <a:ea typeface="Roboto Slab" charset="0"/>
              <a:cs typeface="Nixie One"/>
              <a:sym typeface="Nixie One"/>
            </a:endParaRPr>
          </a:p>
        </p:txBody>
      </p:sp>
      <p:grpSp>
        <p:nvGrpSpPr>
          <p:cNvPr id="346" name="Shape 346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>
            <a:stCxn id="343" idx="2"/>
          </p:cNvCxnSpPr>
          <p:nvPr/>
        </p:nvCxnSpPr>
        <p:spPr>
          <a:xfrm>
            <a:off x="2118743" y="4015301"/>
            <a:ext cx="7710" cy="43084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18829" y="4446141"/>
            <a:ext cx="504056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2 - Θέση κειμένου"/>
          <p:cNvSpPr txBox="1">
            <a:spLocks/>
          </p:cNvSpPr>
          <p:nvPr/>
        </p:nvSpPr>
        <p:spPr>
          <a:xfrm>
            <a:off x="2631515" y="4307635"/>
            <a:ext cx="927474" cy="277012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latin typeface="Roboto Slab" charset="0"/>
                <a:ea typeface="Roboto Slab" charset="0"/>
              </a:rPr>
              <a:t>NB-</a:t>
            </a:r>
            <a:r>
              <a:rPr lang="en-US" dirty="0" err="1" smtClean="0">
                <a:latin typeface="Roboto Slab" charset="0"/>
                <a:ea typeface="Roboto Slab" charset="0"/>
              </a:rPr>
              <a:t>IoT</a:t>
            </a:r>
            <a:endParaRPr lang="el-GR" dirty="0">
              <a:latin typeface="Roboto Slab" charset="0"/>
              <a:ea typeface="Roboto Slab" charset="0"/>
            </a:endParaRPr>
          </a:p>
        </p:txBody>
      </p:sp>
      <p:cxnSp>
        <p:nvCxnSpPr>
          <p:cNvPr id="7" name="Straight Connector 6"/>
          <p:cNvCxnSpPr>
            <a:stCxn id="13" idx="3"/>
          </p:cNvCxnSpPr>
          <p:nvPr/>
        </p:nvCxnSpPr>
        <p:spPr>
          <a:xfrm>
            <a:off x="3558989" y="4446141"/>
            <a:ext cx="790518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44" idx="2"/>
          </p:cNvCxnSpPr>
          <p:nvPr/>
        </p:nvCxnSpPr>
        <p:spPr>
          <a:xfrm flipV="1">
            <a:off x="4349507" y="4015301"/>
            <a:ext cx="0" cy="43084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54034" y="4012461"/>
            <a:ext cx="7710" cy="43084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54120" y="4443301"/>
            <a:ext cx="504056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 - Θέση κειμένου"/>
          <p:cNvSpPr txBox="1">
            <a:spLocks/>
          </p:cNvSpPr>
          <p:nvPr/>
        </p:nvSpPr>
        <p:spPr>
          <a:xfrm>
            <a:off x="5166806" y="4304795"/>
            <a:ext cx="874858" cy="277012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latin typeface="Roboto Slab" charset="0"/>
                <a:ea typeface="Roboto Slab" charset="0"/>
              </a:rPr>
              <a:t>APIs</a:t>
            </a:r>
            <a:endParaRPr lang="el-GR" dirty="0">
              <a:latin typeface="Roboto Slab" charset="0"/>
              <a:ea typeface="Roboto Slab" charset="0"/>
            </a:endParaRPr>
          </a:p>
        </p:txBody>
      </p:sp>
      <p:cxnSp>
        <p:nvCxnSpPr>
          <p:cNvPr id="26" name="Straight Connector 25"/>
          <p:cNvCxnSpPr>
            <a:stCxn id="25" idx="3"/>
          </p:cNvCxnSpPr>
          <p:nvPr/>
        </p:nvCxnSpPr>
        <p:spPr>
          <a:xfrm>
            <a:off x="6041664" y="4443301"/>
            <a:ext cx="843134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84798" y="4012461"/>
            <a:ext cx="0" cy="43084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797" y="19075"/>
            <a:ext cx="2257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491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Πλεονεκτήματα</a:t>
            </a:r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l-GR" dirty="0" smtClean="0"/>
              <a:t>	</a:t>
            </a:r>
            <a:r>
              <a:rPr lang="el-GR" dirty="0" smtClean="0">
                <a:solidFill>
                  <a:schemeClr val="accent3">
                    <a:lumMod val="50000"/>
                  </a:schemeClr>
                </a:solidFill>
                <a:latin typeface="Roboto Slab" charset="0"/>
                <a:ea typeface="Roboto Slab" charset="0"/>
              </a:rPr>
              <a:t>Αύξηση προστιθέμενης αξίας</a:t>
            </a:r>
          </a:p>
          <a:p>
            <a:pPr marL="50800" indent="0">
              <a:buNone/>
            </a:pPr>
            <a:r>
              <a:rPr lang="el-GR" dirty="0">
                <a:solidFill>
                  <a:schemeClr val="accent3">
                    <a:lumMod val="50000"/>
                  </a:schemeClr>
                </a:solidFill>
                <a:latin typeface="Roboto Slab" charset="0"/>
                <a:ea typeface="Roboto Slab" charset="0"/>
              </a:rPr>
              <a:t>	</a:t>
            </a:r>
            <a:r>
              <a:rPr lang="el-GR" dirty="0" smtClean="0">
                <a:solidFill>
                  <a:schemeClr val="accent3">
                    <a:lumMod val="50000"/>
                  </a:schemeClr>
                </a:solidFill>
                <a:latin typeface="Roboto Slab" charset="0"/>
                <a:ea typeface="Roboto Slab" charset="0"/>
              </a:rPr>
              <a:t>Αύξηση παραγωγής</a:t>
            </a:r>
          </a:p>
          <a:p>
            <a:pPr marL="50800" indent="0">
              <a:buNone/>
            </a:pPr>
            <a:r>
              <a:rPr lang="el-GR" dirty="0">
                <a:solidFill>
                  <a:schemeClr val="accent3">
                    <a:lumMod val="50000"/>
                  </a:schemeClr>
                </a:solidFill>
                <a:latin typeface="Roboto Slab" charset="0"/>
                <a:ea typeface="Roboto Slab" charset="0"/>
              </a:rPr>
              <a:t>	Ε</a:t>
            </a:r>
            <a:r>
              <a:rPr lang="el-GR" dirty="0" smtClean="0">
                <a:solidFill>
                  <a:schemeClr val="accent3">
                    <a:lumMod val="50000"/>
                  </a:schemeClr>
                </a:solidFill>
                <a:latin typeface="Roboto Slab" charset="0"/>
                <a:ea typeface="Roboto Slab" charset="0"/>
              </a:rPr>
              <a:t>ξοικονόμηση πόρων</a:t>
            </a:r>
          </a:p>
          <a:p>
            <a:pPr marL="50800" indent="0">
              <a:buNone/>
            </a:pPr>
            <a:r>
              <a:rPr lang="el-GR" dirty="0">
                <a:solidFill>
                  <a:schemeClr val="accent3">
                    <a:lumMod val="50000"/>
                  </a:schemeClr>
                </a:solidFill>
                <a:latin typeface="Roboto Slab" charset="0"/>
                <a:ea typeface="Roboto Slab" charset="0"/>
              </a:rPr>
              <a:t>	</a:t>
            </a:r>
            <a:r>
              <a:rPr lang="el-GR" dirty="0" smtClean="0">
                <a:solidFill>
                  <a:schemeClr val="accent3">
                    <a:lumMod val="50000"/>
                  </a:schemeClr>
                </a:solidFill>
                <a:latin typeface="Roboto Slab" charset="0"/>
                <a:ea typeface="Roboto Slab" charset="0"/>
              </a:rPr>
              <a:t>Ανάπτυξη Περιφέρειας</a:t>
            </a:r>
          </a:p>
          <a:p>
            <a:pPr marL="50800" indent="0">
              <a:buNone/>
            </a:pPr>
            <a:r>
              <a:rPr lang="el-GR" dirty="0">
                <a:solidFill>
                  <a:schemeClr val="accent3"/>
                </a:solidFill>
              </a:rPr>
              <a:t>	</a:t>
            </a:r>
            <a:endParaRPr lang="el-GR" dirty="0" smtClean="0">
              <a:solidFill>
                <a:schemeClr val="accent3"/>
              </a:solidFill>
            </a:endParaRPr>
          </a:p>
          <a:p>
            <a:pPr marL="50800" indent="0">
              <a:buNone/>
            </a:pPr>
            <a:endParaRPr lang="el-GR" dirty="0" smtClean="0"/>
          </a:p>
        </p:txBody>
      </p:sp>
      <p:grpSp>
        <p:nvGrpSpPr>
          <p:cNvPr id="4" name="Shape 635"/>
          <p:cNvGrpSpPr/>
          <p:nvPr/>
        </p:nvGrpSpPr>
        <p:grpSpPr>
          <a:xfrm>
            <a:off x="357158" y="857238"/>
            <a:ext cx="442863" cy="409394"/>
            <a:chOff x="5292575" y="3681900"/>
            <a:chExt cx="420150" cy="373275"/>
          </a:xfrm>
        </p:grpSpPr>
        <p:sp>
          <p:nvSpPr>
            <p:cNvPr id="5" name="Shape 6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6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6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6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6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6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Shape 819"/>
          <p:cNvGrpSpPr/>
          <p:nvPr/>
        </p:nvGrpSpPr>
        <p:grpSpPr>
          <a:xfrm>
            <a:off x="1576735" y="1966463"/>
            <a:ext cx="263038" cy="333027"/>
            <a:chOff x="2635450" y="4321225"/>
            <a:chExt cx="368400" cy="466425"/>
          </a:xfrm>
        </p:grpSpPr>
        <p:sp>
          <p:nvSpPr>
            <p:cNvPr id="13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4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5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6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7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Shape 819"/>
          <p:cNvGrpSpPr/>
          <p:nvPr/>
        </p:nvGrpSpPr>
        <p:grpSpPr>
          <a:xfrm>
            <a:off x="1563482" y="2481113"/>
            <a:ext cx="263038" cy="333027"/>
            <a:chOff x="2635450" y="4321225"/>
            <a:chExt cx="368400" cy="466425"/>
          </a:xfrm>
        </p:grpSpPr>
        <p:sp>
          <p:nvSpPr>
            <p:cNvPr id="20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1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2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3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4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5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6" name="Shape 819"/>
          <p:cNvGrpSpPr/>
          <p:nvPr/>
        </p:nvGrpSpPr>
        <p:grpSpPr>
          <a:xfrm>
            <a:off x="1558516" y="2966540"/>
            <a:ext cx="263038" cy="333027"/>
            <a:chOff x="2635450" y="4321225"/>
            <a:chExt cx="368400" cy="466425"/>
          </a:xfrm>
        </p:grpSpPr>
        <p:sp>
          <p:nvSpPr>
            <p:cNvPr id="27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8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9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0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1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2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Shape 819"/>
          <p:cNvGrpSpPr/>
          <p:nvPr/>
        </p:nvGrpSpPr>
        <p:grpSpPr>
          <a:xfrm>
            <a:off x="1545263" y="3481190"/>
            <a:ext cx="263038" cy="333027"/>
            <a:chOff x="2635450" y="4321225"/>
            <a:chExt cx="368400" cy="466425"/>
          </a:xfrm>
        </p:grpSpPr>
        <p:sp>
          <p:nvSpPr>
            <p:cNvPr id="34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5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6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7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8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9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45" y="23681"/>
            <a:ext cx="2257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 idx="4294967295"/>
          </p:nvPr>
        </p:nvSpPr>
        <p:spPr>
          <a:xfrm>
            <a:off x="387475" y="366857"/>
            <a:ext cx="2758800" cy="8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smtClean="0">
                <a:solidFill>
                  <a:srgbClr val="124057"/>
                </a:solidFill>
              </a:rPr>
              <a:t>Προϊόν / Πωλήσεις</a:t>
            </a:r>
            <a:endParaRPr dirty="0">
              <a:solidFill>
                <a:srgbClr val="124057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726848" y="3795886"/>
            <a:ext cx="2069288" cy="749700"/>
          </a:xfrm>
          <a:prstGeom prst="homePlate">
            <a:avLst>
              <a:gd name="adj" fmla="val 35440"/>
            </a:avLst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753193" y="2815951"/>
            <a:ext cx="3488400" cy="749700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59029" y="1884785"/>
            <a:ext cx="3488401" cy="749700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729374" y="968076"/>
            <a:ext cx="3488400" cy="749700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868640" y="753654"/>
            <a:ext cx="882600" cy="95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892403" y="1757265"/>
            <a:ext cx="888600" cy="88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 rot="10800000" flipH="1">
            <a:off x="2886383" y="2819628"/>
            <a:ext cx="888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 rot="10800000" flipH="1">
            <a:off x="2888610" y="3792390"/>
            <a:ext cx="886500" cy="9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 rot="10800000">
            <a:off x="2016900" y="3788242"/>
            <a:ext cx="878100" cy="9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 flipH="1">
            <a:off x="2018279" y="1753169"/>
            <a:ext cx="882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1986428" y="773597"/>
            <a:ext cx="886800" cy="9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 rot="10800000">
            <a:off x="2015599" y="2815339"/>
            <a:ext cx="877500" cy="872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115773" y="1105532"/>
            <a:ext cx="2730826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 i="0" u="none" strike="noStrike" cap="none" dirty="0" smtClean="0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Εταιρεία / Οργανισμός</a:t>
            </a:r>
            <a:endParaRPr dirty="0">
              <a:solidFill>
                <a:srgbClr val="FFFFFF"/>
              </a:solidFill>
              <a:latin typeface="Roboto Slab" charset="0"/>
              <a:ea typeface="Roboto Slab" charset="0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smtClean="0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Προδιαγραφές / Απαιτήσεις</a:t>
            </a:r>
            <a:endParaRPr dirty="0">
              <a:solidFill>
                <a:srgbClr val="FFFFFF"/>
              </a:solidFill>
              <a:latin typeface="Roboto Slab" charset="0"/>
              <a:ea typeface="Roboto Slab" charset="0"/>
              <a:cs typeface="Nixie One"/>
              <a:sym typeface="Nixie One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145439" y="2014259"/>
            <a:ext cx="2730817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</a:pPr>
            <a:r>
              <a:rPr lang="el-GR" b="1" dirty="0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Γεωπόνοι</a:t>
            </a:r>
            <a:endParaRPr b="1" dirty="0">
              <a:solidFill>
                <a:srgbClr val="FFFFFF"/>
              </a:solidFill>
              <a:latin typeface="Roboto Slab" charset="0"/>
              <a:ea typeface="Roboto Slab" charset="0"/>
              <a:cs typeface="Nixie One"/>
              <a:sym typeface="Nixie One"/>
            </a:endParaRPr>
          </a:p>
          <a:p>
            <a:r>
              <a:rPr lang="el-GR" b="1" dirty="0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Ανάλυση τοποθέτησης συστήματος</a:t>
            </a:r>
            <a:endParaRPr b="1" dirty="0">
              <a:solidFill>
                <a:srgbClr val="FFFFFF"/>
              </a:solidFill>
              <a:latin typeface="Roboto Slab" charset="0"/>
              <a:ea typeface="Roboto Slab" charset="0"/>
              <a:cs typeface="Nixie One"/>
              <a:sym typeface="Nixie One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139602" y="2885076"/>
            <a:ext cx="310199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lnSpc>
                <a:spcPct val="83333"/>
              </a:lnSpc>
              <a:buFont typeface="Arial"/>
              <a:buNone/>
            </a:pPr>
            <a:r>
              <a:rPr lang="en-US" b="1" dirty="0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Collaborators</a:t>
            </a:r>
            <a:endParaRPr b="1" dirty="0">
              <a:solidFill>
                <a:srgbClr val="FFFFFF"/>
              </a:solidFill>
              <a:latin typeface="Roboto Slab" charset="0"/>
              <a:ea typeface="Roboto Slab" charset="0"/>
              <a:cs typeface="Nixie One"/>
              <a:sym typeface="Nixie One"/>
            </a:endParaRPr>
          </a:p>
          <a:p>
            <a:pPr marL="0" lvl="0" indent="0">
              <a:buFont typeface="Arial"/>
              <a:buNone/>
            </a:pPr>
            <a:r>
              <a:rPr lang="el-GR" b="1" dirty="0" err="1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Στοχευμένη</a:t>
            </a:r>
            <a:r>
              <a:rPr lang="el-GR" b="1" dirty="0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 εφαρμογή των προδιαγραφών στην πλατφόρμα</a:t>
            </a:r>
            <a:endParaRPr b="1" dirty="0">
              <a:solidFill>
                <a:srgbClr val="FFFFFF"/>
              </a:solidFill>
              <a:latin typeface="Roboto Slab" charset="0"/>
              <a:ea typeface="Roboto Slab" charset="0"/>
              <a:cs typeface="Nixie One"/>
              <a:sym typeface="Nixie One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9600" y="3845244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</a:pPr>
            <a:r>
              <a:rPr lang="en-US" b="1" dirty="0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Collaborators</a:t>
            </a:r>
            <a:endParaRPr b="1" dirty="0">
              <a:solidFill>
                <a:srgbClr val="FFFFFF"/>
              </a:solidFill>
              <a:latin typeface="Roboto Slab" charset="0"/>
              <a:ea typeface="Roboto Slab" charset="0"/>
              <a:cs typeface="Nixie One"/>
              <a:sym typeface="Nixie One"/>
            </a:endParaRPr>
          </a:p>
          <a:p>
            <a:r>
              <a:rPr lang="en" b="1" dirty="0">
                <a:solidFill>
                  <a:srgbClr val="FFFFFF"/>
                </a:solidFill>
                <a:latin typeface="Roboto Slab" charset="0"/>
                <a:ea typeface="Roboto Slab" charset="0"/>
                <a:cs typeface="Nixie One"/>
                <a:sym typeface="Nixie One"/>
              </a:rPr>
              <a:t>Support</a:t>
            </a:r>
            <a:endParaRPr b="1" dirty="0">
              <a:solidFill>
                <a:srgbClr val="FFFFFF"/>
              </a:solidFill>
              <a:latin typeface="Roboto Slab" charset="0"/>
              <a:ea typeface="Roboto Slab" charset="0"/>
              <a:cs typeface="Nixie One"/>
              <a:sym typeface="Nixie One"/>
            </a:endParaRPr>
          </a:p>
        </p:txBody>
      </p:sp>
      <p:grpSp>
        <p:nvGrpSpPr>
          <p:cNvPr id="279" name="Shape 279"/>
          <p:cNvGrpSpPr/>
          <p:nvPr/>
        </p:nvGrpSpPr>
        <p:grpSpPr>
          <a:xfrm>
            <a:off x="3161419" y="3056383"/>
            <a:ext cx="369549" cy="274765"/>
            <a:chOff x="5247525" y="3007275"/>
            <a:chExt cx="517575" cy="384825"/>
          </a:xfrm>
        </p:grpSpPr>
        <p:sp>
          <p:nvSpPr>
            <p:cNvPr id="280" name="Shape 28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03" y="4099836"/>
            <a:ext cx="318511" cy="318511"/>
          </a:xfrm>
          <a:prstGeom prst="rect">
            <a:avLst/>
          </a:prstGeom>
        </p:spPr>
      </p:pic>
      <p:grpSp>
        <p:nvGrpSpPr>
          <p:cNvPr id="50" name="Shape 497"/>
          <p:cNvGrpSpPr/>
          <p:nvPr/>
        </p:nvGrpSpPr>
        <p:grpSpPr>
          <a:xfrm>
            <a:off x="3187406" y="1092907"/>
            <a:ext cx="311304" cy="311286"/>
            <a:chOff x="1923675" y="1633650"/>
            <a:chExt cx="436000" cy="435975"/>
          </a:xfrm>
          <a:solidFill>
            <a:schemeClr val="bg1">
              <a:lumMod val="95000"/>
            </a:schemeClr>
          </a:solidFill>
        </p:grpSpPr>
        <p:sp>
          <p:nvSpPr>
            <p:cNvPr id="51" name="Shape 4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9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2" name="Shape 4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grpFill/>
            <a:ln w="12700">
              <a:solidFill>
                <a:schemeClr val="bg1">
                  <a:lumMod val="9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3" name="Shape 5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grpFill/>
            <a:ln w="12700">
              <a:solidFill>
                <a:schemeClr val="bg1">
                  <a:lumMod val="9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4" name="Shape 5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grpFill/>
            <a:ln w="12700">
              <a:solidFill>
                <a:schemeClr val="bg1">
                  <a:lumMod val="9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5" name="Shape 5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grpFill/>
            <a:ln w="12700">
              <a:solidFill>
                <a:schemeClr val="bg1">
                  <a:lumMod val="9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6" name="Shape 5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grpFill/>
            <a:ln w="12700">
              <a:solidFill>
                <a:schemeClr val="bg1">
                  <a:lumMod val="9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57" name="Shape 591"/>
          <p:cNvGrpSpPr/>
          <p:nvPr/>
        </p:nvGrpSpPr>
        <p:grpSpPr>
          <a:xfrm>
            <a:off x="3180341" y="2095818"/>
            <a:ext cx="291276" cy="297381"/>
            <a:chOff x="3951850" y="2985350"/>
            <a:chExt cx="407950" cy="416500"/>
          </a:xfrm>
          <a:solidFill>
            <a:schemeClr val="bg1">
              <a:lumMod val="95000"/>
            </a:schemeClr>
          </a:solidFill>
        </p:grpSpPr>
        <p:sp>
          <p:nvSpPr>
            <p:cNvPr id="58" name="Shape 5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9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grpFill/>
            <a:ln w="12700">
              <a:solidFill>
                <a:schemeClr val="bg1">
                  <a:lumMod val="9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5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grpFill/>
            <a:ln w="12700">
              <a:solidFill>
                <a:schemeClr val="bg1">
                  <a:lumMod val="9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5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grpFill/>
            <a:ln w="12700">
              <a:solidFill>
                <a:schemeClr val="bg1">
                  <a:lumMod val="9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122"/>
            <a:ext cx="2257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974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059832" y="1563638"/>
            <a:ext cx="3581224" cy="344858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</a:t>
            </a:r>
            <a:endParaRPr lang="el-GR" dirty="0"/>
          </a:p>
        </p:txBody>
      </p:sp>
      <p:grpSp>
        <p:nvGrpSpPr>
          <p:cNvPr id="4" name="Shape 504"/>
          <p:cNvGrpSpPr/>
          <p:nvPr/>
        </p:nvGrpSpPr>
        <p:grpSpPr>
          <a:xfrm>
            <a:off x="571472" y="857238"/>
            <a:ext cx="313892" cy="313892"/>
            <a:chOff x="2594050" y="1631825"/>
            <a:chExt cx="439625" cy="439625"/>
          </a:xfrm>
        </p:grpSpPr>
        <p:sp>
          <p:nvSpPr>
            <p:cNvPr id="5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Shape 522"/>
          <p:cNvGrpSpPr/>
          <p:nvPr/>
        </p:nvGrpSpPr>
        <p:grpSpPr>
          <a:xfrm>
            <a:off x="3914340" y="2306438"/>
            <a:ext cx="1872208" cy="1962985"/>
            <a:chOff x="5961125" y="1623900"/>
            <a:chExt cx="427450" cy="448175"/>
          </a:xfrm>
        </p:grpSpPr>
        <p:sp>
          <p:nvSpPr>
            <p:cNvPr id="10" name="Shape 5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5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5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5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5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4" y="31592"/>
            <a:ext cx="2257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subTitle" idx="4294967295"/>
          </p:nvPr>
        </p:nvSpPr>
        <p:spPr>
          <a:xfrm>
            <a:off x="755576" y="1203597"/>
            <a:ext cx="7814824" cy="3111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Ευχαριστούμε</a:t>
            </a: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!</a:t>
            </a:r>
            <a:r>
              <a:rPr lang="el-GR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400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Wingdings" pitchFamily="2" charset="2"/>
              </a:rPr>
              <a:t> </a:t>
            </a:r>
            <a:endParaRPr lang="en-US" sz="5400" dirty="0">
              <a:solidFill>
                <a:srgbClr val="FFFFFF"/>
              </a:solidFill>
              <a:ea typeface="Roboto Slab"/>
              <a:cs typeface="Roboto Slab"/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l-GR" sz="40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Ερωτήσεις; </a:t>
            </a:r>
            <a:endParaRPr sz="4000" b="1" dirty="0">
              <a:solidFill>
                <a:schemeClr val="lt1"/>
              </a:solidFill>
              <a:latin typeface="Roboto Slab"/>
              <a:ea typeface="Roboto Slab"/>
              <a:cs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69</Words>
  <Application>Microsoft Office PowerPoint</Application>
  <PresentationFormat>On-screen Show (16:9)</PresentationFormat>
  <Paragraphs>38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Roboto Slab</vt:lpstr>
      <vt:lpstr>Nixie One</vt:lpstr>
      <vt:lpstr>Warwick template</vt:lpstr>
      <vt:lpstr>Harvester by Collaborators</vt:lpstr>
      <vt:lpstr>Συμβολαιακή Γεωργία (1/2)</vt:lpstr>
      <vt:lpstr>Συμβολαιακή Γεωργία (2/2)</vt:lpstr>
      <vt:lpstr>Συμβολαιακή Γεωργία (Συνεργατικό περιβάλλον)</vt:lpstr>
      <vt:lpstr>Harvester</vt:lpstr>
      <vt:lpstr>Πλεονεκτήματα</vt:lpstr>
      <vt:lpstr>Προϊόν / Πωλήσεις</vt:lpstr>
      <vt:lpstr>Στόχος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Harvester by Collaborators</dc:title>
  <cp:lastModifiedBy>Christina Kotermayer</cp:lastModifiedBy>
  <cp:revision>33</cp:revision>
  <dcterms:modified xsi:type="dcterms:W3CDTF">2018-05-13T11:14:34Z</dcterms:modified>
</cp:coreProperties>
</file>