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60" r:id="rId5"/>
    <p:sldId id="264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22" autoAdjust="0"/>
  </p:normalViewPr>
  <p:slideViewPr>
    <p:cSldViewPr snapToGrid="0">
      <p:cViewPr>
        <p:scale>
          <a:sx n="53" d="100"/>
          <a:sy n="53" d="100"/>
        </p:scale>
        <p:origin x="11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80A3D-F232-4DFD-8F14-CAEE264ABB0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CF9A7-EAB3-474B-B51F-883BF6ED0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91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Min 10 sec / slide, max </a:t>
            </a:r>
            <a:r>
              <a:rPr lang="en-GB"/>
              <a:t>slide count = 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CF9A7-EAB3-474B-B51F-883BF6ED0CC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52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credentials are stored locally, they can only be accessed if a malicious user gained access to the computer and could decrypt the values.</a:t>
            </a:r>
          </a:p>
          <a:p>
            <a:r>
              <a:rPr lang="en-GB" dirty="0"/>
              <a:t>This is less likely to happen than if a web-based manager was breached, and affects far fewer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CF9A7-EAB3-474B-B51F-883BF6ED0CC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092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CF9A7-EAB3-474B-B51F-883BF6ED0CC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53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are two basic designs. While the left one is mostly consistent with prototypes, the right one has been altered.</a:t>
            </a:r>
          </a:p>
          <a:p>
            <a:r>
              <a:rPr lang="en-GB" dirty="0"/>
              <a:t>Display prototype after this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CF9A7-EAB3-474B-B51F-883BF6ED0CC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9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Point 1: This includes many industry standards.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Point 2: Even if it could auto-fill, this would be incredibly limited due to the development time required.</a:t>
            </a:r>
          </a:p>
          <a:p>
            <a:r>
              <a:rPr lang="en-GB" dirty="0"/>
              <a:t>Point 3: This said, the application can be reset by deleting both the stored sign-in details and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CF9A7-EAB3-474B-B51F-883BF6ED0CC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40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4A88-CF37-B8B9-A3B4-969AFE5B0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F26C4-9905-4B88-21E7-41B2D55E4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44078-C5B9-1AE7-44A1-D4288C3A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016-4265-43A0-A46D-DC7B470CC7C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6022-CB18-0C50-41B9-87A1DD9F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03572-5B12-53FD-481F-D838DFB4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BDAB-E5D9-4AC9-A24F-082F15915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5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7BAE-55AD-52E7-C2D9-2F9EE29E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511D7-BB0C-C9E3-692A-3D4646559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C41A4-F3A3-9A52-A257-1AC9A8BF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016-4265-43A0-A46D-DC7B470CC7C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2CDE-4ADC-1475-CBDF-25ED8151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5424-7D81-B8F9-E037-244402F6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BDAB-E5D9-4AC9-A24F-082F15915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81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98D1C-668A-3EBF-C6B4-5A1C89445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D8B76-528D-8733-DF3D-390CECEE5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91740-F4C6-0D3A-51B7-3A6DECA4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016-4265-43A0-A46D-DC7B470CC7C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5298-BE70-F70E-4240-800EBA31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D848-B407-FB3F-0304-C1E7E0FA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BDAB-E5D9-4AC9-A24F-082F15915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4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61FB-A8B4-23C3-F2B0-04375F59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01C2-B4E6-4ABC-35D9-EB696DB3E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3FF8F-1A9E-5093-6D6B-459198BC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016-4265-43A0-A46D-DC7B470CC7C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1986-BEFF-C066-33AF-E1EE72C6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F78BA-8EDD-6342-073C-9FC9B5F0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BDAB-E5D9-4AC9-A24F-082F15915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5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C7C9-C0DC-81C8-3EA3-6728FA7A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B33F-7460-A5E4-DF30-6C0A5DD75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64EA-7A7D-3534-465D-4F5F9D52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016-4265-43A0-A46D-DC7B470CC7C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2655C-532A-7EDB-1B20-62BF16FD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C612A-32E1-359F-6914-120E8D07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BDAB-E5D9-4AC9-A24F-082F15915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16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787B-72C7-853C-FC20-476078A3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9B46E-4FC2-AFE0-AF88-1AE2CB6BC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297B2-E4C5-8AE4-30CF-C3D8D9D1C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F9B8-47AD-A3BE-3583-B1909215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016-4265-43A0-A46D-DC7B470CC7C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867B3-3041-2398-BA7E-D539B423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2CD6C-FFF1-47DD-3014-74E568CF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BDAB-E5D9-4AC9-A24F-082F15915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6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B666-06DA-C77C-BF6F-6F36A82D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DF11B-34C3-91FF-162E-1DBEA464C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9F043-FAF8-9543-90DA-90CDC9E6C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D63A2-F77A-154E-A14D-4A62BC22E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02A97-B6C9-FED7-6C4B-15ECB2175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68F1C-7D78-F5FF-B77C-AD2B3A59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016-4265-43A0-A46D-DC7B470CC7C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F2D5D-6256-6139-E7BB-E7092F82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F9F20-41F9-9EF8-B04B-28209927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BDAB-E5D9-4AC9-A24F-082F15915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86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15F1-55C4-3790-45F5-C8B527DD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F0823-BAF8-D03F-5433-4F177D43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016-4265-43A0-A46D-DC7B470CC7C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A2EDF-5DF7-0CD0-D77A-82224690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B515C-CDAA-E71A-5051-31FF020B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BDAB-E5D9-4AC9-A24F-082F15915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97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9F197-DF4B-CDBD-BB77-4E1A5463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016-4265-43A0-A46D-DC7B470CC7C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62A74-C9B8-9278-8721-63B4A472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E75E1-D752-2105-0413-3E78D7C6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BDAB-E5D9-4AC9-A24F-082F15915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18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D324-BB69-CB98-9F45-BF2302D3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B9652-81E0-617D-30C5-16036164F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BBEFD-A746-A4C9-CFE7-D8B3F52F4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0077A-AD21-B777-5627-D99F6FFD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016-4265-43A0-A46D-DC7B470CC7C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B3CB-3619-914E-64DD-5D848457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D5FDC-C342-7D12-AA9E-86152951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BDAB-E5D9-4AC9-A24F-082F15915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62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DC43-EA3E-55A1-D2DC-47A8DD52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BA2EF-33FB-2F2E-A930-CB43C6EAD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93147-8398-EE9E-8697-11483181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63E2A-31E2-9912-D0F7-40D1BB7E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016-4265-43A0-A46D-DC7B470CC7C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CAC74-40CE-B057-867C-B88B6B56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D1AC3-F7F4-D074-D1CE-18DBAD9D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BDAB-E5D9-4AC9-A24F-082F15915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30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D1756-AD91-3D31-3055-ECBDB8C69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66326-94CA-8F8D-D8C3-C8E66452A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A9A90-8C32-B07F-3419-F3B02189F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4A016-4265-43A0-A46D-DC7B470CC7C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5D678-28B0-CBBD-D896-196BB966E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511B3-91B0-DBBC-C8DF-8827E845D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8BDAB-E5D9-4AC9-A24F-082F15915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29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7496-15EC-F1A8-FF2A-EA6174717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 1004 Interim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B1A9F-2A3B-E08E-DB56-45DCE4711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Max Lowther</a:t>
            </a:r>
          </a:p>
        </p:txBody>
      </p:sp>
    </p:spTree>
    <p:extLst>
      <p:ext uri="{BB962C8B-B14F-4D97-AF65-F5344CB8AC3E}">
        <p14:creationId xmlns:p14="http://schemas.microsoft.com/office/powerpoint/2010/main" val="207306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BDA0-7890-FEB6-660A-54141FF4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23E88-3C53-E93A-0DEA-FA7E6E17A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web application stores both usernames and passwords for a user, making it easier for them to sign-in to applications and websites.</a:t>
            </a:r>
          </a:p>
          <a:p>
            <a:r>
              <a:rPr lang="en-GB" dirty="0"/>
              <a:t>The application stores these details locally in a secure format, and this may only be accessed by a sign-in, keeping their details from being accessed without permission.</a:t>
            </a:r>
          </a:p>
        </p:txBody>
      </p:sp>
    </p:spTree>
    <p:extLst>
      <p:ext uri="{BB962C8B-B14F-4D97-AF65-F5344CB8AC3E}">
        <p14:creationId xmlns:p14="http://schemas.microsoft.com/office/powerpoint/2010/main" val="275513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7925-2BF3-9188-EB62-09190224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0515-430D-269D-4FDA-936B4D6DC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many similar password managers, some are local applications, such as </a:t>
            </a:r>
            <a:r>
              <a:rPr lang="en-GB" dirty="0" err="1"/>
              <a:t>Nordpass</a:t>
            </a:r>
            <a:r>
              <a:rPr lang="en-GB" dirty="0"/>
              <a:t>, while others are webapps or built into browsers, such as the Chrome password manager.</a:t>
            </a:r>
          </a:p>
          <a:p>
            <a:r>
              <a:rPr lang="en-GB" dirty="0"/>
              <a:t>This program acts similarly to other such managers, but unlike most stores credentials entirely locally.</a:t>
            </a:r>
          </a:p>
        </p:txBody>
      </p:sp>
    </p:spTree>
    <p:extLst>
      <p:ext uri="{BB962C8B-B14F-4D97-AF65-F5344CB8AC3E}">
        <p14:creationId xmlns:p14="http://schemas.microsoft.com/office/powerpoint/2010/main" val="310922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9C3D-5A43-BCAC-64CC-A59C03F5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 and Sprints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4881C-6765-E62C-6EBE-55000B84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At time of writing, two sprints have been completed, one is currently in progress, and a fourth is fully planned.</a:t>
            </a:r>
          </a:p>
          <a:p>
            <a:r>
              <a:rPr lang="en-GB" dirty="0"/>
              <a:t>In Sprint 1 very little code development was performed, with most work being for research and a limited amount of design.</a:t>
            </a:r>
          </a:p>
          <a:p>
            <a:r>
              <a:rPr lang="en-GB" dirty="0"/>
              <a:t>In Sprint 2, initial designs were planned out, alongside the first prototype of the webpage.</a:t>
            </a:r>
          </a:p>
          <a:p>
            <a:r>
              <a:rPr lang="en-GB" dirty="0"/>
              <a:t>In Sprint 3, a significant amount of functionality is expected to be added, at minimum including sign-in and loading/saving. Proper encryption may also be added in this sprint or the next.</a:t>
            </a:r>
          </a:p>
          <a:p>
            <a:r>
              <a:rPr lang="en-GB" dirty="0"/>
              <a:t>In Sprint 4, additional functionality –the ability to show and hide passwords alongside copying them- is expected to be added.</a:t>
            </a:r>
          </a:p>
        </p:txBody>
      </p:sp>
    </p:spTree>
    <p:extLst>
      <p:ext uri="{BB962C8B-B14F-4D97-AF65-F5344CB8AC3E}">
        <p14:creationId xmlns:p14="http://schemas.microsoft.com/office/powerpoint/2010/main" val="267236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E8B8-C0B9-2F94-2F22-E10EB781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77BD-FBE2-6DEF-9FE0-10FA8869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As a user, I want to have easy access to my passwords so that I can spend less time signing in and won’t lose them.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As a user, I want my log in information to remain secure, so it is unlikely for my accounts to be breached.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As a user, I want secure information (such as my passwords) to be behind a sign in, so malicious actors cannot access them even if they gain access to my computer.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As a user, I want to be able to reset my login password, so if I forget it, I can still access my other passwords.</a:t>
            </a:r>
          </a:p>
          <a:p>
            <a:r>
              <a:rPr lang="en-GB" dirty="0"/>
              <a:t>As a user, I want the application to be easily accessible, preferably without requiring any prerequisites, so it is easier to install and use.</a:t>
            </a:r>
          </a:p>
        </p:txBody>
      </p:sp>
    </p:spTree>
    <p:extLst>
      <p:ext uri="{BB962C8B-B14F-4D97-AF65-F5344CB8AC3E}">
        <p14:creationId xmlns:p14="http://schemas.microsoft.com/office/powerpoint/2010/main" val="219942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E2D2-5C60-70B7-FB8E-A8766F84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Models</a:t>
            </a:r>
          </a:p>
        </p:txBody>
      </p:sp>
      <p:pic>
        <p:nvPicPr>
          <p:cNvPr id="7" name="Picture 6" descr="A screenshot of a diagram&#10;&#10;Description automatically generated">
            <a:extLst>
              <a:ext uri="{FF2B5EF4-FFF2-40B4-BE49-F238E27FC236}">
                <a16:creationId xmlns:a16="http://schemas.microsoft.com/office/drawing/2014/main" id="{C6E35096-8407-B111-4041-CE8ADFDDA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4276725" cy="3590925"/>
          </a:xfrm>
          <a:prstGeom prst="rect">
            <a:avLst/>
          </a:prstGeom>
        </p:spPr>
      </p:pic>
      <p:pic>
        <p:nvPicPr>
          <p:cNvPr id="10" name="Picture 9" descr="A diagram of a sign in&#10;&#10;Description automatically generated">
            <a:extLst>
              <a:ext uri="{FF2B5EF4-FFF2-40B4-BE49-F238E27FC236}">
                <a16:creationId xmlns:a16="http://schemas.microsoft.com/office/drawing/2014/main" id="{258C6417-A9F8-DAAD-92CC-CADD9A5C4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712" y="1690688"/>
            <a:ext cx="5554288" cy="34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8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0239-CEF4-2AEB-9B2D-364FD4B7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Designs</a:t>
            </a: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CC18999-AAAD-F919-D007-DEA37E471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2262"/>
            <a:ext cx="4572635" cy="1133475"/>
          </a:xfrm>
          <a:prstGeom prst="rect">
            <a:avLst/>
          </a:prstGeom>
        </p:spPr>
      </p:pic>
      <p:pic>
        <p:nvPicPr>
          <p:cNvPr id="5" name="Picture 4" descr="A sign in box with red text&#10;&#10;Description automatically generated">
            <a:extLst>
              <a:ext uri="{FF2B5EF4-FFF2-40B4-BE49-F238E27FC236}">
                <a16:creationId xmlns:a16="http://schemas.microsoft.com/office/drawing/2014/main" id="{DB677FF9-DA99-3BA5-5173-388613F60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165" y="2238374"/>
            <a:ext cx="457263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5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EBE0-C550-A747-D2CB-0CE0E51D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B7D5-783D-8BC4-314C-D18C7EFEC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Due to the restriction of the project to exclusively HTML, CSS and JS, many cryptographic schemes cannot be used.</a:t>
            </a:r>
          </a:p>
          <a:p>
            <a:r>
              <a:rPr lang="en-GB" dirty="0"/>
              <a:t>As this is a local application, and does not plug-in to browsers, it cannot be used to auto-fill usernames and passwords.</a:t>
            </a:r>
          </a:p>
          <a:p>
            <a:r>
              <a:rPr lang="en-GB" dirty="0"/>
              <a:t>As there are no servers, there is no method to reset sign-in details while maintaining security.</a:t>
            </a:r>
          </a:p>
        </p:txBody>
      </p:sp>
    </p:spTree>
    <p:extLst>
      <p:ext uri="{BB962C8B-B14F-4D97-AF65-F5344CB8AC3E}">
        <p14:creationId xmlns:p14="http://schemas.microsoft.com/office/powerpoint/2010/main" val="396652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601</Words>
  <Application>Microsoft Office PowerPoint</Application>
  <PresentationFormat>Widescreen</PresentationFormat>
  <Paragraphs>39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COMP 1004 Interim Video</vt:lpstr>
      <vt:lpstr>Project Vision</vt:lpstr>
      <vt:lpstr>Project Background</vt:lpstr>
      <vt:lpstr>Planning and Sprints</vt:lpstr>
      <vt:lpstr>User Stories</vt:lpstr>
      <vt:lpstr>UML Models</vt:lpstr>
      <vt:lpstr>Page Designs</vt:lpstr>
      <vt:lpstr>Issues and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Lowther</dc:creator>
  <cp:lastModifiedBy>Max Lowther</cp:lastModifiedBy>
  <cp:revision>5</cp:revision>
  <dcterms:created xsi:type="dcterms:W3CDTF">2024-01-14T13:48:33Z</dcterms:created>
  <dcterms:modified xsi:type="dcterms:W3CDTF">2024-01-14T15:26:06Z</dcterms:modified>
</cp:coreProperties>
</file>