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62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77463" autoAdjust="0"/>
  </p:normalViewPr>
  <p:slideViewPr>
    <p:cSldViewPr snapToGrid="0">
      <p:cViewPr>
        <p:scale>
          <a:sx n="62" d="100"/>
          <a:sy n="62" d="100"/>
        </p:scale>
        <p:origin x="808" y="28"/>
      </p:cViewPr>
      <p:guideLst/>
    </p:cSldViewPr>
  </p:slideViewPr>
  <p:outlineViewPr>
    <p:cViewPr>
      <p:scale>
        <a:sx n="33" d="100"/>
        <a:sy n="33" d="100"/>
      </p:scale>
      <p:origin x="0" y="-5932"/>
    </p:cViewPr>
  </p:outlineViewPr>
  <p:notesTextViewPr>
    <p:cViewPr>
      <p:scale>
        <a:sx n="1" d="1"/>
        <a:sy n="1" d="1"/>
      </p:scale>
      <p:origin x="0" y="-15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466C6-D773-4C7A-8FC6-56D72631CCD2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DE285-6D53-419F-AC7C-13B27FCD7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11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6 Minutes.</a:t>
            </a:r>
          </a:p>
          <a:p>
            <a:r>
              <a:rPr lang="en-GB" dirty="0"/>
              <a:t>Tentative assignments:</a:t>
            </a:r>
          </a:p>
          <a:p>
            <a:r>
              <a:rPr lang="en-GB" dirty="0"/>
              <a:t>1:30 – Application</a:t>
            </a:r>
          </a:p>
          <a:p>
            <a:r>
              <a:rPr lang="en-GB" dirty="0"/>
              <a:t>3:10 – Sprints</a:t>
            </a:r>
          </a:p>
          <a:p>
            <a:r>
              <a:rPr lang="en-GB" dirty="0"/>
              <a:t>0:10 – UML</a:t>
            </a:r>
          </a:p>
          <a:p>
            <a:r>
              <a:rPr lang="en-GB" dirty="0"/>
              <a:t>0:50 – Issues and Challenges</a:t>
            </a:r>
          </a:p>
          <a:p>
            <a:r>
              <a:rPr lang="en-GB" dirty="0"/>
              <a:t>0:20 - Poster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DE285-6D53-419F-AC7C-13B27FCD7BB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139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Major progress, leaving just two program-side tests.</a:t>
            </a:r>
          </a:p>
          <a:p>
            <a:r>
              <a:rPr lang="en-GB" dirty="0"/>
              <a:t>At this point, the program was fully functional and usable, but lacked security.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DE285-6D53-419F-AC7C-13B27FCD7BB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458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was the final sprint.</a:t>
            </a:r>
          </a:p>
          <a:p>
            <a:r>
              <a:rPr lang="en-GB" dirty="0"/>
              <a:t>Though Hashing was added, the Encryption and Decryption features were not due to the need to finish the Portfolio taking priority.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DE285-6D53-419F-AC7C-13B27FCD7BB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933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are the two sequence diagrams created for the Password Manager, the left one represents the Saving process, the right the process of Signing In and Loading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DE285-6D53-419F-AC7C-13B27FCD7BB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374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program execution beforehand, maybe talk about “Final Project Plan” as well?</a:t>
            </a:r>
          </a:p>
          <a:p>
            <a:r>
              <a:rPr lang="en-GB" dirty="0"/>
              <a:t>Do NOT spend too long on sprints, they make up the majority of the slides, but aren’t very important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DE285-6D53-419F-AC7C-13B27FCD7BB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565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Decent progress, not the best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DE285-6D53-419F-AC7C-13B27FCD7BB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701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Again, decent progress for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DE285-6D53-419F-AC7C-13B27FCD7BB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105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Bad progress towards the project, but a major submission was completed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DE285-6D53-419F-AC7C-13B27FCD7BB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701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Work was done, but no tasks were completed. Overestimated capacity.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DE285-6D53-419F-AC7C-13B27FCD7BB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207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Little progress made due to JS file management difficulties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DE285-6D53-419F-AC7C-13B27FCD7BB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643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Major progress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DE285-6D53-419F-AC7C-13B27FCD7BB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224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Good progress, but on small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DE285-6D53-419F-AC7C-13B27FCD7BB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004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61862-114A-DAF3-C36C-BB28BEC38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DED00-34A9-33FE-E6BD-D9B6C4923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5644C-A65B-CADA-CD51-985916E2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4658-6D3F-4257-9757-05395A3DAEDC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06D28-50A1-5191-7892-6E5DCB31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A6FD2-150D-7D83-17CD-CA5B517D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C86-7192-4504-91E7-A2C326998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15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3ABF-5686-D5D1-0EEB-3D6AFE908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9EE7C-A4EA-D7A7-B46B-4B0F5B3A7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0879F-E25D-991D-A1D9-26CF0B4A7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4658-6D3F-4257-9757-05395A3DAEDC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D5467-581C-2F7E-0234-19159D0A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FCBDC-2916-9F13-9E6A-9697EC63B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C86-7192-4504-91E7-A2C326998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8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D7337-0473-5C1D-30C6-C9CD739DF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AFEC0-5EBF-4FA9-9138-1C645C9AE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BC920-3D54-60F4-4185-8A0B6942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4658-6D3F-4257-9757-05395A3DAEDC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962E4-7357-0EE9-745D-B0AEBAC2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48197-913B-705E-4C73-6DB6ABA1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C86-7192-4504-91E7-A2C326998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83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35AF-9F3B-10A6-9AC2-0A6ECD350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4DCF4-E0BF-B79A-4463-36E2C0541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59600-B710-7792-4BDB-C50A8AA2E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4658-6D3F-4257-9757-05395A3DAEDC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F66C1-7A8C-2035-7F0A-9B6A9D45A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86566-28D3-2A22-63E7-B5147D895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C86-7192-4504-91E7-A2C326998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1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2E5B-3485-A615-0ADB-AD8144C2B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6F1A3-E791-739D-F38D-5666FF4E4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B8CD2-BA8B-BDB2-51BA-FAE4FABE7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4658-6D3F-4257-9757-05395A3DAEDC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4C757-0FC9-DE13-1FCA-3590D9D2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40E65-4DEB-9977-B96E-5943CB1D8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C86-7192-4504-91E7-A2C326998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22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796A-954A-E234-4F30-3C47627E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93730-BB1B-DA4B-B232-59222D6DC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B47AF-C367-9C7B-DA45-80FA132F3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64056-C532-D18D-1012-822731FB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4658-6D3F-4257-9757-05395A3DAEDC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02563-C047-B4D6-1F79-E5B8D880F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A92F3-E6B6-40D0-E359-56969522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C86-7192-4504-91E7-A2C326998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65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8834-F8ED-02E7-32FE-9934846C4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A4BF6-35B0-0455-36D9-B425CF947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FCC39-92C6-FF02-F075-13EE489C2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17795-D59C-FFA5-680F-F63A2C690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E6665A-A2CD-9648-B66B-36D100C17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C5B31-44F5-113F-2024-64E93CECD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4658-6D3F-4257-9757-05395A3DAEDC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EA009-6F3D-38C9-B091-BCAFA38D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9750D-4E02-0694-08FB-A8FE2EE4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C86-7192-4504-91E7-A2C326998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28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1570-1AB8-613E-499D-B53CAADCA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C5DA4-3E97-170C-F3E1-EFE5EEF2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4658-6D3F-4257-9757-05395A3DAEDC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CFB1F-4CD4-C1A8-E764-C3D6425E8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38096-8311-F9DE-B630-FF747E59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C86-7192-4504-91E7-A2C326998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77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C8542D-E6AE-6FA5-E4C1-2D7219DB3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4658-6D3F-4257-9757-05395A3DAEDC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80940-8D36-CF48-A7BA-825C908A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31FF9-8272-1ECC-ACAD-D44A9B6C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C86-7192-4504-91E7-A2C326998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78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471C-E4AF-0AEA-9E1C-BAC9DF03E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89CC2-F2F4-DC0B-55CC-FCF4223B9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BA21F-D2FC-93B5-8769-AD386775B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33E7D-E542-D37C-5DD0-FDD3524E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4658-6D3F-4257-9757-05395A3DAEDC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E762B-5523-E552-BEF7-018E1DEA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5EC90-D7CB-BBE7-34C8-4BF7A15B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C86-7192-4504-91E7-A2C326998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51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7177-22D2-8747-F2CA-553B51DC0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D32B45-665C-D2F3-DB53-BB95D3348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89054-4A6A-2722-AB95-D7F5D8D08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3BB0F-1EAC-8F51-F6E2-376C4AE0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4658-6D3F-4257-9757-05395A3DAEDC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4E0A2-78F6-557C-56EE-395498548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71883-E281-2567-A1F9-D93AAC0F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C86-7192-4504-91E7-A2C326998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86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AF0FD-A53F-7823-900B-233EC398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7727B-7FDE-778E-4DC0-0777B9BF7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55F33-A53E-2197-BC19-78CA112AD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B74658-6D3F-4257-9757-05395A3DAEDC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DC3D3-6B63-A1E5-B750-E9A6D5ADF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BE431-DE34-274D-7D5D-1A6256E8E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7EAC86-7192-4504-91E7-A2C326998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75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58162-7E40-0C42-DD26-051FDA61D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Password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AE675-6266-CE73-0C67-573C69EC5D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Max Lowther</a:t>
            </a:r>
          </a:p>
        </p:txBody>
      </p:sp>
    </p:spTree>
    <p:extLst>
      <p:ext uri="{BB962C8B-B14F-4D97-AF65-F5344CB8AC3E}">
        <p14:creationId xmlns:p14="http://schemas.microsoft.com/office/powerpoint/2010/main" val="2500606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AE20-8110-ACC5-999D-29FE6A73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9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2D577-A07A-D96E-11EE-C6DAEC844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Timeframe:</a:t>
            </a:r>
          </a:p>
          <a:p>
            <a:pPr marL="0" indent="0">
              <a:buNone/>
            </a:pPr>
            <a:r>
              <a:rPr lang="en-GB" dirty="0"/>
              <a:t>18/03/24 – 31/03/24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Objectives:</a:t>
            </a:r>
          </a:p>
          <a:p>
            <a:r>
              <a:rPr lang="en-GB" dirty="0"/>
              <a:t>Add Credential Display functionality (Complete)</a:t>
            </a:r>
          </a:p>
          <a:p>
            <a:r>
              <a:rPr lang="en-GB" dirty="0"/>
              <a:t>Allow for the creation of Credential Display elements (Complete)</a:t>
            </a:r>
          </a:p>
          <a:p>
            <a:r>
              <a:rPr lang="en-GB" dirty="0"/>
              <a:t>Allow for the creation of Credentials (Complete)</a:t>
            </a:r>
          </a:p>
          <a:p>
            <a:r>
              <a:rPr lang="en-GB" dirty="0"/>
              <a:t>Allow for Credential Updates to be Saved (Complete)</a:t>
            </a:r>
          </a:p>
          <a:p>
            <a:r>
              <a:rPr lang="en-GB" dirty="0"/>
              <a:t>Implement Encryption / Decryption / Hashing (Incomplete)</a:t>
            </a:r>
          </a:p>
          <a:p>
            <a:r>
              <a:rPr lang="en-GB" dirty="0"/>
              <a:t>Test (Incomplete)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C85D48-D4BA-903F-0180-B0B613932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100" y="-31792"/>
            <a:ext cx="4152900" cy="1190625"/>
          </a:xfrm>
          <a:prstGeom prst="rect">
            <a:avLst/>
          </a:prstGeom>
        </p:spPr>
      </p:pic>
      <p:pic>
        <p:nvPicPr>
          <p:cNvPr id="6" name="Picture 5" descr="A screenshot of a login box&#10;&#10;Description automatically generated">
            <a:extLst>
              <a:ext uri="{FF2B5EF4-FFF2-40B4-BE49-F238E27FC236}">
                <a16:creationId xmlns:a16="http://schemas.microsoft.com/office/drawing/2014/main" id="{BF8B94B6-113F-1FDF-5AED-6EC786F88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490" y="2199005"/>
            <a:ext cx="5731510" cy="122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6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AE20-8110-ACC5-999D-29FE6A73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2D577-A07A-D96E-11EE-C6DAEC844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Timeframe:</a:t>
            </a:r>
          </a:p>
          <a:p>
            <a:pPr marL="0" indent="0">
              <a:buNone/>
            </a:pPr>
            <a:r>
              <a:rPr lang="en-GB" dirty="0"/>
              <a:t>01/04/24 – 14/04/24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Objectives:</a:t>
            </a:r>
          </a:p>
          <a:p>
            <a:r>
              <a:rPr lang="en-GB" dirty="0"/>
              <a:t>Hashing Added (Complete)</a:t>
            </a:r>
          </a:p>
          <a:p>
            <a:r>
              <a:rPr lang="en-GB" dirty="0"/>
              <a:t>Encryption / Decryption Added (Incomplete)</a:t>
            </a:r>
          </a:p>
          <a:p>
            <a:r>
              <a:rPr lang="en-GB" dirty="0"/>
              <a:t>UML Diagrams Created (Complete)</a:t>
            </a:r>
          </a:p>
          <a:p>
            <a:r>
              <a:rPr lang="en-GB" dirty="0"/>
              <a:t>Portfolio Finished (Complete)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6D1DC8-1D61-BCAE-6F2B-6B60898FB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150" y="0"/>
            <a:ext cx="41338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2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F2B4-08C7-96C3-871C-51A85F3D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Diagrams</a:t>
            </a:r>
          </a:p>
        </p:txBody>
      </p:sp>
      <p:pic>
        <p:nvPicPr>
          <p:cNvPr id="7" name="Picture 6" descr="A diagram of a process&#10;&#10;Description automatically generated">
            <a:extLst>
              <a:ext uri="{FF2B5EF4-FFF2-40B4-BE49-F238E27FC236}">
                <a16:creationId xmlns:a16="http://schemas.microsoft.com/office/drawing/2014/main" id="{11D523F7-1D86-7006-2F82-5188A3B9B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401"/>
            <a:ext cx="5162550" cy="4400550"/>
          </a:xfrm>
          <a:prstGeom prst="rect">
            <a:avLst/>
          </a:prstGeom>
        </p:spPr>
      </p:pic>
      <p:pic>
        <p:nvPicPr>
          <p:cNvPr id="9" name="Picture 8" descr="A diagram of a software development&#10;&#10;Description automatically generated with medium confidence">
            <a:extLst>
              <a:ext uri="{FF2B5EF4-FFF2-40B4-BE49-F238E27FC236}">
                <a16:creationId xmlns:a16="http://schemas.microsoft.com/office/drawing/2014/main" id="{A9EDCE88-B7AA-68CB-C07F-C39DD2588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976" y="1397402"/>
            <a:ext cx="6895024" cy="4400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53B3E-6629-75D5-0D56-52BA42C6AE68}"/>
              </a:ext>
            </a:extLst>
          </p:cNvPr>
          <p:cNvSpPr txBox="1"/>
          <p:nvPr/>
        </p:nvSpPr>
        <p:spPr>
          <a:xfrm>
            <a:off x="138223" y="5797951"/>
            <a:ext cx="502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Sequence Diagram for Saving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2F20B5-45DA-A054-47E6-94E254FA0ECD}"/>
              </a:ext>
            </a:extLst>
          </p:cNvPr>
          <p:cNvSpPr txBox="1"/>
          <p:nvPr/>
        </p:nvSpPr>
        <p:spPr>
          <a:xfrm>
            <a:off x="5296976" y="5797951"/>
            <a:ext cx="689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Sequence Diagram for Signing In and Loading</a:t>
            </a:r>
          </a:p>
        </p:txBody>
      </p:sp>
    </p:spTree>
    <p:extLst>
      <p:ext uri="{BB962C8B-B14F-4D97-AF65-F5344CB8AC3E}">
        <p14:creationId xmlns:p14="http://schemas.microsoft.com/office/powerpoint/2010/main" val="116035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9569-DE8D-4344-9B41-3464C2D8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 and 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8149A-B35D-4749-37A6-CD4E9523B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File handling</a:t>
            </a:r>
          </a:p>
          <a:p>
            <a:pPr lvl="1"/>
            <a:r>
              <a:rPr lang="en-GB" dirty="0"/>
              <a:t>Difficulties during development</a:t>
            </a:r>
          </a:p>
          <a:p>
            <a:pPr lvl="1"/>
            <a:r>
              <a:rPr lang="en-GB" dirty="0"/>
              <a:t>Inability to update files, only upload and download</a:t>
            </a:r>
          </a:p>
          <a:p>
            <a:pPr lvl="1"/>
            <a:endParaRPr lang="en-GB" dirty="0"/>
          </a:p>
          <a:p>
            <a:r>
              <a:rPr lang="en-GB" dirty="0"/>
              <a:t>Cryptography</a:t>
            </a:r>
          </a:p>
          <a:p>
            <a:pPr lvl="1"/>
            <a:r>
              <a:rPr lang="en-GB" dirty="0"/>
              <a:t>Issues with the asynchronous nature of the library</a:t>
            </a:r>
          </a:p>
          <a:p>
            <a:pPr lvl="1"/>
            <a:endParaRPr lang="en-GB" dirty="0"/>
          </a:p>
          <a:p>
            <a:r>
              <a:rPr lang="en-GB" dirty="0"/>
              <a:t>Time Management</a:t>
            </a:r>
          </a:p>
          <a:p>
            <a:pPr lvl="1"/>
            <a:r>
              <a:rPr lang="en-GB" dirty="0"/>
              <a:t>Ran out of development time, resulting in Encryption and Decryption being dropped</a:t>
            </a:r>
          </a:p>
        </p:txBody>
      </p:sp>
    </p:spTree>
    <p:extLst>
      <p:ext uri="{BB962C8B-B14F-4D97-AF65-F5344CB8AC3E}">
        <p14:creationId xmlns:p14="http://schemas.microsoft.com/office/powerpoint/2010/main" val="19252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205E313-023A-5E3B-5F64-5B479635B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414" y="0"/>
            <a:ext cx="9711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7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381E-8814-9678-F594-56925BF7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821B0-4211-56F3-03F9-E3134C1AC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Timeframe:</a:t>
            </a:r>
          </a:p>
          <a:p>
            <a:pPr marL="0" indent="0">
              <a:buNone/>
            </a:pPr>
            <a:r>
              <a:rPr lang="en-GB" dirty="0"/>
              <a:t>20/11/23 – 03/12/23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Objectives:</a:t>
            </a:r>
          </a:p>
          <a:p>
            <a:r>
              <a:rPr lang="en-GB" dirty="0"/>
              <a:t>Research Password Managers (Complete)</a:t>
            </a:r>
          </a:p>
          <a:p>
            <a:r>
              <a:rPr lang="en-GB" dirty="0"/>
              <a:t>Research Encryption Algorithms (Complete)</a:t>
            </a:r>
          </a:p>
          <a:p>
            <a:r>
              <a:rPr lang="en-GB" dirty="0"/>
              <a:t>Draft to end of Design (Incomplete)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0B5E3-B901-B190-9633-D3610F4DE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825" y="0"/>
            <a:ext cx="40671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AE20-8110-ACC5-999D-29FE6A73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2D577-A07A-D96E-11EE-C6DAEC844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Timeframe:</a:t>
            </a:r>
          </a:p>
          <a:p>
            <a:pPr marL="0" indent="0">
              <a:buNone/>
            </a:pPr>
            <a:r>
              <a:rPr lang="en-GB" dirty="0"/>
              <a:t>04/12/23 – 17/12/23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Objectives:</a:t>
            </a:r>
          </a:p>
          <a:p>
            <a:r>
              <a:rPr lang="en-GB" dirty="0"/>
              <a:t>Design Page (Complete)</a:t>
            </a:r>
          </a:p>
          <a:p>
            <a:r>
              <a:rPr lang="en-GB" dirty="0"/>
              <a:t>Build Proof of Concept Page (Incomplete)</a:t>
            </a:r>
          </a:p>
          <a:p>
            <a:r>
              <a:rPr lang="en-GB" dirty="0"/>
              <a:t>Begin Code Development (Incomplete)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EF6FB-B819-7185-69D9-175BC2183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900" y="0"/>
            <a:ext cx="4229100" cy="2009775"/>
          </a:xfrm>
          <a:prstGeom prst="rect">
            <a:avLst/>
          </a:prstGeom>
        </p:spPr>
      </p:pic>
      <p:pic>
        <p:nvPicPr>
          <p:cNvPr id="7" name="Picture 6" descr="A sign in box with red text&#10;&#10;Description automatically generated">
            <a:extLst>
              <a:ext uri="{FF2B5EF4-FFF2-40B4-BE49-F238E27FC236}">
                <a16:creationId xmlns:a16="http://schemas.microsoft.com/office/drawing/2014/main" id="{E3EA457D-1DD7-9578-3D9E-D6B547D658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898" y="4655342"/>
            <a:ext cx="4229101" cy="2202657"/>
          </a:xfrm>
          <a:prstGeom prst="rect">
            <a:avLst/>
          </a:prstGeo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6CC4FDE-BF95-9FF0-8414-A40115DF18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362" y="2765742"/>
            <a:ext cx="4572638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5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AE20-8110-ACC5-999D-29FE6A73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2D577-A07A-D96E-11EE-C6DAEC844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Timeframe:</a:t>
            </a:r>
          </a:p>
          <a:p>
            <a:pPr marL="0" indent="0">
              <a:buNone/>
            </a:pPr>
            <a:r>
              <a:rPr lang="en-GB" dirty="0"/>
              <a:t>18/12/23 – 07/01/24 (Long)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Objectives:</a:t>
            </a:r>
          </a:p>
          <a:p>
            <a:r>
              <a:rPr lang="en-GB" dirty="0"/>
              <a:t>Make Page Draft (Complete)</a:t>
            </a:r>
          </a:p>
          <a:p>
            <a:r>
              <a:rPr lang="en-GB" dirty="0"/>
              <a:t>Add Sign In functionality (Incomplete)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1268C-B8AA-2492-3432-695C1CD8D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150" y="0"/>
            <a:ext cx="4133850" cy="163830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5DAD092-5BAC-C3B2-ED32-4A440F7A9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490" y="4773295"/>
            <a:ext cx="5731510" cy="208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0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AE20-8110-ACC5-999D-29FE6A73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Sprint 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2D577-A07A-D96E-11EE-C6DAEC844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Timeframe:</a:t>
            </a:r>
          </a:p>
          <a:p>
            <a:pPr marL="0" indent="0">
              <a:buNone/>
            </a:pPr>
            <a:r>
              <a:rPr lang="en-GB"/>
              <a:t>08/01/24 – 21/01/24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Objectives:</a:t>
            </a:r>
          </a:p>
          <a:p>
            <a:r>
              <a:rPr lang="en-GB"/>
              <a:t>Add Sign In functionality (incomplete)</a:t>
            </a:r>
          </a:p>
          <a:p>
            <a:r>
              <a:rPr lang="en-GB"/>
              <a:t>Get initial Loading and Saving functional (incomplete)</a:t>
            </a:r>
          </a:p>
          <a:p>
            <a:r>
              <a:rPr lang="en-GB"/>
              <a:t>Password Encryption / Decryption added (incomplete)</a:t>
            </a:r>
          </a:p>
          <a:p>
            <a:r>
              <a:rPr lang="en-GB"/>
              <a:t>Make Video (complete)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C0F891-07E1-99DF-482E-AEF25245E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350" y="0"/>
            <a:ext cx="40576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3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AE20-8110-ACC5-999D-29FE6A73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5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2D577-A07A-D96E-11EE-C6DAEC844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Timeframe:</a:t>
            </a:r>
          </a:p>
          <a:p>
            <a:pPr marL="0" indent="0">
              <a:buNone/>
            </a:pPr>
            <a:r>
              <a:rPr lang="en-GB" dirty="0"/>
              <a:t>22/01/24 – 04/02/24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Objectives:</a:t>
            </a:r>
          </a:p>
          <a:p>
            <a:r>
              <a:rPr lang="en-GB" dirty="0"/>
              <a:t>Add Show/Hide functionality (Incomplete)</a:t>
            </a:r>
          </a:p>
          <a:p>
            <a:r>
              <a:rPr lang="en-GB" dirty="0"/>
              <a:t>Add Copy functionality (Incomplete)</a:t>
            </a:r>
          </a:p>
          <a:p>
            <a:r>
              <a:rPr lang="en-GB" dirty="0"/>
              <a:t>Password Encryption / Decryption Added (Incomplete)</a:t>
            </a:r>
          </a:p>
          <a:p>
            <a:r>
              <a:rPr lang="en-GB" dirty="0"/>
              <a:t>Others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BAE06F-9041-23EF-A002-F227B3EBD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550" y="0"/>
            <a:ext cx="39814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4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AE20-8110-ACC5-999D-29FE6A73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2D577-A07A-D96E-11EE-C6DAEC844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Timeframe: </a:t>
            </a:r>
          </a:p>
          <a:p>
            <a:pPr marL="0" indent="0">
              <a:buNone/>
            </a:pPr>
            <a:r>
              <a:rPr lang="en-GB" dirty="0"/>
              <a:t>05/02/24 – 18/02/24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Objectives:</a:t>
            </a:r>
          </a:p>
          <a:p>
            <a:r>
              <a:rPr lang="en-GB" dirty="0"/>
              <a:t>Add initial Sign In functionality (Incomplete)</a:t>
            </a:r>
          </a:p>
          <a:p>
            <a:r>
              <a:rPr lang="en-GB" dirty="0"/>
              <a:t>Get initial Loading and Saving functional (Incomplete)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93CD7-52B9-C3A1-9750-83632C725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50" y="0"/>
            <a:ext cx="40195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7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AE20-8110-ACC5-999D-29FE6A73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2D577-A07A-D96E-11EE-C6DAEC844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Timeframe:</a:t>
            </a:r>
          </a:p>
          <a:p>
            <a:pPr marL="0" indent="0">
              <a:buNone/>
            </a:pPr>
            <a:r>
              <a:rPr lang="en-GB" dirty="0"/>
              <a:t>19/02/24 – 03/03/24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Objectives:</a:t>
            </a:r>
          </a:p>
          <a:p>
            <a:r>
              <a:rPr lang="en-GB" dirty="0"/>
              <a:t>Add initial Sign In functionality (Complete)</a:t>
            </a:r>
          </a:p>
          <a:p>
            <a:r>
              <a:rPr lang="en-GB" dirty="0"/>
              <a:t>Get initial Loading and Saving functional (Incomplete)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57DA7B-A721-3742-D669-25613462A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-9526"/>
            <a:ext cx="39624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4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AE20-8110-ACC5-999D-29FE6A73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2D577-A07A-D96E-11EE-C6DAEC844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Timeframe:</a:t>
            </a:r>
          </a:p>
          <a:p>
            <a:pPr marL="0" indent="0">
              <a:buNone/>
            </a:pPr>
            <a:r>
              <a:rPr lang="en-GB" dirty="0"/>
              <a:t>04/03/24 – 17/03/24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Objectives:</a:t>
            </a:r>
          </a:p>
          <a:p>
            <a:r>
              <a:rPr lang="en-GB" dirty="0"/>
              <a:t>Add Password Copying (Complete)</a:t>
            </a:r>
          </a:p>
          <a:p>
            <a:r>
              <a:rPr lang="en-GB" dirty="0"/>
              <a:t>Add the Show/Hide function (Complete)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D18D8-23EF-A202-E675-EEA3CF1AB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425" y="0"/>
            <a:ext cx="4219575" cy="131445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4647D81-6CB2-6085-BC71-E28EF4B914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882" b="21907"/>
          <a:stretch/>
        </p:blipFill>
        <p:spPr>
          <a:xfrm>
            <a:off x="839098" y="5285874"/>
            <a:ext cx="11352902" cy="157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5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588</Words>
  <Application>Microsoft Office PowerPoint</Application>
  <PresentationFormat>Widescreen</PresentationFormat>
  <Paragraphs>130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Password Manager</vt:lpstr>
      <vt:lpstr>Sprint 1</vt:lpstr>
      <vt:lpstr>Sprint 2</vt:lpstr>
      <vt:lpstr>Sprint 3 </vt:lpstr>
      <vt:lpstr>Sprint 4</vt:lpstr>
      <vt:lpstr>Sprint 5 </vt:lpstr>
      <vt:lpstr>Sprint 6</vt:lpstr>
      <vt:lpstr>Sprint 7</vt:lpstr>
      <vt:lpstr>Sprint 8</vt:lpstr>
      <vt:lpstr>Sprint 9 </vt:lpstr>
      <vt:lpstr>Sprint 10</vt:lpstr>
      <vt:lpstr>UML Diagrams</vt:lpstr>
      <vt:lpstr>Issues and Challenges Faced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Manager</dc:title>
  <dc:creator>Max Lowther</dc:creator>
  <cp:lastModifiedBy>Max Lowther</cp:lastModifiedBy>
  <cp:revision>9</cp:revision>
  <dcterms:created xsi:type="dcterms:W3CDTF">2024-05-02T16:29:50Z</dcterms:created>
  <dcterms:modified xsi:type="dcterms:W3CDTF">2024-05-04T12:15:47Z</dcterms:modified>
</cp:coreProperties>
</file>