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22" autoAdjust="0"/>
  </p:normalViewPr>
  <p:slideViewPr>
    <p:cSldViewPr snapToGrid="0">
      <p:cViewPr varScale="1">
        <p:scale>
          <a:sx n="53" d="100"/>
          <a:sy n="53" d="100"/>
        </p:scale>
        <p:origin x="1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0A3D-F232-4DFD-8F14-CAEE264ABB0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F9A7-EAB3-474B-B51F-883BF6ED0C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1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10 sec / slide, max </a:t>
            </a:r>
            <a:r>
              <a:rPr lang="en-GB"/>
              <a:t>slide count =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CF9A7-EAB3-474B-B51F-883BF6ED0CC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5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4A88-CF37-B8B9-A3B4-969AFE5B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F26C4-9905-4B88-21E7-41B2D55E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44078-C5B9-1AE7-44A1-D4288C3A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6022-CB18-0C50-41B9-87A1DD9F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3572-5B12-53FD-481F-D838DFB4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7BAE-55AD-52E7-C2D9-2F9EE29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511D7-BB0C-C9E3-692A-3D4646559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41A4-F3A3-9A52-A257-1AC9A8BF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2CDE-4ADC-1475-CBDF-25ED8151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5424-7D81-B8F9-E037-244402F6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1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98D1C-668A-3EBF-C6B4-5A1C8944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D8B76-528D-8733-DF3D-390CECEE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1740-F4C6-0D3A-51B7-3A6DECA4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5298-BE70-F70E-4240-800EBA31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D848-B407-FB3F-0304-C1E7E0F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1FB-A8B4-23C3-F2B0-04375F5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01C2-B4E6-4ABC-35D9-EB696DB3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FF8F-1A9E-5093-6D6B-459198B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1986-BEFF-C066-33AF-E1EE72C6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78BA-8EDD-6342-073C-9FC9B5F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5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C7C9-C0DC-81C8-3EA3-6728FA7A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B33F-7460-A5E4-DF30-6C0A5DD7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64EA-7A7D-3534-465D-4F5F9D5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655C-532A-7EDB-1B20-62BF16FD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612A-32E1-359F-6914-120E8D0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787B-72C7-853C-FC20-476078A3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B46E-4FC2-AFE0-AF88-1AE2CB6BC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97B2-E4C5-8AE4-30CF-C3D8D9D1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F9B8-47AD-A3BE-3583-B1909215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867B3-3041-2398-BA7E-D539B423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CD6C-FFF1-47DD-3014-74E568CF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B666-06DA-C77C-BF6F-6F36A82D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DF11B-34C3-91FF-162E-1DBEA464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9F043-FAF8-9543-90DA-90CDC9E6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D63A2-F77A-154E-A14D-4A62BC22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02A97-B6C9-FED7-6C4B-15ECB2175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68F1C-7D78-F5FF-B77C-AD2B3A59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F2D5D-6256-6139-E7BB-E7092F82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F9F20-41F9-9EF8-B04B-2820992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5F1-55C4-3790-45F5-C8B527DD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F0823-BAF8-D03F-5433-4F177D43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A2EDF-5DF7-0CD0-D77A-82224690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515C-CDAA-E71A-5051-31FF020B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7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9F197-DF4B-CDBD-BB77-4E1A5463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2A74-C9B8-9278-8721-63B4A472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E75E1-D752-2105-0413-3E78D7C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D324-BB69-CB98-9F45-BF2302D3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B9652-81E0-617D-30C5-16036164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BBEFD-A746-A4C9-CFE7-D8B3F52F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077A-AD21-B777-5627-D99F6FFD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B3CB-3619-914E-64DD-5D848457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D5FDC-C342-7D12-AA9E-86152951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DC43-EA3E-55A1-D2DC-47A8DD52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A2EF-33FB-2F2E-A930-CB43C6EAD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3147-8398-EE9E-8697-11483181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3E2A-31E2-9912-D0F7-40D1BB7E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AC74-40CE-B057-867C-B88B6B5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1AC3-F7F4-D074-D1CE-18DBAD9D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0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D1756-AD91-3D31-3055-ECBDB8C6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6326-94CA-8F8D-D8C3-C8E66452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9A90-8C32-B07F-3419-F3B02189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A016-4265-43A0-A46D-DC7B470CC7C3}" type="datetimeFigureOut">
              <a:rPr lang="en-GB" smtClean="0"/>
              <a:t>14/01/2024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D678-28B0-CBBD-D896-196BB966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11B3-91B0-DBBC-C8DF-8827E845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BDAB-E5D9-4AC9-A24F-082F15915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496-15EC-F1A8-FF2A-EA6174717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B1A9F-2A3B-E08E-DB56-45DCE4711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06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Lowther</dc:creator>
  <cp:lastModifiedBy>Max Lowther</cp:lastModifiedBy>
  <cp:revision>1</cp:revision>
  <dcterms:created xsi:type="dcterms:W3CDTF">2024-01-14T13:48:33Z</dcterms:created>
  <dcterms:modified xsi:type="dcterms:W3CDTF">2024-01-14T14:05:36Z</dcterms:modified>
</cp:coreProperties>
</file>