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ffeb9977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ffeb997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feb9977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feb9977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773e5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773e5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dbabf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dbabf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dbabfc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dbabfc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fdbabfc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fdbabfc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ffce10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ffce10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ffce107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ffce107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feb99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feb99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feb997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feb997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박기찬 논문 정리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Cigarette smoking and thyroid cancer risk : a cohor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결과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남자에게서 p-value가 유의함을 볼 수 있으나 여성에게서는 유의하지 않음을 볼 수 있다.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0" y="4372671"/>
            <a:ext cx="3635775" cy="14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5" y="554675"/>
            <a:ext cx="8394426" cy="273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논의</a:t>
            </a:r>
            <a:r>
              <a:rPr lang="ko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본래 TSH, BMI가 갑상선 암의 발생에 영향을 준다고 알려져 있고, 담배가 TSH를 낮춰주고 또 본래 담배를 피는 사람들의 BMI가 낮을 수 있기 때문에 담배를 피는 사람이 갑상선 암에 덜 걸릴 수도 있다. 하지만 이 연구에서는 TSH와 BMI를 보정하였음에도 담배가 갑상선 암의 발생을 낮추는 것으로 나타났다.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그래서 가능한 또 다른 경우는 담배가 항 에스트로겐 효과를 가지고 있다는 것이다. 남성에 비해 여성이 갑상선암에 많이 걸리기에  에스트로겐이 갑상선 암의 원인으로 지목되어 왔다. 즉 담배가 TSH를 낮추고, 항 에스트로겐 효과를 가지고 있기에 담배를 피는 사람이 갑상선 암에 덜 걸리는 것이다.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또한 니코틴이 갑상선 암을 낮추는 원인일 수도 있다. 면역 세포에서의 니코틴 수용체의 활성화가 자가면역 체계를 병원성 Th1, Th2(pathogenic Th1, Th2)으로부터 protective Th2 response로 바꿔주기 때문이다..????????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등등..이 뒤로부터는 생물학적 설명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그래서 위의 해당 연구에 대한 필요성이 있다..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(해당 부분은 연구자가 개인의 Domain 지식을 가지고 왜 담배가 갑상선 암의 발생률을 낮추는 지 설명 하는 부분)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0" y="4372671"/>
            <a:ext cx="3635775" cy="1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https://europepmc.org/abstract/med/30111870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도입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요즘 갑상선 암에 걸리는 환자가 많아지고 있는데, 아직 까지 흡연과 갑상선 암사이의 관계에는 많은 논란이 있다.  메타 분석에서 다시 한번 흡연과 갑상선의 관계를 연구하였지만, case-control 연구에서만 흡연이 갑상선 암의 발생률을 낮춘다는 결과가 있었기에 잘 계획되고 표본수가 많은 코호트 연구의 필요성이 생겨났다.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또한 BMI와 TSH(thyroid-stimulating Hormone)이 갑상선 암과 관련이 있다는 선행 연구가 있기 때문에 해당 변수들을 조절변수(mediate variable)로 사용하였다.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46700"/>
            <a:ext cx="5245224" cy="2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대상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1.강북 삼성 병원에서 2006년~2008년 사이에 건강 검진을 받은 18세 이상의 사람을 2014년 까지 추적함(98,533명).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2.측정 하는 변수들에 결측치가 있는 대상들은 모두 제외. 최종적으로 (96,855명)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(환자들의 기저 질환을 조사하고, 기존에 암이 있거나 하는 환자들을 제외 하였다 라는 언급은 없음)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변수(최종 사용 변수)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1.흡연 상태(Never, former, current)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2.음주 여부(0, &lt;20g/day, &gt;=20g/day for men / 0, 10&lt;g/day, &gt;=10g/day for women)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3.운동 습관(&gt;=3 times vs &lt;3 time per week)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4.BMI(&gt;=25 or &lt; 25)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5.수축기 혈압, 이완기 혈압(수축기 혈압 140 이상 or 이완기 혈압 90 이상을 고혈압으로 분류)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6.교육수준(&gt;=college graduate vs college graduate or below)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7.TSH(Thyroid stimulating hormone) (2018년 논문에서 담배가 TSH를 낮춘다는 연구를함)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8. LDL-C(나쁜 콜레스트롤), HDL-C(좋은 콜레스트롤)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9.HOMA-IR(인슐린 저항성, &gt;2.5 vs &lt; 2.5)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10.hsCRP(고감도C단응담백. 염증이 있을 때 체내애서 발생되는 물질. &gt;= 1.0 vs &lt; 1.0)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분석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1.Baseline characteristic of study를 시행.(기본적으로 남, 여를 구분하여 시행한다. 아래는 남자 대상)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75" y="961775"/>
            <a:ext cx="6528901" cy="38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분석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Incidence rate는 인년을 사용하여 계산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모수적 비례 오즈 모형을 사용함.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(해당 논문에서는 1년 단위의 자료 밖에 없기 때문에, 정확히 갑상선 암이 언제 발생했는 지를 알 수 없어, 이를 보완하고자 모수적 모형을 사용하였고, 해당 모수(기저함수)는 자유도가 4인 cubic spline을 통해 parameterize하였다. 일반적으로는 그냥 비모수적 비례 오즈 모형을 사용하면 된다.)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50" y="976902"/>
            <a:ext cx="6729349" cy="18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분석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4. model 1 : age를 보정변수로 사용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model 2 : 건강 검진을 받은 지역, 첫 건강검진을 시행 받은 년도, 알코올 섭취량(&gt;=20 vs &lt;20),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  regular exercise(&gt;=3 vs &lt;3), 교육 수준(&gt;= college graduate vs &lt; college graduate),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model 3 : BMI, TSH(thyroid stimulating hormone) 및 기타 변수들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5. 추가적인 분석으로 time varying covariate을 보정해줌.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(건강 검진을 받은 시점에 따라 흡연 상태, pack-years 등 시점에 따라 바뀌는 변수들 보정)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6. sensitivity analysis를 시행.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1.본래 기존에 갑상선 암을 갑상선과 관련된 모든 암에 대한 정의로 하였다면, 갑상선 암의 세부적인 종류에 대해서도 흡연 여부가 유의한 결과를 나타 내는지 확인(다음 슬라이드에 Sensitivity analysis 설명)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3-year wash-out 기간을 두고 분석을 시행.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650" y="3533121"/>
            <a:ext cx="3635775" cy="1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Sensitivity Analysis(민감도 분석)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의학 분야에서 민감도 분석이란 쉽게 말해서 현재 내린 결론이 분석 방법의 변화, 결측치를 imputation했냐 안했냐, Outlier을 제거 했냐 안했냐에 따라 변화를 하냐 안하냐를 보는 것.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1.예를 들면, Outlier을 제거 하지 않고 우리가 만든 모델의 특정 변수가 유의 했다면, Outlier을 포함하고도 해당 변수가 유의 한지 아닌지를 보는 것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2. 결측치를 제거 했을 때 변수가 유의했다면, 결측치를 Imputation을 했을 때도, 해당 변수가 유의 한지 아닌지를 보는 것.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3. 변수에 대한 정의를 A로 했을 때, 우리가 원하는 변수가 유의 했다면, 변수에 대한 정의를 A*로 했을 때도 변수가 유의한 지 보는 것.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즉 이러한 변화를 줬을 때도, 변수가 유의하였고 결과가 연구자가 원하는 결과였다면 해당 연구는 Robust한 연구 결과라고 보는 것이다.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248050" y="182850"/>
            <a:ext cx="8520600" cy="48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결과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남자에게서 p-value가 유의함을 볼 수 있으나 여성에게서는 유의하지 않음을 볼 수 있다.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500" y="4372671"/>
            <a:ext cx="3635775" cy="14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50" y="540849"/>
            <a:ext cx="8095000" cy="27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