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fedacf51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fedacf51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fedacf51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fedacf51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fedacf51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fedacf51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fedacf51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fedacf51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fedacf51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fedacf51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fedac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fedac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fedacf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fedacf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fedacf5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fedacf5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fedacf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fedacf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fedacf5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fedacf5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fedacf51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fedacf5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fedacf51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fedacf51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fedacf5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fedacf5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박기찬 논문 정리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33333"/>
                </a:solidFill>
                <a:highlight>
                  <a:srgbClr val="FFFFFF"/>
                </a:highlight>
              </a:rPr>
              <a:t>A nationwide cohort study of cigarette smoking and risk of neovascular age-related macular degeneration in East Asian 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Confounder variables(40개..)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679400"/>
            <a:ext cx="7523326" cy="29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0" y="151625"/>
            <a:ext cx="5396726" cy="47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67150" y="148800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1.앞서 보여준 40개의 혼란 변수를 사용하여 propensity score을 계산.(logit을 사용)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(current/past smoker vs non smoker)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각 환자에 대한 propensity score을 계산 하여 처치군과 대조군에 대해 1:1 matching을 시행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(해당 부분에 대해서 정확히 어떤 matching 기법을 사용하였는지는 없으나,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Optimal matching에서 가장 성능이 좋은 1:N을 일반적으로 사용하면 될 것 같습니다)                       Model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계산한 propensity score, age를  공변량으로  넣어서 보정.                      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각각의 model에 대해 Cumulative incidence curve 작성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124750" y="1619825"/>
            <a:ext cx="7475400" cy="122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34350" y="2924875"/>
            <a:ext cx="4807500" cy="28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5076325" y="3040075"/>
            <a:ext cx="863700" cy="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6832400" y="2656200"/>
            <a:ext cx="959700" cy="57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67150" y="148800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2" y="552275"/>
            <a:ext cx="7065399" cy="41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67150" y="148800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50" y="964125"/>
            <a:ext cx="3904400" cy="2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52" y="617987"/>
            <a:ext cx="4947700" cy="39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나이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수입(in Australian dollars: low, ≤A$15,599; medium, A$15,600–$31,148; high, ≥A$31,149)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AutoNum type="arabicPeriod"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교육 수준 (did not complete secondary school, completed secondary school, completed further/higher education)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AutoNum type="arabicPeriod"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결혼 상태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AutoNum type="arabicPeriod"/>
            </a:pPr>
            <a:r>
              <a:rPr lang="ko">
                <a:solidFill>
                  <a:srgbClr val="2A2A2A"/>
                </a:solidFill>
                <a:highlight>
                  <a:srgbClr val="FFFFFF"/>
                </a:highlight>
              </a:rPr>
              <a:t>현재 낳은 자식에 대한 인구학적 정보..</a:t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5" y="151625"/>
            <a:ext cx="4851151" cy="1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논문에서는 담배가 TSH(thyroid stimulating hormone)을 감소시킨다는 연구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논문의 전체를 보기 위해서는 Access가 필요해서 보진 못하였습니다..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0" y="151625"/>
            <a:ext cx="5284324" cy="19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50" y="3063075"/>
            <a:ext cx="2124850" cy="20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논문은, 대기 오염의 상태가 산모의 갑상선 기능에 영향을 주고, 해당 산모가 낳은 아기의 출산시 무게 감소에 기여한다는 논문.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0" y="151625"/>
            <a:ext cx="5457426" cy="22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bjo.bmj.com/content/early/2017/03/14/bjophthalmol-2016-309952?utm_source=trendmd&amp;utm_medium=cpc&amp;utm_campaign=ip&amp;trendmd-shared=1&amp;utm_term=TrendMDPhase4&amp;utm_content=Journalcontent&amp;casa_token=3hD4ZmKRDZwAAAAA:9FTdrF8iKlVPx7lJSlNrMZpUr2Ff372CaexecrAYJiPQNZQiLlvsX6ssSneVU1zuwOlD5FabKG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7회 인용..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한국인을 대상으로 흡연과, 노화 관련 황반 변성의 위험성의 관계에 대한 연구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439500"/>
            <a:ext cx="8148725" cy="2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건보공단 표본DB에서 2002년, 2003년에 건강검진을 받은 사람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2.     남자(노화 관련 황반 변성에 걸린 사람이 대부분 남자이고, 흡연 또한 남자들이 많이 하기 때문)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3.     나이가 40이상, 79세 이하인 사람(40세 이하에는 황반 변성 환자가 거의 없음)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4.     첫 건강 검진을 받은 날(2002,2003) 이전에 AMD(황반 변성)이 있었던 사람 제외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5.     BMI, 혈압 등의 변수에서 상위,하위 1%안에 드는 환자 제외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총 표본 수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63" y="3244413"/>
            <a:ext cx="32861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Confounder variables(40개..)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0" y="477525"/>
            <a:ext cx="7264550" cy="4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7264225" y="2571750"/>
            <a:ext cx="16698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수축기 혈압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이완기 혈압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공복 혈당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전체 혈당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해모글로빈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소변 ph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Confounder variables(40개..)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0" y="560475"/>
            <a:ext cx="7075951" cy="433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7273750" y="497075"/>
            <a:ext cx="16698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합병증 지수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고혈압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고지혈증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급성 심근 경색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심장 마비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말초 혈관 질환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뇌혈관 질환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만성 폐병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간 질환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비복합 당뇨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복합 당뇨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암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24750" y="151625"/>
            <a:ext cx="88188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Confounder variables(40개..)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50" y="547650"/>
            <a:ext cx="6710100" cy="43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6976350" y="455250"/>
            <a:ext cx="16698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진성 당뇨병 약물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고혈압 약물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