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1648e59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1648e59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11648e59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11648e59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11648e59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11648e59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박기찬 논문 정리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 Smoking and Breast Cancer Risk: Original Cohort Data and Meta-Analysis </a:t>
            </a:r>
            <a:endParaRPr b="1" sz="1800">
              <a:solidFill>
                <a:srgbClr val="2A2A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 sz="1800">
              <a:solidFill>
                <a:srgbClr val="2A2A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72725" y="228375"/>
            <a:ext cx="8790000" cy="46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203회 인용.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설문조사를 1997년 부터 시작하여 2년 마다 설문을 돌려 표본에 대한 정보를 수집(2년 단위의 자료만 있음)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00" y="228363"/>
            <a:ext cx="78867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00200" y="134400"/>
            <a:ext cx="8943600" cy="4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CPS-ll Nutrition Cohort에 있는 사람 중 1997년에 설문 조사를 시행한 사람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A2A2A"/>
                </a:solidFill>
                <a:highlight>
                  <a:srgbClr val="FFFFFF"/>
                </a:highlight>
              </a:rPr>
              <a:t>2. 나이가 50-74인 사람</a:t>
            </a:r>
            <a:endParaRPr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A2A2A"/>
                </a:solidFill>
                <a:highlight>
                  <a:srgbClr val="FFFFFF"/>
                </a:highlight>
              </a:rPr>
              <a:t>3. 1997년(처음 설문 조사)를 하기 이전에 암이 있던 사람 제외(피부암은 예외, n = 13100)</a:t>
            </a:r>
            <a:endParaRPr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A2A2A"/>
                </a:solidFill>
                <a:highlight>
                  <a:srgbClr val="FFFFFF"/>
                </a:highlight>
              </a:rPr>
              <a:t>4. 중도에 설문 답장을 그만 둔 사람(n = 3116)</a:t>
            </a:r>
            <a:endParaRPr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A2A2A"/>
                </a:solidFill>
                <a:highlight>
                  <a:srgbClr val="FFFFFF"/>
                </a:highlight>
              </a:rPr>
              <a:t>5. 흡연과 관련된 변수가 불완전한 사람(n = 4588)</a:t>
            </a:r>
            <a:endParaRPr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A2A2A"/>
                </a:solidFill>
                <a:highlight>
                  <a:srgbClr val="FFFFFF"/>
                </a:highlight>
              </a:rPr>
              <a:t>6. 총 73 388명의 표본이 추출 됨</a:t>
            </a:r>
            <a:endParaRPr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2A2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00200" y="134400"/>
            <a:ext cx="8943600" cy="4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2A2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