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06d06b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06d06b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06d06b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06d06b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006d06b6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006d06b6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006d06b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006d06b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0074d4f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0074d4f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0074d4f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0074d4f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박기찬 논문 정리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156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5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Overweight, Obesity, and Mortality from Cancer in a Prospectively Studied Cohort of U.S. Adults</a:t>
            </a:r>
            <a:endParaRPr sz="2850">
              <a:solidFill>
                <a:srgbClr val="1A1A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494850"/>
            <a:ext cx="85206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인용 7003회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선행 연구에 참가했던 사람을 대상으로 mail을 보내 정보 수집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175"/>
            <a:ext cx="7717318" cy="21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350" y="2054375"/>
            <a:ext cx="34099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293500"/>
            <a:ext cx="8520600" cy="4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Cancer prevention Study 2에 참가한 사람 중 1,184,617명의 남녀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키, 몸무게가 결측치이고 자료 수집(mail)하기 1년전 몸무게가 4.5kg이상 빠진 사람들 제외(남자 : 65,436명, 여자 : 91,282명 제외)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BMI가 18.5 미만인 사람(남자 : 3393명, 여자 : 15,768명 제외)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조사 이전 암이 있던 사람(남자 : 20,389명, 여자 : 47,120명 제외)피부암은 예외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그 외 변수에 NA가 있는 경우 모두 제외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최종적으로 900,353명이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93500"/>
            <a:ext cx="8520600" cy="4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공변량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1.나이(1년 단위, single years)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2.인종(white,black,other)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3.흡연상태(never,former,current)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4.하루 흡연량(0 to 10, 10 to 20, more than 20)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5.교육수준(중졸, 고졸, 대졸 이상)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6.활동량(none, slight, moderate, heavy)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7.음주량(none, less than one drink per day, one drink per day, two or more)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8.결혼 상태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9.현재 Aspirin use(use or nonuse)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10.지방 섭취 정도, 채소 섭취 정도,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000"/>
              <a:t>11.여성의 경우 estrogen-replacement therapy(never,former,current)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93500"/>
            <a:ext cx="8520600" cy="4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분석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1.각각의 BMI의 범주 별로 age-adjuste rate를 계산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참고(</a:t>
            </a:r>
            <a:r>
              <a:rPr lang="ko"/>
              <a:t>https://seer.cancer.gov/seerstat/tutorials/aarates/step3.html)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2.BMI 수준 별로 시간(X)에 따른 사망자 수(Y)에 대한 linear trend 확인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3.그리고 BMI 수준에 따른 사망자 수를 Wald chi-square test로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4.Cox model에서 나이를 층화 변수로 사용하여 relative risk를 계산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48125"/>
            <a:ext cx="8520600" cy="4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6" y="148125"/>
            <a:ext cx="6102700" cy="4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238800"/>
            <a:ext cx="8520600" cy="4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8800"/>
            <a:ext cx="72771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