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55b83966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55b83966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5b83966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5b83966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6a21e63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6a21e63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6a21e63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6a21e63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a21e63a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a21e63a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a21e63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a21e63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a21e63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a21e63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55b83966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55b83966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55b83966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55b83966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5b83966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55b83966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55b83966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55b83966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55b8396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55b8396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55b83966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55b83966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6a21e63a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6a21e63a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a21e63a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a21e63a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6a21e63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6a21e63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6a21e63a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6a21e63a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5b8396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5b8396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55b83966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55b83966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55b83966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55b83966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55b83966d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55b83966d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55b83966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55b83966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55b8396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55b8396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55b83966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55b83966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55b83966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55b83966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55b83966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55b83966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55b83966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55b83966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55b83966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55b83966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55b83966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55b83966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55b83966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55b83966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55b83966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55b83966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55b83966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55b83966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55b83966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55b83966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55b83966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55b83966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55b83966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55b83966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34.png"/><Relationship Id="rId5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75" y="152400"/>
            <a:ext cx="8714851" cy="359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408825" y="3996725"/>
            <a:ext cx="85206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전이성 거세 저항성 전립선암 예측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50개 팀이 참가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단점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Outlier에 많은 영향을 받음.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Resampling을 하다보면, Outlier가 많이 뽑힐 수 있음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Bootstrap을 통해 계산된 추정치들(분산, 신뢰구간)이 안좋아질 수 있음.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이를 방지하기 위함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</a:t>
            </a:r>
            <a:r>
              <a:rPr b="1" lang="ko"/>
              <a:t>Diagnostic-Before Bootstrap, Weighted Bootstrap with Probability(WBP)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Resamling residuals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Model의 shape는 어느 정도 신뢰하나, 잔차의 분포에 대해서는 어떤 가정도 하지 않는다.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Resampling cases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Model이 shape, 그리고 잔차의 분포에 대해서도 어떤 가정 그리고 신뢰도 하지 않는다. 각각의 관측값을 독립적으로 볼 뿐이다.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Resamling residuals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Model의 shape는 어느 정도 신뢰하나, 잔차의 분포에 대해서는 어떤 가정도 하지 않는다.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Resampling cases 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Model이 shape, 그리고 잔차의 분포에 대해서도 어떤 가정 그리고 신뢰도 하지 않는다. 각각의 관측값을 독립적으로 볼 뿐이다. 즉 가장 안전한 방법이다.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00" y="1027113"/>
            <a:ext cx="3619500" cy="366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5"/>
          <p:cNvCxnSpPr/>
          <p:nvPr/>
        </p:nvCxnSpPr>
        <p:spPr>
          <a:xfrm flipH="1" rot="10800000">
            <a:off x="1199025" y="1962100"/>
            <a:ext cx="2277000" cy="19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5"/>
          <p:cNvCxnSpPr/>
          <p:nvPr/>
        </p:nvCxnSpPr>
        <p:spPr>
          <a:xfrm flipH="1" rot="10800000">
            <a:off x="1380675" y="2337525"/>
            <a:ext cx="2373900" cy="16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5"/>
          <p:cNvCxnSpPr/>
          <p:nvPr/>
        </p:nvCxnSpPr>
        <p:spPr>
          <a:xfrm flipH="1" rot="10800000">
            <a:off x="1174800" y="2095250"/>
            <a:ext cx="2458500" cy="17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5000" y="1277850"/>
            <a:ext cx="3455875" cy="329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5"/>
          <p:cNvCxnSpPr/>
          <p:nvPr/>
        </p:nvCxnSpPr>
        <p:spPr>
          <a:xfrm flipH="1" rot="10800000">
            <a:off x="5801300" y="1864975"/>
            <a:ext cx="1404900" cy="197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5"/>
          <p:cNvCxnSpPr/>
          <p:nvPr/>
        </p:nvCxnSpPr>
        <p:spPr>
          <a:xfrm flipH="1" rot="10800000">
            <a:off x="5425850" y="2858175"/>
            <a:ext cx="2397900" cy="6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Which Bootstrap??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Resamlping cases가 가장 안전한 방법이나, 항상 쓰는 것은 아니다.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-&gt; Bias-Variance trade off의 문제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1)Resamlping cases -&gt; 큰 분산, 작은 편차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2)Resampling residuals -&gt; 적은 분산, 큰 편차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Which Bootstrap??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Original data set에서 만든 모델이 정확하다면(알 수 없음)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-&gt; Resampling residual이 Good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Original data set에서 만든 모델이 부정확하다면(알 수 없음)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-&gt; Resampling cases가 Good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Bootstrap_종류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1.Residual resampling(fixed-x resampling)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-전체 데이터 셋을 이용하여 회귀 계수와 잔차를 구한다.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-잔차를 복원 Random sampling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-이를 반복하여 회귀 계수의 집합을 구한다. 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25" y="2784350"/>
            <a:ext cx="3104925" cy="9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Bootstrap_종류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1.Residual resampling(fixed-x resampling)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</a:t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50" y="1677275"/>
            <a:ext cx="4552850" cy="3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Bootstrap_종류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.Case-resampling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-우리가 흔히 하는 Bootstraping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-데이터를 복원 Random sampling한다.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-회귀 계수를 추정한다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-이를 반복하여 회귀 계수의 집합을 구한다.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Bootstrap_Diagnostic-Before Bootstrap 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1)Bootstrap을 하기 이전 Outlier제거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2)Outlier는 Robust reweighted least squres(RLS) residuals를 통해 추출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(n=sample size, p=number of regression coefficients)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3)Residual resampling을 통해 회귀 계수의 집합을 구한다.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79" y="2132250"/>
            <a:ext cx="2637000" cy="87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500" y="3011250"/>
            <a:ext cx="4001775" cy="6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75" y="1097025"/>
            <a:ext cx="7568299" cy="29844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052025" y="1017725"/>
            <a:ext cx="4747500" cy="100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14825" y="4081500"/>
            <a:ext cx="8520600" cy="11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ASCENT2, MAINSAIL, VENICE데이터가 훈련용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ENTHUSE 33은 validation을 위해 공개하지 않음.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Bootstrap_Weighted Bootstrap with Probability 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1)Original Data set에서 LMS(least median squares)를 통해 잔차를 구한다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30" y="1793405"/>
            <a:ext cx="1586050" cy="6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049" y="1737199"/>
            <a:ext cx="2594575" cy="9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/>
          <p:nvPr/>
        </p:nvSpPr>
        <p:spPr>
          <a:xfrm>
            <a:off x="2676600" y="1998350"/>
            <a:ext cx="387600" cy="2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113" y="2571738"/>
            <a:ext cx="602932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35500" y="1652425"/>
            <a:ext cx="2230243" cy="10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2"/>
          <p:cNvSpPr/>
          <p:nvPr/>
        </p:nvSpPr>
        <p:spPr>
          <a:xfrm>
            <a:off x="5256275" y="1998350"/>
            <a:ext cx="387600" cy="29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2675" y="4235575"/>
            <a:ext cx="2654250" cy="5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Bootstrap_Weighted Bootstrap with Probability 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Least median squares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1)일반적인 회귀 모형과 달리 이상치나, 회귀 분석의 일반적인 가정들의 위반에 많은 영향을 받지 않는 방법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 이상치를 찾을 때 종종 이용 된다.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Bootstrap_Weighted Bootstrap with Probability 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Least median squares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75" y="1877525"/>
            <a:ext cx="6044200" cy="2887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4"/>
          <p:cNvCxnSpPr/>
          <p:nvPr/>
        </p:nvCxnSpPr>
        <p:spPr>
          <a:xfrm flipH="1" rot="10800000">
            <a:off x="944675" y="2192275"/>
            <a:ext cx="1840800" cy="15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075" y="1297800"/>
            <a:ext cx="3133725" cy="14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Bootstrap_Weighted Bootstrap with Probability 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Least median squares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9900"/>
            <a:ext cx="6200775" cy="29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075" y="1297800"/>
            <a:ext cx="3133725" cy="14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Bootstrap_Weighted Bootstrap with Probability 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Least median squares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-&gt;일반적인 회귀선(LS)과, LMS의  회귀선이 많이 다르다면,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극단적인 이상치가 존재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-&gt;소수의 actual outliers를 찾는 것을 추천.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Bootstrap_Weighted Bootstrap with Probability 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3)위에서 구한 잔차와, 각 잔차에 대한 확률값을 이용하여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   fixed-x resampling을 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4)회귀 계수의 집합을 구한다.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5)회귀 계수를 구한다.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031" y="3796375"/>
            <a:ext cx="4454525" cy="1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Bootstrap_Weighted Bootstrap with Probability 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5" y="1436725"/>
            <a:ext cx="4188750" cy="31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475" y="1240175"/>
            <a:ext cx="4293400" cy="35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Bootstrap_Weighted Bootstrap with Probability 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00" y="1512675"/>
            <a:ext cx="2728250" cy="317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8275" y="1316125"/>
            <a:ext cx="2728250" cy="35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150" y="1225150"/>
            <a:ext cx="2782625" cy="36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/>
          <p:nvPr/>
        </p:nvSpPr>
        <p:spPr>
          <a:xfrm>
            <a:off x="5522725" y="1441250"/>
            <a:ext cx="2652300" cy="344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Penalized regression</a:t>
            </a:r>
            <a:r>
              <a:rPr lang="ko"/>
              <a:t> 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P개의 독립변수에 대한 회귀분석 -&gt; 2^P개의 회귀 모형 적합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-&gt; 너무 많은 시간 소요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-&gt;</a:t>
            </a:r>
            <a:r>
              <a:rPr b="1" lang="ko"/>
              <a:t>Shrinkage방법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Shrinkage란?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1)계수추정치를 제한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2)Training data의 변화에 따른 계수의 변화(편차) 감소 -&gt; Overfitting방지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3)불필요한 계수는 0에 가까워짐 -&gt; 다중공선성 방지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Penalized regression 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88" y="1225150"/>
            <a:ext cx="8320426" cy="362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ASCENT2라는 임상 시험으로 부터 476 명.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MAINSAIL 임상 시험으로부터 526 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VENICE라는 임상 시험으로부터 598명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ENTHUSE 33 trail docetaxel, placebo, 470 대상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인구학적 특징, 실험결과,Medical history, 병변 부의, previous tratement 등의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150개의 Clincial 변수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Penalized regression 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67" name="Google Shape;2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5" y="1152075"/>
            <a:ext cx="8520601" cy="38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Penalized regression </a:t>
            </a:r>
            <a:endParaRPr/>
          </a:p>
        </p:txBody>
      </p:sp>
      <p:sp>
        <p:nvSpPr>
          <p:cNvPr id="273" name="Google Shape;273;p43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25" y="1176700"/>
            <a:ext cx="8441551" cy="37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1625" y="1176700"/>
            <a:ext cx="21526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Penalized regression 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5" y="1215750"/>
            <a:ext cx="8360924" cy="37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4574"/>
            <a:ext cx="8238589" cy="36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Penalized regression 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00575" y="4233700"/>
            <a:ext cx="509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Lasso 또한 계수들이         로 묶여있어 Scaling을 해준다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763" y="4233700"/>
            <a:ext cx="352425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Penalized regression 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408575" y="11835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5" y="1017725"/>
            <a:ext cx="6224700" cy="3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6"/>
          <p:cNvSpPr txBox="1"/>
          <p:nvPr>
            <p:ph idx="1" type="body"/>
          </p:nvPr>
        </p:nvSpPr>
        <p:spPr>
          <a:xfrm>
            <a:off x="197275" y="4410750"/>
            <a:ext cx="8520600" cy="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Lasso가 몇몇 계수들을 Absoulte Zero로 보내는 이유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Penalized regression 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경우 1)                                                                 경우 2)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실선 - Lasso  점선 - Ridge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575" y="1702725"/>
            <a:ext cx="3983512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625" y="1607475"/>
            <a:ext cx="3983500" cy="2831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Penalized regression 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408575" y="1225150"/>
            <a:ext cx="85206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525" y="1017725"/>
            <a:ext cx="7864449" cy="38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Summary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1.성능의 척도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-IAUC (time dependent AUC)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2.가장 좋은 성능의 모델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-앙상블 Penalized cox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3.해당 모델의 의의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-Immune biomarker 변수 + 신장기능 변수의 상호작용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	-immune biomarker 변수 + 간장변수의 상호작용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Issue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1.IAUC(time dependent AUC)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2.Data curation 과정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-PCA를 통한 데이터 셋의 유사도 검증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3.변수간의 Network를 활용한 변수 선택 + 상호작용 변수 확인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4.Bootstraping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5.Penalized regression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Issue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78475" y="44025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 This importance was calculated as the area under the curve (AUC) of the penalised model predictors, as a function of penalisation parameter λ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50" y="1017724"/>
            <a:ext cx="6422151" cy="317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75" y="1065799"/>
            <a:ext cx="7864376" cy="36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4294967295" type="title"/>
          </p:nvPr>
        </p:nvSpPr>
        <p:spPr>
          <a:xfrm>
            <a:off x="311700" y="34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8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Original Data에서 복원 추출을 -&gt; Training data수의 확장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예) 데이터 분포가 고르지 않는 경우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-전이성 암 100명, 비전이성 암 1000명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예) Over-fitting 방지(Bagging)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-여러개의 모델을 만들어서 model ensemble(평균)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-Voting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예) 회귀 계수, 분산, 신뢰구간 추정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8646" y="176821"/>
            <a:ext cx="5196351" cy="22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Bootstrap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예) Over-fitting 방지(Bagging)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00" y="1574450"/>
            <a:ext cx="6004175" cy="333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