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2a030cdf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2a030cdf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앞서 말햇듯이, T30에 개인식별아이디가 없기 때문에 정확한 교집합을 구할 수 가 없습니다. 굳이 정확히 다시 확인을 하고 싶으면 뒤와 같은 작업을 할 수는 있습니다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21a6bbc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21a6bbc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사실 처음에 원주에서 작업할때는 급한 마음에 이렇게 해야겠다는 생각이 나질 않았습니다..그런데 생각해보니까 이렇게 할 수 있었습니다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아마 위와 같이 해도 거의 유사한 수치가 나올 것입니다. 아마 거의 똑같을 것입니다.. 제 생각엔 많이 차이 나야.. 10명?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V005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2a030cdf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2a030cdf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앞서 말햇듯이, T30에 개인식별아이디가 없기 때문에 정확한 교집합을 구할 수 가 없습니다. 그래서 수치가 약간 차이가 나는 것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그리고 R3280이 있는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2a030cdf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2a030cdf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앞서 말햇듯이, T30에 개인식별아이디가 없기 때문에 정확한 교집합을 구할 수 가 없습니다. 그래서 수치가 약간 차이가 나는 것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그리고 R3280이 있는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2a030cdf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2a030cdf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앞서 말햇듯이, T30에 개인식별아이디가 없기 때문에 정확한 교집합을 구할 수 가 없습니다. 그래서 수치가 약간 차이가 나는 것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그리고 R3280이 있는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a030cdf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a030cdf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a030cdf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a030cdf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이로인해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V005환자들의 모든 청구번호 추출 후,  이 청구번호를 T30에서 뽑아낸다 해도   추출한 T30의 청구번호들의 ID를 알 수 없음  (한명 한명 추출하면 알 수 있긴 함)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2a030cd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2a030cd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2a030cd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2a030cd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2a030cd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2a030cd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우선 이부분에서, 개인ID가 2번 제거하는 것이 아니라, 3번 나온사람이 있는 지, 2번나온 사람은 몇명읹, 2번이 나왔다면 이들의 수술받은 날의 차이는 얼마나 되는 지를 알아오라고 하셨습니다.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2a030cdf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2a030cdf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2a030cdf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2a030cdf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1.여기선, 16611명의 모든 T20 table의 자료를 다시 가지고 와서 조회.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2,R3280이전에 V005가 나오는 경우가 종종 있어서, 신이식 수술을 200501에 수술을 받은 사람들 중, V005가 R3280보다 먼저 나왔다면 제외가 되었을 것입니다.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이 부분은, 신이식 수술 받기전 3년 까지의 데이터를 개개인 별로 뽑아내는 코드를 돌리고 왔기 때문에 R3280 특정 시간 이전에 V005가 나온 환자를 다시 제거 할 수도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2a030cdf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2a030cdf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앞서 말햇듯이, T30에 개인식별아이디가 없기 때문에 정확한 교집합을 구할 수 가 없습니다. 그래서 수치가 약간 차이가 나는 것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그리고 R3280이 있는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원주 1주차 진행 상황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추출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22"/>
          <p:cNvSpPr/>
          <p:nvPr/>
        </p:nvSpPr>
        <p:spPr>
          <a:xfrm>
            <a:off x="771550" y="1560225"/>
            <a:ext cx="2829000" cy="25203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1518250" y="1384125"/>
            <a:ext cx="13356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R3280_2005</a:t>
            </a: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1303000" y="2073475"/>
            <a:ext cx="2186100" cy="1937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2014600" y="1866875"/>
            <a:ext cx="7629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V005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593075" y="4366000"/>
            <a:ext cx="30915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해당 R3280은 R3280이 2002~2016에서 한번만 나온 대상에서 해당 R3280이 2005이후 나온 환자</a:t>
            </a:r>
            <a:endParaRPr sz="1000"/>
          </a:p>
        </p:txBody>
      </p:sp>
      <p:sp>
        <p:nvSpPr>
          <p:cNvPr id="120" name="Google Shape;120;p22"/>
          <p:cNvSpPr/>
          <p:nvPr/>
        </p:nvSpPr>
        <p:spPr>
          <a:xfrm>
            <a:off x="1928825" y="2443175"/>
            <a:ext cx="1448700" cy="14574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2115575" y="2321075"/>
            <a:ext cx="12276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V005_2005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951425" y="1988975"/>
            <a:ext cx="9774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16611명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1303000" y="2571738"/>
            <a:ext cx="9774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16464명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2115575" y="3025938"/>
            <a:ext cx="9774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15771명</a:t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4867300" y="1538700"/>
            <a:ext cx="2829000" cy="25203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5347325" y="2073475"/>
            <a:ext cx="2186100" cy="1937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5981700" y="2443175"/>
            <a:ext cx="1448700" cy="14574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5900350" y="1345875"/>
            <a:ext cx="7629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V005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5895125" y="1880825"/>
            <a:ext cx="12801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V005_2005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6309450" y="2321075"/>
            <a:ext cx="16371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V005_R3280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5004300" y="1988975"/>
            <a:ext cx="9774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37861명</a:t>
            </a: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5332050" y="2659450"/>
            <a:ext cx="9774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27721명</a:t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6255975" y="3077600"/>
            <a:ext cx="9774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15685명</a:t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4894625" y="4366000"/>
            <a:ext cx="33435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해당 V005는 2002~2016사이 V005가 기입된 환자 수</a:t>
            </a:r>
            <a:endParaRPr sz="1000"/>
          </a:p>
        </p:txBody>
      </p:sp>
      <p:sp>
        <p:nvSpPr>
          <p:cNvPr id="135" name="Google Shape;135;p22"/>
          <p:cNvSpPr/>
          <p:nvPr/>
        </p:nvSpPr>
        <p:spPr>
          <a:xfrm>
            <a:off x="2048825" y="1920250"/>
            <a:ext cx="565800" cy="291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5852225" y="1914775"/>
            <a:ext cx="1176300" cy="291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추출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4196850"/>
            <a:ext cx="85206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4925"/>
            <a:ext cx="4260300" cy="22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000" y="1394310"/>
            <a:ext cx="4419250" cy="2202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Characteristic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4769400" y="1152475"/>
            <a:ext cx="2654400" cy="3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2005 : 500명 가량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2011 : 1000명가량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2016 : 2000명 가량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7275"/>
            <a:ext cx="4369032" cy="372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7630" y="2976680"/>
            <a:ext cx="3226100" cy="27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Characteristic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4769400" y="1152475"/>
            <a:ext cx="2654400" cy="3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1.Min :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2.1st quantile : 37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3. Median : 47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4. Mean : 45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5.3rd quantile : 54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6.Max : 81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464600" cy="372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Characteristic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4769400" y="1152475"/>
            <a:ext cx="2654400" cy="3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1.남자 : 9000명 가량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2. 여자 : 6000명가량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464600" cy="37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413775" y="905975"/>
            <a:ext cx="2291100" cy="30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1.사망 원인의 부재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00" y="905975"/>
            <a:ext cx="5030800" cy="41375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262800" y="333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표본 DB와의 차이점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392838" y="3309400"/>
            <a:ext cx="3485700" cy="15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2. T30 table에 개인ID 부재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3. T30 table에 개시일자 부재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-&gt; 청구번호로 T20,T30 연결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262800" y="333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표본 DB와의 차이점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25" y="848800"/>
            <a:ext cx="4955350" cy="418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0575" y="825450"/>
            <a:ext cx="3530225" cy="2483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병합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-t20 table 병합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4억행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-t30 table은 연도 별로 병합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34억 행가량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추출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1.연도별 t30 table에서 R3280및 그 이하의 코드가 기입된 행을 추출후 병합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2.CMN_KEY(청구번호)가 중복된 경우를 제거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-18842행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3.T20 table에서 해당 청구번호가 기입된 행을 추출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-20457행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4. 위의 20457행에서 CMN_KEY(청구번호)가 중복된 경우를 제거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1"/>
                </a:solidFill>
              </a:rPr>
              <a:t>	-18842행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추출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5</a:t>
            </a:r>
            <a:r>
              <a:rPr lang="ko">
                <a:solidFill>
                  <a:schemeClr val="dk1"/>
                </a:solidFill>
              </a:rPr>
              <a:t>. T20의 R3280이 기입된 18842행에서 개인식별아이디가 2번이상 나온 환자 제거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-18315행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18842-18315 =527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짝수가 아님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R3280 코드가 3번 이상 기입된 환자가 존재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11700" y="1089375"/>
            <a:ext cx="8520600" cy="1620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추출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6. T20 table의 18315명(R3280이 2002~2016사이에 한번만 나온 사람) 중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 2005년 01월 01일 이후 R3280이 처음 기입된 환자 조회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16611명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00" y="2669625"/>
            <a:ext cx="3769175" cy="19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추출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7. 16611명 중 V005가 존재하는 환자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-16464명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8. 16464명 중 첫 V005가 2005년 이후 존재하는 환자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-15771명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즉, R3280과 V005가 모두 2005년 이후 처음 등장한 환자  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(재이식 환자를 제거하기 위해선 개개인 별로 R3280 특정 기간 이전 V005가 존재하는 경우 제외 해야함)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추출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9. T20에서 V005가 존재하는 행 추출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-37861행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10. 2005년 이후 V005가 처음 기입된 환자 추출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-27721명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11. 이들 중, 앞서 구한 R3280이 기입된 환자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-15685명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r>
              <a:rPr lang="ko" sz="1400">
                <a:solidFill>
                  <a:schemeClr val="dk1"/>
                </a:solidFill>
              </a:rPr>
              <a:t>(2005년 이후 R3280 및 V005가 존재했던 환자와 개인식별ID가 동일한 사람)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