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c3b4f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c3b4f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c3b4f4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c3b4f4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c3b4f4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9c3b4f4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c3b4f4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c3b4f4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c3b4f4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c3b4f4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c3b4f45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c3b4f45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c3b4f4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c3b4f4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11주차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연도별 투석군 정의 변경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: 2005년도 투석 시작  및 해당 연도에 유지투석(해당 연도에 3달 이상의 기간)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   대상 연도는 2005~2016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변경 : 해당 연도에 유지투석(해당 연도에 3달 이상의 기간)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   대상 연도는 2005~2016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문제점 : 2006~2009년도의 투석군 급여 1/2종의 비정상적인 높은 비율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연도별 투석군의 문제점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제점 : 2006~2009년도의 투석군 급여 1/2종의 비정상적인 높은 비율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2005년도의 투석군(Incidence기준) 급여 1/2종의 비율 -&gt; 47%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2006년도의 투석군(Incidence기준) 급여 1/2종의 비율 -&gt; 25%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---------------------------------------------------------------------------------------------------------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2005년도의 투석군(Prevalance기준) 급여 1/2종의 비율 -&gt; 2%가량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2006년도의 투석군(Prevalance기준) 급여 1/2종의 비율 -&gt; 40%가량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-&gt; 2005년도,2006년도 투석 Prevalnace,Incidence 군들의 비정상적인  급여  </a:t>
            </a: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연도별 투석군의 문제점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더불어 2005년 투석군 Incidence -&gt; 15000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	2006년 투석군 Incidence -&gt; 9000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	2007년 투석군 Incidence -&gt; 9000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-&gt;2005년도의 비정상적인 수치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-&gt;2005년도에 데이터 통합 및 수정 과정에서의 오류??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연도별 투석군의 문제점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2)2005년도 투석 Incidence군이면서 급여 1/2종인 자들의 첫 명세서 Plot</a:t>
            </a:r>
            <a:r>
              <a:rPr lang="ko"/>
              <a:t>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0" y="1619100"/>
            <a:ext cx="7800975" cy="286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90800" y="4568875"/>
            <a:ext cx="7839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2015년 말에 모여 있는 비정상적인 상황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024438" y="1846600"/>
            <a:ext cx="533700" cy="249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연도별 투석군의 문제점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3)2005년 12/1, 12/2일에 첫 명세서가 시작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5" y="1579675"/>
            <a:ext cx="4808026" cy="32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</a:rPr>
              <a:t>연도별 투석군의 문제점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4) 2005년 12/1, 12/2일에 첫 명세서 시작 대상 제외 - (2005기준 4000명가량)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-&gt;투석군 Prevalance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2006 : 23%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2007 : 24%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2008 : 25%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2009 : 20%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2016 : 21%    -&gt; 기존의 투석군 급여1/2종 비율 20~25%와 근접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Incidence rate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175" y="1017438"/>
            <a:ext cx="3689175" cy="37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82325" y="1017450"/>
            <a:ext cx="43353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Exclusion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2015 12/01 12/02 가 첫 명세서 날인 대상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70세 미만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다장기이식 환자(35명)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해당 연도 이전 신이식 수술 받은 자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적용 이전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895150" y="500100"/>
            <a:ext cx="3654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신이식          말기신부전군                    비율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