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be270255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be270255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be270255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be27025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e270255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e270255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e27025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e27025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e270255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e270255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be27025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be27025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e270255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e270255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e270255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e27025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e270255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e270255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e270255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e270255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e270255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e27025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12주차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2812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소득분위별 (보험/급여)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신성적                                                 신성적/사망                                        사망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25" y="1909375"/>
            <a:ext cx="4751450" cy="297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350" y="1953775"/>
            <a:ext cx="4828401" cy="293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400" y="1909375"/>
            <a:ext cx="4502624" cy="30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2812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소득분위별 (소득분위5그룹)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신성적                                                 신성적/사망                                        사망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0" y="1716950"/>
            <a:ext cx="4499801" cy="3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750" y="1753950"/>
            <a:ext cx="4899600" cy="318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2925" y="1787275"/>
            <a:ext cx="4394874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2812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고혈압                                  당뇨                                     plasmaphresis                rituximab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75" y="1931600"/>
            <a:ext cx="1800001" cy="252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938" y="1931600"/>
            <a:ext cx="1800001" cy="252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901" y="1931600"/>
            <a:ext cx="1800001" cy="252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919" y="1931600"/>
            <a:ext cx="1800001" cy="25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2886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만성신부전군</a:t>
            </a:r>
            <a:r>
              <a:rPr lang="ko" sz="1400"/>
              <a:t>(혈액 투석을 3달이상 또는 복막 투석을 3달 이상 받은 경우)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</a:t>
            </a:r>
            <a:r>
              <a:rPr lang="ko"/>
              <a:t>2006-2015 : 129794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2)2005 </a:t>
            </a:r>
            <a:r>
              <a:rPr lang="ko" sz="1400"/>
              <a:t>1201/1202, 1101/1102 첫 명세서 기입</a:t>
            </a:r>
            <a:r>
              <a:rPr lang="ko"/>
              <a:t> : 125274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3)age &lt; 70 : 9263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4)소득분위NA(급여1/2종 = 소득분위0) : 91922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5)다장가이식자 제외 : 91906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6)해당 연도별 그 연도이전에 신이식 받은 자 : 91365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2886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이식군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1)2006-2015 : 14088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2)2005 </a:t>
            </a:r>
            <a:r>
              <a:rPr lang="ko" sz="1400"/>
              <a:t>1201/1202, 1101/1102 첫 명세서 기입</a:t>
            </a:r>
            <a:r>
              <a:rPr lang="ko"/>
              <a:t> : 13698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3)age &lt; 70 : 13601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4)소득분위NA(급여1/2종 = 소득분위0) : 13414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5)다장가이식자 제외 : 13399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886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이식군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나이, 성별                                                                      지역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25" y="1934875"/>
            <a:ext cx="3240625" cy="28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325" y="1934875"/>
            <a:ext cx="2752175" cy="29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812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이식군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기저투석기간 및 신성적                                       기저질환, 면역억제제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75" y="1984900"/>
            <a:ext cx="34662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379" y="2006925"/>
            <a:ext cx="2741350" cy="10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2812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나이                                                                                             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9575"/>
            <a:ext cx="3817900" cy="32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350" y="2131400"/>
            <a:ext cx="3093225" cy="25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2812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지역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700" y="1659100"/>
            <a:ext cx="396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00" y="1659100"/>
            <a:ext cx="396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2812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기저투석기간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0" y="1716975"/>
            <a:ext cx="6958126" cy="30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073100" y="4329425"/>
            <a:ext cx="64461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90일 미만              90일이상 1년미만          1년-2년                      2년-3년                      3년-4년                      4년이상 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28122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신성적                                                 신성적/사망                                        사망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5" y="1798375"/>
            <a:ext cx="2872949" cy="305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325" y="1816875"/>
            <a:ext cx="2872949" cy="30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300" y="1816875"/>
            <a:ext cx="2872949" cy="3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