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" Target="slides/slide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2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8516956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8516956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d8516956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d8516956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d92447a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d92447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8a849a1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8a849a1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d851695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d851695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851695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851695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d8516956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d8516956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8a849a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8a849a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8a849a1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8a849a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8516956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8516956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원주 13-14주차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35470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Rejection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total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High dose steroid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분모는 해당 기간까지 사건(신성적, 사망)이 발생하지 않은 사람의 N수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88" y="1323100"/>
            <a:ext cx="5895975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01" y="3333650"/>
            <a:ext cx="58959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35470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신성적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75" y="1040950"/>
            <a:ext cx="3905576" cy="359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925" y="1096550"/>
            <a:ext cx="3835225" cy="354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35470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기저 투석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 2.	MPR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 3. 	Rejection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70600" y="169300"/>
            <a:ext cx="8520600" cy="4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기저투석 (13399명 중)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Preemitive : 4506(33.629)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	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46730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393750" y="1073200"/>
            <a:ext cx="3104700" cy="2825400"/>
          </a:xfrm>
          <a:prstGeom prst="ellipse">
            <a:avLst/>
          </a:prstGeom>
          <a:noFill/>
          <a:ln cap="flat" cmpd="sng" w="9525">
            <a:solidFill>
              <a:srgbClr val="5E69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264825" y="751000"/>
            <a:ext cx="1865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혈액투석(5666명)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4221775" y="751000"/>
            <a:ext cx="1865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복막투석(2117명)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450400" y="2324800"/>
            <a:ext cx="1138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5666</a:t>
            </a:r>
            <a:r>
              <a:rPr lang="ko"/>
              <a:t>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(42.287)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588900" y="2301100"/>
            <a:ext cx="9327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1110</a:t>
            </a:r>
            <a:r>
              <a:rPr lang="ko"/>
              <a:t>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(8.284)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868725" y="2307100"/>
            <a:ext cx="11385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2117</a:t>
            </a:r>
            <a:r>
              <a:rPr lang="ko"/>
              <a:t>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(15.8)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558600" y="1073200"/>
            <a:ext cx="2585400" cy="3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1)이식 전 한달은 제외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2)</a:t>
            </a:r>
            <a:r>
              <a:rPr lang="ko" sz="1000"/>
              <a:t>복막 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복막과 관련된 코드가 3달이상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3)혈액: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혈액과 관련된 코드가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3달이상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4)Both: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복막과 관련된 코드가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3달이상 +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최초의 복막투석을 받은 날에서 한달을 제외하고도 V001이 10회이상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35470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MPR (Maintainence)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정의 : 약제 순응도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1)fu일수 = 이식시행일에서 신성적 발생일, 재이식, 사망까지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2)Total MPR : 약제처방일수 / fu일수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3) 1-year MPR : 1년 내 약제처방일수 / 1년 {Min(1년, 신성적발생일,재이식,사망)}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약제 : cyclosporine / tacrolimus / steroid / azathioprine / MMF / sirolimus / everolimus 7가지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everolimus는 Total MPR 분석에서 제외 (13399명 중 13명만임)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sirolimus는 1-year MPR 분석에서 제외 (이식 후 1년 내에 복용하는 자가 소수)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/>
              <a:t>(fu일수를 계산할 때, 날짜 및 총처방일수가 같은 행만 중복처리)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/>
              <a:t>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35470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MPR (Maintainence)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1)약제별, 소득분위 5그룹별로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MPR &gt;= 0.9 / MPR &gt;= 0.95  / MPR &gt;= 1의 비율을 계산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2)소득분위 5그룹을 Main variable로 두고, MPR &gt;= 0.9 / MPR &gt;= 0.95 / MPR &gt;= 1을 Y로 두고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Logistic 시행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-&gt; 소득분위가 높을수록 약을 잘 먹는 경향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35470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MPR (Maintainence)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Base Characteristic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6175"/>
            <a:ext cx="3600000" cy="24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000" y="2214375"/>
            <a:ext cx="3600000" cy="24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950950" y="1547900"/>
            <a:ext cx="2901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Steroid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4865550" y="1619225"/>
            <a:ext cx="2901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Sirorimus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35470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MPR (Maintainence)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Logistic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9" name="Google Shape;109;p20"/>
          <p:cNvSpPr txBox="1"/>
          <p:nvPr/>
        </p:nvSpPr>
        <p:spPr>
          <a:xfrm>
            <a:off x="950950" y="1547900"/>
            <a:ext cx="2901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Steroid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865550" y="1619225"/>
            <a:ext cx="29013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Tacrolimus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4025"/>
            <a:ext cx="3600000" cy="24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625" y="2124025"/>
            <a:ext cx="3600000" cy="24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354700"/>
            <a:ext cx="8520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Rejection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정의 : 신성적이 안좋아 지기 전에 처방받는 약제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1)이식 후 한 번이라도 기입이 되면 Rejection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2)한 개인이 1개월 미만 내 rejection &gt;=30d, &lt; 90d rejection 등 여러 범주에 속할 수 있음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약제 : Total / High dose steroid / ATG / Rituximab / IVIG / Plasmapheresis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25" y="1647825"/>
            <a:ext cx="72390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