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a18e165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a18e165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a18e16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a18e16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a18e16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a18e16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a18e165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a18e165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a18e165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a18e165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a18e165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a18e165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0a18e16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0a18e16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a18e165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a18e16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a18e16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a18e16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a18e165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a18e165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a18e165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a18e165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a18e165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a18e165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a18e165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a18e165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a18e16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a18e16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15주차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신성적 / 신성적 사망 / 사망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25" y="1281975"/>
            <a:ext cx="7200000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신성적 / 신성적 사망 / 사망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00" y="1466425"/>
            <a:ext cx="3014975" cy="29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563" y="1429150"/>
            <a:ext cx="3074376" cy="31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750" y="1393774"/>
            <a:ext cx="2579375" cy="3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신성적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연도별 Graft failure </a:t>
            </a:r>
            <a:r>
              <a:rPr lang="ko"/>
              <a:t> 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00" y="1482500"/>
            <a:ext cx="2853875" cy="310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875" y="1532875"/>
            <a:ext cx="2789000" cy="30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050" y="1524600"/>
            <a:ext cx="2789000" cy="30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15700" y="4583025"/>
            <a:ext cx="87093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               2006-2009                                                               2010-2012                                                        2013-2015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신성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full 보정</a:t>
            </a:r>
            <a:r>
              <a:rPr lang="ko"/>
              <a:t>  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25" y="1300525"/>
            <a:ext cx="6210950" cy="33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이식지역</a:t>
            </a:r>
            <a:r>
              <a:rPr b="1" lang="ko" sz="2400"/>
              <a:t>별 신성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full 보정</a:t>
            </a:r>
            <a:r>
              <a:rPr lang="ko"/>
              <a:t>  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25" y="1321125"/>
            <a:ext cx="6071524" cy="33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이식지역별 신성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2400"/>
              <a:t>대전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25" y="1330100"/>
            <a:ext cx="7200000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7687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이식환자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13399명 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서울 - 2717명(20%)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광역시6개 - 3623명(27%)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기타지역 - 7059명(53%)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675" y="583750"/>
            <a:ext cx="5142625" cy="406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투석기간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25" y="1285775"/>
            <a:ext cx="7200000" cy="34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459450" y="4068100"/>
            <a:ext cx="11250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Lato"/>
                <a:ea typeface="Lato"/>
                <a:cs typeface="Lato"/>
                <a:sym typeface="Lato"/>
              </a:rPr>
              <a:t>4년이상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나이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75" y="1337175"/>
            <a:ext cx="7200000" cy="34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투석종류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0" y="1239500"/>
            <a:ext cx="7200000" cy="34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223975" y="4563350"/>
            <a:ext cx="58227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preemptive                       혈액                                           복막                                        혼합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고혈압 / 당뇨 / desentization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25" y="1289025"/>
            <a:ext cx="7200000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Maintanence (cyclosporine + tacrolimus)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00" y="1388075"/>
            <a:ext cx="7200000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세대원수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25" y="1395150"/>
            <a:ext cx="7200000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78900" y="191025"/>
            <a:ext cx="8520600" cy="4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거주지별 base characteristic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소득분위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0" y="1370675"/>
            <a:ext cx="7200000" cy="3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