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fff414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fff414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fff414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fff414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주진단에서 Z940 으로 SCREENING 된다…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fff4142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fff4142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fff4142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fff4142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fff4142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fff4142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fff4142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fff4142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fff414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fff414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ff41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fff41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fff414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fff414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fff414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fff414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fff414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fff414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fff414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fff414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fff414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fff414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fff4142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fff414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fff414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fff414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10명 중 수술 이후 데이터가 없는 경우… → 8명은 graft failure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2명 정도.. → 사망신고 누락?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3-1주차 진행 상황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4</a:t>
            </a:r>
            <a:r>
              <a:rPr lang="ko"/>
              <a:t>.V005 or V084 but no R3280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75" y="796425"/>
            <a:ext cx="5373250" cy="391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>
            <a:stCxn id="116" idx="3"/>
          </p:cNvCxnSpPr>
          <p:nvPr/>
        </p:nvCxnSpPr>
        <p:spPr>
          <a:xfrm flipH="1" rot="10800000">
            <a:off x="6217925" y="2756013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6949575" y="257176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18425명</a:t>
            </a:r>
            <a:endParaRPr/>
          </a:p>
        </p:txBody>
      </p:sp>
      <p:cxnSp>
        <p:nvCxnSpPr>
          <p:cNvPr id="119" name="Google Shape;119;p22"/>
          <p:cNvCxnSpPr/>
          <p:nvPr/>
        </p:nvCxnSpPr>
        <p:spPr>
          <a:xfrm flipH="1" rot="10800000">
            <a:off x="3879900" y="1227888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2"/>
          <p:cNvCxnSpPr/>
          <p:nvPr/>
        </p:nvCxnSpPr>
        <p:spPr>
          <a:xfrm flipH="1" rot="10800000">
            <a:off x="5741775" y="4563388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2"/>
          <p:cNvSpPr txBox="1"/>
          <p:nvPr/>
        </p:nvSpPr>
        <p:spPr>
          <a:xfrm>
            <a:off x="6518750" y="431651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149명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664475" y="98101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19678명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349100" y="882000"/>
            <a:ext cx="2530800" cy="59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1.V005, V084가 있지만 R3280이 없는 19678명 중 2005년 이후 처음 나온 경우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-11972명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이들 중, Z940(신이식상태 확인)코드가 존재하는 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-3476명 → 원정이식?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T861 까지 합하면 3500명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3.이들 중, V001 or V003 코드가 존재하는 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-6197명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-6197명에 대한 V001 or V003의 빈도수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-대부분 빈도수가 높음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100" y="2766000"/>
            <a:ext cx="3769824" cy="22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이들의 V084 또는 V005기입의 빈도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0% = 1 / 10% = 1  / 20% = 1 / 30% = 1 / 40% = 1 / 50% = 2 / 60% = 3 / 70% =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75" y="959475"/>
            <a:ext cx="5852174" cy="329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194" y="128569"/>
            <a:ext cx="3957692" cy="9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-V005 또는 V084가 있는 경우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아직 신적출술 코드가 있는 대상을 제외하지 않았습니다.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단순히 이들이 신부전 환자가 맞는지를 알아보기 위해 Z940 또는 V001, V003 그리고 N18~을 검색해봤는데 Z940과 V001.V003은 앞서 기입한 것과 같고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N18~인 경우도 대략 6000명가량이었습니다.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해당 부분에 대해서는 조금 더 살펴봐야할 것 같습니다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교수님, G9000 뇌사자 수가 코드로 당시 서울대병원 원무과 확인 한 코드인데요~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5</a:t>
            </a:r>
            <a:r>
              <a:rPr lang="ko"/>
              <a:t>.V005 or V084 and R3280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75" y="796425"/>
            <a:ext cx="5373250" cy="391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6"/>
          <p:cNvCxnSpPr>
            <a:stCxn id="147" idx="3"/>
          </p:cNvCxnSpPr>
          <p:nvPr/>
        </p:nvCxnSpPr>
        <p:spPr>
          <a:xfrm flipH="1" rot="10800000">
            <a:off x="6217925" y="2756013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6"/>
          <p:cNvSpPr txBox="1"/>
          <p:nvPr/>
        </p:nvSpPr>
        <p:spPr>
          <a:xfrm>
            <a:off x="6949575" y="257176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18425명</a:t>
            </a:r>
            <a:endParaRPr/>
          </a:p>
        </p:txBody>
      </p:sp>
      <p:cxnSp>
        <p:nvCxnSpPr>
          <p:cNvPr id="150" name="Google Shape;150;p26"/>
          <p:cNvCxnSpPr/>
          <p:nvPr/>
        </p:nvCxnSpPr>
        <p:spPr>
          <a:xfrm flipH="1" rot="10800000">
            <a:off x="3879900" y="1227888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6"/>
          <p:cNvCxnSpPr/>
          <p:nvPr/>
        </p:nvCxnSpPr>
        <p:spPr>
          <a:xfrm flipH="1" rot="10800000">
            <a:off x="5741775" y="4563388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6"/>
          <p:cNvSpPr txBox="1"/>
          <p:nvPr/>
        </p:nvSpPr>
        <p:spPr>
          <a:xfrm>
            <a:off x="6518750" y="431651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149명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664475" y="98101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19678명</a:t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1457825" y="1623425"/>
            <a:ext cx="4760100" cy="19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1.R3280(18574명)에서 2005년 이후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-16779명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2.V005 또는 V084 + R3280인 경우에서 2005년이후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-16700명 가량 (깜박하고 정확한 수를 적어오지 않았습니다. 죄송합니다)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274825"/>
            <a:ext cx="8520600" cy="4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여기까지가 금일 작업한 내용입니다.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1.대상을 어떻게 정의할지 피드백을 주시면 감사하겠습니다.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2.재이식 여부를 추출할때 R3280이 기입된 날과 V005 또는 V084가 처음 기입된 날의 차이를 기준으로 해야할 것 같습니다.</a:t>
            </a:r>
            <a:r>
              <a:rPr lang="ko" sz="1400"/>
              <a:t>(슬라이드 2참고하면 좋을것 같습니다.16779명은 완전히 재이식 여부를 고려한 N수가 아닙니다.)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3.우선은 T30에서 처리가 가능한 범위에서 재이식여부를 고려한, R3280이 2005년 이후 나타난 대상자 16779명을 대상으로 가정하고 추후 분석을 위한 data를 구성하고 왔습니다.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3.그 외에 V005+V084 but no R3280인 경우에서 신적출술 코드가 기입된 대상을 제거 한 후 알아보겠습니다. 이 경우 어떤 부분을 알아봐야할 지 말씀해주시면 감사하겠습니다.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감사합니다.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1.진료내역(T30)이 2002~2016년 자료가 맞는지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-월별로 확인을 하였으나 진료내역(T30)에는 이상이 없었음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2.진료내역(T30)에서 SAS code - &gt; like ‘r328%’ or ‘R328%’로 신이식 환자 검색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-18842행으로서 기존의 추출과 동일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3.KONOS 19716건과 876건의 차이가 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-어떻게 해야할 지를 모르겠습니다..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V084 : 1995년 1월 1일 부터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V005 : 2009년 7월 1일 부터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                                 V084(4075행)                                                                                  V005(9915행)               </a:t>
            </a:r>
            <a:r>
              <a:rPr lang="ko" sz="1000"/>
              <a:t>(R3280이 기입된 행의 산정특례코드)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-2009년을 기준으로 그 이전에는 V084가 그 이후에는 V005가 많이 분포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-V084가 V005로 변환이 되고 있으나 덜 된것 같습니다.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00" y="1202375"/>
            <a:ext cx="3216625" cy="23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950" y="1065675"/>
            <a:ext cx="3500124" cy="2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1.T30(진료내역서)_R3280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0" y="747750"/>
            <a:ext cx="5373250" cy="39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4532450" y="1164500"/>
            <a:ext cx="2421900" cy="366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T30(진료내역서)에서 R3280이 기입된 행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-18842행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18842행에서 ID가 중복된 사람 262명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 이들 중 49명은 ID는 중복되었으나 날짜가 같음 - &gt; 수술을 한번 받은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 이들 중 3명은 R3280이 3번 기입 - &gt; 제외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5. 이들 중 210명은 R3280이 2번 기입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-193명은 수술한 두 날짜 사이에 V001 or V003이 기입되어있음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최종적으로 18574명이 T30에서 추출한 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(우선은 두번 수술한 경우 210명을 모두 포함하였습니다)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6.18574명의 Table은 아래와 같이 보관하고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두번째 이식의 경우는 추후에 제외하거나 포함시키는 것을 용이하게 하기위해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두번째 이식날과 수술사이투석여부 표시를 해두었습니다.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8" y="818613"/>
            <a:ext cx="44672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r>
              <a:rPr lang="ko"/>
              <a:t>T20(명세서)_V005+V084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</a:t>
            </a:r>
            <a:r>
              <a:rPr lang="ko"/>
              <a:t>T20에서 V005 또는 V084가 한번이라도 기입된 대상 추출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-38103명</a:t>
            </a:r>
            <a:r>
              <a:rPr lang="ko" sz="1200"/>
              <a:t>(V084만 있었던 경우는 242명, V005만 있거나 V084가 같이있는 경우가 37861)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00" y="776625"/>
            <a:ext cx="4335275" cy="31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2011650" y="776625"/>
            <a:ext cx="1863300" cy="309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3.R3280 but no (V005 or V084)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75" y="796425"/>
            <a:ext cx="5373250" cy="391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0"/>
          <p:cNvCxnSpPr>
            <a:stCxn id="98" idx="3"/>
          </p:cNvCxnSpPr>
          <p:nvPr/>
        </p:nvCxnSpPr>
        <p:spPr>
          <a:xfrm flipH="1" rot="10800000">
            <a:off x="6217925" y="2756013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20"/>
          <p:cNvSpPr txBox="1"/>
          <p:nvPr/>
        </p:nvSpPr>
        <p:spPr>
          <a:xfrm>
            <a:off x="6949575" y="257176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18425명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 flipH="1" rot="10800000">
            <a:off x="3879900" y="1227888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flipH="1" rot="10800000">
            <a:off x="5741775" y="4563388"/>
            <a:ext cx="6921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6518750" y="431651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149명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664475" y="981010"/>
            <a:ext cx="1769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19678명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756450" y="3794025"/>
            <a:ext cx="2530800" cy="59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74825"/>
            <a:ext cx="8520600" cy="4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1.이들 149명 중 94명이 Z940(신이식상태확인을 위한 상병코드)가 존재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-신이식 환자임을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2.나머지  55명 중  29명이 수술을 받고 세달 안에 사망.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-수술 후 금방 사망하여 산정특례코드가 없는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3.나머지 25명 중 15명이 2016년 12월 말에 수술을 받음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-2016년 12월 31일 이후 자료가 없기 때문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4.나머지 10명은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-수술 직후 투석 코드가 기입된 경우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-수술이후 데이터가 없는 경우 혹은 수술 당일 및 그 주변 데이터가 없는 경우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