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912ac7d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912ac7d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912ac7d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0912ac7d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912ac7d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912ac7d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912ac7d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912ac7d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912ac7d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912ac7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912ac7d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912ac7d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912ac7d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912ac7d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912ac7d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912ac7d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0912ac7d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0912ac7d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0912ac7d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0912ac7d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121218a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121218a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912ac7d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912ac7d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912ac7d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0912ac7d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0912ac7d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0912ac7d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0912ac7d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0912ac7d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912ac7d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912ac7d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0912ac7d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0912ac7d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912ac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912ac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912ac7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912ac7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912ac7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912ac7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912ac7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912ac7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912ac7d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912ac7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912ac7d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912ac7d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0912ac7d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0912ac7d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독립변수와 종속변수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독립변수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독립 변수는 실제 값, 이진 값, 범주 등 어떤 형태가 올 수 있다.(너무 비대칭 정도가 심하면 log를 취해주긴 하더라)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종속변수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즉 특정 독립변수가 주어졌을 때, 종속 변수는 위의 확률값으로 변환해서 나올 수 있다. (ln(오즈비) = BX지만, 이를 변형 하면 확률값은 위와 같다는 의미)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93825"/>
            <a:ext cx="6810375" cy="6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25" y="2925675"/>
            <a:ext cx="3896950" cy="3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25" y="3378000"/>
            <a:ext cx="3142475" cy="3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독립변수로 모두 범주형 자료만 있을 때.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1.우선 오즈비를 확인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Marginal OR between CA and ECG = 0.3586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Conditional ORs between CA and ECG at male = 0.285714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Conditional ORs between CA and ECG at female = 0.4545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13" y="1554875"/>
            <a:ext cx="43529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Pearson 카이 스퀘어 테스트로 CA와 ECG의 독립성을 확인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 이전에, Breslow-Day 검정으로 Gender가 주어졌을 때, CA와 ECG의 공통오즈비가 동질연광성을 가지고 있다는 것을 검정한다.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귀무가설을 기각하지 못하므로, 각 성별에서 오즈비가 유의하게 동일하다고 볼 수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38" y="2471938"/>
            <a:ext cx="55530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CMH test를 통해 Gender를 제어했을 때, CA와 ECG가 서로 독립임을 test한다.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CA와 ECG가 서로 독립이라는 귀무가설을 기가한다. 따라서 두 변수 CA와 ECG간에 Gender를 제어했을 때 유의한 상관관계가 존재한다.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38" y="1649363"/>
            <a:ext cx="66579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4.단순히 카이 스퀘어테스트를 하는 것보단, CMH test를 통해 검정하는 것이 성별에 대한 정보도 누락시키지 않고 더 좋다. 대신, Breslow-Day test를 통해 동질연관성이 있음을 확인한 후에 CMH test를 하는 것이 바람직하다.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5.logistic regression model을 data fitting해서 관계를 살펴보자.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p-value가 유의함으로 ECG가&gt;0.1일 때보다 &lt;0.1일때, CA가 있을 확률이 exp(-1.02)배 감소함을 알 수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50" y="2774500"/>
            <a:ext cx="5143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Gender과의 상호작용 변수를 넣어서 ECG와 CA가 homoegeneous association이 있는지를 볼 수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상호작용 변수는 유의하지 않다. 즉 ECG와 CA는 동질연관성을 갖고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3338"/>
            <a:ext cx="61150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최종적으로 ECG와 gender변수를 넣고 확인을 해보면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Gender를 제어 했을 때,  ECG&lt;0.1일때, &gt;0.1일 때보다. CA가 있을 확률이 exp(-1.0545)배다. 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13" y="1847850"/>
            <a:ext cx="62198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27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863550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독립변수에 연속형변수가 함께 있을 때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1.우선, step wise를 통해 유의하지 않은 변수들 제거(이 부분은 임의로..)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2225"/>
            <a:ext cx="72961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73375"/>
            <a:ext cx="7296150" cy="16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width 변수가 연속형이기 때문에, 적합도 검정을 위해 자료를 그룹화하고 Hosmer and Lemeshow검정을 사용한다.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귀무가설을 기각하지 못한다. 즉 이모형은 적합함을 알 수 있다.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325" y="2080425"/>
            <a:ext cx="4724400" cy="19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50" y="1982950"/>
            <a:ext cx="25828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잔차확인을 통해 영향력이 있는 개체들을 확인할 수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4. AUC를 통해서도  모델의 성능을 확인할 수 있다.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2871425"/>
            <a:ext cx="2065625" cy="6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038" y="2871425"/>
            <a:ext cx="3495920" cy="19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 model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다중선형회귀는 연속형 변수 Y와 수치형 설명변수 X 간의 관계가 선형임을 가정하고 오차제곱합이 최소가 되게 모수를 추정하는 것이다.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또한 선형성을 만족하지 못할때, 가법성은 유지해주면서 모델은 만드는 일반화 가법 모형 등과 같은 것도 많이 있다. 위의 모델들은 계수를 구하기 위해 최소 제곱법을 사용한다.(선형회귀에 대해선 뒤쪽에서 설명하겠다)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하지만 Y가 범주형 변수일때는 Logistic model을 사용 한다. 로지스틱은 계수를 추정하기 위해 MLE를 사용하는데 최대 우도 추정 방법 부터 살펴 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 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해당 논문은 AUC를 최대로 하는 logistic model을 만들고, Hosmer lemeshow를 calibration과 묶어 모델을 검정하였다.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해당 논문을 따라해본 R-code와 예시는 (논문 요약 및 코드)에 첨부 되어있다. 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152463"/>
            <a:ext cx="84582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Logitstic을 사용한 예시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Y가 다범주 일때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8863"/>
            <a:ext cx="34480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13" y="3438288"/>
            <a:ext cx="67151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425" y="2828700"/>
            <a:ext cx="6715124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해석: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기준을 very happy로 했기 때문에, income이 한단위 상승 했을 때, not veryhappy일 확률이 very happy일때 보다 exp(-0.22751)배 감소한다.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income이 한단위 상승 했을 때, prettyhappy일 확률이 very happy일때 보다 exp(-0.09615)배 감소한다. 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67151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 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 라이클리후드 테스트를 통해 계수의 유의성을 확인한다.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계산 결과 p-value는                                로서 귀무가설을 기각하지 못한다.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즉 income은 유의하지 않다고 할 수 있다.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앞에서 말한것 처럼, 이 모델을 통해 각 범주에 속할 확률을 구하고, 가장 확률이 높은 범주에 Y가 배정된다.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0" y="1646850"/>
            <a:ext cx="8152975" cy="9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725" y="2785900"/>
            <a:ext cx="1739225" cy="3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24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Logistic을 사용한 예시 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Y가 다범주 순서형 일때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proportional odds assumption을 확인한다.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이를 만족한다면,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cumulative(parallel=TRUE)옵션을 통해 모델을 만들 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0" y="1939425"/>
            <a:ext cx="70294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00" y="3374900"/>
            <a:ext cx="7029450" cy="58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일반화 가법 모형을 이용한 Logistic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일반화 가법 모형은 쉽게 말하면, 선형성은 완화화고, 가법성은 유지해주는 모형이다. 비선형성이기에 예측력이 더 좋을 수 있다. 물론, 상호작용 변수를 넣어 줌으로서, 가법성 또한 완화시킬 수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Y를 질적변수로 하는 일반화 가법 모형의 개념은 따로 정리를 하고 있다. 하지만 그 이전에 Smoothing spline에 대한 개념이 필요한데 natural cubic spline까진 했지만 이부분은 하지 않았다. 다음에 또 보도록 하자.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최대우도법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최대우도법은 어떤 확률변수에서 표집한 값들을 토대로 그 확률변수의 모수를 구하는 방법이다. 모수가 주어 졌을 때, 원하는 값들이 나올 가능성을 최대로 만드는 모수를 선택하는 방법이다.(여기서 표본을 추출한 확률밀도함수를 알고 있음을 전제로 한다. 그럴때 최대우도법을 사용할 수 있다.)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예시로 정규분포에서 표본을 추출했을 때, 모분포의 평균과 분산을 추정해보자.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우리가 흔히 알고 있는 Consistency,..(수통이 기억이 나지 않네요)등등 을 만족하는 추정값은 아래와 같다.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450" y="3935563"/>
            <a:ext cx="16764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538" y="3883163"/>
            <a:ext cx="26765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최대우도법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우도함수에 로그를 취하면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오른쪽과 같은 모습이다.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해당 함수에서 u,세타에 대해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각각 편미분을 취해 0이 나오는 값이 곧 추정값이다.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38" y="1265525"/>
            <a:ext cx="36671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963" y="1265525"/>
            <a:ext cx="43529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최대우도법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301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288" y="3361363"/>
            <a:ext cx="18764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725" y="1199275"/>
            <a:ext cx="3742100" cy="16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0575" y="3423288"/>
            <a:ext cx="24384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2218100" y="3090250"/>
            <a:ext cx="301800" cy="33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6578875" y="3090250"/>
            <a:ext cx="301800" cy="33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파라미터 추정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그렇다면, 왜 이 함수가 로지스틱이라는 이름을 갖게 되었고, 계수를 어떻게 추정하는지 알아보자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위와 같이 식을 형성하면 좌변과 우변의 범위가 맞지 않다.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위의 식(오즈비)로 하더라도 좌변은 0~무한, 우변은 -무한~무한이다.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1938"/>
            <a:ext cx="54483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" y="3437600"/>
            <a:ext cx="40957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파라미터 추정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하지만 위와 같이 log를 취해주면 좌변과 우변의 범위가 같게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결국 P(Y=1|X=x)에 대해 정리하면, 이 값은 로지스틱 함수를 따르게 된다. 그래서 로지스틱이라는 이름이 붙게 되었고, 확률값이 로지스틱 함수로부터 추출되었다고 가정 함으로서 최대우도법을 통해 계수를 구할 수 있는 것이다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4196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715675"/>
            <a:ext cx="40862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파라미터 추정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그렇다면 계수를 구하기 위한 우도함수는 다음과 같이 정의할 수 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Y는 0,1의 값을 가지므로 베르누이분포를 따르고,  P 즉 확률값은 로지스틱 함수를 따른다고 보면 우도 함수는 위와 같고, 앞에서 말했던 최대우도법을 통해 위 우도함수의 계수를 구할 수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하지만 위 로그 우도함수는 추정 대상 계수에 대해 비선형이기 때문에 선형회귀와 같이 명시적인 해가 존재하지 않음으로 경사하강법이나, 뉴턴 랩슨?, SGD(Stochastic Gradient Descent)등을 사용하게 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8" y="1724025"/>
            <a:ext cx="45624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000" y="1776413"/>
            <a:ext cx="4916024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파라미터 추정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위의 방법으로 모델이 수렴하지 않을 수 있다. 이는 반복 처리로써 적합한 해를 찾을 수 없기에 계수가 중요한 의미를 지니지 않음을 시사한다. 수렴에 실패하는 대표적인 이유는 사건에 매우 큰 영향력을 미치는 예측변수의 사용, 다중공선성, 희소성, 완분성 들이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https://ko.wikipedia.org/wiki/%EB%A1%9C%EC%A7%80%EC%8A%A4%ED%8B%B1_%ED%9A%8C%EA%B7%80#%EB%8F%85%EB%A6%BD_%EB%B3%80%EC%88%98(위키피디아)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