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83DA77-B610-4838-8295-F26B15B1FE4A}">
  <a:tblStyle styleId="{A983DA77-B610-4838-8295-F26B15B1FE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6c075d3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6c075d3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0603ca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0603ca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0603caa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0603caa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0603caa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0603caa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0603ca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0603ca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0603caa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0603caa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0603caa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0603caa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0603caa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0603caa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0603caa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0603caa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0603caa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0603caa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6c075d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6c075d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0603caa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0603caa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0603caa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0603caa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0603caa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e0603caa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0603caa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e0603caa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0603caa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0603caa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0603caa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0603caa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0603caab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0603caab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6c075d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6c075d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6c075d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6c075d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6c075d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6c075d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6c075d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6c075d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6c075d3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6c075d3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6c075d3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6c075d3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6c075d3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6c075d3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(propensity score matching)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variables are ‘Matching variables’?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 변수를 선정하는데 통계적인 measure은 없지만 matching을 저해하는 변수들은 제외하는 것이 좋다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" y="2138600"/>
            <a:ext cx="8766024" cy="267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PSM (cont’d)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1)Treatment와 control 간의 분포 이질성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613646"/>
            <a:ext cx="8934450" cy="34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PSM (cont’d)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)Treatment의 환자 수가 적을 때 -&gt; statistical power 감소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723563"/>
            <a:ext cx="83439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PSM (cont’d)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)Matching으로 인해 N이 줄어들어 특정 변수의 특정 level이 없어지는 현상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</a:t>
            </a:r>
            <a:r>
              <a:rPr lang="ko"/>
              <a:t>)Matching으로 인해 Outcome의 비율이 극단적으로 편향되어지는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6875"/>
            <a:ext cx="8343900" cy="26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Balance checking for matched data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1)연속형 (d &lt; .1)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2)이분산형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" y="1590675"/>
            <a:ext cx="24117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0" y="2447925"/>
            <a:ext cx="62388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50" y="3102263"/>
            <a:ext cx="3048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050" y="3996275"/>
            <a:ext cx="4490292" cy="3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Balance checking for matched data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3)다범주형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가변수 생성을 통해 이분산형과 동일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범주형 변수 X1 : 1 2 3 -&gt; X1’ : 0 1 / X1’’ : 0 1 / X1’’’ : 0 1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8388"/>
            <a:ext cx="30480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Analysis for matched data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47225"/>
            <a:ext cx="7460344" cy="36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877300" y="3919525"/>
            <a:ext cx="6792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28"/>
          <p:cNvCxnSpPr>
            <a:stCxn id="169" idx="3"/>
            <a:endCxn id="171" idx="1"/>
          </p:cNvCxnSpPr>
          <p:nvPr/>
        </p:nvCxnSpPr>
        <p:spPr>
          <a:xfrm>
            <a:off x="1556500" y="4008025"/>
            <a:ext cx="48960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8"/>
          <p:cNvSpPr txBox="1"/>
          <p:nvPr/>
        </p:nvSpPr>
        <p:spPr>
          <a:xfrm>
            <a:off x="6452500" y="4351100"/>
            <a:ext cx="2617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층화변수로 Matched index를 넣어 준다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ex) Sample1, Sample 10 Matchced -&gt;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     Sample2, Sample 15 Matched -&gt; 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Analysis for matched data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1606"/>
            <a:ext cx="8191500" cy="3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Matching techniques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Optimal matching method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-유사한 PS를 가진 대조군과 처치군을 하나의 계층으로 분류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-기준은 아래와 같이 global distance를 줄이는 방향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9" y="2829804"/>
            <a:ext cx="4338900" cy="17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450" y="2877178"/>
            <a:ext cx="4202858" cy="17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Matching techniques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Optimal matching method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1:N matching 중 적절한 N을 골라주는 알고리즘 존재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대부분 N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But N &gt; 1일때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-&gt;Treat 와 Matching된 Control군은 반복측정된 값이라는 문제점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-&gt;정해진 답이 아직 없음. (현재 문제점)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 of study designs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00" y="1284000"/>
            <a:ext cx="6055600" cy="3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Matching techniques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925"/>
            <a:ext cx="8124825" cy="7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75" y="1846575"/>
            <a:ext cx="7244375" cy="30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Inverse Probability of Treatment Weighting(IPTW)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925"/>
            <a:ext cx="8520600" cy="3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29975"/>
            <a:ext cx="48577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Inverse Probability of Treatment Weighting(IPTW)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275"/>
            <a:ext cx="7905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13" y="3091325"/>
            <a:ext cx="77438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Matching techniques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925"/>
            <a:ext cx="8520600" cy="37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" y="127350"/>
            <a:ext cx="4532901" cy="4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875" y="-17687"/>
            <a:ext cx="5173801" cy="5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Treatment / Control 변수 X1 + Gene expression 변수 X2, X3…..X30000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X1변수만의 Y에 대한 영향력 -&gt; Gene expression 변수 보정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Traditional adjusting의 경우 sample n &lt; p 로 인해 분석이 어렵기 때문에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PSM을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연구중이라고 합니다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utilizing PSM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118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311700" y="22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{A983DA77-B610-4838-8295-F26B15B1FE4A}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Balance checking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Statistical 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PS stratification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CMH / stratified t 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PS matching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1:1  </a:t>
                      </a:r>
                      <a:r>
                        <a:rPr lang="ko" sz="1200"/>
                        <a:t>Chi-square / paired t test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1:N              ????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IPTW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Observational study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1.대규모 자료 활용 가능 (예 : 건강보험공단 데이터)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2.Rare event분석할 때 용이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1.그룹 간 비교시 관찰된 다른 공변량들이 outcome에 영향을 끼침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2.특정 그룹이 다수로 관측된 경우 selection bias와 같은 문제 발생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Covariates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980425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Adjusting confounders via the multivariate model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공변량을 보정하기 위한 방법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-Treatment/control 그룹 간 비교 뿐 아니라 모형 수립이 연구 목적일 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1.Sample size 및 outcome 변수의 event 발생율에 따른 모형 내 변수 개수 제한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2.모형 외 demographic table을 통한 covariates보정 후 비교분석 어려움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3.Unmeasured confounders로 인하여 selection bias를 완전히 해결 어려움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Randomized clinical trial (RCT)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1.Outcome에 영향을 미치는 다양한 공변량의 효과를 사전에 제어함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2.Randomization을 통해 selection bias 제어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1.비용적 측면과 윤리적인 비현실적 제약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2.Rare event에 대해서는 어려움이 따름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PS(Propensity score)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Observational study -&gt; RCT 처럼 하기 위한 방법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1.Adjustment in a regression model (PS를 하나의 변수로 보정)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2.Stratification(PS를 grouping 하여 stratified approach 적용)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3.Matching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4.Weighting approaches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5.Combinations of the above-mentioned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PS(propensity score)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7823976" cy="376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461175" y="2849225"/>
            <a:ext cx="7354800" cy="132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PSM(propensity score matching)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8520601" cy="371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