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3" r:id="rId5"/>
    <p:sldId id="275" r:id="rId6"/>
    <p:sldId id="274" r:id="rId7"/>
    <p:sldId id="276" r:id="rId8"/>
    <p:sldId id="278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B841F-F964-49C6-8D87-A75F811C39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FA55-6457-4E7E-9A28-BC7298712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8F9A-1ABB-47AA-9F1A-D7A65293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A9DE7-CDB8-49B1-81E4-D3474CC3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1B77-5F12-4FF8-8A7A-6D3D29A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2F66E-A8A2-4B29-802B-6FC46EE8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4CB2B-0810-4275-BD8B-400E11B6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5271-B794-432E-80F6-CB32F82C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13663-6FAC-4FA1-A0FB-DD8CE26F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72AB8-A6C2-46B6-92F8-3473D8F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D7168-2E11-4690-B5BC-51624E6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018A-7E42-4428-BD9D-3B9CC28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05B41-9A6C-4EDA-93D3-914A19604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5B78C-A35E-4FEF-9C05-3317D4C1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3C24F-7F22-4DB8-A1E3-050B6DEA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E2F86-6E54-40FA-8152-95E477F6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D31F-A0FC-4CFD-8096-D982AD3B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5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663B-E2C9-40F3-B654-CCB027D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E6EA3-43D5-455B-BA47-4C217E37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13771-BE44-48B7-A796-4C6695BE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7E3FD-68A0-417D-B1F3-C72C5411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5FEAF-109D-40AB-AA3D-7711D197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5800-A6E1-4F8F-A6ED-593C9CEC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479FD-01B0-4DD8-96AF-82B78D77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1BEE9-1D78-4350-9D03-04737A5E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BE44-CB23-48C1-B0E0-F85B034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E0C0-C655-426C-87F0-92C8BDD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023FE-452B-4338-8F8D-C39F8E07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5CC5B-F4B6-413D-AF44-C1F19503B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1252A-8C90-4561-BC40-D621D1F3D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54FB4-8AA3-42C8-8D52-317AF5A9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DFAEB-3B60-4801-A64E-8A9EBCB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BD7DF-15F1-4479-ABBF-3FB18F5C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4457-3C98-4C2A-84F1-6BE30509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D5B5D-CA70-4636-8525-D30662B0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4C5F4-4C5B-4A9B-9E24-72BD93148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1ACBAC-E387-4092-8C56-EFA22ACDF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2DDF5-C052-4F37-8B9A-2A78B8377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07F6EC-1DE6-4187-A87E-D83158CE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87E6B-AD8F-45CD-8430-BF537DAC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67BE9A-D2B0-4BB6-90F1-79570DB4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8F40-A581-4716-B0EE-F13C8991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52A19-5954-4DD1-ADDE-4E34FD5A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3CF0C-AE41-4FB6-8791-96978A6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73E62-E1E7-4993-A869-B5962FF5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99E93E-6CE4-45F9-947D-8A0F0854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739212-C98B-41D1-83F9-90A8E97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2CB21-9C80-48DD-A431-98349EFD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0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11796-FFBE-4BDB-9B3D-6535974F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107BC-E834-4A0F-BCD3-86A95E1C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5AC02-99BE-47C5-86FF-FDB9CECE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EEAD5-22B6-4C1D-A7E1-C38065F9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77AEA-573B-4669-862B-1EB851E6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17565-CC51-4C0B-83BF-C7059074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85C2-AE59-4101-8724-CDCE63A3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75F7C-4F0D-4C26-8BDE-EC6E1270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CE52C-390E-4DEB-9D6E-2D71B435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263E0-793E-414C-A366-8B90460A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4A6D4-6E05-45BD-80AD-292EAF0C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4C133-7EDE-4E99-8697-91E5DE3C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6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F4A03E-A89F-4354-99D9-406D899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863F9-5174-4A53-BDFA-42CC6EDE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771CE-6965-48B6-BADC-AD7674ED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DCDF-42A3-43AC-9BC2-6E4D3B7FA0A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E2AB-1FD4-4810-AF99-BFE256DB5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FA8-9CDB-4FA5-9BC1-DC79E1DE3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74E3-9D52-4DEA-8330-66040499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CAA2-41B5-430A-A640-965E4537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857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Dacon</a:t>
            </a:r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Tutoring</a:t>
            </a:r>
            <a:b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4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A0E68-B85D-404D-8573-3DED24C44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4925" y="4645026"/>
            <a:ext cx="1533526" cy="479425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박기찬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A91F45-AFE0-42EA-992A-F0F36B0B8D01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7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3B4F4-576C-4BF1-A2E7-97D19C37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888" y="2097087"/>
            <a:ext cx="6229630" cy="37299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튜티분들의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소소한 발표시간</a:t>
            </a:r>
            <a:endParaRPr lang="en-US" altLang="ko-KR" sz="1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등 코드의 핵심 설명 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추후 코드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그 외</a:t>
            </a:r>
            <a:r>
              <a:rPr lang="en-US" altLang="ko-KR" sz="1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!</a:t>
            </a:r>
            <a:endParaRPr lang="ko-KR" altLang="en-US" sz="1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F063E-66DD-4DB7-92E1-6521BB7FA95A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E238A4-BAAF-4667-AD9A-92AA8218EEA0}"/>
              </a:ext>
            </a:extLst>
          </p:cNvPr>
          <p:cNvSpPr/>
          <p:nvPr/>
        </p:nvSpPr>
        <p:spPr>
          <a:xfrm>
            <a:off x="5134770" y="534471"/>
            <a:ext cx="1936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8944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Conv1D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4F3014-4ED6-43B4-A5B2-EA255C32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3" y="1270747"/>
            <a:ext cx="8239125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C7FCBC-0E3C-45E9-B097-E9473951E5BA}"/>
              </a:ext>
            </a:extLst>
          </p:cNvPr>
          <p:cNvSpPr txBox="1"/>
          <p:nvPr/>
        </p:nvSpPr>
        <p:spPr>
          <a:xfrm>
            <a:off x="755557" y="5531224"/>
            <a:ext cx="863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입력은 </a:t>
            </a:r>
            <a:r>
              <a:rPr lang="en-US" altLang="ko-KR" dirty="0"/>
              <a:t>(6,)</a:t>
            </a:r>
            <a:r>
              <a:rPr lang="ko-KR" altLang="en-US" dirty="0"/>
              <a:t>인 </a:t>
            </a:r>
            <a:r>
              <a:rPr lang="en-US" altLang="ko-KR" dirty="0"/>
              <a:t>1D tensor</a:t>
            </a:r>
          </a:p>
          <a:p>
            <a:r>
              <a:rPr lang="en-US" altLang="ko-KR" dirty="0"/>
              <a:t>2. Kernel size</a:t>
            </a:r>
            <a:r>
              <a:rPr lang="ko-KR" altLang="en-US" dirty="0"/>
              <a:t>는 </a:t>
            </a:r>
            <a:r>
              <a:rPr lang="en-US" altLang="ko-KR" dirty="0"/>
              <a:t>(1,3)</a:t>
            </a:r>
          </a:p>
          <a:p>
            <a:r>
              <a:rPr lang="en-US" altLang="ko-KR" dirty="0"/>
              <a:t>3. </a:t>
            </a:r>
            <a:r>
              <a:rPr lang="en-US" altLang="ko-KR" b="1" dirty="0"/>
              <a:t>MLP</a:t>
            </a:r>
            <a:r>
              <a:rPr lang="ko-KR" altLang="en-US" b="1" dirty="0"/>
              <a:t>와의 차이는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A8B8E0-9110-4F83-AFB9-A59743F9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67" y="2508486"/>
            <a:ext cx="2638425" cy="2371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538C58-AE6E-48EF-9590-06D008612B11}"/>
              </a:ext>
            </a:extLst>
          </p:cNvPr>
          <p:cNvSpPr/>
          <p:nvPr/>
        </p:nvSpPr>
        <p:spPr>
          <a:xfrm>
            <a:off x="9466728" y="2658924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8533D-6BB5-4C95-B097-45925813F67F}"/>
              </a:ext>
            </a:extLst>
          </p:cNvPr>
          <p:cNvSpPr/>
          <p:nvPr/>
        </p:nvSpPr>
        <p:spPr>
          <a:xfrm>
            <a:off x="10096780" y="2658924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093256-7640-4D4C-949B-9DA6184241F3}"/>
              </a:ext>
            </a:extLst>
          </p:cNvPr>
          <p:cNvSpPr/>
          <p:nvPr/>
        </p:nvSpPr>
        <p:spPr>
          <a:xfrm>
            <a:off x="10726832" y="2668778"/>
            <a:ext cx="358589" cy="1801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6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Conv2D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5555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B102-943C-4126-B736-B87FA373DA1E}"/>
              </a:ext>
            </a:extLst>
          </p:cNvPr>
          <p:cNvSpPr txBox="1"/>
          <p:nvPr/>
        </p:nvSpPr>
        <p:spPr>
          <a:xfrm>
            <a:off x="2118191" y="4904379"/>
            <a:ext cx="65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(3, 1) 2D</a:t>
            </a:r>
            <a:r>
              <a:rPr lang="ko-KR" altLang="en-US" b="1" dirty="0"/>
              <a:t> </a:t>
            </a:r>
            <a:r>
              <a:rPr lang="en-US" altLang="ko-KR" b="1" dirty="0"/>
              <a:t>Conv</a:t>
            </a:r>
            <a:r>
              <a:rPr lang="ko-KR" altLang="en-US" b="1" dirty="0"/>
              <a:t> 적용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3DB7F-1CD3-48B6-B461-63EFDE02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7" y="1262040"/>
            <a:ext cx="10073808" cy="353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1D7AE-4D03-4655-ACDA-A8A2BE0AA35B}"/>
              </a:ext>
            </a:extLst>
          </p:cNvPr>
          <p:cNvSpPr txBox="1"/>
          <p:nvPr/>
        </p:nvSpPr>
        <p:spPr>
          <a:xfrm>
            <a:off x="5609242" y="2177753"/>
            <a:ext cx="22142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(3, 1) </a:t>
            </a:r>
            <a:r>
              <a:rPr lang="ko-KR" altLang="en-US" dirty="0">
                <a:solidFill>
                  <a:srgbClr val="FF0000"/>
                </a:solidFill>
              </a:rPr>
              <a:t>커널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C0567-0D57-43B7-B57D-EEE289A51DB9}"/>
              </a:ext>
            </a:extLst>
          </p:cNvPr>
          <p:cNvSpPr txBox="1"/>
          <p:nvPr/>
        </p:nvSpPr>
        <p:spPr>
          <a:xfrm>
            <a:off x="8750115" y="1837798"/>
            <a:ext cx="155929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(10, 12) </a:t>
            </a:r>
            <a:r>
              <a:rPr lang="ko-KR" altLang="en-US" dirty="0">
                <a:solidFill>
                  <a:srgbClr val="FF0000"/>
                </a:solidFill>
              </a:rPr>
              <a:t>커널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A73B2A-BADF-4EE9-9A85-16980DC1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15" y="2223306"/>
            <a:ext cx="16360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Autoencoder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769847" y="1434353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050" name="Picture 2" descr="AutoEncoder의 모든것 (1. Revisit Deep Neural Network) - gaussian37">
            <a:extLst>
              <a:ext uri="{FF2B5EF4-FFF2-40B4-BE49-F238E27FC236}">
                <a16:creationId xmlns:a16="http://schemas.microsoft.com/office/drawing/2014/main" id="{8FDA9ADF-8E02-430B-8E73-16A81F5E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69" y="1803685"/>
            <a:ext cx="7080810" cy="403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716263-5B6F-4312-99F6-53AE87D76226}"/>
              </a:ext>
            </a:extLst>
          </p:cNvPr>
          <p:cNvSpPr txBox="1"/>
          <p:nvPr/>
        </p:nvSpPr>
        <p:spPr>
          <a:xfrm>
            <a:off x="977153" y="1129553"/>
            <a:ext cx="42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https://excelsior-cjh.tistory.com/187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96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331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 코드 핵심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3A17B-03BE-4BE4-A9B2-774AD4EDB223}"/>
              </a:ext>
            </a:extLst>
          </p:cNvPr>
          <p:cNvSpPr txBox="1"/>
          <p:nvPr/>
        </p:nvSpPr>
        <p:spPr>
          <a:xfrm>
            <a:off x="977153" y="1326776"/>
            <a:ext cx="1026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621087" y="1614348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5EB5B1-EA8D-488A-A652-B02E156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9" y="2629741"/>
            <a:ext cx="2209800" cy="3600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90F20-5FD4-4C54-B26F-DA7E7359F8F4}"/>
              </a:ext>
            </a:extLst>
          </p:cNvPr>
          <p:cNvSpPr txBox="1"/>
          <p:nvPr/>
        </p:nvSpPr>
        <p:spPr>
          <a:xfrm>
            <a:off x="1169975" y="1096867"/>
            <a:ext cx="73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(32, 375, 4) [</a:t>
            </a:r>
            <a:r>
              <a:rPr lang="ko-KR" altLang="en-US" dirty="0"/>
              <a:t>항상 맨 앞 값은 배치 단위</a:t>
            </a:r>
            <a:r>
              <a:rPr lang="en-US" altLang="ko-KR" dirty="0"/>
              <a:t>] Original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D047C8-6FC2-44CD-93A5-4433F8ECC58A}"/>
              </a:ext>
            </a:extLst>
          </p:cNvPr>
          <p:cNvSpPr txBox="1"/>
          <p:nvPr/>
        </p:nvSpPr>
        <p:spPr>
          <a:xfrm>
            <a:off x="1169975" y="1532035"/>
            <a:ext cx="291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(32, 4, 375) Transpose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5050F-86A5-4BEE-A6AA-3CD9A19CEAD9}"/>
              </a:ext>
            </a:extLst>
          </p:cNvPr>
          <p:cNvSpPr txBox="1"/>
          <p:nvPr/>
        </p:nvSpPr>
        <p:spPr>
          <a:xfrm>
            <a:off x="1169974" y="1936552"/>
            <a:ext cx="44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(32, 4, 256) Interpolate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592994-6110-46ED-B2CB-E97344ABD959}"/>
              </a:ext>
            </a:extLst>
          </p:cNvPr>
          <p:cNvSpPr txBox="1"/>
          <p:nvPr/>
        </p:nvSpPr>
        <p:spPr>
          <a:xfrm>
            <a:off x="1169974" y="2370184"/>
            <a:ext cx="44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(128, 1, 256) for sharing weight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590F30-D46B-485B-BAE3-59E818C91464}"/>
              </a:ext>
            </a:extLst>
          </p:cNvPr>
          <p:cNvSpPr/>
          <p:nvPr/>
        </p:nvSpPr>
        <p:spPr>
          <a:xfrm>
            <a:off x="1169974" y="1532036"/>
            <a:ext cx="4583854" cy="1252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B98A1A4-1FD7-42F9-9EA4-7E5C8D462EDC}"/>
              </a:ext>
            </a:extLst>
          </p:cNvPr>
          <p:cNvSpPr/>
          <p:nvPr/>
        </p:nvSpPr>
        <p:spPr>
          <a:xfrm>
            <a:off x="589942" y="2079812"/>
            <a:ext cx="1705023" cy="4383757"/>
          </a:xfrm>
          <a:custGeom>
            <a:avLst/>
            <a:gdLst>
              <a:gd name="connsiteX0" fmla="*/ 557540 w 1705023"/>
              <a:gd name="connsiteY0" fmla="*/ 0 h 4383757"/>
              <a:gd name="connsiteX1" fmla="*/ 1729 w 1705023"/>
              <a:gd name="connsiteY1" fmla="*/ 2402541 h 4383757"/>
              <a:gd name="connsiteX2" fmla="*/ 718905 w 1705023"/>
              <a:gd name="connsiteY2" fmla="*/ 4383741 h 4383757"/>
              <a:gd name="connsiteX3" fmla="*/ 1705023 w 1705023"/>
              <a:gd name="connsiteY3" fmla="*/ 2438400 h 438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023" h="4383757">
                <a:moveTo>
                  <a:pt x="557540" y="0"/>
                </a:moveTo>
                <a:cubicBezTo>
                  <a:pt x="266187" y="835959"/>
                  <a:pt x="-25165" y="1671918"/>
                  <a:pt x="1729" y="2402541"/>
                </a:cubicBezTo>
                <a:cubicBezTo>
                  <a:pt x="28623" y="3133165"/>
                  <a:pt x="435023" y="4377765"/>
                  <a:pt x="718905" y="4383741"/>
                </a:cubicBezTo>
                <a:cubicBezTo>
                  <a:pt x="1002787" y="4389717"/>
                  <a:pt x="1549635" y="2755153"/>
                  <a:pt x="1705023" y="2438400"/>
                </a:cubicBezTo>
              </a:path>
            </a:pathLst>
          </a:cu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C87775-9360-4F10-B525-611FD6BB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31" y="3665032"/>
            <a:ext cx="657225" cy="17811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84B4682-8C50-46A4-B198-472BF7C0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08" y="3503708"/>
            <a:ext cx="790575" cy="22574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55655D6-831E-43DB-9786-5063A384C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20" y="3465657"/>
            <a:ext cx="790575" cy="22574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57BC63-9FED-4C0D-8DEF-15204259E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975" y="3941907"/>
            <a:ext cx="438718" cy="12527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C1E974F-FFCC-4189-9B36-649A22DA9E0A}"/>
              </a:ext>
            </a:extLst>
          </p:cNvPr>
          <p:cNvSpPr txBox="1"/>
          <p:nvPr/>
        </p:nvSpPr>
        <p:spPr>
          <a:xfrm>
            <a:off x="5161932" y="3546844"/>
            <a:ext cx="79057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(32, ?)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37CA8F-BD84-496F-A246-FA0A0AD026D8}"/>
              </a:ext>
            </a:extLst>
          </p:cNvPr>
          <p:cNvSpPr/>
          <p:nvPr/>
        </p:nvSpPr>
        <p:spPr>
          <a:xfrm>
            <a:off x="1169974" y="2937164"/>
            <a:ext cx="6957899" cy="314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EEA42F7-A8F9-4ACB-9677-F049D47B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41" y="3677681"/>
            <a:ext cx="657225" cy="17811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B0AD08C-4BFE-4A7D-B6C4-DDB5CD0F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540" y="3660797"/>
            <a:ext cx="657225" cy="17811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289E51A-958D-4B95-BB98-D81CBEB58350}"/>
              </a:ext>
            </a:extLst>
          </p:cNvPr>
          <p:cNvSpPr txBox="1"/>
          <p:nvPr/>
        </p:nvSpPr>
        <p:spPr>
          <a:xfrm>
            <a:off x="3048000" y="3011055"/>
            <a:ext cx="11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Encoder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D69B04-9DE5-40A9-B39B-9D9F795104F9}"/>
              </a:ext>
            </a:extLst>
          </p:cNvPr>
          <p:cNvSpPr txBox="1"/>
          <p:nvPr/>
        </p:nvSpPr>
        <p:spPr>
          <a:xfrm>
            <a:off x="8612457" y="1491587"/>
            <a:ext cx="3126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Encoder</a:t>
            </a:r>
          </a:p>
          <a:p>
            <a:endParaRPr lang="en-US" altLang="ko-KR" b="1" dirty="0"/>
          </a:p>
          <a:p>
            <a:r>
              <a:rPr lang="en-US" altLang="ko-KR" b="1" dirty="0"/>
              <a:t>1.(128, 1, 256) -&gt; (32, ?)</a:t>
            </a:r>
          </a:p>
          <a:p>
            <a:endParaRPr lang="en-US" altLang="ko-KR" b="1" dirty="0"/>
          </a:p>
          <a:p>
            <a:r>
              <a:rPr lang="en-US" altLang="ko-KR" b="1" dirty="0"/>
              <a:t>2.(32, ?) -&gt; (32, 4)</a:t>
            </a:r>
          </a:p>
          <a:p>
            <a:r>
              <a:rPr lang="en-US" altLang="ko-KR" b="1" dirty="0" err="1"/>
              <a:t>n_output</a:t>
            </a:r>
            <a:r>
              <a:rPr lang="en-US" altLang="ko-KR" b="1" dirty="0"/>
              <a:t> is 4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결국 </a:t>
            </a:r>
            <a:r>
              <a:rPr lang="en-US" altLang="ko-KR" b="1" dirty="0"/>
              <a:t>(32, 4, 256) -&gt; (32,?)</a:t>
            </a:r>
            <a:endParaRPr lang="ko-KR" altLang="en-US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43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331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 코드 핵심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621087" y="1614348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42F5ED-3A7F-48AF-8752-2A76DA8E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2" y="1614348"/>
            <a:ext cx="6657975" cy="432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79CC7-A03A-4FCA-B1E3-4D14E531D1B2}"/>
              </a:ext>
            </a:extLst>
          </p:cNvPr>
          <p:cNvSpPr txBox="1"/>
          <p:nvPr/>
        </p:nvSpPr>
        <p:spPr>
          <a:xfrm>
            <a:off x="842681" y="1023937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quantile transform</a:t>
            </a:r>
            <a:r>
              <a:rPr lang="ko-KR" altLang="en-US" dirty="0"/>
              <a:t>을 통한 </a:t>
            </a:r>
            <a:r>
              <a:rPr lang="en-US" altLang="ko-KR" dirty="0"/>
              <a:t>Target </a:t>
            </a:r>
            <a:r>
              <a:rPr lang="ko-KR" altLang="en-US" dirty="0"/>
              <a:t>분포의 </a:t>
            </a:r>
            <a:r>
              <a:rPr lang="en-US" altLang="ko-KR" dirty="0" err="1"/>
              <a:t>Unifomr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88321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223E-2B99-4F8A-B014-D1939A3FB774}"/>
              </a:ext>
            </a:extLst>
          </p:cNvPr>
          <p:cNvSpPr/>
          <p:nvPr/>
        </p:nvSpPr>
        <p:spPr>
          <a:xfrm>
            <a:off x="161927" y="147639"/>
            <a:ext cx="6315074" cy="785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331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2. 1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등 코드 핵심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4CBDC-C748-412D-92CE-80F831A7E960}"/>
              </a:ext>
            </a:extLst>
          </p:cNvPr>
          <p:cNvSpPr txBox="1"/>
          <p:nvPr/>
        </p:nvSpPr>
        <p:spPr>
          <a:xfrm>
            <a:off x="621087" y="1614348"/>
            <a:ext cx="95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C9BD3-1B0E-4E4B-9C46-CD25A07FE314}"/>
              </a:ext>
            </a:extLst>
          </p:cNvPr>
          <p:cNvSpPr txBox="1"/>
          <p:nvPr/>
        </p:nvSpPr>
        <p:spPr>
          <a:xfrm>
            <a:off x="842681" y="1199773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Strategy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5B668C-4D87-4F2F-B61F-6F7B655C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17" y="1569105"/>
            <a:ext cx="4808173" cy="427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ADDDF8-45C8-4924-92C3-2E53D708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73" y="1614348"/>
            <a:ext cx="4677621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6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1364BE-DE2C-4995-8320-4379D3872C26}"/>
              </a:ext>
            </a:extLst>
          </p:cNvPr>
          <p:cNvSpPr/>
          <p:nvPr/>
        </p:nvSpPr>
        <p:spPr>
          <a:xfrm>
            <a:off x="309564" y="238125"/>
            <a:ext cx="11587162" cy="6357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9ACD7-9A9D-4D10-BE04-308A76FFB09D}"/>
              </a:ext>
            </a:extLst>
          </p:cNvPr>
          <p:cNvSpPr txBox="1"/>
          <p:nvPr/>
        </p:nvSpPr>
        <p:spPr>
          <a:xfrm>
            <a:off x="295274" y="238125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Modeling </a:t>
            </a:r>
            <a:endParaRPr lang="ko-KR" altLang="en-US" sz="32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98D1-EB04-41DB-B070-6BA527603D03}"/>
              </a:ext>
            </a:extLst>
          </p:cNvPr>
          <p:cNvSpPr txBox="1"/>
          <p:nvPr/>
        </p:nvSpPr>
        <p:spPr>
          <a:xfrm>
            <a:off x="3064492" y="2507457"/>
            <a:ext cx="6077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877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227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맑은 고딕</vt:lpstr>
      <vt:lpstr>한컴 고딕</vt:lpstr>
      <vt:lpstr>Arial</vt:lpstr>
      <vt:lpstr>Wingdings</vt:lpstr>
      <vt:lpstr>Office 테마</vt:lpstr>
      <vt:lpstr>[Dacon] Tutoring 4주차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[Dacon] Tutoring 2주차: 샬라샬라</dc:title>
  <dc:creator>Park Soohee</dc:creator>
  <cp:lastModifiedBy>박기찬[ 대학원석사과정재학 / 통계학과 ]</cp:lastModifiedBy>
  <cp:revision>78</cp:revision>
  <dcterms:created xsi:type="dcterms:W3CDTF">2020-11-10T07:07:15Z</dcterms:created>
  <dcterms:modified xsi:type="dcterms:W3CDTF">2020-11-25T04:33:06Z</dcterms:modified>
</cp:coreProperties>
</file>