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9" r:id="rId4"/>
    <p:sldId id="271" r:id="rId5"/>
    <p:sldId id="272" r:id="rId6"/>
    <p:sldId id="273" r:id="rId7"/>
    <p:sldId id="276" r:id="rId8"/>
    <p:sldId id="275" r:id="rId9"/>
    <p:sldId id="277" r:id="rId10"/>
    <p:sldId id="285" r:id="rId11"/>
    <p:sldId id="278" r:id="rId12"/>
    <p:sldId id="286" r:id="rId13"/>
    <p:sldId id="279" r:id="rId14"/>
    <p:sldId id="287" r:id="rId15"/>
    <p:sldId id="280" r:id="rId16"/>
    <p:sldId id="289" r:id="rId17"/>
    <p:sldId id="25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9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B841F-F964-49C6-8D87-A75F811C3957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8FA55-6457-4E7E-9A28-BC7298712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58F9A-1ABB-47AA-9F1A-D7A65293D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4A9DE7-CDB8-49B1-81E4-D3474CC31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91B77-5F12-4FF8-8A7A-6D3D29A1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CDF-42A3-43AC-9BC2-6E4D3B7FA0A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2F66E-A8A2-4B29-802B-6FC46EE8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4CB2B-0810-4275-BD8B-400E11B6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74E3-9D52-4DEA-8330-66040499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38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A5271-B794-432E-80F6-CB32F82C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613663-6FAC-4FA1-A0FB-DD8CE26F9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72AB8-A6C2-46B6-92F8-3473D8FB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CDF-42A3-43AC-9BC2-6E4D3B7FA0A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D7168-2E11-4690-B5BC-51624E69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1018A-7E42-4428-BD9D-3B9CC28D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74E3-9D52-4DEA-8330-66040499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7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B05B41-9A6C-4EDA-93D3-914A19604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55B78C-A35E-4FEF-9C05-3317D4C15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A3C24F-7F22-4DB8-A1E3-050B6DEA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CDF-42A3-43AC-9BC2-6E4D3B7FA0A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E2F86-6E54-40FA-8152-95E477F6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AD31F-A0FC-4CFD-8096-D982AD3B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74E3-9D52-4DEA-8330-66040499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85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E663B-E2C9-40F3-B654-CCB027D3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DE6EA3-43D5-455B-BA47-4C217E37B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13771-BE44-48B7-A796-4C6695BE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CDF-42A3-43AC-9BC2-6E4D3B7FA0A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7E3FD-68A0-417D-B1F3-C72C5411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5FEAF-109D-40AB-AA3D-7711D197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74E3-9D52-4DEA-8330-66040499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39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D5800-A6E1-4F8F-A6ED-593C9CECF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9479FD-01B0-4DD8-96AF-82B78D77B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1BEE9-1D78-4350-9D03-04737A5E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CDF-42A3-43AC-9BC2-6E4D3B7FA0A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CBE44-CB23-48C1-B0E0-F85B0348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2E0C0-C655-426C-87F0-92C8BDD5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74E3-9D52-4DEA-8330-66040499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42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023FE-452B-4338-8F8D-C39F8E07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C5CC5B-F4B6-413D-AF44-C1F19503B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61252A-8C90-4561-BC40-D621D1F3D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B54FB4-8AA3-42C8-8D52-317AF5A9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CDF-42A3-43AC-9BC2-6E4D3B7FA0A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5DFAEB-3B60-4801-A64E-8A9EBCB1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8BD7DF-15F1-4479-ABBF-3FB18F5C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74E3-9D52-4DEA-8330-66040499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1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54457-3C98-4C2A-84F1-6BE30509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CD5B5D-CA70-4636-8525-D30662B03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E4C5F4-4C5B-4A9B-9E24-72BD93148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1ACBAC-E387-4092-8C56-EFA22ACDF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52DDF5-C052-4F37-8B9A-2A78B8377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07F6EC-1DE6-4187-A87E-D83158CE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CDF-42A3-43AC-9BC2-6E4D3B7FA0A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B87E6B-AD8F-45CD-8430-BF537DAC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67BE9A-D2B0-4BB6-90F1-79570DB4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74E3-9D52-4DEA-8330-66040499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6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C8F40-A581-4716-B0EE-F13C8991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C52A19-5954-4DD1-ADDE-4E34FD5A3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CDF-42A3-43AC-9BC2-6E4D3B7FA0A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93CF0C-AE41-4FB6-8791-96978A6E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73E62-E1E7-4993-A869-B5962FF5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74E3-9D52-4DEA-8330-66040499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78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99E93E-6CE4-45F9-947D-8A0F0854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CDF-42A3-43AC-9BC2-6E4D3B7FA0A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739212-C98B-41D1-83F9-90A8E97B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42CB21-9C80-48DD-A431-98349EFD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74E3-9D52-4DEA-8330-66040499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10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11796-FFBE-4BDB-9B3D-6535974F8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4107BC-E834-4A0F-BCD3-86A95E1C7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A5AC02-99BE-47C5-86FF-FDB9CECEE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BEEAD5-22B6-4C1D-A7E1-C38065F9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CDF-42A3-43AC-9BC2-6E4D3B7FA0A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77AEA-573B-4669-862B-1EB851E6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617565-CC51-4C0B-83BF-C7059074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74E3-9D52-4DEA-8330-66040499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04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485C2-AE59-4101-8724-CDCE63A3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275F7C-4F0D-4C26-8BDE-EC6E12703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1CE52C-390E-4DEB-9D6E-2D71B435C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263E0-793E-414C-A366-8B90460A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CDF-42A3-43AC-9BC2-6E4D3B7FA0A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64A6D4-6E05-45BD-80AD-292EAF0C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64C133-7EDE-4E99-8697-91E5DE3C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74E3-9D52-4DEA-8330-66040499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86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F4A03E-A89F-4354-99D9-406D899C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863F9-5174-4A53-BDFA-42CC6EDE4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771CE-6965-48B6-BADC-AD7674EDD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1DCDF-42A3-43AC-9BC2-6E4D3B7FA0A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BE2AB-1FD4-4810-AF99-BFE256DB5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32FA8-9CDB-4FA5-9BC1-DC79E1DE3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A74E3-9D52-4DEA-8330-66040499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3CAA2-41B5-430A-A640-965E4537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857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Dacon</a:t>
            </a:r>
            <a:r>
              <a:rPr lang="en-US" altLang="ko-KR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 Tutoring</a:t>
            </a:r>
            <a:br>
              <a:rPr lang="en-US" altLang="ko-KR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44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44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AA0E68-B85D-404D-8573-3DED24C44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4925" y="4645026"/>
            <a:ext cx="1533526" cy="479425"/>
          </a:xfrm>
        </p:spPr>
        <p:txBody>
          <a:bodyPr/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박기찬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A91F45-AFE0-42EA-992A-F0F36B0B8D01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72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1707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RNN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3A17B-03BE-4BE4-A9B2-774AD4EDB223}"/>
              </a:ext>
            </a:extLst>
          </p:cNvPr>
          <p:cNvSpPr txBox="1"/>
          <p:nvPr/>
        </p:nvSpPr>
        <p:spPr>
          <a:xfrm>
            <a:off x="977153" y="1326776"/>
            <a:ext cx="1026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4CBDC-C748-412D-92CE-80F831A7E960}"/>
              </a:ext>
            </a:extLst>
          </p:cNvPr>
          <p:cNvSpPr txBox="1"/>
          <p:nvPr/>
        </p:nvSpPr>
        <p:spPr>
          <a:xfrm>
            <a:off x="755557" y="1434353"/>
            <a:ext cx="95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8D5FB14-53BA-45EF-98E4-3EE352B0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023937"/>
            <a:ext cx="10648949" cy="545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1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1707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RNN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3A17B-03BE-4BE4-A9B2-774AD4EDB223}"/>
              </a:ext>
            </a:extLst>
          </p:cNvPr>
          <p:cNvSpPr txBox="1"/>
          <p:nvPr/>
        </p:nvSpPr>
        <p:spPr>
          <a:xfrm>
            <a:off x="977153" y="1326776"/>
            <a:ext cx="1026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4CBDC-C748-412D-92CE-80F831A7E960}"/>
              </a:ext>
            </a:extLst>
          </p:cNvPr>
          <p:cNvSpPr txBox="1"/>
          <p:nvPr/>
        </p:nvSpPr>
        <p:spPr>
          <a:xfrm>
            <a:off x="755557" y="1434353"/>
            <a:ext cx="95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1C1A5F-3FB6-474E-B3EA-19D681A05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58" y="1203048"/>
            <a:ext cx="10671683" cy="49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5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1707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RNN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3A17B-03BE-4BE4-A9B2-774AD4EDB223}"/>
              </a:ext>
            </a:extLst>
          </p:cNvPr>
          <p:cNvSpPr txBox="1"/>
          <p:nvPr/>
        </p:nvSpPr>
        <p:spPr>
          <a:xfrm>
            <a:off x="977153" y="1326776"/>
            <a:ext cx="1026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4CBDC-C748-412D-92CE-80F831A7E960}"/>
              </a:ext>
            </a:extLst>
          </p:cNvPr>
          <p:cNvSpPr txBox="1"/>
          <p:nvPr/>
        </p:nvSpPr>
        <p:spPr>
          <a:xfrm>
            <a:off x="755557" y="1434353"/>
            <a:ext cx="95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686018-B32E-487A-A9F7-5A903252C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89" y="1263701"/>
            <a:ext cx="8051987" cy="500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7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LSTM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3A17B-03BE-4BE4-A9B2-774AD4EDB223}"/>
              </a:ext>
            </a:extLst>
          </p:cNvPr>
          <p:cNvSpPr txBox="1"/>
          <p:nvPr/>
        </p:nvSpPr>
        <p:spPr>
          <a:xfrm>
            <a:off x="977153" y="1326776"/>
            <a:ext cx="1026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4CBDC-C748-412D-92CE-80F831A7E960}"/>
              </a:ext>
            </a:extLst>
          </p:cNvPr>
          <p:cNvSpPr txBox="1"/>
          <p:nvPr/>
        </p:nvSpPr>
        <p:spPr>
          <a:xfrm>
            <a:off x="755557" y="1434353"/>
            <a:ext cx="95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68D599-B374-4A03-8314-42C77D323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65" y="1191473"/>
            <a:ext cx="8164329" cy="42321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973613-8279-4AF9-AAD1-E0B8FE17E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153" y="4890110"/>
            <a:ext cx="6875930" cy="158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41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GRU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3A17B-03BE-4BE4-A9B2-774AD4EDB223}"/>
              </a:ext>
            </a:extLst>
          </p:cNvPr>
          <p:cNvSpPr txBox="1"/>
          <p:nvPr/>
        </p:nvSpPr>
        <p:spPr>
          <a:xfrm>
            <a:off x="977153" y="1326776"/>
            <a:ext cx="1026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4CBDC-C748-412D-92CE-80F831A7E960}"/>
              </a:ext>
            </a:extLst>
          </p:cNvPr>
          <p:cNvSpPr txBox="1"/>
          <p:nvPr/>
        </p:nvSpPr>
        <p:spPr>
          <a:xfrm>
            <a:off x="755557" y="1434353"/>
            <a:ext cx="95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F8C16B-DB7A-4DC6-992E-D45734FB0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15" y="1326776"/>
            <a:ext cx="9169495" cy="46927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88D776-9C3B-4E85-8418-E25757CFD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087" y="3512746"/>
            <a:ext cx="3932983" cy="11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60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GRU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3A17B-03BE-4BE4-A9B2-774AD4EDB223}"/>
              </a:ext>
            </a:extLst>
          </p:cNvPr>
          <p:cNvSpPr txBox="1"/>
          <p:nvPr/>
        </p:nvSpPr>
        <p:spPr>
          <a:xfrm>
            <a:off x="977153" y="1326776"/>
            <a:ext cx="1026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4CBDC-C748-412D-92CE-80F831A7E960}"/>
              </a:ext>
            </a:extLst>
          </p:cNvPr>
          <p:cNvSpPr txBox="1"/>
          <p:nvPr/>
        </p:nvSpPr>
        <p:spPr>
          <a:xfrm>
            <a:off x="791416" y="1216225"/>
            <a:ext cx="95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https://www.kaggle.com/its7171/gru-lstm-with-feature-engineering-and-augmentation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EE5F30-5776-4E92-A468-643E4B82C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53" y="1931194"/>
            <a:ext cx="64579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95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1707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RNN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3A17B-03BE-4BE4-A9B2-774AD4EDB223}"/>
              </a:ext>
            </a:extLst>
          </p:cNvPr>
          <p:cNvSpPr txBox="1"/>
          <p:nvPr/>
        </p:nvSpPr>
        <p:spPr>
          <a:xfrm>
            <a:off x="977153" y="1326776"/>
            <a:ext cx="1026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4CBDC-C748-412D-92CE-80F831A7E960}"/>
              </a:ext>
            </a:extLst>
          </p:cNvPr>
          <p:cNvSpPr txBox="1"/>
          <p:nvPr/>
        </p:nvSpPr>
        <p:spPr>
          <a:xfrm>
            <a:off x="755557" y="1434353"/>
            <a:ext cx="95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686018-B32E-487A-A9F7-5A903252C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89" y="1263701"/>
            <a:ext cx="8051987" cy="500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00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2887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Modeling </a:t>
            </a:r>
            <a:endParaRPr lang="ko-KR" altLang="en-US" sz="32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4798D1-EB04-41DB-B070-6BA527603D03}"/>
              </a:ext>
            </a:extLst>
          </p:cNvPr>
          <p:cNvSpPr txBox="1"/>
          <p:nvPr/>
        </p:nvSpPr>
        <p:spPr>
          <a:xfrm>
            <a:off x="3064492" y="2507457"/>
            <a:ext cx="60773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5877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3B4F4-576C-4BF1-A2E7-97D19C379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0888" y="2097087"/>
            <a:ext cx="6229630" cy="372997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  <a:r>
              <a:rPr lang="ko-KR" altLang="en-US" sz="1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주차 복습</a:t>
            </a:r>
            <a:endParaRPr lang="en-US" altLang="ko-KR" sz="1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Resnet (</a:t>
            </a:r>
            <a:r>
              <a:rPr lang="ko-KR" altLang="en-US" sz="1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다른 상위권 솔루션</a:t>
            </a:r>
            <a:r>
              <a:rPr lang="en-US" altLang="ko-KR" sz="1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RNN </a:t>
            </a:r>
            <a:endParaRPr lang="ko-KR" altLang="en-US" sz="1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ko-KR" altLang="en-US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7F063E-66DD-4DB7-92E1-6521BB7FA95A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E238A4-BAAF-4667-AD9A-92AA8218EEA0}"/>
              </a:ext>
            </a:extLst>
          </p:cNvPr>
          <p:cNvSpPr/>
          <p:nvPr/>
        </p:nvSpPr>
        <p:spPr>
          <a:xfrm>
            <a:off x="5134770" y="534471"/>
            <a:ext cx="19367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INDEX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28944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1707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CNN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3A17B-03BE-4BE4-A9B2-774AD4EDB223}"/>
              </a:ext>
            </a:extLst>
          </p:cNvPr>
          <p:cNvSpPr txBox="1"/>
          <p:nvPr/>
        </p:nvSpPr>
        <p:spPr>
          <a:xfrm>
            <a:off x="977153" y="1326776"/>
            <a:ext cx="1026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4CBDC-C748-412D-92CE-80F831A7E960}"/>
              </a:ext>
            </a:extLst>
          </p:cNvPr>
          <p:cNvSpPr txBox="1"/>
          <p:nvPr/>
        </p:nvSpPr>
        <p:spPr>
          <a:xfrm>
            <a:off x="755557" y="1434353"/>
            <a:ext cx="95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4F3014-4ED6-43B4-A5B2-EA255C32E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53" y="1270747"/>
            <a:ext cx="8239125" cy="4152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C7FCBC-0E3C-45E9-B097-E9473951E5BA}"/>
              </a:ext>
            </a:extLst>
          </p:cNvPr>
          <p:cNvSpPr txBox="1"/>
          <p:nvPr/>
        </p:nvSpPr>
        <p:spPr>
          <a:xfrm>
            <a:off x="755557" y="5531224"/>
            <a:ext cx="8639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입력은 </a:t>
            </a:r>
            <a:r>
              <a:rPr lang="en-US" altLang="ko-KR" dirty="0"/>
              <a:t>(6,)</a:t>
            </a:r>
            <a:r>
              <a:rPr lang="ko-KR" altLang="en-US" dirty="0"/>
              <a:t>인 </a:t>
            </a:r>
            <a:r>
              <a:rPr lang="en-US" altLang="ko-KR" dirty="0"/>
              <a:t>1D tensor</a:t>
            </a:r>
          </a:p>
          <a:p>
            <a:r>
              <a:rPr lang="en-US" altLang="ko-KR" dirty="0"/>
              <a:t>2. Kernel size</a:t>
            </a:r>
            <a:r>
              <a:rPr lang="ko-KR" altLang="en-US" dirty="0"/>
              <a:t>는 </a:t>
            </a:r>
            <a:r>
              <a:rPr lang="en-US" altLang="ko-KR" dirty="0"/>
              <a:t>(1,3)</a:t>
            </a:r>
          </a:p>
          <a:p>
            <a:r>
              <a:rPr lang="en-US" altLang="ko-KR" dirty="0"/>
              <a:t>3. </a:t>
            </a:r>
            <a:r>
              <a:rPr lang="en-US" altLang="ko-KR" b="1" dirty="0"/>
              <a:t>MLP</a:t>
            </a:r>
            <a:r>
              <a:rPr lang="ko-KR" altLang="en-US" b="1" dirty="0"/>
              <a:t>와의 차이는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A8B8E0-9110-4F83-AFB9-A59743F9D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567" y="2508486"/>
            <a:ext cx="2638425" cy="23717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538C58-AE6E-48EF-9590-06D008612B11}"/>
              </a:ext>
            </a:extLst>
          </p:cNvPr>
          <p:cNvSpPr/>
          <p:nvPr/>
        </p:nvSpPr>
        <p:spPr>
          <a:xfrm>
            <a:off x="9466728" y="2658924"/>
            <a:ext cx="358589" cy="18019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D8533D-6BB5-4C95-B097-45925813F67F}"/>
              </a:ext>
            </a:extLst>
          </p:cNvPr>
          <p:cNvSpPr/>
          <p:nvPr/>
        </p:nvSpPr>
        <p:spPr>
          <a:xfrm>
            <a:off x="10096780" y="2658924"/>
            <a:ext cx="358589" cy="18019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093256-7640-4D4C-949B-9DA6184241F3}"/>
              </a:ext>
            </a:extLst>
          </p:cNvPr>
          <p:cNvSpPr/>
          <p:nvPr/>
        </p:nvSpPr>
        <p:spPr>
          <a:xfrm>
            <a:off x="10726832" y="2668778"/>
            <a:ext cx="358589" cy="18019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66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1707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CNN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3A17B-03BE-4BE4-A9B2-774AD4EDB223}"/>
              </a:ext>
            </a:extLst>
          </p:cNvPr>
          <p:cNvSpPr txBox="1"/>
          <p:nvPr/>
        </p:nvSpPr>
        <p:spPr>
          <a:xfrm>
            <a:off x="977153" y="1326776"/>
            <a:ext cx="1026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4CBDC-C748-412D-92CE-80F831A7E960}"/>
              </a:ext>
            </a:extLst>
          </p:cNvPr>
          <p:cNvSpPr txBox="1"/>
          <p:nvPr/>
        </p:nvSpPr>
        <p:spPr>
          <a:xfrm>
            <a:off x="755557" y="1434353"/>
            <a:ext cx="95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2ACAF5-E7C5-4719-86AD-D2070FB59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76" y="1023937"/>
            <a:ext cx="8382000" cy="4210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E8B102-943C-4126-B736-B87FA373DA1E}"/>
              </a:ext>
            </a:extLst>
          </p:cNvPr>
          <p:cNvSpPr txBox="1"/>
          <p:nvPr/>
        </p:nvSpPr>
        <p:spPr>
          <a:xfrm>
            <a:off x="832316" y="5324473"/>
            <a:ext cx="9553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(, 3) 1D</a:t>
            </a:r>
            <a:r>
              <a:rPr lang="ko-KR" altLang="en-US" b="1" dirty="0"/>
              <a:t> </a:t>
            </a:r>
            <a:r>
              <a:rPr lang="en-US" altLang="ko-KR" b="1" dirty="0"/>
              <a:t>Conv</a:t>
            </a:r>
            <a:r>
              <a:rPr lang="ko-KR" altLang="en-US" b="1" dirty="0"/>
              <a:t> 적용 예시</a:t>
            </a:r>
            <a:endParaRPr lang="en-US" altLang="ko-KR" b="1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89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1707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CNN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3A17B-03BE-4BE4-A9B2-774AD4EDB223}"/>
              </a:ext>
            </a:extLst>
          </p:cNvPr>
          <p:cNvSpPr txBox="1"/>
          <p:nvPr/>
        </p:nvSpPr>
        <p:spPr>
          <a:xfrm>
            <a:off x="977153" y="1326776"/>
            <a:ext cx="1026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4CBDC-C748-412D-92CE-80F831A7E960}"/>
              </a:ext>
            </a:extLst>
          </p:cNvPr>
          <p:cNvSpPr txBox="1"/>
          <p:nvPr/>
        </p:nvSpPr>
        <p:spPr>
          <a:xfrm>
            <a:off x="755557" y="1434353"/>
            <a:ext cx="95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E8B102-943C-4126-B736-B87FA373DA1E}"/>
              </a:ext>
            </a:extLst>
          </p:cNvPr>
          <p:cNvSpPr txBox="1"/>
          <p:nvPr/>
        </p:nvSpPr>
        <p:spPr>
          <a:xfrm>
            <a:off x="832316" y="5324473"/>
            <a:ext cx="9553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(3, ) 1D</a:t>
            </a:r>
            <a:r>
              <a:rPr lang="ko-KR" altLang="en-US" b="1" dirty="0"/>
              <a:t> </a:t>
            </a:r>
            <a:r>
              <a:rPr lang="en-US" altLang="ko-KR" b="1" dirty="0"/>
              <a:t>Conv</a:t>
            </a:r>
            <a:r>
              <a:rPr lang="ko-KR" altLang="en-US" b="1" dirty="0"/>
              <a:t> 적용 예시</a:t>
            </a:r>
            <a:endParaRPr lang="en-US" altLang="ko-KR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73DB7F-1CD3-48B6-B461-63EFDE02E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57" y="1262040"/>
            <a:ext cx="10073808" cy="353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9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1707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CNN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3A17B-03BE-4BE4-A9B2-774AD4EDB223}"/>
              </a:ext>
            </a:extLst>
          </p:cNvPr>
          <p:cNvSpPr txBox="1"/>
          <p:nvPr/>
        </p:nvSpPr>
        <p:spPr>
          <a:xfrm>
            <a:off x="977153" y="1326776"/>
            <a:ext cx="1026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4CBDC-C748-412D-92CE-80F831A7E960}"/>
              </a:ext>
            </a:extLst>
          </p:cNvPr>
          <p:cNvSpPr txBox="1"/>
          <p:nvPr/>
        </p:nvSpPr>
        <p:spPr>
          <a:xfrm>
            <a:off x="755557" y="1434353"/>
            <a:ext cx="95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E8B102-943C-4126-B736-B87FA373DA1E}"/>
              </a:ext>
            </a:extLst>
          </p:cNvPr>
          <p:cNvSpPr txBox="1"/>
          <p:nvPr/>
        </p:nvSpPr>
        <p:spPr>
          <a:xfrm>
            <a:off x="2118191" y="4904379"/>
            <a:ext cx="6540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(3, 1) 2D</a:t>
            </a:r>
            <a:r>
              <a:rPr lang="ko-KR" altLang="en-US" b="1" dirty="0"/>
              <a:t> </a:t>
            </a:r>
            <a:r>
              <a:rPr lang="en-US" altLang="ko-KR" b="1" dirty="0"/>
              <a:t>Conv</a:t>
            </a:r>
            <a:r>
              <a:rPr lang="ko-KR" altLang="en-US" b="1" dirty="0"/>
              <a:t> 적용 예시</a:t>
            </a:r>
            <a:endParaRPr lang="en-US" altLang="ko-KR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73DB7F-1CD3-48B6-B461-63EFDE02E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57" y="1262040"/>
            <a:ext cx="10073808" cy="3535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21D7AE-4D03-4655-ACDA-A8A2BE0AA35B}"/>
              </a:ext>
            </a:extLst>
          </p:cNvPr>
          <p:cNvSpPr txBox="1"/>
          <p:nvPr/>
        </p:nvSpPr>
        <p:spPr>
          <a:xfrm>
            <a:off x="5609242" y="2177753"/>
            <a:ext cx="22142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개의 </a:t>
            </a:r>
            <a:r>
              <a:rPr lang="en-US" altLang="ko-KR" dirty="0">
                <a:solidFill>
                  <a:srgbClr val="FF0000"/>
                </a:solidFill>
              </a:rPr>
              <a:t>(3, 1) </a:t>
            </a:r>
            <a:r>
              <a:rPr lang="ko-KR" altLang="en-US" dirty="0">
                <a:solidFill>
                  <a:srgbClr val="FF0000"/>
                </a:solidFill>
              </a:rPr>
              <a:t>커널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EC0567-0D57-43B7-B57D-EEE289A51DB9}"/>
              </a:ext>
            </a:extLst>
          </p:cNvPr>
          <p:cNvSpPr txBox="1"/>
          <p:nvPr/>
        </p:nvSpPr>
        <p:spPr>
          <a:xfrm>
            <a:off x="8750115" y="1837798"/>
            <a:ext cx="155929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(10, 12) </a:t>
            </a:r>
            <a:r>
              <a:rPr lang="ko-KR" altLang="en-US" dirty="0">
                <a:solidFill>
                  <a:srgbClr val="FF0000"/>
                </a:solidFill>
              </a:rPr>
              <a:t>커널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BA73B2A-BADF-4EE9-9A85-16980DC1C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115" y="2223306"/>
            <a:ext cx="163605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9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Resnet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4CBDC-C748-412D-92CE-80F831A7E960}"/>
              </a:ext>
            </a:extLst>
          </p:cNvPr>
          <p:cNvSpPr txBox="1"/>
          <p:nvPr/>
        </p:nvSpPr>
        <p:spPr>
          <a:xfrm>
            <a:off x="755557" y="1434353"/>
            <a:ext cx="95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1026" name="Picture 2" descr="funMV: ResNet">
            <a:extLst>
              <a:ext uri="{FF2B5EF4-FFF2-40B4-BE49-F238E27FC236}">
                <a16:creationId xmlns:a16="http://schemas.microsoft.com/office/drawing/2014/main" id="{136ACBD6-A4C5-4BB2-974C-3F0FAC3DB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22" y="1237128"/>
            <a:ext cx="3446463" cy="485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kao Brain">
            <a:extLst>
              <a:ext uri="{FF2B5EF4-FFF2-40B4-BE49-F238E27FC236}">
                <a16:creationId xmlns:a16="http://schemas.microsoft.com/office/drawing/2014/main" id="{169E511A-AB94-48CF-988A-B2026D0E9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878" y="2633100"/>
            <a:ext cx="61912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23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Resnet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3A17B-03BE-4BE4-A9B2-774AD4EDB223}"/>
              </a:ext>
            </a:extLst>
          </p:cNvPr>
          <p:cNvSpPr txBox="1"/>
          <p:nvPr/>
        </p:nvSpPr>
        <p:spPr>
          <a:xfrm>
            <a:off x="977153" y="1326776"/>
            <a:ext cx="1026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4CBDC-C748-412D-92CE-80F831A7E960}"/>
              </a:ext>
            </a:extLst>
          </p:cNvPr>
          <p:cNvSpPr txBox="1"/>
          <p:nvPr/>
        </p:nvSpPr>
        <p:spPr>
          <a:xfrm>
            <a:off x="755557" y="1434353"/>
            <a:ext cx="95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865192-E07F-4B96-B8AF-62C206099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310" y="1128661"/>
            <a:ext cx="8657665" cy="514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0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1707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RNN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3A17B-03BE-4BE4-A9B2-774AD4EDB223}"/>
              </a:ext>
            </a:extLst>
          </p:cNvPr>
          <p:cNvSpPr txBox="1"/>
          <p:nvPr/>
        </p:nvSpPr>
        <p:spPr>
          <a:xfrm>
            <a:off x="977153" y="1326776"/>
            <a:ext cx="1026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4CBDC-C748-412D-92CE-80F831A7E960}"/>
              </a:ext>
            </a:extLst>
          </p:cNvPr>
          <p:cNvSpPr txBox="1"/>
          <p:nvPr/>
        </p:nvSpPr>
        <p:spPr>
          <a:xfrm>
            <a:off x="755557" y="1434353"/>
            <a:ext cx="95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A3054E-7813-4A9B-85FB-1BA422A6E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5" y="1326776"/>
            <a:ext cx="10858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8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160</Words>
  <Application>Microsoft Office PowerPoint</Application>
  <PresentationFormat>와이드스크린</PresentationFormat>
  <Paragraphs>44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HY견고딕</vt:lpstr>
      <vt:lpstr>맑은 고딕</vt:lpstr>
      <vt:lpstr>한컴 고딕</vt:lpstr>
      <vt:lpstr>Arial</vt:lpstr>
      <vt:lpstr>Wingdings</vt:lpstr>
      <vt:lpstr>Office 테마</vt:lpstr>
      <vt:lpstr>[Dacon] Tutoring 3주차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[Dacon] Tutoring 2주차: 샬라샬라</dc:title>
  <dc:creator>Park Soohee</dc:creator>
  <cp:lastModifiedBy>박기찬[ 대학원석사과정재학 / 통계학과 ]</cp:lastModifiedBy>
  <cp:revision>61</cp:revision>
  <dcterms:created xsi:type="dcterms:W3CDTF">2020-11-10T07:07:15Z</dcterms:created>
  <dcterms:modified xsi:type="dcterms:W3CDTF">2020-11-18T06:31:53Z</dcterms:modified>
</cp:coreProperties>
</file>