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71" r:id="rId9"/>
    <p:sldId id="267" r:id="rId10"/>
    <p:sldId id="269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8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37B0936-98F2-4901-9736-865D66325808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2AEA05F-D793-4B24-A7B5-31567132B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0936-98F2-4901-9736-865D66325808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A05F-D793-4B24-A7B5-31567132B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0936-98F2-4901-9736-865D66325808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A05F-D793-4B24-A7B5-31567132B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37B0936-98F2-4901-9736-865D66325808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2AEA05F-D793-4B24-A7B5-31567132B7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37B0936-98F2-4901-9736-865D66325808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2AEA05F-D793-4B24-A7B5-31567132B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0936-98F2-4901-9736-865D66325808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A05F-D793-4B24-A7B5-31567132B7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0936-98F2-4901-9736-865D66325808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A05F-D793-4B24-A7B5-31567132B7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37B0936-98F2-4901-9736-865D66325808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2AEA05F-D793-4B24-A7B5-31567132B7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0936-98F2-4901-9736-865D66325808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A05F-D793-4B24-A7B5-31567132B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37B0936-98F2-4901-9736-865D66325808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2AEA05F-D793-4B24-A7B5-31567132B7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37B0936-98F2-4901-9736-865D66325808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2AEA05F-D793-4B24-A7B5-31567132B7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37B0936-98F2-4901-9736-865D66325808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2AEA05F-D793-4B24-A7B5-31567132B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BDCP Update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Hao Xie</a:t>
            </a:r>
          </a:p>
          <a:p>
            <a:r>
              <a:rPr lang="en-US" dirty="0" smtClean="0"/>
              <a:t>Sep 2011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CCWD_flow_disaggregation.w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define D408_CC {std kind 'flow-delivery' units '</a:t>
            </a:r>
            <a:r>
              <a:rPr lang="en-US" dirty="0" err="1" smtClean="0"/>
              <a:t>cfs</a:t>
            </a:r>
            <a:r>
              <a:rPr lang="en-US" dirty="0" smtClean="0"/>
              <a:t>'} </a:t>
            </a:r>
          </a:p>
          <a:p>
            <a:pPr>
              <a:buNone/>
            </a:pPr>
            <a:r>
              <a:rPr lang="en-US" dirty="0" smtClean="0"/>
              <a:t>define D408_P {std kind 'flow-delivery' units '</a:t>
            </a:r>
            <a:r>
              <a:rPr lang="en-US" dirty="0" err="1" smtClean="0"/>
              <a:t>cfs</a:t>
            </a:r>
            <a:r>
              <a:rPr lang="en-US" dirty="0" smtClean="0"/>
              <a:t>'} </a:t>
            </a:r>
          </a:p>
          <a:p>
            <a:pPr>
              <a:buNone/>
            </a:pPr>
            <a:r>
              <a:rPr lang="en-US" dirty="0" smtClean="0"/>
              <a:t>goal split_D408_CC_P {D408 = D408_CC + D408_P}  </a:t>
            </a:r>
          </a:p>
          <a:p>
            <a:pPr>
              <a:buNone/>
            </a:pPr>
            <a:r>
              <a:rPr lang="en-US" dirty="0" smtClean="0"/>
              <a:t>define D408_OR_CC {std kind 'flow-delivery' units '</a:t>
            </a:r>
            <a:r>
              <a:rPr lang="en-US" dirty="0" err="1" smtClean="0"/>
              <a:t>cfs</a:t>
            </a:r>
            <a:r>
              <a:rPr lang="en-US" dirty="0" smtClean="0"/>
              <a:t>'} </a:t>
            </a:r>
          </a:p>
          <a:p>
            <a:pPr>
              <a:buNone/>
            </a:pPr>
            <a:r>
              <a:rPr lang="en-US" dirty="0" smtClean="0"/>
              <a:t>define D408_OR_P {std kind 'flow-delivery' units '</a:t>
            </a:r>
            <a:r>
              <a:rPr lang="en-US" dirty="0" err="1" smtClean="0"/>
              <a:t>cfs</a:t>
            </a:r>
            <a:r>
              <a:rPr lang="en-US" dirty="0" smtClean="0"/>
              <a:t>'} </a:t>
            </a:r>
          </a:p>
          <a:p>
            <a:pPr>
              <a:buNone/>
            </a:pPr>
            <a:r>
              <a:rPr lang="en-US" dirty="0" smtClean="0"/>
              <a:t>goal split_D408_OR {D408_OR = D408_OR_CC + D408_OR_P} </a:t>
            </a:r>
          </a:p>
          <a:p>
            <a:pPr>
              <a:buNone/>
            </a:pPr>
            <a:r>
              <a:rPr lang="en-US" dirty="0" smtClean="0"/>
              <a:t>define D408_VC_CC {std kind 'flow-delivery' units '</a:t>
            </a:r>
            <a:r>
              <a:rPr lang="en-US" dirty="0" err="1" smtClean="0"/>
              <a:t>cfs</a:t>
            </a:r>
            <a:r>
              <a:rPr lang="en-US" dirty="0" smtClean="0"/>
              <a:t>'} </a:t>
            </a:r>
          </a:p>
          <a:p>
            <a:pPr>
              <a:buNone/>
            </a:pPr>
            <a:r>
              <a:rPr lang="en-US" dirty="0" smtClean="0"/>
              <a:t>define D408_VC_P {std kind 'flow-delivery' units '</a:t>
            </a:r>
            <a:r>
              <a:rPr lang="en-US" dirty="0" err="1" smtClean="0"/>
              <a:t>cfs</a:t>
            </a:r>
            <a:r>
              <a:rPr lang="en-US" dirty="0" smtClean="0"/>
              <a:t>'} </a:t>
            </a:r>
          </a:p>
          <a:p>
            <a:pPr>
              <a:buNone/>
            </a:pPr>
            <a:r>
              <a:rPr lang="en-US" dirty="0" smtClean="0"/>
              <a:t>goal split_D408_VC {D408_VC = D408_VC_CC + D408_VC_P} </a:t>
            </a:r>
          </a:p>
          <a:p>
            <a:pPr>
              <a:buNone/>
            </a:pPr>
            <a:r>
              <a:rPr lang="en-US" dirty="0" smtClean="0"/>
              <a:t>goal </a:t>
            </a:r>
            <a:r>
              <a:rPr lang="en-US" dirty="0" err="1" smtClean="0"/>
              <a:t>agg_P_diversions</a:t>
            </a:r>
            <a:r>
              <a:rPr lang="en-US" dirty="0" smtClean="0"/>
              <a:t> {D408_P = D408_OR_P + D408_VC_P}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28600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cap="small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Feather_Special</a:t>
            </a: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.w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554162"/>
            <a:ext cx="7467600" cy="1219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dirty="0" smtClean="0"/>
              <a:t>lim_C_Orovl_PP135  changes from hard constraint to soft constraint.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WSI-DI curve (</a:t>
            </a:r>
            <a:r>
              <a:rPr lang="en-US" dirty="0" err="1" smtClean="0"/>
              <a:t>wsi_di_swp.t</a:t>
            </a:r>
            <a:r>
              <a:rPr lang="en-US" dirty="0" smtClean="0"/>
              <a:t>, </a:t>
            </a:r>
            <a:r>
              <a:rPr lang="en-US" dirty="0" err="1" smtClean="0"/>
              <a:t>wsi_di_cvp.t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TableA</a:t>
            </a:r>
            <a:r>
              <a:rPr lang="en-US" dirty="0" smtClean="0"/>
              <a:t> (</a:t>
            </a:r>
            <a:r>
              <a:rPr lang="en-US" dirty="0" err="1" smtClean="0"/>
              <a:t>tableA.t</a:t>
            </a:r>
            <a:r>
              <a:rPr lang="en-US" dirty="0" smtClean="0"/>
              <a:t>, swp_3_tablea.t, </a:t>
            </a:r>
            <a:r>
              <a:rPr lang="en-US" dirty="0" err="1" smtClean="0"/>
              <a:t>swp_table_a.t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Demand (swp_3pattern_SLRule.t, </a:t>
            </a:r>
            <a:r>
              <a:rPr lang="en-US" dirty="0" err="1" smtClean="0"/>
              <a:t>swp_carryover.t</a:t>
            </a:r>
            <a:r>
              <a:rPr lang="en-US" dirty="0" smtClean="0"/>
              <a:t>, swp_3pattern_demands.t, </a:t>
            </a:r>
            <a:r>
              <a:rPr lang="en-US" dirty="0" err="1" smtClean="0"/>
              <a:t>AnnualReqDel_swp.t</a:t>
            </a:r>
            <a:r>
              <a:rPr lang="en-US" dirty="0" smtClean="0"/>
              <a:t>) </a:t>
            </a:r>
          </a:p>
          <a:p>
            <a:r>
              <a:rPr lang="en-US" dirty="0" smtClean="0"/>
              <a:t>C407 Weight changes	Dan Easton reviewed and revised these weights to avoid non-unique solutions and thus improve comparability between different studies especially related to ANN instability.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CalLite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	[C_Delta_whlcv,-2007],</a:t>
            </a:r>
          </a:p>
          <a:p>
            <a:pPr>
              <a:buNone/>
            </a:pPr>
            <a:r>
              <a:rPr lang="en-US" dirty="0" smtClean="0"/>
              <a:t>		[C_Delta_whljp,-2008],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CalSim</a:t>
            </a:r>
            <a:r>
              <a:rPr lang="en-US" dirty="0" smtClean="0"/>
              <a:t> 2: </a:t>
            </a:r>
          </a:p>
          <a:p>
            <a:pPr>
              <a:buNone/>
            </a:pPr>
            <a:r>
              <a:rPr lang="en-US" dirty="0" smtClean="0"/>
              <a:t>		[C407_WHLCV,-2008],</a:t>
            </a:r>
          </a:p>
          <a:p>
            <a:pPr>
              <a:buNone/>
            </a:pPr>
            <a:r>
              <a:rPr lang="en-US" dirty="0" smtClean="0"/>
              <a:t>		[C407_WHLJP,-2007]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XC-</a:t>
            </a:r>
            <a:r>
              <a:rPr lang="en-US" dirty="0" err="1" smtClean="0"/>
              <a:t>Gates.w</a:t>
            </a:r>
            <a:r>
              <a:rPr lang="en-US" dirty="0" smtClean="0"/>
              <a:t>: DXC regression equations in the NAA, NAA_ELT, NAA_LLT, PP, PP_ELT and PP_LLT CALSIM II  Update to correct DXC regression equations. </a:t>
            </a:r>
          </a:p>
          <a:p>
            <a:pPr>
              <a:buNone/>
            </a:pPr>
            <a:r>
              <a:rPr lang="en-US" dirty="0" smtClean="0"/>
              <a:t>		 No Action: goal </a:t>
            </a:r>
            <a:r>
              <a:rPr lang="en-US" dirty="0" err="1" smtClean="0"/>
              <a:t>GeorgSlough</a:t>
            </a:r>
            <a:r>
              <a:rPr lang="en-US" dirty="0" smtClean="0"/>
              <a:t> {C_DXC_GEO = 			0.1321*</a:t>
            </a:r>
            <a:r>
              <a:rPr lang="en-US" dirty="0" err="1" smtClean="0"/>
              <a:t>C_Hood</a:t>
            </a:r>
            <a:r>
              <a:rPr lang="en-US" dirty="0" smtClean="0"/>
              <a:t> + 1087.0}  </a:t>
            </a:r>
          </a:p>
          <a:p>
            <a:pPr>
              <a:buNone/>
            </a:pPr>
            <a:r>
              <a:rPr lang="en-US" dirty="0" smtClean="0"/>
              <a:t>		PP: 	!goal </a:t>
            </a:r>
            <a:r>
              <a:rPr lang="en-US" dirty="0" err="1" smtClean="0"/>
              <a:t>GeorgSlough</a:t>
            </a:r>
            <a:r>
              <a:rPr lang="en-US" dirty="0" smtClean="0"/>
              <a:t> {C_DXC_GEO = 		0.1339*</a:t>
            </a:r>
            <a:r>
              <a:rPr lang="en-US" dirty="0" err="1" smtClean="0"/>
              <a:t>C_Hood</a:t>
            </a:r>
            <a:r>
              <a:rPr lang="en-US" dirty="0" smtClean="0"/>
              <a:t> + 745.0}  </a:t>
            </a:r>
          </a:p>
          <a:p>
            <a:r>
              <a:rPr lang="en-US" dirty="0" smtClean="0"/>
              <a:t>SJR Flood Trigger : </a:t>
            </a:r>
            <a:r>
              <a:rPr lang="en-US" dirty="0" err="1" smtClean="0"/>
              <a:t>delcar_swp.w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Apr and May trigger is set to be March value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January flow in </a:t>
            </a:r>
            <a:r>
              <a:rPr lang="en-US" dirty="0" err="1" smtClean="0"/>
              <a:t>ndo_flow_std.t</a:t>
            </a:r>
            <a:r>
              <a:rPr lang="en-US" dirty="0" smtClean="0"/>
              <a:t> change from 4500 to 6000.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WSI_SWP.w</a:t>
            </a:r>
            <a:r>
              <a:rPr lang="en-US" dirty="0" smtClean="0"/>
              <a:t>: use </a:t>
            </a:r>
            <a:r>
              <a:rPr lang="en-US" dirty="0" err="1" smtClean="0"/>
              <a:t>S_SLSWP_Effective</a:t>
            </a:r>
            <a:r>
              <a:rPr lang="en-US" dirty="0" smtClean="0"/>
              <a:t> instead of S_SLSWP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define </a:t>
            </a:r>
            <a:r>
              <a:rPr lang="en-US" dirty="0" err="1" smtClean="0"/>
              <a:t>S_SLSWP_effective</a:t>
            </a:r>
            <a:r>
              <a:rPr lang="en-US" dirty="0" smtClean="0"/>
              <a:t> {case Jan {</a:t>
            </a:r>
          </a:p>
          <a:p>
            <a:pPr>
              <a:buNone/>
            </a:pPr>
            <a:r>
              <a:rPr lang="en-US" dirty="0" smtClean="0"/>
              <a:t>                       condition month == JAN</a:t>
            </a:r>
          </a:p>
          <a:p>
            <a:pPr>
              <a:buNone/>
            </a:pPr>
            <a:r>
              <a:rPr lang="en-US" dirty="0" smtClean="0"/>
              <a:t>                       value max(S12(-1) - </a:t>
            </a:r>
            <a:r>
              <a:rPr lang="en-US" dirty="0" err="1" smtClean="0"/>
              <a:t>co_final_dv</a:t>
            </a:r>
            <a:r>
              <a:rPr lang="en-US" dirty="0" smtClean="0"/>
              <a:t>(-1), 0.0)}</a:t>
            </a:r>
          </a:p>
          <a:p>
            <a:pPr>
              <a:buNone/>
            </a:pPr>
            <a:r>
              <a:rPr lang="en-US" dirty="0" smtClean="0"/>
              <a:t>                     case </a:t>
            </a:r>
            <a:r>
              <a:rPr lang="en-US" dirty="0" err="1" smtClean="0"/>
              <a:t>FebtoMar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                    condition month &gt;= FEB .and. month &lt;= MAR</a:t>
            </a:r>
          </a:p>
          <a:p>
            <a:pPr>
              <a:buNone/>
            </a:pPr>
            <a:r>
              <a:rPr lang="en-US" dirty="0" smtClean="0"/>
              <a:t>                       value max(S12(-1) - </a:t>
            </a:r>
            <a:r>
              <a:rPr lang="en-US" dirty="0" err="1" smtClean="0"/>
              <a:t>co_available_dv</a:t>
            </a:r>
            <a:r>
              <a:rPr lang="en-US" dirty="0" smtClean="0"/>
              <a:t>(-1), 0.0)}</a:t>
            </a:r>
          </a:p>
          <a:p>
            <a:pPr>
              <a:buNone/>
            </a:pPr>
            <a:r>
              <a:rPr lang="en-US" dirty="0" smtClean="0"/>
              <a:t>                     case Rest {</a:t>
            </a:r>
          </a:p>
          <a:p>
            <a:pPr>
              <a:buNone/>
            </a:pPr>
            <a:r>
              <a:rPr lang="en-US" dirty="0" smtClean="0"/>
              <a:t>                       condition always</a:t>
            </a:r>
          </a:p>
          <a:p>
            <a:pPr>
              <a:buNone/>
            </a:pPr>
            <a:r>
              <a:rPr lang="en-US" dirty="0" smtClean="0"/>
              <a:t>                       value S12(-1)}}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define WSI_SWP {</a:t>
            </a:r>
          </a:p>
          <a:p>
            <a:pPr>
              <a:buNone/>
            </a:pPr>
            <a:r>
              <a:rPr lang="en-US" dirty="0" smtClean="0"/>
              <a:t>    case </a:t>
            </a:r>
            <a:r>
              <a:rPr lang="en-US" dirty="0" err="1" smtClean="0"/>
              <a:t>JantoMay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     condition  month &gt;= JAN .and. month &lt;= MAY</a:t>
            </a:r>
          </a:p>
          <a:p>
            <a:pPr>
              <a:buNone/>
            </a:pPr>
            <a:r>
              <a:rPr lang="en-US" dirty="0" smtClean="0"/>
              <a:t>        value     </a:t>
            </a:r>
            <a:r>
              <a:rPr lang="en-US" dirty="0" err="1" smtClean="0"/>
              <a:t>S_Orovl</a:t>
            </a:r>
            <a:r>
              <a:rPr lang="en-US" dirty="0" smtClean="0"/>
              <a:t>(-1) + </a:t>
            </a:r>
            <a:r>
              <a:rPr lang="en-US" dirty="0" err="1" smtClean="0"/>
              <a:t>S_SLSWP_effective</a:t>
            </a:r>
            <a:r>
              <a:rPr lang="en-US" dirty="0" smtClean="0"/>
              <a:t>(-1) + </a:t>
            </a:r>
            <a:r>
              <a:rPr lang="en-US" dirty="0" err="1" smtClean="0"/>
              <a:t>frcst_fea</a:t>
            </a:r>
            <a:r>
              <a:rPr lang="en-US" dirty="0" smtClean="0"/>
              <a:t>  }     ! Previous month storage plus forecast inflow</a:t>
            </a:r>
          </a:p>
          <a:p>
            <a:pPr>
              <a:buNone/>
            </a:pPr>
            <a:r>
              <a:rPr lang="en-US" dirty="0" smtClean="0"/>
              <a:t>    case other {</a:t>
            </a:r>
          </a:p>
          <a:p>
            <a:pPr>
              <a:buNone/>
            </a:pPr>
            <a:r>
              <a:rPr lang="en-US" dirty="0" smtClean="0"/>
              <a:t>        condition   always</a:t>
            </a:r>
          </a:p>
          <a:p>
            <a:pPr>
              <a:buNone/>
            </a:pPr>
            <a:r>
              <a:rPr lang="en-US" dirty="0" smtClean="0"/>
              <a:t>        value       0.0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RockSlough_est.w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define RSReqSac3 {</a:t>
            </a:r>
          </a:p>
          <a:p>
            <a:pPr>
              <a:buNone/>
            </a:pPr>
            <a:r>
              <a:rPr lang="en-US" dirty="0" smtClean="0"/>
              <a:t>   case D1641Off{</a:t>
            </a:r>
          </a:p>
          <a:p>
            <a:pPr>
              <a:buNone/>
            </a:pPr>
            <a:r>
              <a:rPr lang="en-US" dirty="0" smtClean="0"/>
              <a:t>      condition RS_DLTSW == 0</a:t>
            </a:r>
          </a:p>
          <a:p>
            <a:pPr>
              <a:buNone/>
            </a:pPr>
            <a:r>
              <a:rPr lang="en-US" dirty="0" smtClean="0"/>
              <a:t>      value 0.0}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  case other{</a:t>
            </a:r>
          </a:p>
          <a:p>
            <a:pPr>
              <a:buNone/>
            </a:pPr>
            <a:r>
              <a:rPr lang="en-US" dirty="0" smtClean="0"/>
              <a:t>    condition always</a:t>
            </a:r>
          </a:p>
          <a:p>
            <a:pPr>
              <a:buNone/>
            </a:pPr>
            <a:r>
              <a:rPr lang="en-US" dirty="0" smtClean="0"/>
              <a:t>    value max(0.,(</a:t>
            </a:r>
            <a:r>
              <a:rPr lang="en-US" dirty="0" smtClean="0">
                <a:solidFill>
                  <a:srgbClr val="FF0000"/>
                </a:solidFill>
              </a:rPr>
              <a:t>EstTotExpTD</a:t>
            </a:r>
            <a:r>
              <a:rPr lang="en-US" dirty="0" smtClean="0"/>
              <a:t>-RS_b_3_sv)/RS_m_3_sv)}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add variable </a:t>
            </a:r>
            <a:r>
              <a:rPr lang="en-US" dirty="0" err="1" smtClean="0">
                <a:solidFill>
                  <a:srgbClr val="FF0000"/>
                </a:solidFill>
              </a:rPr>
              <a:t>EstTotExpTD</a:t>
            </a:r>
            <a:r>
              <a:rPr lang="en-US" dirty="0" smtClean="0">
                <a:solidFill>
                  <a:srgbClr val="FF0000"/>
                </a:solidFill>
              </a:rPr>
              <a:t> in ExportEstimate2.w to replace </a:t>
            </a:r>
            <a:r>
              <a:rPr lang="en-US" dirty="0" err="1" smtClean="0">
                <a:solidFill>
                  <a:srgbClr val="FF0000"/>
                </a:solidFill>
              </a:rPr>
              <a:t>EstTotExp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OMR_Constraint.w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define </a:t>
            </a:r>
            <a:r>
              <a:rPr lang="en-US" dirty="0" err="1" smtClean="0"/>
              <a:t>Qsod_noExp</a:t>
            </a:r>
            <a:r>
              <a:rPr lang="en-US" dirty="0" smtClean="0"/>
              <a:t> { value 0. + D408D416_est*</a:t>
            </a:r>
            <a:r>
              <a:rPr lang="en-US" dirty="0" err="1" smtClean="0"/>
              <a:t>CCWDFraction</a:t>
            </a:r>
            <a:r>
              <a:rPr lang="en-US" dirty="0" smtClean="0"/>
              <a:t> + </a:t>
            </a:r>
            <a:r>
              <a:rPr lang="en-US" dirty="0" err="1" smtClean="0"/>
              <a:t>netDICU_SOD</a:t>
            </a: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define </a:t>
            </a:r>
            <a:r>
              <a:rPr lang="en-US" dirty="0" err="1" smtClean="0"/>
              <a:t>Qomr_noExp</a:t>
            </a:r>
            <a:r>
              <a:rPr lang="en-US" dirty="0" smtClean="0"/>
              <a:t> { value </a:t>
            </a:r>
            <a:r>
              <a:rPr lang="en-US" dirty="0" err="1" smtClean="0"/>
              <a:t>coefA</a:t>
            </a:r>
            <a:r>
              <a:rPr lang="en-US" dirty="0" smtClean="0"/>
              <a:t>*</a:t>
            </a:r>
            <a:r>
              <a:rPr lang="en-US" dirty="0" err="1" smtClean="0"/>
              <a:t>AD_SJR_VAMP+coefb</a:t>
            </a:r>
            <a:r>
              <a:rPr lang="en-US" dirty="0" smtClean="0"/>
              <a:t>*</a:t>
            </a:r>
            <a:r>
              <a:rPr lang="en-US" dirty="0" err="1" smtClean="0"/>
              <a:t>Qsod_noExp+coefc</a:t>
            </a: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!define C408_limit {value min(C408_limit_init,Qomr_HandS)}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define C408_limit {value min(C408_limit_init,Qomr_noExp)}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Exportratio.w</a:t>
            </a:r>
            <a:r>
              <a:rPr lang="en-US" dirty="0" smtClean="0"/>
              <a:t>: add </a:t>
            </a:r>
            <a:r>
              <a:rPr lang="en-US" dirty="0" err="1" smtClean="0"/>
              <a:t>D_Hood_NP</a:t>
            </a:r>
            <a:r>
              <a:rPr lang="en-US" dirty="0" smtClean="0"/>
              <a:t> and </a:t>
            </a:r>
            <a:r>
              <a:rPr lang="en-US" dirty="0" err="1" smtClean="0"/>
              <a:t>I_Hood</a:t>
            </a:r>
            <a:r>
              <a:rPr lang="en-US" dirty="0" smtClean="0"/>
              <a:t> to inflow definition</a:t>
            </a:r>
          </a:p>
          <a:p>
            <a:pPr>
              <a:buNone/>
            </a:pPr>
            <a:r>
              <a:rPr lang="en-US" dirty="0" smtClean="0"/>
              <a:t>		define Inflow {alias </a:t>
            </a:r>
            <a:r>
              <a:rPr lang="en-US" dirty="0" err="1" smtClean="0"/>
              <a:t>C_Hood_ANN+</a:t>
            </a:r>
            <a:r>
              <a:rPr lang="en-US" dirty="0" err="1" smtClean="0">
                <a:solidFill>
                  <a:srgbClr val="FF0000"/>
                </a:solidFill>
              </a:rPr>
              <a:t>D_Hood_NP</a:t>
            </a:r>
            <a:r>
              <a:rPr lang="en-US" dirty="0" smtClean="0">
                <a:solidFill>
                  <a:srgbClr val="FF0000"/>
                </a:solidFill>
              </a:rPr>
              <a:t>-	</a:t>
            </a:r>
            <a:r>
              <a:rPr lang="en-US" dirty="0" err="1" smtClean="0">
                <a:solidFill>
                  <a:srgbClr val="FF0000"/>
                </a:solidFill>
              </a:rPr>
              <a:t>I_HOOD</a:t>
            </a:r>
            <a:r>
              <a:rPr lang="en-US" dirty="0" err="1" smtClean="0"/>
              <a:t>+AD_Mokelumne+C_YoloBP+AD_SJR+A</a:t>
            </a:r>
            <a:r>
              <a:rPr lang="en-US" dirty="0" smtClean="0"/>
              <a:t>	</a:t>
            </a:r>
            <a:r>
              <a:rPr lang="en-US" dirty="0" err="1" smtClean="0"/>
              <a:t>D_Calaveras+I_MarshCr</a:t>
            </a:r>
            <a:r>
              <a:rPr lang="en-US" dirty="0" smtClean="0"/>
              <a:t> kind 'INFLOW-DELTA' 	UNITS 'CFS'   }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Exp_Constraint.w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	define MAXEXP_RPA {value max( 				min(</a:t>
            </a:r>
            <a:r>
              <a:rPr lang="en-US" dirty="0" err="1" smtClean="0"/>
              <a:t>NMFS_MaxExp</a:t>
            </a:r>
            <a:r>
              <a:rPr lang="en-US" dirty="0" smtClean="0"/>
              <a:t>, </a:t>
            </a:r>
            <a:r>
              <a:rPr lang="en-US" dirty="0" err="1" smtClean="0"/>
              <a:t>NMFS_MaxExp_DCC</a:t>
            </a:r>
            <a:r>
              <a:rPr lang="en-US" dirty="0" smtClean="0"/>
              <a:t>, 		FWS_MaxExp_X2), </a:t>
            </a:r>
            <a:r>
              <a:rPr lang="en-US" dirty="0" err="1" smtClean="0"/>
              <a:t>HandS_minpump</a:t>
            </a:r>
            <a:r>
              <a:rPr lang="en-US" dirty="0" smtClean="0"/>
              <a:t>)}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define MAXEXP_RPA {value min(</a:t>
            </a:r>
            <a:r>
              <a:rPr lang="en-US" dirty="0" err="1" smtClean="0"/>
              <a:t>NMFS_MaxExp</a:t>
            </a:r>
            <a:r>
              <a:rPr lang="en-US" dirty="0" smtClean="0"/>
              <a:t>, 		</a:t>
            </a:r>
            <a:r>
              <a:rPr lang="en-US" dirty="0" err="1" smtClean="0"/>
              <a:t>NMFS_MaxExp_DCC</a:t>
            </a:r>
            <a:r>
              <a:rPr lang="en-US" dirty="0" smtClean="0"/>
              <a:t>, FWS_MaxExp_X2)}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own Arrow 3"/>
          <p:cNvSpPr/>
          <p:nvPr/>
        </p:nvSpPr>
        <p:spPr>
          <a:xfrm>
            <a:off x="3810000" y="52578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AnnSacFlow.w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define </a:t>
            </a:r>
            <a:r>
              <a:rPr lang="en-US" dirty="0" err="1" smtClean="0"/>
              <a:t>AnnSacReq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 case </a:t>
            </a:r>
            <a:r>
              <a:rPr lang="en-US" dirty="0" err="1" smtClean="0"/>
              <a:t>JunSep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   condition month&gt;=</a:t>
            </a:r>
            <a:r>
              <a:rPr lang="en-US" dirty="0" err="1" smtClean="0"/>
              <a:t>Jun.and.month</a:t>
            </a:r>
            <a:r>
              <a:rPr lang="en-US" dirty="0" smtClean="0"/>
              <a:t>&lt;=Sep</a:t>
            </a:r>
          </a:p>
          <a:p>
            <a:pPr>
              <a:buNone/>
            </a:pPr>
            <a:r>
              <a:rPr lang="en-US" dirty="0" smtClean="0"/>
              <a:t>       value    min(max(0.0,RSReqSac,JPReqSac,EMReqSac,COReqSac),</a:t>
            </a:r>
            <a:r>
              <a:rPr lang="en-US" dirty="0" err="1" smtClean="0"/>
              <a:t>EstTotExp</a:t>
            </a:r>
            <a:r>
              <a:rPr lang="en-US" dirty="0" smtClean="0"/>
              <a:t>/0.65+7000.)}</a:t>
            </a:r>
          </a:p>
          <a:p>
            <a:pPr>
              <a:buNone/>
            </a:pPr>
            <a:r>
              <a:rPr lang="en-US" dirty="0" smtClean="0"/>
              <a:t>    case other {</a:t>
            </a:r>
          </a:p>
          <a:p>
            <a:pPr>
              <a:buNone/>
            </a:pPr>
            <a:r>
              <a:rPr lang="en-US" dirty="0" smtClean="0"/>
              <a:t>          condition always</a:t>
            </a:r>
          </a:p>
          <a:p>
            <a:pPr>
              <a:buNone/>
            </a:pPr>
            <a:r>
              <a:rPr lang="en-US" dirty="0" smtClean="0"/>
              <a:t>           value max(0.0,RSReqSac,JPReqSac,EMReqSac,COReqSac)}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define </a:t>
            </a:r>
            <a:r>
              <a:rPr lang="en-US" dirty="0" err="1" smtClean="0"/>
              <a:t>AnnSacReq_max</a:t>
            </a:r>
            <a:r>
              <a:rPr lang="en-US" dirty="0" smtClean="0"/>
              <a:t> {value max(0.0,RSReqSac,JPReqSac,EMReqSac,COReqSac)}</a:t>
            </a:r>
          </a:p>
          <a:p>
            <a:pPr>
              <a:buNone/>
            </a:pPr>
            <a:r>
              <a:rPr lang="en-US" dirty="0" smtClean="0"/>
              <a:t>define </a:t>
            </a:r>
            <a:r>
              <a:rPr lang="en-US" dirty="0" err="1" smtClean="0"/>
              <a:t>AnnSacReq</a:t>
            </a:r>
            <a:r>
              <a:rPr lang="en-US" dirty="0" smtClean="0"/>
              <a:t> {value min(</a:t>
            </a:r>
            <a:r>
              <a:rPr lang="en-US" dirty="0" err="1" smtClean="0"/>
              <a:t>AnnSacReq_max,EstTotExpTD</a:t>
            </a:r>
            <a:r>
              <a:rPr lang="en-US" dirty="0" smtClean="0"/>
              <a:t>/0.65+7000.)}</a:t>
            </a:r>
          </a:p>
        </p:txBody>
      </p:sp>
      <p:sp>
        <p:nvSpPr>
          <p:cNvPr id="4" name="Down Arrow 3"/>
          <p:cNvSpPr/>
          <p:nvPr/>
        </p:nvSpPr>
        <p:spPr>
          <a:xfrm>
            <a:off x="3657600" y="4800600"/>
            <a:ext cx="152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Wheelcap.w</a:t>
            </a:r>
            <a:r>
              <a:rPr lang="en-US" dirty="0" smtClean="0"/>
              <a:t> – no change made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CalLite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goal </a:t>
            </a:r>
            <a:r>
              <a:rPr lang="en-US" dirty="0" err="1" smtClean="0"/>
              <a:t>maxJPOD_CVP</a:t>
            </a:r>
            <a:r>
              <a:rPr lang="en-US" dirty="0" smtClean="0"/>
              <a:t> {</a:t>
            </a:r>
            <a:r>
              <a:rPr lang="en-US" dirty="0" err="1" smtClean="0"/>
              <a:t>D_Banks_cvpwhl</a:t>
            </a:r>
            <a:r>
              <a:rPr lang="en-US" dirty="0" smtClean="0"/>
              <a:t> &lt; 	min(</a:t>
            </a:r>
            <a:r>
              <a:rPr lang="en-US" dirty="0" err="1" smtClean="0"/>
              <a:t>CVPWHLcap</a:t>
            </a:r>
            <a:r>
              <a:rPr lang="en-US" dirty="0" smtClean="0"/>
              <a:t>*</a:t>
            </a:r>
            <a:r>
              <a:rPr lang="en-US" dirty="0" err="1" smtClean="0"/>
              <a:t>Jones_int</a:t>
            </a:r>
            <a:r>
              <a:rPr lang="en-US" dirty="0" smtClean="0"/>
              <a:t>, 	</a:t>
            </a:r>
            <a:r>
              <a:rPr lang="en-US" dirty="0" err="1" smtClean="0"/>
              <a:t>remWheelCap</a:t>
            </a:r>
            <a:r>
              <a:rPr lang="en-US" dirty="0" smtClean="0"/>
              <a:t>*</a:t>
            </a:r>
            <a:r>
              <a:rPr lang="en-US" dirty="0" err="1" smtClean="0"/>
              <a:t>taf_cfs</a:t>
            </a:r>
            <a:r>
              <a:rPr lang="en-US" dirty="0" smtClean="0"/>
              <a:t>) }</a:t>
            </a:r>
          </a:p>
          <a:p>
            <a:endParaRPr lang="en-US" dirty="0" smtClean="0"/>
          </a:p>
          <a:p>
            <a:r>
              <a:rPr lang="en-US" dirty="0" err="1" smtClean="0"/>
              <a:t>CalSim</a:t>
            </a:r>
            <a:r>
              <a:rPr lang="en-US" dirty="0" smtClean="0"/>
              <a:t> 2 now:</a:t>
            </a:r>
          </a:p>
          <a:p>
            <a:pPr>
              <a:buNone/>
            </a:pPr>
            <a:r>
              <a:rPr lang="en-US" dirty="0" smtClean="0"/>
              <a:t>		goal </a:t>
            </a:r>
            <a:r>
              <a:rPr lang="en-US" dirty="0" err="1" smtClean="0"/>
              <a:t>maxJPOD_CVP</a:t>
            </a:r>
            <a:r>
              <a:rPr lang="en-US" dirty="0" smtClean="0"/>
              <a:t> {D419_cvpwhl &lt; 			</a:t>
            </a:r>
            <a:r>
              <a:rPr lang="en-US" dirty="0" err="1" smtClean="0"/>
              <a:t>EWA_CVPWHLcap</a:t>
            </a:r>
            <a:r>
              <a:rPr lang="en-US" dirty="0" smtClean="0"/>
              <a:t>*</a:t>
            </a:r>
            <a:r>
              <a:rPr lang="en-US" dirty="0" err="1" smtClean="0"/>
              <a:t>tracy_int</a:t>
            </a: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Calsim</a:t>
            </a:r>
            <a:r>
              <a:rPr lang="en-US" dirty="0" smtClean="0"/>
              <a:t> 2 before:</a:t>
            </a:r>
          </a:p>
          <a:p>
            <a:pPr>
              <a:buNone/>
            </a:pPr>
            <a:r>
              <a:rPr lang="en-US" dirty="0" smtClean="0"/>
              <a:t>		goal </a:t>
            </a:r>
            <a:r>
              <a:rPr lang="en-US" dirty="0" err="1" smtClean="0"/>
              <a:t>maxJPOD_CVP</a:t>
            </a:r>
            <a:r>
              <a:rPr lang="en-US" dirty="0" smtClean="0"/>
              <a:t> {D419_cvpwhl &lt; 			0.5*</a:t>
            </a:r>
            <a:r>
              <a:rPr lang="en-US" dirty="0" err="1" smtClean="0"/>
              <a:t>EWA_CVPWHLcap</a:t>
            </a:r>
            <a:r>
              <a:rPr lang="en-US" dirty="0" smtClean="0"/>
              <a:t>*</a:t>
            </a:r>
            <a:r>
              <a:rPr lang="en-US" dirty="0" err="1" smtClean="0"/>
              <a:t>tracy_int</a:t>
            </a: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1706</TotalTime>
  <Words>427</Words>
  <Application>Microsoft Office PowerPoint</Application>
  <PresentationFormat>On-screen Show (4:3)</PresentationFormat>
  <Paragraphs>109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BDCP Update </vt:lpstr>
      <vt:lpstr>Update</vt:lpstr>
      <vt:lpstr>Continue</vt:lpstr>
      <vt:lpstr>WSI_SWP.w: use S_SLSWP_Effective instead of S_SLSWP</vt:lpstr>
      <vt:lpstr>RockSlough_est.w</vt:lpstr>
      <vt:lpstr>OMR_Constraint.w</vt:lpstr>
      <vt:lpstr>Continue</vt:lpstr>
      <vt:lpstr>AnnSacFlow.w</vt:lpstr>
      <vt:lpstr>Wheelcap.w – no change made</vt:lpstr>
      <vt:lpstr>CCWD_flow_disaggregation.w</vt:lpstr>
      <vt:lpstr>Slide 11</vt:lpstr>
    </vt:vector>
  </TitlesOfParts>
  <Company>Department of Water Resources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hxie</dc:creator>
  <cp:lastModifiedBy>hxie</cp:lastModifiedBy>
  <cp:revision>75</cp:revision>
  <dcterms:created xsi:type="dcterms:W3CDTF">2011-09-21T16:51:02Z</dcterms:created>
  <dcterms:modified xsi:type="dcterms:W3CDTF">2012-03-13T16:37:15Z</dcterms:modified>
</cp:coreProperties>
</file>