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0E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65" autoAdjust="0"/>
    <p:restoredTop sz="94612" autoAdjust="0"/>
  </p:normalViewPr>
  <p:slideViewPr>
    <p:cSldViewPr>
      <p:cViewPr>
        <p:scale>
          <a:sx n="100" d="100"/>
          <a:sy n="100" d="100"/>
        </p:scale>
        <p:origin x="-1075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9EC11-8F5A-40F0-A7B9-AAD495E2A3DB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42A6C-50AC-49E9-9064-57B5950B9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42A6C-50AC-49E9-9064-57B5950B98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5" indent="0">
              <a:buNone/>
              <a:defRPr sz="2800"/>
            </a:lvl2pPr>
            <a:lvl3pPr marL="914269" indent="0">
              <a:buNone/>
              <a:defRPr sz="2400"/>
            </a:lvl3pPr>
            <a:lvl4pPr marL="1371404" indent="0">
              <a:buNone/>
              <a:defRPr sz="2000"/>
            </a:lvl4pPr>
            <a:lvl5pPr marL="1828539" indent="0">
              <a:buNone/>
              <a:defRPr sz="2000"/>
            </a:lvl5pPr>
            <a:lvl6pPr marL="2285674" indent="0">
              <a:buNone/>
              <a:defRPr sz="2000"/>
            </a:lvl6pPr>
            <a:lvl7pPr marL="2742809" indent="0">
              <a:buNone/>
              <a:defRPr sz="2000"/>
            </a:lvl7pPr>
            <a:lvl8pPr marL="3199944" indent="0">
              <a:buNone/>
              <a:defRPr sz="2000"/>
            </a:lvl8pPr>
            <a:lvl9pPr marL="365707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1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70E-F914-411C-B29F-48DCD3BDBEA2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601" cy="1143000"/>
          </a:xfrm>
          <a:prstGeom prst="rect">
            <a:avLst/>
          </a:prstGeom>
        </p:spPr>
        <p:txBody>
          <a:bodyPr vert="horz" lIns="91427" tIns="45713" rIns="91427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3"/>
            <a:ext cx="8229601" cy="4525963"/>
          </a:xfrm>
          <a:prstGeom prst="rect">
            <a:avLst/>
          </a:prstGeom>
        </p:spPr>
        <p:txBody>
          <a:bodyPr vert="horz" lIns="91427" tIns="45713" rIns="91427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470E-F914-411C-B29F-48DCD3BDBEA2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1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C219-FA11-41A4-B0AB-761BA0B2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1" indent="-342851" algn="l" defTabSz="91426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4" indent="-285709" algn="l" defTabSz="91426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7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71" indent="-228567" algn="l" defTabSz="9142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06" indent="-228567" algn="l" defTabSz="9142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4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4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ounded Rectangle 193"/>
          <p:cNvSpPr/>
          <p:nvPr/>
        </p:nvSpPr>
        <p:spPr>
          <a:xfrm>
            <a:off x="6477000" y="1524000"/>
            <a:ext cx="2590800" cy="3581400"/>
          </a:xfrm>
          <a:prstGeom prst="roundRect">
            <a:avLst/>
          </a:prstGeom>
          <a:noFill/>
          <a:ln w="444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3" name="Rounded Rectangle 192"/>
          <p:cNvSpPr/>
          <p:nvPr/>
        </p:nvSpPr>
        <p:spPr>
          <a:xfrm>
            <a:off x="2819400" y="1524000"/>
            <a:ext cx="3581400" cy="4953000"/>
          </a:xfrm>
          <a:prstGeom prst="roundRect">
            <a:avLst/>
          </a:prstGeom>
          <a:noFill/>
          <a:ln w="444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8" name="Rounded Rectangle 157"/>
          <p:cNvSpPr/>
          <p:nvPr/>
        </p:nvSpPr>
        <p:spPr>
          <a:xfrm>
            <a:off x="152400" y="1524000"/>
            <a:ext cx="2590800" cy="2590800"/>
          </a:xfrm>
          <a:prstGeom prst="roundRect">
            <a:avLst/>
          </a:prstGeom>
          <a:noFill/>
          <a:ln w="444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Flowchart: Document 21"/>
          <p:cNvSpPr>
            <a:spLocks noChangeAspect="1"/>
          </p:cNvSpPr>
          <p:nvPr/>
        </p:nvSpPr>
        <p:spPr>
          <a:xfrm>
            <a:off x="381000" y="1905000"/>
            <a:ext cx="838200" cy="533400"/>
          </a:xfrm>
          <a:prstGeom prst="flowChartDocumen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t"/>
          <a:lstStyle/>
          <a:p>
            <a:pPr lvl="0" algn="ctr"/>
            <a:r>
              <a:rPr lang="en-US" sz="1200" b="1" dirty="0" err="1" smtClean="0">
                <a:solidFill>
                  <a:prstClr val="black"/>
                </a:solidFill>
              </a:rPr>
              <a:t>Wresl</a:t>
            </a:r>
            <a:r>
              <a:rPr lang="en-US" sz="1200" b="1" dirty="0" smtClean="0">
                <a:solidFill>
                  <a:prstClr val="black"/>
                </a:solidFill>
              </a:rPr>
              <a:t>++</a:t>
            </a:r>
          </a:p>
          <a:p>
            <a:pPr lvl="0" algn="ctr"/>
            <a:endParaRPr lang="en-US" sz="1200" b="1" dirty="0" smtClean="0">
              <a:solidFill>
                <a:prstClr val="black"/>
              </a:solidFill>
            </a:endParaRPr>
          </a:p>
          <a:p>
            <a:pPr lvl="0" algn="ctr"/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381000" y="3124200"/>
            <a:ext cx="838200" cy="533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 err="1" smtClean="0">
                <a:solidFill>
                  <a:prstClr val="black"/>
                </a:solidFill>
              </a:rPr>
              <a:t>Wresl</a:t>
            </a:r>
            <a:r>
              <a:rPr lang="en-US" sz="1200" b="1" dirty="0" smtClean="0">
                <a:solidFill>
                  <a:prstClr val="black"/>
                </a:solidFill>
              </a:rPr>
              <a:t>++ Parser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0" name="Elbow Connector 57"/>
          <p:cNvCxnSpPr>
            <a:stCxn id="22" idx="2"/>
            <a:endCxn id="26" idx="0"/>
          </p:cNvCxnSpPr>
          <p:nvPr/>
        </p:nvCxnSpPr>
        <p:spPr>
          <a:xfrm rot="5400000">
            <a:off x="439568" y="2763668"/>
            <a:ext cx="721064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ocument 19"/>
          <p:cNvSpPr>
            <a:spLocks noChangeAspect="1"/>
          </p:cNvSpPr>
          <p:nvPr/>
        </p:nvSpPr>
        <p:spPr>
          <a:xfrm>
            <a:off x="1524000" y="3124200"/>
            <a:ext cx="990600" cy="533400"/>
          </a:xfrm>
          <a:prstGeom prst="flowChartDocumen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t"/>
          <a:lstStyle/>
          <a:p>
            <a:pPr lvl="0" algn="ctr"/>
            <a:r>
              <a:rPr lang="en-US" sz="1200" b="1" dirty="0" err="1" smtClean="0">
                <a:solidFill>
                  <a:prstClr val="black"/>
                </a:solidFill>
              </a:rPr>
              <a:t>Wresl</a:t>
            </a:r>
            <a:r>
              <a:rPr lang="en-US" sz="1200" b="1" dirty="0" smtClean="0">
                <a:solidFill>
                  <a:prstClr val="black"/>
                </a:solidFill>
              </a:rPr>
              <a:t>++ </a:t>
            </a:r>
          </a:p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Data holder</a:t>
            </a:r>
          </a:p>
          <a:p>
            <a:pPr lvl="0" algn="ctr"/>
            <a:endParaRPr lang="en-US" sz="1200" b="1" dirty="0" smtClean="0">
              <a:solidFill>
                <a:prstClr val="black"/>
              </a:solidFill>
            </a:endParaRPr>
          </a:p>
          <a:p>
            <a:pPr lvl="0" algn="ctr"/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29" name="Elbow Connector 57"/>
          <p:cNvCxnSpPr>
            <a:stCxn id="26" idx="3"/>
            <a:endCxn id="20" idx="1"/>
          </p:cNvCxnSpPr>
          <p:nvPr/>
        </p:nvCxnSpPr>
        <p:spPr>
          <a:xfrm>
            <a:off x="1219200" y="3390900"/>
            <a:ext cx="3048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3810000" y="5257800"/>
            <a:ext cx="762000" cy="6858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HEC-DSS </a:t>
            </a:r>
            <a:r>
              <a:rPr lang="en-US" sz="1200" b="1" dirty="0" smtClean="0">
                <a:solidFill>
                  <a:prstClr val="black"/>
                </a:solidFill>
              </a:rPr>
              <a:t>Interface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4648200" y="5257800"/>
            <a:ext cx="762000" cy="6858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DLL </a:t>
            </a:r>
            <a:r>
              <a:rPr lang="en-US" sz="1200" b="1" dirty="0" smtClean="0">
                <a:solidFill>
                  <a:prstClr val="black"/>
                </a:solidFill>
              </a:rPr>
              <a:t>Interface 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5486400" y="5257800"/>
            <a:ext cx="762000" cy="6858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Lookup Table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66" name="Elbow Connector 57"/>
          <p:cNvCxnSpPr>
            <a:stCxn id="20" idx="3"/>
            <a:endCxn id="54" idx="1"/>
          </p:cNvCxnSpPr>
          <p:nvPr/>
        </p:nvCxnSpPr>
        <p:spPr>
          <a:xfrm>
            <a:off x="2514600" y="3390900"/>
            <a:ext cx="9144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Process 69"/>
          <p:cNvSpPr/>
          <p:nvPr/>
        </p:nvSpPr>
        <p:spPr>
          <a:xfrm>
            <a:off x="8153400" y="2209800"/>
            <a:ext cx="762000" cy="533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XA Solver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75" name="Flowchart: Process 74"/>
          <p:cNvSpPr/>
          <p:nvPr/>
        </p:nvSpPr>
        <p:spPr>
          <a:xfrm>
            <a:off x="8153400" y="3124200"/>
            <a:ext cx="762000" cy="533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IBM Solver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76" name="Flowchart: Document 75"/>
          <p:cNvSpPr>
            <a:spLocks noChangeAspect="1"/>
          </p:cNvSpPr>
          <p:nvPr/>
        </p:nvSpPr>
        <p:spPr>
          <a:xfrm>
            <a:off x="6705600" y="4114800"/>
            <a:ext cx="990600" cy="5334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t"/>
          <a:lstStyle/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Free Solver Interface</a:t>
            </a:r>
          </a:p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 </a:t>
            </a:r>
          </a:p>
          <a:p>
            <a:pPr lvl="0" algn="ctr"/>
            <a:endParaRPr lang="en-US" sz="1200" b="1" dirty="0" smtClean="0">
              <a:solidFill>
                <a:prstClr val="black"/>
              </a:solidFill>
            </a:endParaRPr>
          </a:p>
          <a:p>
            <a:pPr lvl="0" algn="ctr"/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77" name="Flowchart: Process 76"/>
          <p:cNvSpPr/>
          <p:nvPr/>
        </p:nvSpPr>
        <p:spPr>
          <a:xfrm>
            <a:off x="8153400" y="4114800"/>
            <a:ext cx="762000" cy="533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Free Solver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78" name="Elbow Connector 57"/>
          <p:cNvCxnSpPr>
            <a:stCxn id="54" idx="3"/>
            <a:endCxn id="69" idx="1"/>
          </p:cNvCxnSpPr>
          <p:nvPr/>
        </p:nvCxnSpPr>
        <p:spPr>
          <a:xfrm flipV="1">
            <a:off x="5791200" y="2476500"/>
            <a:ext cx="914400" cy="9144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57"/>
          <p:cNvCxnSpPr>
            <a:stCxn id="54" idx="3"/>
            <a:endCxn id="76" idx="1"/>
          </p:cNvCxnSpPr>
          <p:nvPr/>
        </p:nvCxnSpPr>
        <p:spPr>
          <a:xfrm>
            <a:off x="5791200" y="3390900"/>
            <a:ext cx="914400" cy="9906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/>
          <p:cNvSpPr/>
          <p:nvPr/>
        </p:nvSpPr>
        <p:spPr>
          <a:xfrm>
            <a:off x="2971800" y="5257800"/>
            <a:ext cx="762000" cy="6858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Channel Routing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94" name="Elbow Connector 14"/>
          <p:cNvCxnSpPr>
            <a:stCxn id="54" idx="2"/>
            <a:endCxn id="90" idx="0"/>
          </p:cNvCxnSpPr>
          <p:nvPr/>
        </p:nvCxnSpPr>
        <p:spPr>
          <a:xfrm rot="5400000">
            <a:off x="3181350" y="3829050"/>
            <a:ext cx="1600200" cy="12573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3429000" y="3124200"/>
            <a:ext cx="2362200" cy="533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Evaluator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79" name="Flowchart: Document 78"/>
          <p:cNvSpPr>
            <a:spLocks noChangeAspect="1"/>
          </p:cNvSpPr>
          <p:nvPr/>
        </p:nvSpPr>
        <p:spPr>
          <a:xfrm>
            <a:off x="1600200" y="1905000"/>
            <a:ext cx="838200" cy="533400"/>
          </a:xfrm>
          <a:prstGeom prst="flowChartDocumen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t"/>
          <a:lstStyle/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Debug File 1</a:t>
            </a:r>
          </a:p>
          <a:p>
            <a:pPr lvl="0" algn="ctr"/>
            <a:endParaRPr lang="en-US" sz="1200" b="1" dirty="0" smtClean="0">
              <a:solidFill>
                <a:prstClr val="black"/>
              </a:solidFill>
            </a:endParaRPr>
          </a:p>
          <a:p>
            <a:pPr lvl="0" algn="ctr"/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80" name="Elbow Connector 14"/>
          <p:cNvCxnSpPr>
            <a:stCxn id="79" idx="2"/>
            <a:endCxn id="20" idx="0"/>
          </p:cNvCxnSpPr>
          <p:nvPr/>
        </p:nvCxnSpPr>
        <p:spPr>
          <a:xfrm rot="5400000">
            <a:off x="1658768" y="2763668"/>
            <a:ext cx="721064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14"/>
          <p:cNvCxnSpPr>
            <a:stCxn id="54" idx="2"/>
            <a:endCxn id="37" idx="0"/>
          </p:cNvCxnSpPr>
          <p:nvPr/>
        </p:nvCxnSpPr>
        <p:spPr>
          <a:xfrm rot="5400000">
            <a:off x="3600450" y="4248150"/>
            <a:ext cx="1600200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4"/>
          <p:cNvCxnSpPr>
            <a:stCxn id="54" idx="2"/>
            <a:endCxn id="38" idx="0"/>
          </p:cNvCxnSpPr>
          <p:nvPr/>
        </p:nvCxnSpPr>
        <p:spPr>
          <a:xfrm rot="16200000" flipH="1">
            <a:off x="4019550" y="4248150"/>
            <a:ext cx="1600200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4"/>
          <p:cNvCxnSpPr>
            <a:stCxn id="54" idx="2"/>
            <a:endCxn id="39" idx="0"/>
          </p:cNvCxnSpPr>
          <p:nvPr/>
        </p:nvCxnSpPr>
        <p:spPr>
          <a:xfrm rot="16200000" flipH="1">
            <a:off x="4438650" y="3829050"/>
            <a:ext cx="1600200" cy="12573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57"/>
          <p:cNvCxnSpPr>
            <a:stCxn id="69" idx="3"/>
            <a:endCxn id="70" idx="1"/>
          </p:cNvCxnSpPr>
          <p:nvPr/>
        </p:nvCxnSpPr>
        <p:spPr>
          <a:xfrm>
            <a:off x="7696200" y="2476500"/>
            <a:ext cx="4572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ocument 68"/>
          <p:cNvSpPr>
            <a:spLocks noChangeAspect="1"/>
          </p:cNvSpPr>
          <p:nvPr/>
        </p:nvSpPr>
        <p:spPr>
          <a:xfrm>
            <a:off x="6705600" y="2209800"/>
            <a:ext cx="990600" cy="5334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t"/>
          <a:lstStyle/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XA Solver Interface</a:t>
            </a:r>
          </a:p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 </a:t>
            </a:r>
          </a:p>
          <a:p>
            <a:pPr lvl="0" algn="ctr"/>
            <a:endParaRPr lang="en-US" sz="1200" b="1" dirty="0" smtClean="0">
              <a:solidFill>
                <a:prstClr val="black"/>
              </a:solidFill>
            </a:endParaRPr>
          </a:p>
          <a:p>
            <a:pPr lvl="0" algn="ctr"/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74" name="Flowchart: Document 73"/>
          <p:cNvSpPr>
            <a:spLocks noChangeAspect="1"/>
          </p:cNvSpPr>
          <p:nvPr/>
        </p:nvSpPr>
        <p:spPr>
          <a:xfrm>
            <a:off x="6705600" y="3124200"/>
            <a:ext cx="990600" cy="5334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t"/>
          <a:lstStyle/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IBM Solver Interface</a:t>
            </a:r>
          </a:p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 </a:t>
            </a:r>
          </a:p>
          <a:p>
            <a:pPr lvl="0" algn="ctr"/>
            <a:endParaRPr lang="en-US" sz="1200" b="1" dirty="0" smtClean="0">
              <a:solidFill>
                <a:prstClr val="black"/>
              </a:solidFill>
            </a:endParaRPr>
          </a:p>
          <a:p>
            <a:pPr lvl="0" algn="ctr"/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126" name="Elbow Connector 57"/>
          <p:cNvCxnSpPr>
            <a:stCxn id="74" idx="3"/>
            <a:endCxn id="75" idx="1"/>
          </p:cNvCxnSpPr>
          <p:nvPr/>
        </p:nvCxnSpPr>
        <p:spPr>
          <a:xfrm>
            <a:off x="7696200" y="3390900"/>
            <a:ext cx="4572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57"/>
          <p:cNvCxnSpPr>
            <a:stCxn id="76" idx="3"/>
            <a:endCxn id="77" idx="1"/>
          </p:cNvCxnSpPr>
          <p:nvPr/>
        </p:nvCxnSpPr>
        <p:spPr>
          <a:xfrm>
            <a:off x="7696200" y="4381500"/>
            <a:ext cx="4572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Document 133"/>
          <p:cNvSpPr>
            <a:spLocks noChangeAspect="1"/>
          </p:cNvSpPr>
          <p:nvPr/>
        </p:nvSpPr>
        <p:spPr>
          <a:xfrm>
            <a:off x="4191000" y="1905000"/>
            <a:ext cx="838200" cy="533400"/>
          </a:xfrm>
          <a:prstGeom prst="flowChartDocumen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t"/>
          <a:lstStyle/>
          <a:p>
            <a:pPr lvl="0" algn="ctr"/>
            <a:r>
              <a:rPr lang="en-US" sz="1200" b="1" dirty="0" smtClean="0">
                <a:solidFill>
                  <a:prstClr val="black"/>
                </a:solidFill>
              </a:rPr>
              <a:t>Debug File 2</a:t>
            </a:r>
          </a:p>
          <a:p>
            <a:pPr lvl="0" algn="ctr"/>
            <a:endParaRPr lang="en-US" sz="1200" b="1" dirty="0" smtClean="0">
              <a:solidFill>
                <a:prstClr val="black"/>
              </a:solidFill>
            </a:endParaRPr>
          </a:p>
          <a:p>
            <a:pPr lvl="0" algn="ctr"/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135" name="Elbow Connector 14"/>
          <p:cNvCxnSpPr>
            <a:stCxn id="134" idx="2"/>
            <a:endCxn id="54" idx="0"/>
          </p:cNvCxnSpPr>
          <p:nvPr/>
        </p:nvCxnSpPr>
        <p:spPr>
          <a:xfrm rot="5400000">
            <a:off x="4249568" y="2763668"/>
            <a:ext cx="721064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57"/>
          <p:cNvCxnSpPr>
            <a:stCxn id="54" idx="3"/>
            <a:endCxn id="74" idx="1"/>
          </p:cNvCxnSpPr>
          <p:nvPr/>
        </p:nvCxnSpPr>
        <p:spPr>
          <a:xfrm>
            <a:off x="5791200" y="3390900"/>
            <a:ext cx="914400" cy="158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S03000343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Props1.xml><?xml version="1.0" encoding="utf-8"?>
<ds:datastoreItem xmlns:ds="http://schemas.openxmlformats.org/officeDocument/2006/customXml" ds:itemID="{F60BBBE2-7987-457E-A306-A89646B9C3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95F7230-7D86-47E9-B4F2-9BB4EECF96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8BB90A-A7CF-4787-A1A5-E685EFD3B908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</TotalTime>
  <Words>43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TS030003434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kkao</dc:creator>
  <cp:lastModifiedBy>kkao</cp:lastModifiedBy>
  <cp:revision>159</cp:revision>
  <dcterms:created xsi:type="dcterms:W3CDTF">2010-07-30T16:01:23Z</dcterms:created>
  <dcterms:modified xsi:type="dcterms:W3CDTF">2011-03-16T20:50:15Z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TC300034349990</vt:lpwstr>
  </property>
</Properties>
</file>