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FD0-6F8D-4BA0-9474-B12F8FD4A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3F67A-6EFD-4F15-8291-C59C52BDF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F6E8A-ABE8-4ED3-B2CC-6A46A939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489A-E2DE-4482-BB0E-FB466B39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5D4C-4791-4B86-A6E0-BAE9848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6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DEE5-2EC6-4E9F-A543-C6544F2C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70B71-8C75-411A-8861-FD93C4151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D3CA-F404-487C-A52C-6856A975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F977-8003-4049-8494-9B908038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10FE-EB9A-4A36-B483-B4DE18B1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78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A5C72-E2B8-4C12-9DC7-33D0EBC6B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3EA65-EB03-4B7F-9C11-FDFDF73D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280B-982A-4D6B-9A11-3F7E5AFB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6781-2C0A-4F28-9C65-51E14245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36E2-0B12-4439-AB9B-7C94EA4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1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11E5-FF35-4D14-9E48-B4A3F75C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2176-19C5-447E-BAE8-C6A9870B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B42F-4374-42BD-90AD-32327C34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4D4E1-4E04-4121-90C7-DC3DA456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5396-FB94-4847-84A6-FE72F29F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3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68F3-4E1F-43B7-8A19-2B4F5A18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B7F8D-13CD-45D3-8DED-227BEE77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CA86-B6F4-48BD-9A92-E4422836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124E-B757-4FFC-A382-226F53B9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F17F-09F0-4BA1-B78F-A08FEAC2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85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42BC-AFB5-48F2-809F-92AAD92D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A990-ACF3-4342-BA16-60026E65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9C9FA-5A7D-4218-A5EE-86568F388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6C4F8-AAA8-42A8-8183-589A92F6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695FE-5B5C-4E86-814F-742FE349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F7EC-AC76-4919-976F-2C851DC9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70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59FD-5C9D-4356-AF33-99147D81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F7B2-FE6D-4064-B2DD-E52C65C6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77B1A-D8FC-455D-8F95-0D7EA574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DA2EF-E40B-4A0E-9FF2-206A0E35F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FE7B0-67C1-4DA4-A867-51C7018AE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1CAFC-56D7-427C-A39D-DC2F0EA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3DA4A-8F96-4E37-B6AD-E5832972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CFB49-DDDC-4691-B450-F1950B1E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76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CE06-70FA-4A17-9BC6-9E885306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D350D-598A-424A-9E5B-606DDFAF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A5322-7EE3-4FD8-8404-708B505D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3D38C-BB5B-47B4-9705-1AB39CF5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11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7966B-A0FA-43AE-8B72-87018C39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E90E5-367B-4DE1-8657-62C74E75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43315-4D99-4490-A0F2-2727DD9A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0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B273-38FF-4E86-9BCC-2C93CA7E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EBAE-CB24-42B0-9E74-272F64AD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4AB32-F0D5-4E28-9BE7-ED5F955D4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64ABB-A872-40E8-8FC5-7E668741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A0251-CA5E-43AA-9711-CB56CAAE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0928-147B-4A1E-800F-BF0E33D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15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1D28-008C-4811-A9DC-DD7F95B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859E8-DAF6-4819-A570-636837292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8B17D-D411-473B-BA45-1FF969B1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B416F-AF70-4881-9077-23CD128D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4DFB4-1A18-4CBA-A4ED-21531ACD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93E29-AB23-4A16-B719-EF22B950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2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875CC-A4D1-4AB2-A1CA-11D2621E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7700-8333-4B56-8599-5CF96A28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EC92-DBC1-48B0-825D-67CC65939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8081-C7B6-4506-90AB-804920D05DFB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504-81C4-46EE-B564-7E7315D47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A70-7632-48B3-8360-64FFC2EEA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090F-E079-4C8A-8296-EF32DEC3D7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98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5C5D2A-F66A-493A-88C7-1978A14D7CE5}"/>
              </a:ext>
            </a:extLst>
          </p:cNvPr>
          <p:cNvSpPr/>
          <p:nvPr/>
        </p:nvSpPr>
        <p:spPr>
          <a:xfrm>
            <a:off x="2029920" y="1025670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F65F105-E036-4943-99DC-9565926163A1}"/>
              </a:ext>
            </a:extLst>
          </p:cNvPr>
          <p:cNvSpPr/>
          <p:nvPr/>
        </p:nvSpPr>
        <p:spPr>
          <a:xfrm>
            <a:off x="1963024" y="2753700"/>
            <a:ext cx="504000" cy="249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65DCF7-ACA3-4F00-8C95-BF77A1F9EF12}"/>
              </a:ext>
            </a:extLst>
          </p:cNvPr>
          <p:cNvSpPr/>
          <p:nvPr/>
        </p:nvSpPr>
        <p:spPr>
          <a:xfrm>
            <a:off x="2079402" y="1415185"/>
            <a:ext cx="135622" cy="1338515"/>
          </a:xfrm>
          <a:custGeom>
            <a:avLst/>
            <a:gdLst>
              <a:gd name="connsiteX0" fmla="*/ 318816 w 335594"/>
              <a:gd name="connsiteY0" fmla="*/ 0 h 3078760"/>
              <a:gd name="connsiteX1" fmla="*/ 35 w 335594"/>
              <a:gd name="connsiteY1" fmla="*/ 1585520 h 3078760"/>
              <a:gd name="connsiteX2" fmla="*/ 335594 w 335594"/>
              <a:gd name="connsiteY2" fmla="*/ 3078760 h 307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594" h="3078760">
                <a:moveTo>
                  <a:pt x="318816" y="0"/>
                </a:moveTo>
                <a:cubicBezTo>
                  <a:pt x="158027" y="536196"/>
                  <a:pt x="-2761" y="1072393"/>
                  <a:pt x="35" y="1585520"/>
                </a:cubicBezTo>
                <a:cubicBezTo>
                  <a:pt x="2831" y="2098647"/>
                  <a:pt x="22405" y="2986481"/>
                  <a:pt x="335594" y="3078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0F520-1EA4-41AD-AAAA-F8A713C00885}"/>
              </a:ext>
            </a:extLst>
          </p:cNvPr>
          <p:cNvSpPr/>
          <p:nvPr/>
        </p:nvSpPr>
        <p:spPr>
          <a:xfrm rot="19540188">
            <a:off x="1885920" y="1635320"/>
            <a:ext cx="288000" cy="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6C602-AF83-4DB0-B999-2539803F97DD}"/>
              </a:ext>
            </a:extLst>
          </p:cNvPr>
          <p:cNvSpPr/>
          <p:nvPr/>
        </p:nvSpPr>
        <p:spPr>
          <a:xfrm rot="19540188">
            <a:off x="1811042" y="2055500"/>
            <a:ext cx="288000" cy="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D268EB-8550-4C07-98A7-EC48DEB88798}"/>
              </a:ext>
            </a:extLst>
          </p:cNvPr>
          <p:cNvSpPr/>
          <p:nvPr/>
        </p:nvSpPr>
        <p:spPr>
          <a:xfrm rot="19540188">
            <a:off x="1825902" y="2416090"/>
            <a:ext cx="288000" cy="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6D060-5A87-4358-8D13-5202245A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25" y="-71226"/>
            <a:ext cx="6152420" cy="2193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B548C-ABAD-4E6E-978D-C273D27A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21" y="2122565"/>
            <a:ext cx="6152420" cy="21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>
            <a:extLst>
              <a:ext uri="{FF2B5EF4-FFF2-40B4-BE49-F238E27FC236}">
                <a16:creationId xmlns:a16="http://schemas.microsoft.com/office/drawing/2014/main" id="{8F65F105-E036-4943-99DC-9565926163A1}"/>
              </a:ext>
            </a:extLst>
          </p:cNvPr>
          <p:cNvSpPr/>
          <p:nvPr/>
        </p:nvSpPr>
        <p:spPr>
          <a:xfrm>
            <a:off x="1963024" y="2753700"/>
            <a:ext cx="504000" cy="249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65DCF7-ACA3-4F00-8C95-BF77A1F9EF12}"/>
              </a:ext>
            </a:extLst>
          </p:cNvPr>
          <p:cNvSpPr/>
          <p:nvPr/>
        </p:nvSpPr>
        <p:spPr>
          <a:xfrm>
            <a:off x="2079402" y="1415185"/>
            <a:ext cx="135622" cy="1338515"/>
          </a:xfrm>
          <a:custGeom>
            <a:avLst/>
            <a:gdLst>
              <a:gd name="connsiteX0" fmla="*/ 318816 w 335594"/>
              <a:gd name="connsiteY0" fmla="*/ 0 h 3078760"/>
              <a:gd name="connsiteX1" fmla="*/ 35 w 335594"/>
              <a:gd name="connsiteY1" fmla="*/ 1585520 h 3078760"/>
              <a:gd name="connsiteX2" fmla="*/ 335594 w 335594"/>
              <a:gd name="connsiteY2" fmla="*/ 3078760 h 307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594" h="3078760">
                <a:moveTo>
                  <a:pt x="318816" y="0"/>
                </a:moveTo>
                <a:cubicBezTo>
                  <a:pt x="158027" y="536196"/>
                  <a:pt x="-2761" y="1072393"/>
                  <a:pt x="35" y="1585520"/>
                </a:cubicBezTo>
                <a:cubicBezTo>
                  <a:pt x="2831" y="2098647"/>
                  <a:pt x="22405" y="2986481"/>
                  <a:pt x="335594" y="3078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0F520-1EA4-41AD-AAAA-F8A713C00885}"/>
              </a:ext>
            </a:extLst>
          </p:cNvPr>
          <p:cNvSpPr/>
          <p:nvPr/>
        </p:nvSpPr>
        <p:spPr>
          <a:xfrm rot="19540188">
            <a:off x="1885920" y="1635320"/>
            <a:ext cx="288000" cy="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6C602-AF83-4DB0-B999-2539803F97DD}"/>
              </a:ext>
            </a:extLst>
          </p:cNvPr>
          <p:cNvSpPr/>
          <p:nvPr/>
        </p:nvSpPr>
        <p:spPr>
          <a:xfrm rot="19540188">
            <a:off x="1811042" y="2055500"/>
            <a:ext cx="288000" cy="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D268EB-8550-4C07-98A7-EC48DEB88798}"/>
              </a:ext>
            </a:extLst>
          </p:cNvPr>
          <p:cNvSpPr/>
          <p:nvPr/>
        </p:nvSpPr>
        <p:spPr>
          <a:xfrm rot="19540188">
            <a:off x="1825902" y="2416090"/>
            <a:ext cx="288000" cy="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BB548C-ABAD-4E6E-978D-C273D27AB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3641" r="67711"/>
          <a:stretch/>
        </p:blipFill>
        <p:spPr>
          <a:xfrm>
            <a:off x="1861599" y="781206"/>
            <a:ext cx="706850" cy="779174"/>
          </a:xfrm>
          <a:prstGeom prst="ellipse">
            <a:avLst/>
          </a:prstGeom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3A24337A-B9FC-450F-84E9-498C60E3C281}"/>
              </a:ext>
            </a:extLst>
          </p:cNvPr>
          <p:cNvSpPr/>
          <p:nvPr/>
        </p:nvSpPr>
        <p:spPr>
          <a:xfrm>
            <a:off x="5844000" y="2753700"/>
            <a:ext cx="504000" cy="249650"/>
          </a:xfrm>
          <a:prstGeom prst="can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F87BF6-3E54-4313-8C97-574F6EAF2D97}"/>
              </a:ext>
            </a:extLst>
          </p:cNvPr>
          <p:cNvSpPr/>
          <p:nvPr/>
        </p:nvSpPr>
        <p:spPr>
          <a:xfrm>
            <a:off x="5960378" y="1415185"/>
            <a:ext cx="135622" cy="1338515"/>
          </a:xfrm>
          <a:custGeom>
            <a:avLst/>
            <a:gdLst>
              <a:gd name="connsiteX0" fmla="*/ 318816 w 335594"/>
              <a:gd name="connsiteY0" fmla="*/ 0 h 3078760"/>
              <a:gd name="connsiteX1" fmla="*/ 35 w 335594"/>
              <a:gd name="connsiteY1" fmla="*/ 1585520 h 3078760"/>
              <a:gd name="connsiteX2" fmla="*/ 335594 w 335594"/>
              <a:gd name="connsiteY2" fmla="*/ 3078760 h 307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594" h="3078760">
                <a:moveTo>
                  <a:pt x="318816" y="0"/>
                </a:moveTo>
                <a:cubicBezTo>
                  <a:pt x="158027" y="536196"/>
                  <a:pt x="-2761" y="1072393"/>
                  <a:pt x="35" y="1585520"/>
                </a:cubicBezTo>
                <a:cubicBezTo>
                  <a:pt x="2831" y="2098647"/>
                  <a:pt x="22405" y="2986481"/>
                  <a:pt x="335594" y="3078760"/>
                </a:cubicBezTo>
              </a:path>
            </a:pathLst>
          </a:custGeom>
          <a:noFill/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7D1233-D47B-4147-9122-DE6AEB42919E}"/>
              </a:ext>
            </a:extLst>
          </p:cNvPr>
          <p:cNvSpPr/>
          <p:nvPr/>
        </p:nvSpPr>
        <p:spPr>
          <a:xfrm rot="19540188">
            <a:off x="5766896" y="1635320"/>
            <a:ext cx="288000" cy="72000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BEC3FE-8030-4AAB-8E07-C09809AE3BEF}"/>
              </a:ext>
            </a:extLst>
          </p:cNvPr>
          <p:cNvSpPr/>
          <p:nvPr/>
        </p:nvSpPr>
        <p:spPr>
          <a:xfrm rot="19540188">
            <a:off x="5692018" y="2055500"/>
            <a:ext cx="288000" cy="72000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530053-CC9E-49C2-957E-E4D6093FB3AE}"/>
              </a:ext>
            </a:extLst>
          </p:cNvPr>
          <p:cNvSpPr/>
          <p:nvPr/>
        </p:nvSpPr>
        <p:spPr>
          <a:xfrm rot="19540188">
            <a:off x="5706878" y="2416090"/>
            <a:ext cx="288000" cy="72000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5125B6-5D5D-45D7-9481-B2F57F1CF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3641" r="67711"/>
          <a:stretch/>
        </p:blipFill>
        <p:spPr>
          <a:xfrm>
            <a:off x="5742575" y="781206"/>
            <a:ext cx="706850" cy="779174"/>
          </a:xfrm>
          <a:prstGeom prst="ellipse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9B2EE9-D630-4622-90DC-2203AB8B1F6F}"/>
              </a:ext>
            </a:extLst>
          </p:cNvPr>
          <p:cNvSpPr txBox="1"/>
          <p:nvPr/>
        </p:nvSpPr>
        <p:spPr>
          <a:xfrm>
            <a:off x="5640903" y="33482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cmar2</a:t>
            </a:r>
          </a:p>
        </p:txBody>
      </p:sp>
    </p:spTree>
    <p:extLst>
      <p:ext uri="{BB962C8B-B14F-4D97-AF65-F5344CB8AC3E}">
        <p14:creationId xmlns:p14="http://schemas.microsoft.com/office/powerpoint/2010/main" val="33744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03903A8A-028F-435A-9774-13BF23EF8D19}"/>
              </a:ext>
            </a:extLst>
          </p:cNvPr>
          <p:cNvSpPr/>
          <p:nvPr/>
        </p:nvSpPr>
        <p:spPr>
          <a:xfrm>
            <a:off x="3154635" y="2630884"/>
            <a:ext cx="504000" cy="249650"/>
          </a:xfrm>
          <a:prstGeom prst="can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079E904-2C21-4225-A324-6FE04A85E620}"/>
              </a:ext>
            </a:extLst>
          </p:cNvPr>
          <p:cNvSpPr/>
          <p:nvPr/>
        </p:nvSpPr>
        <p:spPr>
          <a:xfrm>
            <a:off x="3271013" y="1292369"/>
            <a:ext cx="135622" cy="1338515"/>
          </a:xfrm>
          <a:custGeom>
            <a:avLst/>
            <a:gdLst>
              <a:gd name="connsiteX0" fmla="*/ 318816 w 335594"/>
              <a:gd name="connsiteY0" fmla="*/ 0 h 3078760"/>
              <a:gd name="connsiteX1" fmla="*/ 35 w 335594"/>
              <a:gd name="connsiteY1" fmla="*/ 1585520 h 3078760"/>
              <a:gd name="connsiteX2" fmla="*/ 335594 w 335594"/>
              <a:gd name="connsiteY2" fmla="*/ 3078760 h 307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594" h="3078760">
                <a:moveTo>
                  <a:pt x="318816" y="0"/>
                </a:moveTo>
                <a:cubicBezTo>
                  <a:pt x="158027" y="536196"/>
                  <a:pt x="-2761" y="1072393"/>
                  <a:pt x="35" y="1585520"/>
                </a:cubicBezTo>
                <a:cubicBezTo>
                  <a:pt x="2831" y="2098647"/>
                  <a:pt x="22405" y="2986481"/>
                  <a:pt x="335594" y="3078760"/>
                </a:cubicBezTo>
              </a:path>
            </a:pathLst>
          </a:custGeom>
          <a:noFill/>
          <a:ln w="28575"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85BEE7-C9DC-4E8A-8634-F53CC0F2729B}"/>
              </a:ext>
            </a:extLst>
          </p:cNvPr>
          <p:cNvSpPr/>
          <p:nvPr/>
        </p:nvSpPr>
        <p:spPr>
          <a:xfrm rot="19540188">
            <a:off x="3077531" y="1512504"/>
            <a:ext cx="288000" cy="72000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C770BE-C59C-4EAE-AA7E-376C7C183742}"/>
              </a:ext>
            </a:extLst>
          </p:cNvPr>
          <p:cNvSpPr/>
          <p:nvPr/>
        </p:nvSpPr>
        <p:spPr>
          <a:xfrm rot="19540188">
            <a:off x="3002653" y="1932684"/>
            <a:ext cx="288000" cy="72000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D0CFBA-9F6B-4885-BF17-227D44BC0B05}"/>
              </a:ext>
            </a:extLst>
          </p:cNvPr>
          <p:cNvSpPr/>
          <p:nvPr/>
        </p:nvSpPr>
        <p:spPr>
          <a:xfrm rot="19540188">
            <a:off x="3017513" y="2293274"/>
            <a:ext cx="288000" cy="72000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97C55-A028-4CD8-8105-A304EEAB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3641" r="67711"/>
          <a:stretch/>
        </p:blipFill>
        <p:spPr>
          <a:xfrm>
            <a:off x="3053210" y="658390"/>
            <a:ext cx="706850" cy="779174"/>
          </a:xfrm>
          <a:prstGeom prst="ellipse">
            <a:avLst/>
          </a:prstGeom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AEC4CA3A-9F95-4416-B7A8-598CD7096BD0}"/>
              </a:ext>
            </a:extLst>
          </p:cNvPr>
          <p:cNvSpPr/>
          <p:nvPr/>
        </p:nvSpPr>
        <p:spPr>
          <a:xfrm>
            <a:off x="823576" y="3203422"/>
            <a:ext cx="740991" cy="333117"/>
          </a:xfrm>
          <a:prstGeom prst="can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AA7004-BD11-41B9-A931-86AB1AAF6874}"/>
              </a:ext>
            </a:extLst>
          </p:cNvPr>
          <p:cNvSpPr/>
          <p:nvPr/>
        </p:nvSpPr>
        <p:spPr>
          <a:xfrm>
            <a:off x="994677" y="1461542"/>
            <a:ext cx="199394" cy="1786029"/>
          </a:xfrm>
          <a:custGeom>
            <a:avLst/>
            <a:gdLst>
              <a:gd name="connsiteX0" fmla="*/ 318816 w 335594"/>
              <a:gd name="connsiteY0" fmla="*/ 0 h 3078760"/>
              <a:gd name="connsiteX1" fmla="*/ 35 w 335594"/>
              <a:gd name="connsiteY1" fmla="*/ 1585520 h 3078760"/>
              <a:gd name="connsiteX2" fmla="*/ 335594 w 335594"/>
              <a:gd name="connsiteY2" fmla="*/ 3078760 h 307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594" h="3078760">
                <a:moveTo>
                  <a:pt x="318816" y="0"/>
                </a:moveTo>
                <a:cubicBezTo>
                  <a:pt x="158027" y="536196"/>
                  <a:pt x="-2761" y="1072393"/>
                  <a:pt x="35" y="1585520"/>
                </a:cubicBezTo>
                <a:cubicBezTo>
                  <a:pt x="2831" y="2098647"/>
                  <a:pt x="22405" y="2986481"/>
                  <a:pt x="335594" y="3078760"/>
                </a:cubicBezTo>
              </a:path>
            </a:pathLst>
          </a:custGeom>
          <a:noFill/>
          <a:ln w="28575"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0E9E21-B3F2-4654-AD0A-E2D0174BB7D3}"/>
              </a:ext>
            </a:extLst>
          </p:cNvPr>
          <p:cNvSpPr/>
          <p:nvPr/>
        </p:nvSpPr>
        <p:spPr>
          <a:xfrm rot="19540188">
            <a:off x="697416" y="1789204"/>
            <a:ext cx="423423" cy="96071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06802F-A236-469D-A6CA-D08EF7E9DB6C}"/>
              </a:ext>
            </a:extLst>
          </p:cNvPr>
          <p:cNvSpPr/>
          <p:nvPr/>
        </p:nvSpPr>
        <p:spPr>
          <a:xfrm rot="19540188">
            <a:off x="593868" y="2306520"/>
            <a:ext cx="423423" cy="96071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E5A32B-C3C0-4B1F-9C66-DC6FFADF45B6}"/>
              </a:ext>
            </a:extLst>
          </p:cNvPr>
          <p:cNvSpPr/>
          <p:nvPr/>
        </p:nvSpPr>
        <p:spPr>
          <a:xfrm rot="19540188">
            <a:off x="593868" y="2866419"/>
            <a:ext cx="423423" cy="96071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4ECF26-A1A8-466F-964F-79F89071C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3641" r="67711"/>
          <a:stretch/>
        </p:blipFill>
        <p:spPr>
          <a:xfrm>
            <a:off x="776874" y="440006"/>
            <a:ext cx="1039225" cy="1145557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477E77-6B1E-4316-A8D5-AC6626A871D6}"/>
              </a:ext>
            </a:extLst>
          </p:cNvPr>
          <p:cNvSpPr txBox="1"/>
          <p:nvPr/>
        </p:nvSpPr>
        <p:spPr>
          <a:xfrm>
            <a:off x="3053210" y="30988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cmar4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0D49E-B82A-442E-B9F2-DA648E34AA7F}"/>
              </a:ext>
            </a:extLst>
          </p:cNvPr>
          <p:cNvSpPr txBox="1"/>
          <p:nvPr/>
        </p:nvSpPr>
        <p:spPr>
          <a:xfrm>
            <a:off x="909127" y="38570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cmar3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01C7900E-4BB0-4CDB-8A6B-08C58D4CECDC}"/>
              </a:ext>
            </a:extLst>
          </p:cNvPr>
          <p:cNvSpPr/>
          <p:nvPr/>
        </p:nvSpPr>
        <p:spPr>
          <a:xfrm>
            <a:off x="5652723" y="2654862"/>
            <a:ext cx="504000" cy="249650"/>
          </a:xfrm>
          <a:prstGeom prst="can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BC9CF22-E0EE-4A35-B063-475BA19DFF39}"/>
              </a:ext>
            </a:extLst>
          </p:cNvPr>
          <p:cNvSpPr/>
          <p:nvPr/>
        </p:nvSpPr>
        <p:spPr>
          <a:xfrm>
            <a:off x="5769101" y="1316347"/>
            <a:ext cx="135622" cy="1338515"/>
          </a:xfrm>
          <a:custGeom>
            <a:avLst/>
            <a:gdLst>
              <a:gd name="connsiteX0" fmla="*/ 318816 w 335594"/>
              <a:gd name="connsiteY0" fmla="*/ 0 h 3078760"/>
              <a:gd name="connsiteX1" fmla="*/ 35 w 335594"/>
              <a:gd name="connsiteY1" fmla="*/ 1585520 h 3078760"/>
              <a:gd name="connsiteX2" fmla="*/ 335594 w 335594"/>
              <a:gd name="connsiteY2" fmla="*/ 3078760 h 307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594" h="3078760">
                <a:moveTo>
                  <a:pt x="318816" y="0"/>
                </a:moveTo>
                <a:cubicBezTo>
                  <a:pt x="158027" y="536196"/>
                  <a:pt x="-2761" y="1072393"/>
                  <a:pt x="35" y="1585520"/>
                </a:cubicBezTo>
                <a:cubicBezTo>
                  <a:pt x="2831" y="2098647"/>
                  <a:pt x="22405" y="2986481"/>
                  <a:pt x="335594" y="3078760"/>
                </a:cubicBezTo>
              </a:path>
            </a:pathLst>
          </a:custGeom>
          <a:noFill/>
          <a:ln w="28575"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B3CE9F-B9E9-44F5-97E0-10E29F4BD31C}"/>
              </a:ext>
            </a:extLst>
          </p:cNvPr>
          <p:cNvSpPr/>
          <p:nvPr/>
        </p:nvSpPr>
        <p:spPr>
          <a:xfrm rot="19540188">
            <a:off x="5575619" y="1536482"/>
            <a:ext cx="288000" cy="72000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785D2A-B8AF-4A48-93E5-D15E6D81C166}"/>
              </a:ext>
            </a:extLst>
          </p:cNvPr>
          <p:cNvSpPr/>
          <p:nvPr/>
        </p:nvSpPr>
        <p:spPr>
          <a:xfrm rot="19540188">
            <a:off x="5500741" y="1956662"/>
            <a:ext cx="288000" cy="72000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CF0D37-796E-445D-897D-ECBE98232DE7}"/>
              </a:ext>
            </a:extLst>
          </p:cNvPr>
          <p:cNvSpPr/>
          <p:nvPr/>
        </p:nvSpPr>
        <p:spPr>
          <a:xfrm rot="19540188">
            <a:off x="5515601" y="2317252"/>
            <a:ext cx="288000" cy="72000"/>
          </a:xfrm>
          <a:prstGeom prst="roundRect">
            <a:avLst/>
          </a:prstGeom>
          <a:solidFill>
            <a:srgbClr val="063E4D"/>
          </a:solidFill>
          <a:ln>
            <a:solidFill>
              <a:srgbClr val="063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B9BED-F7AF-469E-A7F1-CDA18600D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t="3641" r="67711"/>
          <a:stretch/>
        </p:blipFill>
        <p:spPr>
          <a:xfrm>
            <a:off x="5463091" y="682368"/>
            <a:ext cx="820457" cy="779174"/>
          </a:xfrm>
          <a:prstGeom prst="ellipse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A4E67C-DBC8-4B36-870A-F8E8A8AA8F49}"/>
              </a:ext>
            </a:extLst>
          </p:cNvPr>
          <p:cNvSpPr txBox="1"/>
          <p:nvPr/>
        </p:nvSpPr>
        <p:spPr>
          <a:xfrm>
            <a:off x="5551298" y="31227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cmar5</a:t>
            </a:r>
          </a:p>
        </p:txBody>
      </p:sp>
    </p:spTree>
    <p:extLst>
      <p:ext uri="{BB962C8B-B14F-4D97-AF65-F5344CB8AC3E}">
        <p14:creationId xmlns:p14="http://schemas.microsoft.com/office/powerpoint/2010/main" val="32166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Dempsey</dc:creator>
  <cp:lastModifiedBy>Danielle Dempsey</cp:lastModifiedBy>
  <cp:revision>12</cp:revision>
  <dcterms:created xsi:type="dcterms:W3CDTF">2021-02-03T18:55:13Z</dcterms:created>
  <dcterms:modified xsi:type="dcterms:W3CDTF">2021-02-04T01:08:07Z</dcterms:modified>
</cp:coreProperties>
</file>