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 smtClean="0"/>
            <a:t>Login</a:t>
          </a:r>
          <a:endParaRPr lang="en-US"/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23DC1045-E826-FA4B-B8A4-DC4FF77CEFF0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DC87951C-8055-4C42-B211-C8D947E9F7B6}" type="parTrans" cxnId="{B1700753-DB29-444C-922E-0CC9B4D7E519}">
      <dgm:prSet/>
      <dgm:spPr/>
      <dgm:t>
        <a:bodyPr/>
        <a:lstStyle/>
        <a:p>
          <a:endParaRPr lang="en-US"/>
        </a:p>
      </dgm:t>
    </dgm:pt>
    <dgm:pt modelId="{03CB8343-B0C8-0944-907B-AF17A3537D0E}" type="sibTrans" cxnId="{B1700753-DB29-444C-922E-0CC9B4D7E519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4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4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4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4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4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4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4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4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4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6C945764-EF80-3949-90C6-62CDCFC897F6}" type="pres">
      <dgm:prSet presAssocID="{DC87951C-8055-4C42-B211-C8D947E9F7B6}" presName="Name25" presStyleLbl="parChTrans1D4" presStyleIdx="3" presStyleCnt="14"/>
      <dgm:spPr/>
      <dgm:t>
        <a:bodyPr/>
        <a:lstStyle/>
        <a:p>
          <a:endParaRPr lang="en-US"/>
        </a:p>
      </dgm:t>
    </dgm:pt>
    <dgm:pt modelId="{B1D827FF-47F9-9A42-A7AA-738D9F188DBD}" type="pres">
      <dgm:prSet presAssocID="{DC87951C-8055-4C42-B211-C8D947E9F7B6}" presName="connTx" presStyleLbl="parChTrans1D4" presStyleIdx="3" presStyleCnt="14"/>
      <dgm:spPr/>
      <dgm:t>
        <a:bodyPr/>
        <a:lstStyle/>
        <a:p>
          <a:endParaRPr lang="en-US"/>
        </a:p>
      </dgm:t>
    </dgm:pt>
    <dgm:pt modelId="{EAB5EA93-09F6-9F4E-B4D0-F8913219A807}" type="pres">
      <dgm:prSet presAssocID="{23DC1045-E826-FA4B-B8A4-DC4FF77CEFF0}" presName="Name30" presStyleCnt="0"/>
      <dgm:spPr/>
    </dgm:pt>
    <dgm:pt modelId="{FD4D54CE-588F-9143-BA4E-8442A2CF84F5}" type="pres">
      <dgm:prSet presAssocID="{23DC1045-E826-FA4B-B8A4-DC4FF77CEFF0}" presName="level2Shape" presStyleLbl="node4" presStyleIdx="3" presStyleCnt="14"/>
      <dgm:spPr/>
      <dgm:t>
        <a:bodyPr/>
        <a:lstStyle/>
        <a:p>
          <a:endParaRPr lang="en-US"/>
        </a:p>
      </dgm:t>
    </dgm:pt>
    <dgm:pt modelId="{6A0D3E27-78F6-1648-9895-21E490971FB0}" type="pres">
      <dgm:prSet presAssocID="{23DC1045-E826-FA4B-B8A4-DC4FF77CEFF0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4" presStyleCnt="14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4" presStyleCnt="14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4" presStyleCnt="14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5" presStyleCnt="14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5" presStyleCnt="14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5" presStyleCnt="14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6" presStyleCnt="14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6" presStyleCnt="14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6" presStyleCnt="14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7" presStyleCnt="14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7" presStyleCnt="14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7" presStyleCnt="14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8" presStyleCnt="14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8" presStyleCnt="14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8" presStyleCnt="14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9" presStyleCnt="14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9" presStyleCnt="14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9" presStyleCnt="14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10" presStyleCnt="14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10" presStyleCnt="14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10" presStyleCnt="14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1" presStyleCnt="14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1" presStyleCnt="14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1" presStyleCnt="14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2" presStyleCnt="14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2" presStyleCnt="14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2" presStyleCnt="14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3" presStyleCnt="14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3" presStyleCnt="14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3" presStyleCnt="14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ACE6954D-A1C4-C746-BF05-7438EF2987FF}" type="presOf" srcId="{E71D7FB1-6D67-9045-BF04-58C653EAEBCC}" destId="{79418B2B-1C4F-7F48-9747-6048263D61CF}" srcOrd="0" destOrd="0" presId="urn:microsoft.com/office/officeart/2005/8/layout/hierarchy5"/>
    <dgm:cxn modelId="{DA1F0573-E3C4-E34C-9855-D34C83D48913}" type="presOf" srcId="{8EF707BB-D494-3A48-8B8C-6C6420622E41}" destId="{3866F5D4-E285-0F49-A5A8-58144434BD24}" srcOrd="0" destOrd="0" presId="urn:microsoft.com/office/officeart/2005/8/layout/hierarchy5"/>
    <dgm:cxn modelId="{F1991F1F-8019-224B-8EFF-D71DBD566C52}" type="presOf" srcId="{E6995F38-A926-A04A-A77C-56D0B16196BE}" destId="{5F9B6480-8DDC-2644-ACD7-BBF2E18F0764}" srcOrd="1" destOrd="0" presId="urn:microsoft.com/office/officeart/2005/8/layout/hierarchy5"/>
    <dgm:cxn modelId="{941EBC23-A0E7-5A44-A8AD-799039895948}" type="presOf" srcId="{814C9FC4-D616-0744-8ECD-FA6459C2CD0F}" destId="{B57D162A-FFA6-6A42-8764-31FBE46C4788}" srcOrd="1" destOrd="0" presId="urn:microsoft.com/office/officeart/2005/8/layout/hierarchy5"/>
    <dgm:cxn modelId="{DB5AD8CE-1752-9049-ABB5-5108ECDC1A9C}" type="presOf" srcId="{DC87951C-8055-4C42-B211-C8D947E9F7B6}" destId="{B1D827FF-47F9-9A42-A7AA-738D9F188DBD}" srcOrd="1" destOrd="0" presId="urn:microsoft.com/office/officeart/2005/8/layout/hierarchy5"/>
    <dgm:cxn modelId="{E82BE536-DE89-BD48-810E-7BF79846FAE3}" type="presOf" srcId="{AE56A612-0DEB-C744-9262-765430D29D51}" destId="{9B65FB80-F571-FD46-A575-0F643AAA67ED}" srcOrd="0" destOrd="0" presId="urn:microsoft.com/office/officeart/2005/8/layout/hierarchy5"/>
    <dgm:cxn modelId="{32FAF04C-82FD-9749-97F5-EF287CCBD10A}" type="presOf" srcId="{65BF457F-9398-554B-AA8B-F8964756784D}" destId="{81BD7104-A729-F646-B0A5-9A772177BD44}" srcOrd="1" destOrd="0" presId="urn:microsoft.com/office/officeart/2005/8/layout/hierarchy5"/>
    <dgm:cxn modelId="{46428790-EEAE-DE49-BC36-805C6B6A78AD}" type="presOf" srcId="{5AABB232-ACEA-6746-AA2A-11BECE83A30A}" destId="{B0884AD1-2FD9-074F-B55C-B06E1EA24557}" srcOrd="0" destOrd="0" presId="urn:microsoft.com/office/officeart/2005/8/layout/hierarchy5"/>
    <dgm:cxn modelId="{7CF70B2B-11E3-934D-A13D-569CFD01625C}" type="presOf" srcId="{0A4A53E0-D454-7F4C-BEE3-09748151B77B}" destId="{FFB8E546-D9CA-DA45-A832-40B484ACDBE0}" srcOrd="0" destOrd="0" presId="urn:microsoft.com/office/officeart/2005/8/layout/hierarchy5"/>
    <dgm:cxn modelId="{52A236EA-07F8-9C4D-A2D5-D6178D2A4CFE}" type="presOf" srcId="{8060CFB2-5A5B-BB4C-8A21-A03D33A813D8}" destId="{EB446140-6BFF-F248-BC25-7D1CA81796EE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E992AC42-C66A-ED46-B6BF-2B6091161E98}" type="presOf" srcId="{98027B02-17B7-414B-A4DF-CB6740EF89C2}" destId="{B641531B-357E-DF48-8BEB-E0B90408C20D}" srcOrd="0" destOrd="0" presId="urn:microsoft.com/office/officeart/2005/8/layout/hierarchy5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FC0F3B5-4B76-8249-AD5F-59A1DD50EFB1}" type="presOf" srcId="{83832FCD-BC16-6744-917C-F2F4AC958581}" destId="{3CF0D68F-0B5F-7746-B24B-01DCD4D3C446}" srcOrd="0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C05A270E-40DC-CF49-8862-137FC65154C9}" type="presOf" srcId="{0E909F66-641D-FA47-8B14-CDFEB178ACF8}" destId="{3975F6D2-E583-A04B-A87A-C64E4FA3C1DC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1AA03E4F-1B09-684B-B9E6-AB79835012E6}" type="presOf" srcId="{542E5554-A382-EE47-BACD-6E5376DEF0EE}" destId="{74A58643-6E79-9543-A22D-E8DB3D9CF2AE}" srcOrd="1" destOrd="0" presId="urn:microsoft.com/office/officeart/2005/8/layout/hierarchy5"/>
    <dgm:cxn modelId="{DCA38BD6-8D1E-8846-803D-3316BBDB9FAC}" type="presOf" srcId="{5E05234B-B8F4-1945-B310-4A311F3E8F65}" destId="{2A4C818C-3A85-E243-8161-533018BE1867}" srcOrd="0" destOrd="0" presId="urn:microsoft.com/office/officeart/2005/8/layout/hierarchy5"/>
    <dgm:cxn modelId="{A2B4D009-8379-D54B-9EFF-C02F06537201}" type="presOf" srcId="{0E909F66-641D-FA47-8B14-CDFEB178ACF8}" destId="{8EA27835-780E-574F-A4BD-9A5C143D7029}" srcOrd="0" destOrd="0" presId="urn:microsoft.com/office/officeart/2005/8/layout/hierarchy5"/>
    <dgm:cxn modelId="{135B6243-838B-7245-88A1-4C018F80E476}" type="presOf" srcId="{83C76558-B361-0540-9B1D-391B608BFBEE}" destId="{0A382DD6-2867-594C-81A6-DCD2C2B0E74F}" srcOrd="1" destOrd="0" presId="urn:microsoft.com/office/officeart/2005/8/layout/hierarchy5"/>
    <dgm:cxn modelId="{2FE41A0D-39FE-5048-AE30-55EC3444A9DA}" type="presOf" srcId="{512227B0-E3D6-D04E-9131-5102F48C82F7}" destId="{B4DA8219-D93D-F348-8441-C50545F82F17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0B32ED04-DE0D-B346-916A-AF52E33C10C5}" type="presOf" srcId="{355C6C4A-1108-F24A-968D-3440191938EE}" destId="{A29CBED2-54ED-EA42-A8F1-C7BA2497CACA}" srcOrd="0" destOrd="0" presId="urn:microsoft.com/office/officeart/2005/8/layout/hierarchy5"/>
    <dgm:cxn modelId="{8739197F-EDD1-9747-B4A4-F3AA4A6461BE}" type="presOf" srcId="{8167B971-31D0-8440-9B92-315071BDD76E}" destId="{10AC6AEF-837B-5441-A3A8-80E67AF3533B}" srcOrd="0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AE787913-02A4-9B45-A9ED-468B6F890A7D}" type="presOf" srcId="{E0534F84-13E5-084D-AF8A-CD409C5FB6B3}" destId="{6D4C3EC6-F038-DE4E-92F1-63F2F00CF2B7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6C591092-26A6-6B46-93A2-E9475D4B5A1E}" type="presOf" srcId="{2E917648-77FF-D640-8ADC-E1B0F84FD605}" destId="{56EF3752-DFC1-FD4A-AFCB-8754CF7CD5B2}" srcOrd="0" destOrd="0" presId="urn:microsoft.com/office/officeart/2005/8/layout/hierarchy5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A5BDA50B-FE37-034C-8B2D-E9AEB504B7D3}" type="presOf" srcId="{71B03CCA-511D-6D47-8BD3-1AA115898E79}" destId="{D4A0FA93-7CA6-BD40-A680-43792D5DF8AB}" srcOrd="0" destOrd="0" presId="urn:microsoft.com/office/officeart/2005/8/layout/hierarchy5"/>
    <dgm:cxn modelId="{A9D28FFD-8739-D34C-9622-882D700BE50D}" type="presOf" srcId="{BB2FEE10-3C22-8049-85CB-4EFB2FAE1AEE}" destId="{E1987246-6C07-7C42-A5DB-5FD1AECC7FA3}" srcOrd="1" destOrd="0" presId="urn:microsoft.com/office/officeart/2005/8/layout/hierarchy5"/>
    <dgm:cxn modelId="{364CDA90-610D-084F-B02E-9EB9A2D485EF}" type="presOf" srcId="{0A4A53E0-D454-7F4C-BEE3-09748151B77B}" destId="{93B1170B-1251-B541-A9FB-772D7C9BD056}" srcOrd="1" destOrd="0" presId="urn:microsoft.com/office/officeart/2005/8/layout/hierarchy5"/>
    <dgm:cxn modelId="{FC0950BC-C425-9A4B-AD6E-6F2821F5BED7}" type="presOf" srcId="{A4B71D72-EB23-1F45-B6C8-A39017EAEE7C}" destId="{4E1DA620-7AE0-AE46-93AA-3588E50EF7E9}" srcOrd="0" destOrd="0" presId="urn:microsoft.com/office/officeart/2005/8/layout/hierarchy5"/>
    <dgm:cxn modelId="{65F28056-6B71-1A43-B3BB-DD9925A8165F}" type="presOf" srcId="{AAA36F8D-F04E-B740-8160-7FCCB065D2B4}" destId="{98F5E447-22A9-304F-A5A0-501EB00CBC02}" srcOrd="1" destOrd="0" presId="urn:microsoft.com/office/officeart/2005/8/layout/hierarchy5"/>
    <dgm:cxn modelId="{B1700753-DB29-444C-922E-0CC9B4D7E519}" srcId="{2E917648-77FF-D640-8ADC-E1B0F84FD605}" destId="{23DC1045-E826-FA4B-B8A4-DC4FF77CEFF0}" srcOrd="1" destOrd="0" parTransId="{DC87951C-8055-4C42-B211-C8D947E9F7B6}" sibTransId="{03CB8343-B0C8-0944-907B-AF17A3537D0E}"/>
    <dgm:cxn modelId="{C04C234C-3F2E-674E-A469-F6FB5B527738}" type="presOf" srcId="{85732159-C1EF-4C4F-ADFF-0D621EA783DC}" destId="{2BAC23A3-A668-204D-A725-167665DA9A3B}" srcOrd="0" destOrd="0" presId="urn:microsoft.com/office/officeart/2005/8/layout/hierarchy5"/>
    <dgm:cxn modelId="{91944720-A249-4940-A3EB-293A955582BF}" type="presOf" srcId="{9D96EF5C-A0BF-5244-932E-1C88E8F9DE4F}" destId="{2C7180B1-4ACA-4042-B850-53FC87F8B0B8}" srcOrd="1" destOrd="0" presId="urn:microsoft.com/office/officeart/2005/8/layout/hierarchy5"/>
    <dgm:cxn modelId="{0FF1D437-64A9-D148-9015-7E7D152801A8}" type="presOf" srcId="{D7AD95FB-5D8D-6B4D-A434-F1E175C365C7}" destId="{CF390E86-C73B-5F40-A862-94E796F8A287}" srcOrd="0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BA0A2DB7-AB04-634F-9DF7-4F35726C31E0}" type="presOf" srcId="{542E5554-A382-EE47-BACD-6E5376DEF0EE}" destId="{66976B40-06C0-A249-B75E-477C601B5026}" srcOrd="0" destOrd="0" presId="urn:microsoft.com/office/officeart/2005/8/layout/hierarchy5"/>
    <dgm:cxn modelId="{313CB33C-B126-F149-B8F2-0FD3BF0AFC59}" type="presOf" srcId="{904AAB99-AA5F-5F48-82D5-BFD5AAD5479D}" destId="{90684CB1-1639-0647-B778-C6D4A480A90C}" srcOrd="0" destOrd="0" presId="urn:microsoft.com/office/officeart/2005/8/layout/hierarchy5"/>
    <dgm:cxn modelId="{5DD2175E-A377-EF49-B791-B68721D093DE}" type="presOf" srcId="{8E7A3D88-76A1-9F41-862A-9C4105DF12AB}" destId="{3907B08C-AA21-074B-A8E5-CAA8352DCBD4}" srcOrd="0" destOrd="0" presId="urn:microsoft.com/office/officeart/2005/8/layout/hierarchy5"/>
    <dgm:cxn modelId="{4FC20236-0B70-C54B-A28A-B5C901EDCE10}" type="presOf" srcId="{CAA0CD12-0B92-5D48-BEB8-C5B72392FE5C}" destId="{E8F31D9A-B6C3-9C41-A0FD-E32A8DA18702}" srcOrd="1" destOrd="0" presId="urn:microsoft.com/office/officeart/2005/8/layout/hierarchy5"/>
    <dgm:cxn modelId="{746ED3FF-748C-7B47-BB80-24744C02825F}" type="presOf" srcId="{E267D117-EA4D-684A-9CD6-FF65ABCA4C61}" destId="{C52CD973-8DC9-1E44-9D7C-4A72F632B123}" srcOrd="0" destOrd="0" presId="urn:microsoft.com/office/officeart/2005/8/layout/hierarchy5"/>
    <dgm:cxn modelId="{B5A9E49C-8BBC-BC42-8052-12B574BFF3C6}" type="presOf" srcId="{9D96EF5C-A0BF-5244-932E-1C88E8F9DE4F}" destId="{1AFBFE09-A594-1E4D-8747-6022AF6146F7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53E9707B-43F6-FB4C-ABCC-A713ECB01125}" type="presOf" srcId="{A9CD091E-D994-3E4C-85A8-890DC5C463F9}" destId="{C027BB54-0547-0743-B65D-52D638D6B346}" srcOrd="0" destOrd="0" presId="urn:microsoft.com/office/officeart/2005/8/layout/hierarchy5"/>
    <dgm:cxn modelId="{0DAEC07C-1F01-1F45-B5EB-334BC572BDE5}" type="presOf" srcId="{F73CB0C2-D30C-EE4D-A6B7-8575BDF61290}" destId="{4105C2D2-EECA-DB40-A43F-549A7CEBADA3}" srcOrd="1" destOrd="0" presId="urn:microsoft.com/office/officeart/2005/8/layout/hierarchy5"/>
    <dgm:cxn modelId="{F618B3B5-F7F5-B848-B58B-A74FA6C997F2}" type="presOf" srcId="{4C62E6D0-B7B7-1C4F-A1AB-2E7E13DE7958}" destId="{D95D2DD4-1A15-974D-AB6A-88F3551C093E}" srcOrd="0" destOrd="0" presId="urn:microsoft.com/office/officeart/2005/8/layout/hierarchy5"/>
    <dgm:cxn modelId="{BC303411-A726-0544-B1FC-273D06F5E999}" type="presOf" srcId="{355C6C4A-1108-F24A-968D-3440191938EE}" destId="{C678581E-A830-3149-BABA-6E1F7EC56DE2}" srcOrd="1" destOrd="0" presId="urn:microsoft.com/office/officeart/2005/8/layout/hierarchy5"/>
    <dgm:cxn modelId="{44FC31CC-1E49-3347-9654-59771DF45A7F}" type="presOf" srcId="{E237BA8A-F307-E342-AE4A-619F23FEFD5B}" destId="{D76F41D4-1E8B-4147-8BDC-68661C561B4F}" srcOrd="0" destOrd="0" presId="urn:microsoft.com/office/officeart/2005/8/layout/hierarchy5"/>
    <dgm:cxn modelId="{560A067D-D3E1-6C47-BD7B-16F35E2A7921}" type="presOf" srcId="{D6DE77C8-8905-054B-92BE-5E8956E85BA2}" destId="{F6DF78C5-6082-664F-9920-61F79C3F4C19}" srcOrd="0" destOrd="0" presId="urn:microsoft.com/office/officeart/2005/8/layout/hierarchy5"/>
    <dgm:cxn modelId="{FF756A6B-9A5B-9F4B-9366-A568406DE1CD}" type="presOf" srcId="{F73CB0C2-D30C-EE4D-A6B7-8575BDF61290}" destId="{C7E87212-05C4-5B4B-8E11-298958DEEFCD}" srcOrd="0" destOrd="0" presId="urn:microsoft.com/office/officeart/2005/8/layout/hierarchy5"/>
    <dgm:cxn modelId="{1DE45F43-B625-7C4F-978D-9D7E632B2919}" type="presOf" srcId="{E6995F38-A926-A04A-A77C-56D0B16196BE}" destId="{19F70AF2-3ACD-0040-95CE-B871A761F611}" srcOrd="0" destOrd="0" presId="urn:microsoft.com/office/officeart/2005/8/layout/hierarchy5"/>
    <dgm:cxn modelId="{6C65BCB9-A7A9-B04F-9E8A-363C008EF8C4}" type="presOf" srcId="{B74540FA-BB3F-C742-8047-004F9E6E1472}" destId="{4DE549C6-3CCD-5444-ADD7-2C14D52E7F37}" srcOrd="0" destOrd="0" presId="urn:microsoft.com/office/officeart/2005/8/layout/hierarchy5"/>
    <dgm:cxn modelId="{861E1F6A-A619-624F-844D-E5EB475738AA}" type="presOf" srcId="{83C76558-B361-0540-9B1D-391B608BFBEE}" destId="{AFAA1740-B34C-7443-B123-43A3595192A9}" srcOrd="0" destOrd="0" presId="urn:microsoft.com/office/officeart/2005/8/layout/hierarchy5"/>
    <dgm:cxn modelId="{4B8920F3-8C53-6443-A16B-4DB86F7CAB0D}" type="presOf" srcId="{CAA0CD12-0B92-5D48-BEB8-C5B72392FE5C}" destId="{707D6012-A101-D641-ACAE-F23CD7DE8AC6}" srcOrd="0" destOrd="0" presId="urn:microsoft.com/office/officeart/2005/8/layout/hierarchy5"/>
    <dgm:cxn modelId="{FC3C6C6F-CD59-A141-BCE3-E8B5FFC39A63}" type="presOf" srcId="{AAA36F8D-F04E-B740-8160-7FCCB065D2B4}" destId="{CFCE0CF0-D0DD-544D-B01D-961E88B5F51F}" srcOrd="0" destOrd="0" presId="urn:microsoft.com/office/officeart/2005/8/layout/hierarchy5"/>
    <dgm:cxn modelId="{7043095E-A9DE-0042-B282-07F85470E6C2}" type="presOf" srcId="{48B78851-0412-0144-A2E9-B1ACC7032A81}" destId="{ABE7F4BB-D483-7640-B38B-4C210C155D38}" srcOrd="0" destOrd="0" presId="urn:microsoft.com/office/officeart/2005/8/layout/hierarchy5"/>
    <dgm:cxn modelId="{B4E32CA3-B4FC-7D46-9157-12621F1004A5}" type="presOf" srcId="{3B1303D0-3EFD-8444-AEA4-24155DCEE900}" destId="{C44D9981-508A-6F45-8C1F-372339E508A1}" srcOrd="1" destOrd="0" presId="urn:microsoft.com/office/officeart/2005/8/layout/hierarchy5"/>
    <dgm:cxn modelId="{5627DD92-9821-744E-B33C-32C0B1B247EC}" type="presOf" srcId="{98027B02-17B7-414B-A4DF-CB6740EF89C2}" destId="{8717E96E-C5E6-2940-939D-E31816B04EC5}" srcOrd="1" destOrd="0" presId="urn:microsoft.com/office/officeart/2005/8/layout/hierarchy5"/>
    <dgm:cxn modelId="{3FE140A2-FE7D-FA4D-BD93-8D8E95355123}" type="presOf" srcId="{BB2FEE10-3C22-8049-85CB-4EFB2FAE1AEE}" destId="{4419FB7A-4209-2145-92B5-5226286F581F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C996CA08-92D7-6C4E-83A7-88CBAB7BFCA2}" type="presOf" srcId="{561A2E02-5883-AB4A-8498-E4D140E86F9F}" destId="{A7465B98-D3D2-0D43-AA0A-A8746CC15808}" srcOrd="0" destOrd="0" presId="urn:microsoft.com/office/officeart/2005/8/layout/hierarchy5"/>
    <dgm:cxn modelId="{5402B662-6861-174B-8404-CFA0B86457D1}" type="presOf" srcId="{65BF457F-9398-554B-AA8B-F8964756784D}" destId="{BE9AE5ED-94CB-BD4D-91C2-84AC329E3356}" srcOrd="0" destOrd="0" presId="urn:microsoft.com/office/officeart/2005/8/layout/hierarchy5"/>
    <dgm:cxn modelId="{4CE721D8-F133-CB42-BC20-E885263C1DDA}" type="presOf" srcId="{13997423-9B2C-A344-BC07-69DF2C8EE8B4}" destId="{99AF0F73-9EFF-A247-BF1F-CEDEC59FE03A}" srcOrd="0" destOrd="0" presId="urn:microsoft.com/office/officeart/2005/8/layout/hierarchy5"/>
    <dgm:cxn modelId="{C4AAE0FE-ED0B-BB41-826E-17E29AC1DCA4}" type="presOf" srcId="{13997423-9B2C-A344-BC07-69DF2C8EE8B4}" destId="{31C803B5-96F5-F742-822B-9B616ABA096D}" srcOrd="1" destOrd="0" presId="urn:microsoft.com/office/officeart/2005/8/layout/hierarchy5"/>
    <dgm:cxn modelId="{73EFC35E-D2A6-2D47-9D91-0419EE286036}" type="presOf" srcId="{0E5456F8-729D-6445-BFEA-22FBAACEAFF1}" destId="{23364E62-DE27-844E-8F1E-0F4936BFD67F}" srcOrd="0" destOrd="0" presId="urn:microsoft.com/office/officeart/2005/8/layout/hierarchy5"/>
    <dgm:cxn modelId="{B67B0CBB-8705-E046-9764-AC5335FF65B1}" type="presOf" srcId="{E267D117-EA4D-684A-9CD6-FF65ABCA4C61}" destId="{3627512F-8918-8C41-B199-5F3A94BE94D6}" srcOrd="1" destOrd="0" presId="urn:microsoft.com/office/officeart/2005/8/layout/hierarchy5"/>
    <dgm:cxn modelId="{59D6F9FC-2C34-E44B-9135-DCED96EEDC28}" type="presOf" srcId="{23DC1045-E826-FA4B-B8A4-DC4FF77CEFF0}" destId="{FD4D54CE-588F-9143-BA4E-8442A2CF84F5}" srcOrd="0" destOrd="0" presId="urn:microsoft.com/office/officeart/2005/8/layout/hierarchy5"/>
    <dgm:cxn modelId="{7AE7CD7A-3244-C942-B741-D1476583354F}" type="presOf" srcId="{7F9A18EF-336B-604C-BE76-CEF96A834F18}" destId="{5F93798C-D579-BA40-AC3D-48C8859DB06A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010495D3-E2FC-4849-A80D-B15D7FE0FB08}" type="presOf" srcId="{2AC0E4BA-BFD2-AD44-88E1-6F4136AD1FEB}" destId="{05BBC3C1-E165-4E4E-82F9-02AD3C253F0F}" srcOrd="0" destOrd="0" presId="urn:microsoft.com/office/officeart/2005/8/layout/hierarchy5"/>
    <dgm:cxn modelId="{5CCA7271-0EA6-3945-B010-36B34A6D795C}" type="presOf" srcId="{F260D1F4-8C7D-964E-B4C0-7312F5A55945}" destId="{AF8BD093-9B28-794A-8523-CA06AAB26C31}" srcOrd="0" destOrd="0" presId="urn:microsoft.com/office/officeart/2005/8/layout/hierarchy5"/>
    <dgm:cxn modelId="{8E7ACC9C-435D-5342-8C58-8C33570CAA45}" type="presOf" srcId="{F76772F7-D301-CB46-957A-5F051093063B}" destId="{B3237DC7-1DA9-804E-8968-772A20083B46}" srcOrd="1" destOrd="0" presId="urn:microsoft.com/office/officeart/2005/8/layout/hierarchy5"/>
    <dgm:cxn modelId="{DFC490DB-A7FF-9743-9729-9663C25422EE}" type="presOf" srcId="{29C0FF98-2084-7A4F-B81F-AA3C17508FA6}" destId="{9BAB0A41-30E8-D644-A528-3541D85E195D}" srcOrd="0" destOrd="0" presId="urn:microsoft.com/office/officeart/2005/8/layout/hierarchy5"/>
    <dgm:cxn modelId="{54D95F87-5830-FF44-A213-4D0A6EA0D96F}" type="presOf" srcId="{B74540FA-BB3F-C742-8047-004F9E6E1472}" destId="{8CB18316-877D-0748-A5A3-A7B368619163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211022EF-178D-E849-B195-77D4816CC679}" type="presOf" srcId="{ACC82302-74B9-5E45-906D-84D8F273C5AA}" destId="{7A1767F4-A166-8948-BC5E-B94A45A4390B}" srcOrd="0" destOrd="0" presId="urn:microsoft.com/office/officeart/2005/8/layout/hierarchy5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32065202-DEBE-9B43-A6BE-A37B46BEB4FB}" type="presOf" srcId="{512227B0-E3D6-D04E-9131-5102F48C82F7}" destId="{7C154AD3-27D4-3D40-8016-CB57D7C9F4E5}" srcOrd="0" destOrd="0" presId="urn:microsoft.com/office/officeart/2005/8/layout/hierarchy5"/>
    <dgm:cxn modelId="{355CCAB5-D4C0-AA4E-971D-C454B148310B}" type="presOf" srcId="{59EE3938-19DA-7B45-90A4-BB9C65B293F3}" destId="{7C212B70-04D2-8945-8AC7-63C43B5A1E6F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B07F87ED-DF30-B24E-AA77-893F18967319}" type="presOf" srcId="{DC87951C-8055-4C42-B211-C8D947E9F7B6}" destId="{6C945764-EF80-3949-90C6-62CDCFC897F6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7079D6E-A1AF-254A-8CAD-71C9B511F3EB}" type="presOf" srcId="{814C9FC4-D616-0744-8ECD-FA6459C2CD0F}" destId="{F4DE7538-E14B-B147-93A4-4A304B08C90E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82C87421-305D-894A-BB22-F87E3575F46E}" type="presOf" srcId="{3B1303D0-3EFD-8444-AEA4-24155DCEE900}" destId="{83D0256F-A309-BE4A-B0F7-2958EA029E66}" srcOrd="0" destOrd="0" presId="urn:microsoft.com/office/officeart/2005/8/layout/hierarchy5"/>
    <dgm:cxn modelId="{E876E81A-2007-E44F-B0A1-2AC579010527}" type="presOf" srcId="{2CACB0E6-3500-7B4C-A738-8ED10B2E7AC3}" destId="{B56F1B09-8FC6-5B49-93DF-0F4AC6BD0FF0}" srcOrd="0" destOrd="0" presId="urn:microsoft.com/office/officeart/2005/8/layout/hierarchy5"/>
    <dgm:cxn modelId="{8EDAA4C8-12DA-2D4E-993D-8A7D750FE880}" type="presOf" srcId="{79DEFCC2-95D7-F84C-ACEA-B71429802CB4}" destId="{7AC1F850-CEB2-B14F-9159-D019C8724C25}" srcOrd="0" destOrd="0" presId="urn:microsoft.com/office/officeart/2005/8/layout/hierarchy5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88E52137-D65D-3947-8446-D6479A00B460}" type="presOf" srcId="{8060CFB2-5A5B-BB4C-8A21-A03D33A813D8}" destId="{7987626F-89E2-3941-B4EB-BD416F96072B}" srcOrd="1" destOrd="0" presId="urn:microsoft.com/office/officeart/2005/8/layout/hierarchy5"/>
    <dgm:cxn modelId="{4149FACF-14A9-8247-B15A-6A8735CAF20B}" type="presOf" srcId="{A9CD091E-D994-3E4C-85A8-890DC5C463F9}" destId="{13E943B3-8882-734B-98FB-5D781940B9A9}" srcOrd="1" destOrd="0" presId="urn:microsoft.com/office/officeart/2005/8/layout/hierarchy5"/>
    <dgm:cxn modelId="{95BE93DC-915C-E94F-B227-E7D2FE0891AE}" type="presOf" srcId="{209E0093-9127-7243-AF3E-4D7B042CFE04}" destId="{F63C4109-A649-EA4E-9DEA-7689C8883E6A}" srcOrd="0" destOrd="0" presId="urn:microsoft.com/office/officeart/2005/8/layout/hierarchy5"/>
    <dgm:cxn modelId="{ABF974C6-4909-A44A-9C34-9B69B91C887B}" type="presOf" srcId="{F260D1F4-8C7D-964E-B4C0-7312F5A55945}" destId="{980EABDB-AB42-5947-A565-1BA59E3DF957}" srcOrd="1" destOrd="0" presId="urn:microsoft.com/office/officeart/2005/8/layout/hierarchy5"/>
    <dgm:cxn modelId="{459AC2A3-78CD-CB45-B7A2-6D3E7D2F5C9F}" type="presOf" srcId="{0E5456F8-729D-6445-BFEA-22FBAACEAFF1}" destId="{E02EFE33-BBBE-6B4C-96EE-A11B8DC9D480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92C3E5EB-CB0F-C14E-8D4A-AE5BBFC4A8BC}" type="presOf" srcId="{F76772F7-D301-CB46-957A-5F051093063B}" destId="{50DC2A2A-F39B-284C-8D93-D0792F6F6262}" srcOrd="0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D75C6C78-442E-DD45-BCDE-217638265D79}" type="presOf" srcId="{209E0093-9127-7243-AF3E-4D7B042CFE04}" destId="{B348C44C-D614-734D-8682-D246B4F381F8}" srcOrd="1" destOrd="0" presId="urn:microsoft.com/office/officeart/2005/8/layout/hierarchy5"/>
    <dgm:cxn modelId="{A0076231-FAE7-934A-B4F8-D1B3C2460BCA}" type="presParOf" srcId="{90684CB1-1639-0647-B778-C6D4A480A90C}" destId="{942060FE-9A57-054E-9313-97BDF5E5DA23}" srcOrd="0" destOrd="0" presId="urn:microsoft.com/office/officeart/2005/8/layout/hierarchy5"/>
    <dgm:cxn modelId="{9FEC2D45-90AF-5E4E-82A1-452B65DA0E73}" type="presParOf" srcId="{942060FE-9A57-054E-9313-97BDF5E5DA23}" destId="{CDC960D7-7F43-7D42-B76A-765BEB671807}" srcOrd="0" destOrd="0" presId="urn:microsoft.com/office/officeart/2005/8/layout/hierarchy5"/>
    <dgm:cxn modelId="{7FC661F8-404F-D04B-802F-05A67A2085A0}" type="presParOf" srcId="{CDC960D7-7F43-7D42-B76A-765BEB671807}" destId="{0004B0A6-A439-5247-8F8F-0C9064A1EAD1}" srcOrd="0" destOrd="0" presId="urn:microsoft.com/office/officeart/2005/8/layout/hierarchy5"/>
    <dgm:cxn modelId="{81EE7D02-D9A3-8A45-9469-6F3B9E7547D8}" type="presParOf" srcId="{0004B0A6-A439-5247-8F8F-0C9064A1EAD1}" destId="{B0884AD1-2FD9-074F-B55C-B06E1EA24557}" srcOrd="0" destOrd="0" presId="urn:microsoft.com/office/officeart/2005/8/layout/hierarchy5"/>
    <dgm:cxn modelId="{A39FDC55-EB76-A943-999A-A538A33537B3}" type="presParOf" srcId="{0004B0A6-A439-5247-8F8F-0C9064A1EAD1}" destId="{0938A822-325A-464D-A903-6DDA9DDD7C9E}" srcOrd="1" destOrd="0" presId="urn:microsoft.com/office/officeart/2005/8/layout/hierarchy5"/>
    <dgm:cxn modelId="{35272BD2-4E1E-E040-ACF3-B410F9764BFE}" type="presParOf" srcId="{0938A822-325A-464D-A903-6DDA9DDD7C9E}" destId="{23364E62-DE27-844E-8F1E-0F4936BFD67F}" srcOrd="0" destOrd="0" presId="urn:microsoft.com/office/officeart/2005/8/layout/hierarchy5"/>
    <dgm:cxn modelId="{0A855B31-756B-E745-9A91-065C23B4D29F}" type="presParOf" srcId="{23364E62-DE27-844E-8F1E-0F4936BFD67F}" destId="{E02EFE33-BBBE-6B4C-96EE-A11B8DC9D480}" srcOrd="0" destOrd="0" presId="urn:microsoft.com/office/officeart/2005/8/layout/hierarchy5"/>
    <dgm:cxn modelId="{E9BBB202-591D-3748-86E1-6BAF4BE3860C}" type="presParOf" srcId="{0938A822-325A-464D-A903-6DDA9DDD7C9E}" destId="{355BE203-A707-F04D-9EA2-C817E695B94D}" srcOrd="1" destOrd="0" presId="urn:microsoft.com/office/officeart/2005/8/layout/hierarchy5"/>
    <dgm:cxn modelId="{8C01C136-54B6-BF4E-B48C-8A9EEB8D9A48}" type="presParOf" srcId="{355BE203-A707-F04D-9EA2-C817E695B94D}" destId="{10AC6AEF-837B-5441-A3A8-80E67AF3533B}" srcOrd="0" destOrd="0" presId="urn:microsoft.com/office/officeart/2005/8/layout/hierarchy5"/>
    <dgm:cxn modelId="{B173E964-8FD4-B946-8155-460B19D31E46}" type="presParOf" srcId="{355BE203-A707-F04D-9EA2-C817E695B94D}" destId="{DE72E368-D128-E64C-AAF5-BF164A987AB6}" srcOrd="1" destOrd="0" presId="urn:microsoft.com/office/officeart/2005/8/layout/hierarchy5"/>
    <dgm:cxn modelId="{794AE436-956A-414A-AC14-C2FBFE482C29}" type="presParOf" srcId="{DE72E368-D128-E64C-AAF5-BF164A987AB6}" destId="{19F70AF2-3ACD-0040-95CE-B871A761F611}" srcOrd="0" destOrd="0" presId="urn:microsoft.com/office/officeart/2005/8/layout/hierarchy5"/>
    <dgm:cxn modelId="{0A4C2EF2-2C76-B943-8A59-C54130A2E8C3}" type="presParOf" srcId="{19F70AF2-3ACD-0040-95CE-B871A761F611}" destId="{5F9B6480-8DDC-2644-ACD7-BBF2E18F0764}" srcOrd="0" destOrd="0" presId="urn:microsoft.com/office/officeart/2005/8/layout/hierarchy5"/>
    <dgm:cxn modelId="{5974108C-2CD1-9044-BFFC-758907822412}" type="presParOf" srcId="{DE72E368-D128-E64C-AAF5-BF164A987AB6}" destId="{A19C9FED-820E-5A46-AA96-CDCBCC91F5F1}" srcOrd="1" destOrd="0" presId="urn:microsoft.com/office/officeart/2005/8/layout/hierarchy5"/>
    <dgm:cxn modelId="{586ADB9C-39F2-3A4E-AF2B-84CB0693460B}" type="presParOf" srcId="{A19C9FED-820E-5A46-AA96-CDCBCC91F5F1}" destId="{3866F5D4-E285-0F49-A5A8-58144434BD24}" srcOrd="0" destOrd="0" presId="urn:microsoft.com/office/officeart/2005/8/layout/hierarchy5"/>
    <dgm:cxn modelId="{DD83050C-DCD4-5140-84C4-D7FBCAC43E08}" type="presParOf" srcId="{A19C9FED-820E-5A46-AA96-CDCBCC91F5F1}" destId="{D8BB9A9F-59D5-FB4C-A7E9-D170D19CF52B}" srcOrd="1" destOrd="0" presId="urn:microsoft.com/office/officeart/2005/8/layout/hierarchy5"/>
    <dgm:cxn modelId="{9CFA3304-33B9-DD43-A590-F3AAD611F207}" type="presParOf" srcId="{DE72E368-D128-E64C-AAF5-BF164A987AB6}" destId="{1AFBFE09-A594-1E4D-8747-6022AF6146F7}" srcOrd="2" destOrd="0" presId="urn:microsoft.com/office/officeart/2005/8/layout/hierarchy5"/>
    <dgm:cxn modelId="{E410E6A5-4527-924A-9826-3F6F7C2FE454}" type="presParOf" srcId="{1AFBFE09-A594-1E4D-8747-6022AF6146F7}" destId="{2C7180B1-4ACA-4042-B850-53FC87F8B0B8}" srcOrd="0" destOrd="0" presId="urn:microsoft.com/office/officeart/2005/8/layout/hierarchy5"/>
    <dgm:cxn modelId="{418D89F6-7CD5-3149-9A89-F67A9B3BDCE3}" type="presParOf" srcId="{DE72E368-D128-E64C-AAF5-BF164A987AB6}" destId="{5CAF54AD-73DF-854A-9E91-EB57002EB0C4}" srcOrd="3" destOrd="0" presId="urn:microsoft.com/office/officeart/2005/8/layout/hierarchy5"/>
    <dgm:cxn modelId="{5070C9DD-AF95-0945-92EF-6A175CB50FA4}" type="presParOf" srcId="{5CAF54AD-73DF-854A-9E91-EB57002EB0C4}" destId="{56EF3752-DFC1-FD4A-AFCB-8754CF7CD5B2}" srcOrd="0" destOrd="0" presId="urn:microsoft.com/office/officeart/2005/8/layout/hierarchy5"/>
    <dgm:cxn modelId="{069AE2D0-515C-864E-8ABB-87BBA8B6529E}" type="presParOf" srcId="{5CAF54AD-73DF-854A-9E91-EB57002EB0C4}" destId="{E40244AA-9C35-2F49-A07B-6649479EB6C2}" srcOrd="1" destOrd="0" presId="urn:microsoft.com/office/officeart/2005/8/layout/hierarchy5"/>
    <dgm:cxn modelId="{726BC763-0B49-3C49-ABD1-CF46DF65882D}" type="presParOf" srcId="{E40244AA-9C35-2F49-A07B-6649479EB6C2}" destId="{F4DE7538-E14B-B147-93A4-4A304B08C90E}" srcOrd="0" destOrd="0" presId="urn:microsoft.com/office/officeart/2005/8/layout/hierarchy5"/>
    <dgm:cxn modelId="{5D60FAB2-4520-EF45-8F21-DE34CE686951}" type="presParOf" srcId="{F4DE7538-E14B-B147-93A4-4A304B08C90E}" destId="{B57D162A-FFA6-6A42-8764-31FBE46C4788}" srcOrd="0" destOrd="0" presId="urn:microsoft.com/office/officeart/2005/8/layout/hierarchy5"/>
    <dgm:cxn modelId="{8B63DD21-4627-3343-81C0-F978B2BC97D7}" type="presParOf" srcId="{E40244AA-9C35-2F49-A07B-6649479EB6C2}" destId="{7CDD4CA1-DF65-864D-95A4-2162E5FDEDB0}" srcOrd="1" destOrd="0" presId="urn:microsoft.com/office/officeart/2005/8/layout/hierarchy5"/>
    <dgm:cxn modelId="{03338AF8-EA81-C448-B40A-60D281E1F9C4}" type="presParOf" srcId="{7CDD4CA1-DF65-864D-95A4-2162E5FDEDB0}" destId="{D4A0FA93-7CA6-BD40-A680-43792D5DF8AB}" srcOrd="0" destOrd="0" presId="urn:microsoft.com/office/officeart/2005/8/layout/hierarchy5"/>
    <dgm:cxn modelId="{AF01B42E-7C60-D04E-BA8A-B9B56BFD04AE}" type="presParOf" srcId="{7CDD4CA1-DF65-864D-95A4-2162E5FDEDB0}" destId="{7647339F-D850-3F46-9CE7-8A8C7976E22C}" srcOrd="1" destOrd="0" presId="urn:microsoft.com/office/officeart/2005/8/layout/hierarchy5"/>
    <dgm:cxn modelId="{2C4D4DB7-3F50-664D-AC34-D4B43BA0276C}" type="presParOf" srcId="{7647339F-D850-3F46-9CE7-8A8C7976E22C}" destId="{C7E87212-05C4-5B4B-8E11-298958DEEFCD}" srcOrd="0" destOrd="0" presId="urn:microsoft.com/office/officeart/2005/8/layout/hierarchy5"/>
    <dgm:cxn modelId="{459B1645-5BB1-6744-AB5D-DFFE91740E83}" type="presParOf" srcId="{C7E87212-05C4-5B4B-8E11-298958DEEFCD}" destId="{4105C2D2-EECA-DB40-A43F-549A7CEBADA3}" srcOrd="0" destOrd="0" presId="urn:microsoft.com/office/officeart/2005/8/layout/hierarchy5"/>
    <dgm:cxn modelId="{850697AE-1047-E442-A662-930EE2EE68E1}" type="presParOf" srcId="{7647339F-D850-3F46-9CE7-8A8C7976E22C}" destId="{1A3C1A79-6B65-EC4E-927D-3C8A64AB390F}" srcOrd="1" destOrd="0" presId="urn:microsoft.com/office/officeart/2005/8/layout/hierarchy5"/>
    <dgm:cxn modelId="{89A28289-CBE4-8C4E-9A07-C926EE20277B}" type="presParOf" srcId="{1A3C1A79-6B65-EC4E-927D-3C8A64AB390F}" destId="{D76F41D4-1E8B-4147-8BDC-68661C561B4F}" srcOrd="0" destOrd="0" presId="urn:microsoft.com/office/officeart/2005/8/layout/hierarchy5"/>
    <dgm:cxn modelId="{858B705D-ECA3-054D-942A-48A39E90553A}" type="presParOf" srcId="{1A3C1A79-6B65-EC4E-927D-3C8A64AB390F}" destId="{D65518CC-CBCB-3E4D-A842-DF5A81E1C2FB}" srcOrd="1" destOrd="0" presId="urn:microsoft.com/office/officeart/2005/8/layout/hierarchy5"/>
    <dgm:cxn modelId="{AA5C0D3F-06A9-C34A-BC60-A9EC8D2818E3}" type="presParOf" srcId="{D65518CC-CBCB-3E4D-A842-DF5A81E1C2FB}" destId="{4DE549C6-3CCD-5444-ADD7-2C14D52E7F37}" srcOrd="0" destOrd="0" presId="urn:microsoft.com/office/officeart/2005/8/layout/hierarchy5"/>
    <dgm:cxn modelId="{1C672942-E645-0846-8B37-F69BF5D23E96}" type="presParOf" srcId="{4DE549C6-3CCD-5444-ADD7-2C14D52E7F37}" destId="{8CB18316-877D-0748-A5A3-A7B368619163}" srcOrd="0" destOrd="0" presId="urn:microsoft.com/office/officeart/2005/8/layout/hierarchy5"/>
    <dgm:cxn modelId="{37521783-C67B-6F40-AA43-0248062E12DA}" type="presParOf" srcId="{D65518CC-CBCB-3E4D-A842-DF5A81E1C2FB}" destId="{863D78E8-F4BE-A147-BC20-9B83E5D6EB9D}" srcOrd="1" destOrd="0" presId="urn:microsoft.com/office/officeart/2005/8/layout/hierarchy5"/>
    <dgm:cxn modelId="{31D54FAB-760C-054A-B7AB-F3861A146EAF}" type="presParOf" srcId="{863D78E8-F4BE-A147-BC20-9B83E5D6EB9D}" destId="{3907B08C-AA21-074B-A8E5-CAA8352DCBD4}" srcOrd="0" destOrd="0" presId="urn:microsoft.com/office/officeart/2005/8/layout/hierarchy5"/>
    <dgm:cxn modelId="{A710E95B-FE90-E548-8955-4F764974F2B6}" type="presParOf" srcId="{863D78E8-F4BE-A147-BC20-9B83E5D6EB9D}" destId="{DCDDEE37-8F98-7846-A37A-18F899675ED6}" srcOrd="1" destOrd="0" presId="urn:microsoft.com/office/officeart/2005/8/layout/hierarchy5"/>
    <dgm:cxn modelId="{16358FCB-A187-974D-AED2-327E389EBE79}" type="presParOf" srcId="{E40244AA-9C35-2F49-A07B-6649479EB6C2}" destId="{6C945764-EF80-3949-90C6-62CDCFC897F6}" srcOrd="2" destOrd="0" presId="urn:microsoft.com/office/officeart/2005/8/layout/hierarchy5"/>
    <dgm:cxn modelId="{2D3252E4-FC37-614F-9D66-9CC948AB55CA}" type="presParOf" srcId="{6C945764-EF80-3949-90C6-62CDCFC897F6}" destId="{B1D827FF-47F9-9A42-A7AA-738D9F188DBD}" srcOrd="0" destOrd="0" presId="urn:microsoft.com/office/officeart/2005/8/layout/hierarchy5"/>
    <dgm:cxn modelId="{88A86D0A-2AB0-D044-A938-B2EDFA8306A3}" type="presParOf" srcId="{E40244AA-9C35-2F49-A07B-6649479EB6C2}" destId="{EAB5EA93-09F6-9F4E-B4D0-F8913219A807}" srcOrd="3" destOrd="0" presId="urn:microsoft.com/office/officeart/2005/8/layout/hierarchy5"/>
    <dgm:cxn modelId="{A9AD0C66-5DEC-094B-9F58-53D470F9EA04}" type="presParOf" srcId="{EAB5EA93-09F6-9F4E-B4D0-F8913219A807}" destId="{FD4D54CE-588F-9143-BA4E-8442A2CF84F5}" srcOrd="0" destOrd="0" presId="urn:microsoft.com/office/officeart/2005/8/layout/hierarchy5"/>
    <dgm:cxn modelId="{8A8A799D-4569-4F46-8983-69C336794FEF}" type="presParOf" srcId="{EAB5EA93-09F6-9F4E-B4D0-F8913219A807}" destId="{6A0D3E27-78F6-1648-9895-21E490971FB0}" srcOrd="1" destOrd="0" presId="urn:microsoft.com/office/officeart/2005/8/layout/hierarchy5"/>
    <dgm:cxn modelId="{4A1D224F-4ADB-F447-9017-AF52979ACE2A}" type="presParOf" srcId="{0938A822-325A-464D-A903-6DDA9DDD7C9E}" destId="{BE9AE5ED-94CB-BD4D-91C2-84AC329E3356}" srcOrd="2" destOrd="0" presId="urn:microsoft.com/office/officeart/2005/8/layout/hierarchy5"/>
    <dgm:cxn modelId="{052F5870-6527-4D47-A5DE-F89D9641BDA4}" type="presParOf" srcId="{BE9AE5ED-94CB-BD4D-91C2-84AC329E3356}" destId="{81BD7104-A729-F646-B0A5-9A772177BD44}" srcOrd="0" destOrd="0" presId="urn:microsoft.com/office/officeart/2005/8/layout/hierarchy5"/>
    <dgm:cxn modelId="{4E11B647-5238-1F4A-A8B3-502536A6BFD6}" type="presParOf" srcId="{0938A822-325A-464D-A903-6DDA9DDD7C9E}" destId="{69634A2D-A834-974C-95E4-9092016AC8BA}" srcOrd="3" destOrd="0" presId="urn:microsoft.com/office/officeart/2005/8/layout/hierarchy5"/>
    <dgm:cxn modelId="{E0A3D514-E8CE-FF49-A056-D4DDAA7B4E1C}" type="presParOf" srcId="{69634A2D-A834-974C-95E4-9092016AC8BA}" destId="{7C212B70-04D2-8945-8AC7-63C43B5A1E6F}" srcOrd="0" destOrd="0" presId="urn:microsoft.com/office/officeart/2005/8/layout/hierarchy5"/>
    <dgm:cxn modelId="{A3396D26-13EF-4C45-B224-E1D8557292E1}" type="presParOf" srcId="{69634A2D-A834-974C-95E4-9092016AC8BA}" destId="{D99207E7-6BDA-F04D-87A7-8746FFB33F16}" srcOrd="1" destOrd="0" presId="urn:microsoft.com/office/officeart/2005/8/layout/hierarchy5"/>
    <dgm:cxn modelId="{A0FAAC13-4597-5E41-8F4A-DA1562DD94E3}" type="presParOf" srcId="{D99207E7-6BDA-F04D-87A7-8746FFB33F16}" destId="{B641531B-357E-DF48-8BEB-E0B90408C20D}" srcOrd="0" destOrd="0" presId="urn:microsoft.com/office/officeart/2005/8/layout/hierarchy5"/>
    <dgm:cxn modelId="{C4CDB3B7-1020-5C40-8753-A6A735235A5C}" type="presParOf" srcId="{B641531B-357E-DF48-8BEB-E0B90408C20D}" destId="{8717E96E-C5E6-2940-939D-E31816B04EC5}" srcOrd="0" destOrd="0" presId="urn:microsoft.com/office/officeart/2005/8/layout/hierarchy5"/>
    <dgm:cxn modelId="{C5120B09-4D87-DE41-855D-E7442DE58D16}" type="presParOf" srcId="{D99207E7-6BDA-F04D-87A7-8746FFB33F16}" destId="{27DED967-7114-5346-8628-745DADEA8C0E}" srcOrd="1" destOrd="0" presId="urn:microsoft.com/office/officeart/2005/8/layout/hierarchy5"/>
    <dgm:cxn modelId="{78757356-2A00-7F44-BDB5-07F8DDBA0D39}" type="presParOf" srcId="{27DED967-7114-5346-8628-745DADEA8C0E}" destId="{5F93798C-D579-BA40-AC3D-48C8859DB06A}" srcOrd="0" destOrd="0" presId="urn:microsoft.com/office/officeart/2005/8/layout/hierarchy5"/>
    <dgm:cxn modelId="{DFFA51DC-7C59-C449-8BE1-22E5122D80A8}" type="presParOf" srcId="{27DED967-7114-5346-8628-745DADEA8C0E}" destId="{70D350EC-EE1D-804F-8F5F-E076156E78AB}" srcOrd="1" destOrd="0" presId="urn:microsoft.com/office/officeart/2005/8/layout/hierarchy5"/>
    <dgm:cxn modelId="{2C45E4ED-C49C-0746-833C-176D3FE45286}" type="presParOf" srcId="{D99207E7-6BDA-F04D-87A7-8746FFB33F16}" destId="{83D0256F-A309-BE4A-B0F7-2958EA029E66}" srcOrd="2" destOrd="0" presId="urn:microsoft.com/office/officeart/2005/8/layout/hierarchy5"/>
    <dgm:cxn modelId="{D0BE338A-BCD3-D345-8593-1ECD5388A539}" type="presParOf" srcId="{83D0256F-A309-BE4A-B0F7-2958EA029E66}" destId="{C44D9981-508A-6F45-8C1F-372339E508A1}" srcOrd="0" destOrd="0" presId="urn:microsoft.com/office/officeart/2005/8/layout/hierarchy5"/>
    <dgm:cxn modelId="{7D9A31A9-40E8-9247-A5C2-214A510B12F0}" type="presParOf" srcId="{D99207E7-6BDA-F04D-87A7-8746FFB33F16}" destId="{C794D0D0-09CA-224D-93DC-D94A828DFB46}" srcOrd="3" destOrd="0" presId="urn:microsoft.com/office/officeart/2005/8/layout/hierarchy5"/>
    <dgm:cxn modelId="{095993CF-D7A0-5A42-9133-D4873CFA3802}" type="presParOf" srcId="{C794D0D0-09CA-224D-93DC-D94A828DFB46}" destId="{79418B2B-1C4F-7F48-9747-6048263D61CF}" srcOrd="0" destOrd="0" presId="urn:microsoft.com/office/officeart/2005/8/layout/hierarchy5"/>
    <dgm:cxn modelId="{2274352E-0C98-FC4D-B01B-7253B6B26524}" type="presParOf" srcId="{C794D0D0-09CA-224D-93DC-D94A828DFB46}" destId="{2BCF1155-1BC4-534B-8F7D-C9BC2C4B9A90}" srcOrd="1" destOrd="0" presId="urn:microsoft.com/office/officeart/2005/8/layout/hierarchy5"/>
    <dgm:cxn modelId="{5F731E87-59AC-7643-B659-6381C92A3B4A}" type="presParOf" srcId="{2BCF1155-1BC4-534B-8F7D-C9BC2C4B9A90}" destId="{AFAA1740-B34C-7443-B123-43A3595192A9}" srcOrd="0" destOrd="0" presId="urn:microsoft.com/office/officeart/2005/8/layout/hierarchy5"/>
    <dgm:cxn modelId="{9CFC79CE-F1BA-DB4C-863C-F4D13FD114B6}" type="presParOf" srcId="{AFAA1740-B34C-7443-B123-43A3595192A9}" destId="{0A382DD6-2867-594C-81A6-DCD2C2B0E74F}" srcOrd="0" destOrd="0" presId="urn:microsoft.com/office/officeart/2005/8/layout/hierarchy5"/>
    <dgm:cxn modelId="{94E33F8A-EE15-5D48-81A9-701B85474C14}" type="presParOf" srcId="{2BCF1155-1BC4-534B-8F7D-C9BC2C4B9A90}" destId="{7FB0A13B-ECA1-0D41-8160-4D4F5437FF37}" srcOrd="1" destOrd="0" presId="urn:microsoft.com/office/officeart/2005/8/layout/hierarchy5"/>
    <dgm:cxn modelId="{9E088178-5422-1E4F-A450-22AEEE1706D2}" type="presParOf" srcId="{7FB0A13B-ECA1-0D41-8160-4D4F5437FF37}" destId="{05BBC3C1-E165-4E4E-82F9-02AD3C253F0F}" srcOrd="0" destOrd="0" presId="urn:microsoft.com/office/officeart/2005/8/layout/hierarchy5"/>
    <dgm:cxn modelId="{E9BD8D31-EE44-2649-927E-50678865765E}" type="presParOf" srcId="{7FB0A13B-ECA1-0D41-8160-4D4F5437FF37}" destId="{CAFD46ED-5665-F54E-97F4-2343B166C617}" srcOrd="1" destOrd="0" presId="urn:microsoft.com/office/officeart/2005/8/layout/hierarchy5"/>
    <dgm:cxn modelId="{E6058908-6041-3447-B75D-E7258536F6AC}" type="presParOf" srcId="{CAFD46ED-5665-F54E-97F4-2343B166C617}" destId="{F63C4109-A649-EA4E-9DEA-7689C8883E6A}" srcOrd="0" destOrd="0" presId="urn:microsoft.com/office/officeart/2005/8/layout/hierarchy5"/>
    <dgm:cxn modelId="{D6E7687A-C4DB-2F4C-8F06-25BA54C6EBE8}" type="presParOf" srcId="{F63C4109-A649-EA4E-9DEA-7689C8883E6A}" destId="{B348C44C-D614-734D-8682-D246B4F381F8}" srcOrd="0" destOrd="0" presId="urn:microsoft.com/office/officeart/2005/8/layout/hierarchy5"/>
    <dgm:cxn modelId="{9D60E9FA-B60A-7846-870C-6D9BCD7174CF}" type="presParOf" srcId="{CAFD46ED-5665-F54E-97F4-2343B166C617}" destId="{5BD136BA-DF35-E742-BBA7-353796610479}" srcOrd="1" destOrd="0" presId="urn:microsoft.com/office/officeart/2005/8/layout/hierarchy5"/>
    <dgm:cxn modelId="{0BC5EE40-D609-B742-8D12-35DE402819EB}" type="presParOf" srcId="{5BD136BA-DF35-E742-BBA7-353796610479}" destId="{6D4C3EC6-F038-DE4E-92F1-63F2F00CF2B7}" srcOrd="0" destOrd="0" presId="urn:microsoft.com/office/officeart/2005/8/layout/hierarchy5"/>
    <dgm:cxn modelId="{03A4D5CF-CE89-E94E-8CB7-57475FB39CCC}" type="presParOf" srcId="{5BD136BA-DF35-E742-BBA7-353796610479}" destId="{68EF582F-2988-5C4B-A23A-240B681C0069}" srcOrd="1" destOrd="0" presId="urn:microsoft.com/office/officeart/2005/8/layout/hierarchy5"/>
    <dgm:cxn modelId="{4F58B2F6-E759-C841-93CB-9CEC558BDC07}" type="presParOf" srcId="{68EF582F-2988-5C4B-A23A-240B681C0069}" destId="{7C154AD3-27D4-3D40-8016-CB57D7C9F4E5}" srcOrd="0" destOrd="0" presId="urn:microsoft.com/office/officeart/2005/8/layout/hierarchy5"/>
    <dgm:cxn modelId="{40C5B8DE-4801-184A-A3A8-EB6CF39D8582}" type="presParOf" srcId="{7C154AD3-27D4-3D40-8016-CB57D7C9F4E5}" destId="{B4DA8219-D93D-F348-8441-C50545F82F17}" srcOrd="0" destOrd="0" presId="urn:microsoft.com/office/officeart/2005/8/layout/hierarchy5"/>
    <dgm:cxn modelId="{CBE70310-51D0-C040-A65B-50C8D5699E26}" type="presParOf" srcId="{68EF582F-2988-5C4B-A23A-240B681C0069}" destId="{5EC0A7DE-409D-9B4D-B18F-87ACF2472612}" srcOrd="1" destOrd="0" presId="urn:microsoft.com/office/officeart/2005/8/layout/hierarchy5"/>
    <dgm:cxn modelId="{91183E2D-A138-384F-A1D0-9CE5F1EA882B}" type="presParOf" srcId="{5EC0A7DE-409D-9B4D-B18F-87ACF2472612}" destId="{D95D2DD4-1A15-974D-AB6A-88F3551C093E}" srcOrd="0" destOrd="0" presId="urn:microsoft.com/office/officeart/2005/8/layout/hierarchy5"/>
    <dgm:cxn modelId="{AD0BEA67-5DCF-E245-8511-D2D5CF3E6463}" type="presParOf" srcId="{5EC0A7DE-409D-9B4D-B18F-87ACF2472612}" destId="{6ABC2FA1-5018-4F47-BAD6-C219A1539141}" srcOrd="1" destOrd="0" presId="urn:microsoft.com/office/officeart/2005/8/layout/hierarchy5"/>
    <dgm:cxn modelId="{C57E4976-05F2-FB46-944B-28F541D363FA}" type="presParOf" srcId="{0938A822-325A-464D-A903-6DDA9DDD7C9E}" destId="{707D6012-A101-D641-ACAE-F23CD7DE8AC6}" srcOrd="4" destOrd="0" presId="urn:microsoft.com/office/officeart/2005/8/layout/hierarchy5"/>
    <dgm:cxn modelId="{01A91604-4F64-4946-9FA5-49A415E5D28B}" type="presParOf" srcId="{707D6012-A101-D641-ACAE-F23CD7DE8AC6}" destId="{E8F31D9A-B6C3-9C41-A0FD-E32A8DA18702}" srcOrd="0" destOrd="0" presId="urn:microsoft.com/office/officeart/2005/8/layout/hierarchy5"/>
    <dgm:cxn modelId="{AB9447A1-3C1B-F14A-AECF-76383C143200}" type="presParOf" srcId="{0938A822-325A-464D-A903-6DDA9DDD7C9E}" destId="{6FD1FED2-1AEA-4A45-BA23-5BBE39EDAA78}" srcOrd="5" destOrd="0" presId="urn:microsoft.com/office/officeart/2005/8/layout/hierarchy5"/>
    <dgm:cxn modelId="{097CD6F4-4C21-0648-A2B5-4840E93268C7}" type="presParOf" srcId="{6FD1FED2-1AEA-4A45-BA23-5BBE39EDAA78}" destId="{9BAB0A41-30E8-D644-A528-3541D85E195D}" srcOrd="0" destOrd="0" presId="urn:microsoft.com/office/officeart/2005/8/layout/hierarchy5"/>
    <dgm:cxn modelId="{47A71755-81A3-CF41-B05F-7C7B64C18C6D}" type="presParOf" srcId="{6FD1FED2-1AEA-4A45-BA23-5BBE39EDAA78}" destId="{18ACCCD6-BB16-A24A-8758-96C327C47F2E}" srcOrd="1" destOrd="0" presId="urn:microsoft.com/office/officeart/2005/8/layout/hierarchy5"/>
    <dgm:cxn modelId="{4D04DF97-6898-7447-A176-308AF3C073C2}" type="presParOf" srcId="{18ACCCD6-BB16-A24A-8758-96C327C47F2E}" destId="{99AF0F73-9EFF-A247-BF1F-CEDEC59FE03A}" srcOrd="0" destOrd="0" presId="urn:microsoft.com/office/officeart/2005/8/layout/hierarchy5"/>
    <dgm:cxn modelId="{E3218588-8040-7942-8F76-C9458B2D036E}" type="presParOf" srcId="{99AF0F73-9EFF-A247-BF1F-CEDEC59FE03A}" destId="{31C803B5-96F5-F742-822B-9B616ABA096D}" srcOrd="0" destOrd="0" presId="urn:microsoft.com/office/officeart/2005/8/layout/hierarchy5"/>
    <dgm:cxn modelId="{EF11BC82-9F20-654F-99AB-82AF7D7C42F3}" type="presParOf" srcId="{18ACCCD6-BB16-A24A-8758-96C327C47F2E}" destId="{5EB4489B-0B99-194E-B69C-4CB3CFEA133D}" srcOrd="1" destOrd="0" presId="urn:microsoft.com/office/officeart/2005/8/layout/hierarchy5"/>
    <dgm:cxn modelId="{12957A90-0C64-5448-B6A3-6A00256C4E6A}" type="presParOf" srcId="{5EB4489B-0B99-194E-B69C-4CB3CFEA133D}" destId="{CF390E86-C73B-5F40-A862-94E796F8A287}" srcOrd="0" destOrd="0" presId="urn:microsoft.com/office/officeart/2005/8/layout/hierarchy5"/>
    <dgm:cxn modelId="{C1A00BF7-E581-A544-B5E8-0458028989D5}" type="presParOf" srcId="{5EB4489B-0B99-194E-B69C-4CB3CFEA133D}" destId="{AF77CFEB-2F62-7A41-99A3-EFC24440B949}" srcOrd="1" destOrd="0" presId="urn:microsoft.com/office/officeart/2005/8/layout/hierarchy5"/>
    <dgm:cxn modelId="{BBBB5420-73BD-E94A-BDCE-CA9E37CD232E}" type="presParOf" srcId="{18ACCCD6-BB16-A24A-8758-96C327C47F2E}" destId="{8EA27835-780E-574F-A4BD-9A5C143D7029}" srcOrd="2" destOrd="0" presId="urn:microsoft.com/office/officeart/2005/8/layout/hierarchy5"/>
    <dgm:cxn modelId="{6352BC21-E6DD-444C-A207-D5D9D9C2BADA}" type="presParOf" srcId="{8EA27835-780E-574F-A4BD-9A5C143D7029}" destId="{3975F6D2-E583-A04B-A87A-C64E4FA3C1DC}" srcOrd="0" destOrd="0" presId="urn:microsoft.com/office/officeart/2005/8/layout/hierarchy5"/>
    <dgm:cxn modelId="{79CF9322-0FA2-4B41-A368-B4F844ACE92F}" type="presParOf" srcId="{18ACCCD6-BB16-A24A-8758-96C327C47F2E}" destId="{86C3095A-22E1-5B43-AF66-AD70505DEC87}" srcOrd="3" destOrd="0" presId="urn:microsoft.com/office/officeart/2005/8/layout/hierarchy5"/>
    <dgm:cxn modelId="{20A413EA-4F22-A144-A750-7193BF082CA7}" type="presParOf" srcId="{86C3095A-22E1-5B43-AF66-AD70505DEC87}" destId="{2BAC23A3-A668-204D-A725-167665DA9A3B}" srcOrd="0" destOrd="0" presId="urn:microsoft.com/office/officeart/2005/8/layout/hierarchy5"/>
    <dgm:cxn modelId="{9E374CB7-008D-0042-BCA7-76CD3AFB1F7D}" type="presParOf" srcId="{86C3095A-22E1-5B43-AF66-AD70505DEC87}" destId="{95A21A66-FB48-F945-84FD-53F44C9CAB23}" srcOrd="1" destOrd="0" presId="urn:microsoft.com/office/officeart/2005/8/layout/hierarchy5"/>
    <dgm:cxn modelId="{ABD57350-91F7-2045-A660-DC15B62E4578}" type="presParOf" srcId="{95A21A66-FB48-F945-84FD-53F44C9CAB23}" destId="{AF8BD093-9B28-794A-8523-CA06AAB26C31}" srcOrd="0" destOrd="0" presId="urn:microsoft.com/office/officeart/2005/8/layout/hierarchy5"/>
    <dgm:cxn modelId="{0C5EFB7F-3EBE-A445-9265-8749FCB44509}" type="presParOf" srcId="{AF8BD093-9B28-794A-8523-CA06AAB26C31}" destId="{980EABDB-AB42-5947-A565-1BA59E3DF957}" srcOrd="0" destOrd="0" presId="urn:microsoft.com/office/officeart/2005/8/layout/hierarchy5"/>
    <dgm:cxn modelId="{0DE0B130-7537-A446-B7F9-A262DA16020A}" type="presParOf" srcId="{95A21A66-FB48-F945-84FD-53F44C9CAB23}" destId="{14E07118-FD70-E647-A452-24B550E825EE}" srcOrd="1" destOrd="0" presId="urn:microsoft.com/office/officeart/2005/8/layout/hierarchy5"/>
    <dgm:cxn modelId="{38322A3C-BCEE-D54F-8E94-3C08C95BB098}" type="presParOf" srcId="{14E07118-FD70-E647-A452-24B550E825EE}" destId="{A7465B98-D3D2-0D43-AA0A-A8746CC15808}" srcOrd="0" destOrd="0" presId="urn:microsoft.com/office/officeart/2005/8/layout/hierarchy5"/>
    <dgm:cxn modelId="{5C9AECBE-3DE5-6847-887E-A953E61F7A44}" type="presParOf" srcId="{14E07118-FD70-E647-A452-24B550E825EE}" destId="{2555B70C-765C-6E4F-8B0B-B9590477C814}" srcOrd="1" destOrd="0" presId="urn:microsoft.com/office/officeart/2005/8/layout/hierarchy5"/>
    <dgm:cxn modelId="{CC2594B7-1F13-B043-BF4C-4D18C9333908}" type="presParOf" srcId="{2555B70C-765C-6E4F-8B0B-B9590477C814}" destId="{FFB8E546-D9CA-DA45-A832-40B484ACDBE0}" srcOrd="0" destOrd="0" presId="urn:microsoft.com/office/officeart/2005/8/layout/hierarchy5"/>
    <dgm:cxn modelId="{7AFEF719-2DC1-184F-9ECC-56C22E5C9DDD}" type="presParOf" srcId="{FFB8E546-D9CA-DA45-A832-40B484ACDBE0}" destId="{93B1170B-1251-B541-A9FB-772D7C9BD056}" srcOrd="0" destOrd="0" presId="urn:microsoft.com/office/officeart/2005/8/layout/hierarchy5"/>
    <dgm:cxn modelId="{3270E8D4-100B-C84B-AEBD-ECBD983D0B1B}" type="presParOf" srcId="{2555B70C-765C-6E4F-8B0B-B9590477C814}" destId="{7C48AB5D-8ACD-2542-B424-F5933E709854}" srcOrd="1" destOrd="0" presId="urn:microsoft.com/office/officeart/2005/8/layout/hierarchy5"/>
    <dgm:cxn modelId="{6E0801AC-F38D-8F49-82EF-A804A14B3578}" type="presParOf" srcId="{7C48AB5D-8ACD-2542-B424-F5933E709854}" destId="{7AC1F850-CEB2-B14F-9159-D019C8724C25}" srcOrd="0" destOrd="0" presId="urn:microsoft.com/office/officeart/2005/8/layout/hierarchy5"/>
    <dgm:cxn modelId="{C2EE1EC6-011B-7D4A-BD1F-A64B64BA369A}" type="presParOf" srcId="{7C48AB5D-8ACD-2542-B424-F5933E709854}" destId="{A88D4A68-A4B1-6D4D-922A-AD0FA96910B4}" srcOrd="1" destOrd="0" presId="urn:microsoft.com/office/officeart/2005/8/layout/hierarchy5"/>
    <dgm:cxn modelId="{AE1EA0CF-C2B3-6449-AB5C-70B087F52178}" type="presParOf" srcId="{A88D4A68-A4B1-6D4D-922A-AD0FA96910B4}" destId="{A29CBED2-54ED-EA42-A8F1-C7BA2497CACA}" srcOrd="0" destOrd="0" presId="urn:microsoft.com/office/officeart/2005/8/layout/hierarchy5"/>
    <dgm:cxn modelId="{35C6151B-91A0-2243-9D8D-FFCDCC6AB270}" type="presParOf" srcId="{A29CBED2-54ED-EA42-A8F1-C7BA2497CACA}" destId="{C678581E-A830-3149-BABA-6E1F7EC56DE2}" srcOrd="0" destOrd="0" presId="urn:microsoft.com/office/officeart/2005/8/layout/hierarchy5"/>
    <dgm:cxn modelId="{B2C04465-9038-8847-9455-8666526753DE}" type="presParOf" srcId="{A88D4A68-A4B1-6D4D-922A-AD0FA96910B4}" destId="{8E6A433F-9A7F-FB43-BE83-3F286F6537B5}" srcOrd="1" destOrd="0" presId="urn:microsoft.com/office/officeart/2005/8/layout/hierarchy5"/>
    <dgm:cxn modelId="{9FD54B04-0CB0-A341-80A7-8A7E7AB90D1C}" type="presParOf" srcId="{8E6A433F-9A7F-FB43-BE83-3F286F6537B5}" destId="{9B65FB80-F571-FD46-A575-0F643AAA67ED}" srcOrd="0" destOrd="0" presId="urn:microsoft.com/office/officeart/2005/8/layout/hierarchy5"/>
    <dgm:cxn modelId="{A67DD3FC-5F1B-C440-8A2D-F30E4BDEE260}" type="presParOf" srcId="{8E6A433F-9A7F-FB43-BE83-3F286F6537B5}" destId="{5079C335-12E0-F648-879D-F38E758A2B4C}" srcOrd="1" destOrd="0" presId="urn:microsoft.com/office/officeart/2005/8/layout/hierarchy5"/>
    <dgm:cxn modelId="{28592D05-CFE8-8744-A172-C3BFD669918B}" type="presParOf" srcId="{0938A822-325A-464D-A903-6DDA9DDD7C9E}" destId="{EB446140-6BFF-F248-BC25-7D1CA81796EE}" srcOrd="6" destOrd="0" presId="urn:microsoft.com/office/officeart/2005/8/layout/hierarchy5"/>
    <dgm:cxn modelId="{F49F4E4F-C816-D141-8097-270CBC2FFBF5}" type="presParOf" srcId="{EB446140-6BFF-F248-BC25-7D1CA81796EE}" destId="{7987626F-89E2-3941-B4EB-BD416F96072B}" srcOrd="0" destOrd="0" presId="urn:microsoft.com/office/officeart/2005/8/layout/hierarchy5"/>
    <dgm:cxn modelId="{EFA56DE8-2CE1-7B4C-A7A6-B8EB2737C5FA}" type="presParOf" srcId="{0938A822-325A-464D-A903-6DDA9DDD7C9E}" destId="{A0545B8B-BE9B-754D-98D1-0D91E1E94177}" srcOrd="7" destOrd="0" presId="urn:microsoft.com/office/officeart/2005/8/layout/hierarchy5"/>
    <dgm:cxn modelId="{7905F5B0-7983-184F-8A45-60C4C510EAE7}" type="presParOf" srcId="{A0545B8B-BE9B-754D-98D1-0D91E1E94177}" destId="{F6DF78C5-6082-664F-9920-61F79C3F4C19}" srcOrd="0" destOrd="0" presId="urn:microsoft.com/office/officeart/2005/8/layout/hierarchy5"/>
    <dgm:cxn modelId="{E15E5BA9-F4CE-6442-B229-6E7A685B5323}" type="presParOf" srcId="{A0545B8B-BE9B-754D-98D1-0D91E1E94177}" destId="{E7025A8A-99C5-7442-B5A5-FFDEEFB548B9}" srcOrd="1" destOrd="0" presId="urn:microsoft.com/office/officeart/2005/8/layout/hierarchy5"/>
    <dgm:cxn modelId="{FE0560B6-705E-004A-B451-5D029F6909AE}" type="presParOf" srcId="{E7025A8A-99C5-7442-B5A5-FFDEEFB548B9}" destId="{C52CD973-8DC9-1E44-9D7C-4A72F632B123}" srcOrd="0" destOrd="0" presId="urn:microsoft.com/office/officeart/2005/8/layout/hierarchy5"/>
    <dgm:cxn modelId="{5FC30608-2D7C-FA4C-BE43-776172D30319}" type="presParOf" srcId="{C52CD973-8DC9-1E44-9D7C-4A72F632B123}" destId="{3627512F-8918-8C41-B199-5F3A94BE94D6}" srcOrd="0" destOrd="0" presId="urn:microsoft.com/office/officeart/2005/8/layout/hierarchy5"/>
    <dgm:cxn modelId="{249A4345-C783-E847-8BD6-FD33608904AC}" type="presParOf" srcId="{E7025A8A-99C5-7442-B5A5-FFDEEFB548B9}" destId="{89F8E90F-952B-4148-B232-7BCFF7A79828}" srcOrd="1" destOrd="0" presId="urn:microsoft.com/office/officeart/2005/8/layout/hierarchy5"/>
    <dgm:cxn modelId="{64996877-A45D-2B4B-B245-F0B6B4F763F1}" type="presParOf" srcId="{89F8E90F-952B-4148-B232-7BCFF7A79828}" destId="{ABE7F4BB-D483-7640-B38B-4C210C155D38}" srcOrd="0" destOrd="0" presId="urn:microsoft.com/office/officeart/2005/8/layout/hierarchy5"/>
    <dgm:cxn modelId="{BAEA999F-CC6F-544C-B49B-14AC4F50DAEF}" type="presParOf" srcId="{89F8E90F-952B-4148-B232-7BCFF7A79828}" destId="{1ECED622-A178-4346-9671-8B38F89F27C2}" srcOrd="1" destOrd="0" presId="urn:microsoft.com/office/officeart/2005/8/layout/hierarchy5"/>
    <dgm:cxn modelId="{87D94632-AB20-5F44-B668-9E19EB486E54}" type="presParOf" srcId="{E7025A8A-99C5-7442-B5A5-FFDEEFB548B9}" destId="{CFCE0CF0-D0DD-544D-B01D-961E88B5F51F}" srcOrd="2" destOrd="0" presId="urn:microsoft.com/office/officeart/2005/8/layout/hierarchy5"/>
    <dgm:cxn modelId="{A5575DD5-BF23-C341-AA84-C8DC471FCB65}" type="presParOf" srcId="{CFCE0CF0-D0DD-544D-B01D-961E88B5F51F}" destId="{98F5E447-22A9-304F-A5A0-501EB00CBC02}" srcOrd="0" destOrd="0" presId="urn:microsoft.com/office/officeart/2005/8/layout/hierarchy5"/>
    <dgm:cxn modelId="{4E17537E-79BA-7A47-8C8E-29FDC1C95AD5}" type="presParOf" srcId="{E7025A8A-99C5-7442-B5A5-FFDEEFB548B9}" destId="{1112BD5F-BE4F-7447-B0EF-8B8A18494692}" srcOrd="3" destOrd="0" presId="urn:microsoft.com/office/officeart/2005/8/layout/hierarchy5"/>
    <dgm:cxn modelId="{DB6C5A01-60EB-3843-8346-20F8FEAEA5BC}" type="presParOf" srcId="{1112BD5F-BE4F-7447-B0EF-8B8A18494692}" destId="{3CF0D68F-0B5F-7746-B24B-01DCD4D3C446}" srcOrd="0" destOrd="0" presId="urn:microsoft.com/office/officeart/2005/8/layout/hierarchy5"/>
    <dgm:cxn modelId="{B39EE386-1302-1D41-A55B-7B05AA59AE52}" type="presParOf" srcId="{1112BD5F-BE4F-7447-B0EF-8B8A18494692}" destId="{EB6FB730-AC79-0D4C-B115-8727CAB7275C}" srcOrd="1" destOrd="0" presId="urn:microsoft.com/office/officeart/2005/8/layout/hierarchy5"/>
    <dgm:cxn modelId="{A33CA763-C012-CA40-B81B-1C5EFF61DF54}" type="presParOf" srcId="{EB6FB730-AC79-0D4C-B115-8727CAB7275C}" destId="{4419FB7A-4209-2145-92B5-5226286F581F}" srcOrd="0" destOrd="0" presId="urn:microsoft.com/office/officeart/2005/8/layout/hierarchy5"/>
    <dgm:cxn modelId="{6E3D9403-FF6F-D543-82CE-E31904C15AD4}" type="presParOf" srcId="{4419FB7A-4209-2145-92B5-5226286F581F}" destId="{E1987246-6C07-7C42-A5DB-5FD1AECC7FA3}" srcOrd="0" destOrd="0" presId="urn:microsoft.com/office/officeart/2005/8/layout/hierarchy5"/>
    <dgm:cxn modelId="{FF8B7BFA-4922-2743-B2C9-31DACA70CB96}" type="presParOf" srcId="{EB6FB730-AC79-0D4C-B115-8727CAB7275C}" destId="{EB1CA84D-4107-2141-A60E-60B6086FE565}" srcOrd="1" destOrd="0" presId="urn:microsoft.com/office/officeart/2005/8/layout/hierarchy5"/>
    <dgm:cxn modelId="{F6B286A9-8D95-B642-A300-49B6ADEE2241}" type="presParOf" srcId="{EB1CA84D-4107-2141-A60E-60B6086FE565}" destId="{4E1DA620-7AE0-AE46-93AA-3588E50EF7E9}" srcOrd="0" destOrd="0" presId="urn:microsoft.com/office/officeart/2005/8/layout/hierarchy5"/>
    <dgm:cxn modelId="{42BA0E7C-B886-F649-B5F3-A0335BFEF37A}" type="presParOf" srcId="{EB1CA84D-4107-2141-A60E-60B6086FE565}" destId="{5089AA69-BF11-7B4F-84DD-CB08A174537A}" srcOrd="1" destOrd="0" presId="urn:microsoft.com/office/officeart/2005/8/layout/hierarchy5"/>
    <dgm:cxn modelId="{99548EE4-299A-8B45-9592-47F77E5343B8}" type="presParOf" srcId="{5089AA69-BF11-7B4F-84DD-CB08A174537A}" destId="{C027BB54-0547-0743-B65D-52D638D6B346}" srcOrd="0" destOrd="0" presId="urn:microsoft.com/office/officeart/2005/8/layout/hierarchy5"/>
    <dgm:cxn modelId="{52FFDB51-1593-E543-999D-59996F517B2D}" type="presParOf" srcId="{C027BB54-0547-0743-B65D-52D638D6B346}" destId="{13E943B3-8882-734B-98FB-5D781940B9A9}" srcOrd="0" destOrd="0" presId="urn:microsoft.com/office/officeart/2005/8/layout/hierarchy5"/>
    <dgm:cxn modelId="{43E7F5E8-647D-C149-B4F1-DBF659B7203A}" type="presParOf" srcId="{5089AA69-BF11-7B4F-84DD-CB08A174537A}" destId="{D621BF37-5625-9541-BFA8-C88FE804B7A2}" srcOrd="1" destOrd="0" presId="urn:microsoft.com/office/officeart/2005/8/layout/hierarchy5"/>
    <dgm:cxn modelId="{74E9D96E-EC70-B649-86F1-192BA6D0C926}" type="presParOf" srcId="{D621BF37-5625-9541-BFA8-C88FE804B7A2}" destId="{7A1767F4-A166-8948-BC5E-B94A45A4390B}" srcOrd="0" destOrd="0" presId="urn:microsoft.com/office/officeart/2005/8/layout/hierarchy5"/>
    <dgm:cxn modelId="{E7C12A81-539A-1A41-8BAD-52B2D0B0F770}" type="presParOf" srcId="{D621BF37-5625-9541-BFA8-C88FE804B7A2}" destId="{7E3F4B5C-3261-6745-96C5-684F4E7376C6}" srcOrd="1" destOrd="0" presId="urn:microsoft.com/office/officeart/2005/8/layout/hierarchy5"/>
    <dgm:cxn modelId="{4BA5C59F-F556-3244-879B-C3E40ABF87DF}" type="presParOf" srcId="{7E3F4B5C-3261-6745-96C5-684F4E7376C6}" destId="{50DC2A2A-F39B-284C-8D93-D0792F6F6262}" srcOrd="0" destOrd="0" presId="urn:microsoft.com/office/officeart/2005/8/layout/hierarchy5"/>
    <dgm:cxn modelId="{A53CCE7F-93CA-B842-9C9C-105725BD252A}" type="presParOf" srcId="{50DC2A2A-F39B-284C-8D93-D0792F6F6262}" destId="{B3237DC7-1DA9-804E-8968-772A20083B46}" srcOrd="0" destOrd="0" presId="urn:microsoft.com/office/officeart/2005/8/layout/hierarchy5"/>
    <dgm:cxn modelId="{65AABB79-2E71-BE43-A492-2B4ECD06D5C4}" type="presParOf" srcId="{7E3F4B5C-3261-6745-96C5-684F4E7376C6}" destId="{3738346E-133F-0D44-B544-C3FAFEF2E339}" srcOrd="1" destOrd="0" presId="urn:microsoft.com/office/officeart/2005/8/layout/hierarchy5"/>
    <dgm:cxn modelId="{53958DB7-C877-8F42-BE19-40C7435BDB07}" type="presParOf" srcId="{3738346E-133F-0D44-B544-C3FAFEF2E339}" destId="{B56F1B09-8FC6-5B49-93DF-0F4AC6BD0FF0}" srcOrd="0" destOrd="0" presId="urn:microsoft.com/office/officeart/2005/8/layout/hierarchy5"/>
    <dgm:cxn modelId="{F2DA2A3D-9C58-7B4C-8AD6-18DE61C99213}" type="presParOf" srcId="{3738346E-133F-0D44-B544-C3FAFEF2E339}" destId="{37347222-C428-264E-A0CE-DA63BC61842E}" srcOrd="1" destOrd="0" presId="urn:microsoft.com/office/officeart/2005/8/layout/hierarchy5"/>
    <dgm:cxn modelId="{9340D521-2DBF-AC42-AD46-2F41F0DEC546}" type="presParOf" srcId="{7E3F4B5C-3261-6745-96C5-684F4E7376C6}" destId="{66976B40-06C0-A249-B75E-477C601B5026}" srcOrd="2" destOrd="0" presId="urn:microsoft.com/office/officeart/2005/8/layout/hierarchy5"/>
    <dgm:cxn modelId="{06B0B738-B771-5549-957D-C8EE4522A08D}" type="presParOf" srcId="{66976B40-06C0-A249-B75E-477C601B5026}" destId="{74A58643-6E79-9543-A22D-E8DB3D9CF2AE}" srcOrd="0" destOrd="0" presId="urn:microsoft.com/office/officeart/2005/8/layout/hierarchy5"/>
    <dgm:cxn modelId="{8DC785C0-AF05-4543-9F3C-B520E77B4DAE}" type="presParOf" srcId="{7E3F4B5C-3261-6745-96C5-684F4E7376C6}" destId="{576799B1-537B-8A45-B2E6-9F72095E6466}" srcOrd="3" destOrd="0" presId="urn:microsoft.com/office/officeart/2005/8/layout/hierarchy5"/>
    <dgm:cxn modelId="{3C6070DC-0D8D-D642-BF76-4F9287A2213A}" type="presParOf" srcId="{576799B1-537B-8A45-B2E6-9F72095E6466}" destId="{2A4C818C-3A85-E243-8161-533018BE1867}" srcOrd="0" destOrd="0" presId="urn:microsoft.com/office/officeart/2005/8/layout/hierarchy5"/>
    <dgm:cxn modelId="{C3743BFA-0CE2-6846-898E-4EF5FF4940D8}" type="presParOf" srcId="{576799B1-537B-8A45-B2E6-9F72095E6466}" destId="{C5A42B5D-38C1-844F-9C2A-E1067BA50521}" srcOrd="1" destOrd="0" presId="urn:microsoft.com/office/officeart/2005/8/layout/hierarchy5"/>
    <dgm:cxn modelId="{95EC9217-59B8-6447-A31C-5C715A6DDEA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 / login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Orders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order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order)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order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3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3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3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3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3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3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3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3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3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3" presStyleCnt="13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3" presStyleCnt="13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3" presStyleCnt="13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4" presStyleCnt="13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4" presStyleCnt="13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4" presStyleCnt="13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5" presStyleCnt="13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5" presStyleCnt="13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5" presStyleCnt="13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6" presStyleCnt="13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6" presStyleCnt="13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6" presStyleCnt="13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7" presStyleCnt="13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7" presStyleCnt="13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7" presStyleCnt="13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8" presStyleCnt="13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8" presStyleCnt="13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8" presStyleCnt="13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9" presStyleCnt="13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9" presStyleCnt="13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9" presStyleCnt="13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0" presStyleCnt="13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0" presStyleCnt="13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0" presStyleCnt="13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1" presStyleCnt="13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1" presStyleCnt="13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1" presStyleCnt="13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2" presStyleCnt="13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2" presStyleCnt="13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2" presStyleCnt="13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C6D311B6-3AE3-5B47-AFC5-28A57AF3CF2B}" type="presOf" srcId="{13997423-9B2C-A344-BC07-69DF2C8EE8B4}" destId="{31C803B5-96F5-F742-822B-9B616ABA096D}" srcOrd="1" destOrd="0" presId="urn:microsoft.com/office/officeart/2005/8/layout/hierarchy5"/>
    <dgm:cxn modelId="{0F817FA0-62F5-E944-871D-B9287276210E}" type="presOf" srcId="{CAA0CD12-0B92-5D48-BEB8-C5B72392FE5C}" destId="{E8F31D9A-B6C3-9C41-A0FD-E32A8DA18702}" srcOrd="1" destOrd="0" presId="urn:microsoft.com/office/officeart/2005/8/layout/hierarchy5"/>
    <dgm:cxn modelId="{6ABDF98C-AE2B-DE4D-98F7-44E5B9B80A43}" type="presOf" srcId="{8E7A3D88-76A1-9F41-862A-9C4105DF12AB}" destId="{3907B08C-AA21-074B-A8E5-CAA8352DCBD4}" srcOrd="0" destOrd="0" presId="urn:microsoft.com/office/officeart/2005/8/layout/hierarchy5"/>
    <dgm:cxn modelId="{837C94B5-7029-F340-A02E-72C18ADDEA8F}" type="presOf" srcId="{7F9A18EF-336B-604C-BE76-CEF96A834F18}" destId="{5F93798C-D579-BA40-AC3D-48C8859DB06A}" srcOrd="0" destOrd="0" presId="urn:microsoft.com/office/officeart/2005/8/layout/hierarchy5"/>
    <dgm:cxn modelId="{78F47D28-F8B8-074D-8F9F-B388F846DE46}" type="presOf" srcId="{13997423-9B2C-A344-BC07-69DF2C8EE8B4}" destId="{99AF0F73-9EFF-A247-BF1F-CEDEC59FE03A}" srcOrd="0" destOrd="0" presId="urn:microsoft.com/office/officeart/2005/8/layout/hierarchy5"/>
    <dgm:cxn modelId="{CBA7EFE2-1A37-C144-8F61-BE4BA234A6CE}" type="presOf" srcId="{209E0093-9127-7243-AF3E-4D7B042CFE04}" destId="{F63C4109-A649-EA4E-9DEA-7689C8883E6A}" srcOrd="0" destOrd="0" presId="urn:microsoft.com/office/officeart/2005/8/layout/hierarchy5"/>
    <dgm:cxn modelId="{A344DA9C-259E-1B43-9A4E-0B1A942F810C}" type="presOf" srcId="{512227B0-E3D6-D04E-9131-5102F48C82F7}" destId="{B4DA8219-D93D-F348-8441-C50545F82F17}" srcOrd="1" destOrd="0" presId="urn:microsoft.com/office/officeart/2005/8/layout/hierarchy5"/>
    <dgm:cxn modelId="{70245D76-578D-5E44-B6A6-D1691C037040}" type="presOf" srcId="{D6DE77C8-8905-054B-92BE-5E8956E85BA2}" destId="{F6DF78C5-6082-664F-9920-61F79C3F4C19}" srcOrd="0" destOrd="0" presId="urn:microsoft.com/office/officeart/2005/8/layout/hierarchy5"/>
    <dgm:cxn modelId="{CADCA907-EA0D-D044-8DE5-9A8923553588}" type="presOf" srcId="{2AC0E4BA-BFD2-AD44-88E1-6F4136AD1FEB}" destId="{05BBC3C1-E165-4E4E-82F9-02AD3C253F0F}" srcOrd="0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6B38F128-AD19-7044-8270-142CFBE33698}" type="presOf" srcId="{79DEFCC2-95D7-F84C-ACEA-B71429802CB4}" destId="{7AC1F850-CEB2-B14F-9159-D019C8724C25}" srcOrd="0" destOrd="0" presId="urn:microsoft.com/office/officeart/2005/8/layout/hierarchy5"/>
    <dgm:cxn modelId="{74FB3F57-0A18-5E45-866C-245B3414647B}" type="presOf" srcId="{AAA36F8D-F04E-B740-8160-7FCCB065D2B4}" destId="{98F5E447-22A9-304F-A5A0-501EB00CBC02}" srcOrd="1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5A3745B0-59D0-9E46-95C8-BDBB0423196D}" type="presOf" srcId="{0E909F66-641D-FA47-8B14-CDFEB178ACF8}" destId="{8EA27835-780E-574F-A4BD-9A5C143D7029}" srcOrd="0" destOrd="0" presId="urn:microsoft.com/office/officeart/2005/8/layout/hierarchy5"/>
    <dgm:cxn modelId="{0D5346E4-E2D4-8F4B-8063-FEEABA14C7E6}" type="presOf" srcId="{B74540FA-BB3F-C742-8047-004F9E6E1472}" destId="{8CB18316-877D-0748-A5A3-A7B368619163}" srcOrd="1" destOrd="0" presId="urn:microsoft.com/office/officeart/2005/8/layout/hierarchy5"/>
    <dgm:cxn modelId="{4B6EE73C-3D78-C64C-A809-E4FFDA4106CE}" type="presOf" srcId="{A9CD091E-D994-3E4C-85A8-890DC5C463F9}" destId="{C027BB54-0547-0743-B65D-52D638D6B346}" srcOrd="0" destOrd="0" presId="urn:microsoft.com/office/officeart/2005/8/layout/hierarchy5"/>
    <dgm:cxn modelId="{071D2EE3-41B5-6148-8130-90B848E66F98}" type="presOf" srcId="{B74540FA-BB3F-C742-8047-004F9E6E1472}" destId="{4DE549C6-3CCD-5444-ADD7-2C14D52E7F37}" srcOrd="0" destOrd="0" presId="urn:microsoft.com/office/officeart/2005/8/layout/hierarchy5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3B1E5432-D571-434B-B2CD-8C11C0C5E375}" type="presOf" srcId="{E6995F38-A926-A04A-A77C-56D0B16196BE}" destId="{19F70AF2-3ACD-0040-95CE-B871A761F611}" srcOrd="0" destOrd="0" presId="urn:microsoft.com/office/officeart/2005/8/layout/hierarchy5"/>
    <dgm:cxn modelId="{5EC059AB-FE24-854B-A601-78DBE0180865}" type="presOf" srcId="{E0534F84-13E5-084D-AF8A-CD409C5FB6B3}" destId="{6D4C3EC6-F038-DE4E-92F1-63F2F00CF2B7}" srcOrd="0" destOrd="0" presId="urn:microsoft.com/office/officeart/2005/8/layout/hierarchy5"/>
    <dgm:cxn modelId="{C8C505AF-C064-D049-9780-547D3D7AF20E}" type="presOf" srcId="{AAA36F8D-F04E-B740-8160-7FCCB065D2B4}" destId="{CFCE0CF0-D0DD-544D-B01D-961E88B5F51F}" srcOrd="0" destOrd="0" presId="urn:microsoft.com/office/officeart/2005/8/layout/hierarchy5"/>
    <dgm:cxn modelId="{305CD56B-D64B-0546-8B49-A0F034E3202B}" type="presOf" srcId="{3B1303D0-3EFD-8444-AEA4-24155DCEE900}" destId="{C44D9981-508A-6F45-8C1F-372339E508A1}" srcOrd="1" destOrd="0" presId="urn:microsoft.com/office/officeart/2005/8/layout/hierarchy5"/>
    <dgm:cxn modelId="{7BC8CDBC-4E73-604B-952E-CE4E7F5DF0D6}" type="presOf" srcId="{209E0093-9127-7243-AF3E-4D7B042CFE04}" destId="{B348C44C-D614-734D-8682-D246B4F381F8}" srcOrd="1" destOrd="0" presId="urn:microsoft.com/office/officeart/2005/8/layout/hierarchy5"/>
    <dgm:cxn modelId="{81006432-A68C-B845-AD2B-326C6661567B}" type="presOf" srcId="{65BF457F-9398-554B-AA8B-F8964756784D}" destId="{81BD7104-A729-F646-B0A5-9A772177BD44}" srcOrd="1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711AFBAF-DD8C-6343-A456-6DB2174575DB}" type="presOf" srcId="{A4B71D72-EB23-1F45-B6C8-A39017EAEE7C}" destId="{4E1DA620-7AE0-AE46-93AA-3588E50EF7E9}" srcOrd="0" destOrd="0" presId="urn:microsoft.com/office/officeart/2005/8/layout/hierarchy5"/>
    <dgm:cxn modelId="{46EF7C1C-E37C-B147-B3E5-0300C6C8EE5A}" type="presOf" srcId="{8EF707BB-D494-3A48-8B8C-6C6420622E41}" destId="{3866F5D4-E285-0F49-A5A8-58144434BD24}" srcOrd="0" destOrd="0" presId="urn:microsoft.com/office/officeart/2005/8/layout/hierarchy5"/>
    <dgm:cxn modelId="{29EE041C-7AF6-AC47-96D2-B37B1614DBBA}" type="presOf" srcId="{542E5554-A382-EE47-BACD-6E5376DEF0EE}" destId="{74A58643-6E79-9543-A22D-E8DB3D9CF2AE}" srcOrd="1" destOrd="0" presId="urn:microsoft.com/office/officeart/2005/8/layout/hierarchy5"/>
    <dgm:cxn modelId="{E7645DEC-3917-3248-82D1-FEAA0E6F1E00}" type="presOf" srcId="{E6995F38-A926-A04A-A77C-56D0B16196BE}" destId="{5F9B6480-8DDC-2644-ACD7-BBF2E18F0764}" srcOrd="1" destOrd="0" presId="urn:microsoft.com/office/officeart/2005/8/layout/hierarchy5"/>
    <dgm:cxn modelId="{B71216A4-026B-9A46-9394-78C96DFE4264}" type="presOf" srcId="{355C6C4A-1108-F24A-968D-3440191938EE}" destId="{C678581E-A830-3149-BABA-6E1F7EC56DE2}" srcOrd="1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FBE8035C-EC3D-2B4B-82CD-567AC5CBF208}" type="presOf" srcId="{29C0FF98-2084-7A4F-B81F-AA3C17508FA6}" destId="{9BAB0A41-30E8-D644-A528-3541D85E195D}" srcOrd="0" destOrd="0" presId="urn:microsoft.com/office/officeart/2005/8/layout/hierarchy5"/>
    <dgm:cxn modelId="{C61BB3D7-A4FD-4D47-A2E0-8E953AFE0E25}" type="presOf" srcId="{814C9FC4-D616-0744-8ECD-FA6459C2CD0F}" destId="{B57D162A-FFA6-6A42-8764-31FBE46C4788}" srcOrd="1" destOrd="0" presId="urn:microsoft.com/office/officeart/2005/8/layout/hierarchy5"/>
    <dgm:cxn modelId="{11FD4255-CDC3-E045-8E01-A49EC9FDE638}" type="presOf" srcId="{5E05234B-B8F4-1945-B310-4A311F3E8F65}" destId="{2A4C818C-3A85-E243-8161-533018BE1867}" srcOrd="0" destOrd="0" presId="urn:microsoft.com/office/officeart/2005/8/layout/hierarchy5"/>
    <dgm:cxn modelId="{8E6225CB-5ABA-B548-BEC0-A78BBA36BD68}" type="presOf" srcId="{E71D7FB1-6D67-9045-BF04-58C653EAEBCC}" destId="{79418B2B-1C4F-7F48-9747-6048263D61CF}" srcOrd="0" destOrd="0" presId="urn:microsoft.com/office/officeart/2005/8/layout/hierarchy5"/>
    <dgm:cxn modelId="{BD4ECD2E-C098-C347-A367-FE979D0DCFDF}" type="presOf" srcId="{0E909F66-641D-FA47-8B14-CDFEB178ACF8}" destId="{3975F6D2-E583-A04B-A87A-C64E4FA3C1DC}" srcOrd="1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E98C4B2E-A67F-7B4A-88B6-74A4E9F6ED94}" type="presOf" srcId="{BB2FEE10-3C22-8049-85CB-4EFB2FAE1AEE}" destId="{4419FB7A-4209-2145-92B5-5226286F581F}" srcOrd="0" destOrd="0" presId="urn:microsoft.com/office/officeart/2005/8/layout/hierarchy5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C1BABE10-687C-DD4A-ACA3-B6BF1C4454FF}" type="presOf" srcId="{F260D1F4-8C7D-964E-B4C0-7312F5A55945}" destId="{980EABDB-AB42-5947-A565-1BA59E3DF957}" srcOrd="1" destOrd="0" presId="urn:microsoft.com/office/officeart/2005/8/layout/hierarchy5"/>
    <dgm:cxn modelId="{E020D903-3D9E-9042-9624-EF7916341AB1}" type="presOf" srcId="{0A4A53E0-D454-7F4C-BEE3-09748151B77B}" destId="{93B1170B-1251-B541-A9FB-772D7C9BD056}" srcOrd="1" destOrd="0" presId="urn:microsoft.com/office/officeart/2005/8/layout/hierarchy5"/>
    <dgm:cxn modelId="{912E98D1-489F-4248-9D4A-EF161FE60D4B}" type="presOf" srcId="{3B1303D0-3EFD-8444-AEA4-24155DCEE900}" destId="{83D0256F-A309-BE4A-B0F7-2958EA029E66}" srcOrd="0" destOrd="0" presId="urn:microsoft.com/office/officeart/2005/8/layout/hierarchy5"/>
    <dgm:cxn modelId="{0AA00E1B-CE83-F144-997E-993F81A3020D}" type="presOf" srcId="{BB2FEE10-3C22-8049-85CB-4EFB2FAE1AEE}" destId="{E1987246-6C07-7C42-A5DB-5FD1AECC7FA3}" srcOrd="1" destOrd="0" presId="urn:microsoft.com/office/officeart/2005/8/layout/hierarchy5"/>
    <dgm:cxn modelId="{0847D29D-E151-1E42-9B65-CB53537048EF}" type="presOf" srcId="{AE56A612-0DEB-C744-9262-765430D29D51}" destId="{9B65FB80-F571-FD46-A575-0F643AAA67ED}" srcOrd="0" destOrd="0" presId="urn:microsoft.com/office/officeart/2005/8/layout/hierarchy5"/>
    <dgm:cxn modelId="{817B2D3A-EB26-534D-AF0E-7EB4EA05E6C9}" type="presOf" srcId="{F73CB0C2-D30C-EE4D-A6B7-8575BDF61290}" destId="{C7E87212-05C4-5B4B-8E11-298958DEEFCD}" srcOrd="0" destOrd="0" presId="urn:microsoft.com/office/officeart/2005/8/layout/hierarchy5"/>
    <dgm:cxn modelId="{A348FB99-FFAD-CE43-ABE3-51D7AF26BC26}" type="presOf" srcId="{0E5456F8-729D-6445-BFEA-22FBAACEAFF1}" destId="{E02EFE33-BBBE-6B4C-96EE-A11B8DC9D480}" srcOrd="1" destOrd="0" presId="urn:microsoft.com/office/officeart/2005/8/layout/hierarchy5"/>
    <dgm:cxn modelId="{7B9EC6AD-DF1A-CC43-A372-F9A18E184F7D}" type="presOf" srcId="{98027B02-17B7-414B-A4DF-CB6740EF89C2}" destId="{8717E96E-C5E6-2940-939D-E31816B04EC5}" srcOrd="1" destOrd="0" presId="urn:microsoft.com/office/officeart/2005/8/layout/hierarchy5"/>
    <dgm:cxn modelId="{23A80B0C-27B7-244C-A30A-AA787C91F154}" type="presOf" srcId="{F73CB0C2-D30C-EE4D-A6B7-8575BDF61290}" destId="{4105C2D2-EECA-DB40-A43F-549A7CEBADA3}" srcOrd="1" destOrd="0" presId="urn:microsoft.com/office/officeart/2005/8/layout/hierarchy5"/>
    <dgm:cxn modelId="{EA5E12CA-D8D8-6649-B3B1-53203BEEBD06}" type="presOf" srcId="{E267D117-EA4D-684A-9CD6-FF65ABCA4C61}" destId="{3627512F-8918-8C41-B199-5F3A94BE94D6}" srcOrd="1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E69AFE3D-AA1B-114A-84D1-FB9278747883}" type="presOf" srcId="{E237BA8A-F307-E342-AE4A-619F23FEFD5B}" destId="{D76F41D4-1E8B-4147-8BDC-68661C561B4F}" srcOrd="0" destOrd="0" presId="urn:microsoft.com/office/officeart/2005/8/layout/hierarchy5"/>
    <dgm:cxn modelId="{697DDB21-ED2A-3540-9B97-D03533CE29A7}" type="presOf" srcId="{2E917648-77FF-D640-8ADC-E1B0F84FD605}" destId="{56EF3752-DFC1-FD4A-AFCB-8754CF7CD5B2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B45C8771-4B40-D44D-A81F-1247B3E40724}" type="presOf" srcId="{48B78851-0412-0144-A2E9-B1ACC7032A81}" destId="{ABE7F4BB-D483-7640-B38B-4C210C155D38}" srcOrd="0" destOrd="0" presId="urn:microsoft.com/office/officeart/2005/8/layout/hierarchy5"/>
    <dgm:cxn modelId="{FEF70B18-708D-1C4E-95D9-53ECD274F099}" type="presOf" srcId="{9D96EF5C-A0BF-5244-932E-1C88E8F9DE4F}" destId="{1AFBFE09-A594-1E4D-8747-6022AF6146F7}" srcOrd="0" destOrd="0" presId="urn:microsoft.com/office/officeart/2005/8/layout/hierarchy5"/>
    <dgm:cxn modelId="{E2C3A986-4C86-7844-AFFF-AD13B157A881}" type="presOf" srcId="{8167B971-31D0-8440-9B92-315071BDD76E}" destId="{10AC6AEF-837B-5441-A3A8-80E67AF3533B}" srcOrd="0" destOrd="0" presId="urn:microsoft.com/office/officeart/2005/8/layout/hierarchy5"/>
    <dgm:cxn modelId="{63423D4E-28D0-0C46-97EC-B72137FD4937}" type="presOf" srcId="{CAA0CD12-0B92-5D48-BEB8-C5B72392FE5C}" destId="{707D6012-A101-D641-ACAE-F23CD7DE8AC6}" srcOrd="0" destOrd="0" presId="urn:microsoft.com/office/officeart/2005/8/layout/hierarchy5"/>
    <dgm:cxn modelId="{5A245A91-1C1F-A54D-A1FA-F62C5AA1CF45}" type="presOf" srcId="{ACC82302-74B9-5E45-906D-84D8F273C5AA}" destId="{7A1767F4-A166-8948-BC5E-B94A45A4390B}" srcOrd="0" destOrd="0" presId="urn:microsoft.com/office/officeart/2005/8/layout/hierarchy5"/>
    <dgm:cxn modelId="{765566F8-2851-E14A-8A44-8CCCDC593F80}" type="presOf" srcId="{814C9FC4-D616-0744-8ECD-FA6459C2CD0F}" destId="{F4DE7538-E14B-B147-93A4-4A304B08C90E}" srcOrd="0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73D32688-2827-B840-9CA1-B58C73BC2951}" type="presOf" srcId="{85732159-C1EF-4C4F-ADFF-0D621EA783DC}" destId="{2BAC23A3-A668-204D-A725-167665DA9A3B}" srcOrd="0" destOrd="0" presId="urn:microsoft.com/office/officeart/2005/8/layout/hierarchy5"/>
    <dgm:cxn modelId="{E85FAA8B-F335-7042-8863-A905D95F9BE8}" type="presOf" srcId="{0E5456F8-729D-6445-BFEA-22FBAACEAFF1}" destId="{23364E62-DE27-844E-8F1E-0F4936BFD67F}" srcOrd="0" destOrd="0" presId="urn:microsoft.com/office/officeart/2005/8/layout/hierarchy5"/>
    <dgm:cxn modelId="{2DFB806C-6B6F-A443-A2C9-57E8B16FDFAF}" type="presOf" srcId="{8060CFB2-5A5B-BB4C-8A21-A03D33A813D8}" destId="{EB446140-6BFF-F248-BC25-7D1CA81796EE}" srcOrd="0" destOrd="0" presId="urn:microsoft.com/office/officeart/2005/8/layout/hierarchy5"/>
    <dgm:cxn modelId="{40CF476B-7591-234E-99AF-375547DF2E66}" type="presOf" srcId="{59EE3938-19DA-7B45-90A4-BB9C65B293F3}" destId="{7C212B70-04D2-8945-8AC7-63C43B5A1E6F}" srcOrd="0" destOrd="0" presId="urn:microsoft.com/office/officeart/2005/8/layout/hierarchy5"/>
    <dgm:cxn modelId="{CDA78AEE-B7CF-D943-96BB-D666782BCE8B}" type="presOf" srcId="{65BF457F-9398-554B-AA8B-F8964756784D}" destId="{BE9AE5ED-94CB-BD4D-91C2-84AC329E3356}" srcOrd="0" destOrd="0" presId="urn:microsoft.com/office/officeart/2005/8/layout/hierarchy5"/>
    <dgm:cxn modelId="{9D612608-7EE1-D442-8388-253E6BFCA16F}" type="presOf" srcId="{355C6C4A-1108-F24A-968D-3440191938EE}" destId="{A29CBED2-54ED-EA42-A8F1-C7BA2497CACA}" srcOrd="0" destOrd="0" presId="urn:microsoft.com/office/officeart/2005/8/layout/hierarchy5"/>
    <dgm:cxn modelId="{9EC3A3B6-D0C0-D64F-99C0-AE5466E7B77A}" type="presOf" srcId="{E267D117-EA4D-684A-9CD6-FF65ABCA4C61}" destId="{C52CD973-8DC9-1E44-9D7C-4A72F632B123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687D5D5A-9D55-E646-91C2-0C309A4C777C}" type="presOf" srcId="{904AAB99-AA5F-5F48-82D5-BFD5AAD5479D}" destId="{90684CB1-1639-0647-B778-C6D4A480A90C}" srcOrd="0" destOrd="0" presId="urn:microsoft.com/office/officeart/2005/8/layout/hierarchy5"/>
    <dgm:cxn modelId="{B507E0AD-2720-164C-A2E1-6C5F2A5468DB}" type="presOf" srcId="{83832FCD-BC16-6744-917C-F2F4AC958581}" destId="{3CF0D68F-0B5F-7746-B24B-01DCD4D3C446}" srcOrd="0" destOrd="0" presId="urn:microsoft.com/office/officeart/2005/8/layout/hierarchy5"/>
    <dgm:cxn modelId="{D3BE79D4-E704-6F44-82C9-9944280B4768}" type="presOf" srcId="{4C62E6D0-B7B7-1C4F-A1AB-2E7E13DE7958}" destId="{D95D2DD4-1A15-974D-AB6A-88F3551C093E}" srcOrd="0" destOrd="0" presId="urn:microsoft.com/office/officeart/2005/8/layout/hierarchy5"/>
    <dgm:cxn modelId="{FD3A0DF3-4E92-E74B-9F4D-921C71F038E4}" type="presOf" srcId="{F76772F7-D301-CB46-957A-5F051093063B}" destId="{B3237DC7-1DA9-804E-8968-772A20083B46}" srcOrd="1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19A8A2AE-F570-0442-8E04-85817F1DD497}" type="presOf" srcId="{98027B02-17B7-414B-A4DF-CB6740EF89C2}" destId="{B641531B-357E-DF48-8BEB-E0B90408C20D}" srcOrd="0" destOrd="0" presId="urn:microsoft.com/office/officeart/2005/8/layout/hierarchy5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D380A1CE-427B-CD4F-A56E-BBE642581020}" type="presOf" srcId="{83C76558-B361-0540-9B1D-391B608BFBEE}" destId="{AFAA1740-B34C-7443-B123-43A3595192A9}" srcOrd="0" destOrd="0" presId="urn:microsoft.com/office/officeart/2005/8/layout/hierarchy5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401C4D06-1AF1-C948-BBCB-BF47A5FC7E61}" type="presOf" srcId="{2CACB0E6-3500-7B4C-A738-8ED10B2E7AC3}" destId="{B56F1B09-8FC6-5B49-93DF-0F4AC6BD0FF0}" srcOrd="0" destOrd="0" presId="urn:microsoft.com/office/officeart/2005/8/layout/hierarchy5"/>
    <dgm:cxn modelId="{0975066D-7784-FE49-B730-86D409FF8632}" type="presOf" srcId="{8060CFB2-5A5B-BB4C-8A21-A03D33A813D8}" destId="{7987626F-89E2-3941-B4EB-BD416F96072B}" srcOrd="1" destOrd="0" presId="urn:microsoft.com/office/officeart/2005/8/layout/hierarchy5"/>
    <dgm:cxn modelId="{D755BF68-3133-914E-A286-500B8E4C0D66}" type="presOf" srcId="{542E5554-A382-EE47-BACD-6E5376DEF0EE}" destId="{66976B40-06C0-A249-B75E-477C601B5026}" srcOrd="0" destOrd="0" presId="urn:microsoft.com/office/officeart/2005/8/layout/hierarchy5"/>
    <dgm:cxn modelId="{585C614D-1EF3-D344-82F0-7019BB6BA6AE}" type="presOf" srcId="{512227B0-E3D6-D04E-9131-5102F48C82F7}" destId="{7C154AD3-27D4-3D40-8016-CB57D7C9F4E5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F6E65C2D-0490-1949-890B-B28B1AE8DBF4}" type="presOf" srcId="{D7AD95FB-5D8D-6B4D-A434-F1E175C365C7}" destId="{CF390E86-C73B-5F40-A862-94E796F8A287}" srcOrd="0" destOrd="0" presId="urn:microsoft.com/office/officeart/2005/8/layout/hierarchy5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5A1C117E-0D54-344E-B871-C2568785354F}" type="presOf" srcId="{F260D1F4-8C7D-964E-B4C0-7312F5A55945}" destId="{AF8BD093-9B28-794A-8523-CA06AAB26C31}" srcOrd="0" destOrd="0" presId="urn:microsoft.com/office/officeart/2005/8/layout/hierarchy5"/>
    <dgm:cxn modelId="{42BF9C80-A697-4C4F-8DC0-0329E87D22B1}" type="presOf" srcId="{A9CD091E-D994-3E4C-85A8-890DC5C463F9}" destId="{13E943B3-8882-734B-98FB-5D781940B9A9}" srcOrd="1" destOrd="0" presId="urn:microsoft.com/office/officeart/2005/8/layout/hierarchy5"/>
    <dgm:cxn modelId="{443C150C-8BAA-D046-B8CC-88BB4490FB9E}" type="presOf" srcId="{561A2E02-5883-AB4A-8498-E4D140E86F9F}" destId="{A7465B98-D3D2-0D43-AA0A-A8746CC15808}" srcOrd="0" destOrd="0" presId="urn:microsoft.com/office/officeart/2005/8/layout/hierarchy5"/>
    <dgm:cxn modelId="{DE49937F-66D0-F349-A333-790627707AF2}" type="presOf" srcId="{0A4A53E0-D454-7F4C-BEE3-09748151B77B}" destId="{FFB8E546-D9CA-DA45-A832-40B484ACDBE0}" srcOrd="0" destOrd="0" presId="urn:microsoft.com/office/officeart/2005/8/layout/hierarchy5"/>
    <dgm:cxn modelId="{EB894DDB-31AB-1F4E-948D-5BA9B8FF7304}" type="presOf" srcId="{F76772F7-D301-CB46-957A-5F051093063B}" destId="{50DC2A2A-F39B-284C-8D93-D0792F6F6262}" srcOrd="0" destOrd="0" presId="urn:microsoft.com/office/officeart/2005/8/layout/hierarchy5"/>
    <dgm:cxn modelId="{F3F01592-5164-DB4B-9C4A-818EF4652B88}" type="presOf" srcId="{9D96EF5C-A0BF-5244-932E-1C88E8F9DE4F}" destId="{2C7180B1-4ACA-4042-B850-53FC87F8B0B8}" srcOrd="1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33728AA8-859B-CB45-BE98-5D46BB6B704E}" type="presOf" srcId="{83C76558-B361-0540-9B1D-391B608BFBEE}" destId="{0A382DD6-2867-594C-81A6-DCD2C2B0E74F}" srcOrd="1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96ED6639-11E4-4B46-B2A4-0C7623D799FB}" type="presOf" srcId="{5AABB232-ACEA-6746-AA2A-11BECE83A30A}" destId="{B0884AD1-2FD9-074F-B55C-B06E1EA24557}" srcOrd="0" destOrd="0" presId="urn:microsoft.com/office/officeart/2005/8/layout/hierarchy5"/>
    <dgm:cxn modelId="{E6779252-8B31-5643-85D4-6D58C12680F7}" type="presOf" srcId="{71B03CCA-511D-6D47-8BD3-1AA115898E79}" destId="{D4A0FA93-7CA6-BD40-A680-43792D5DF8AB}" srcOrd="0" destOrd="0" presId="urn:microsoft.com/office/officeart/2005/8/layout/hierarchy5"/>
    <dgm:cxn modelId="{614CFC2C-C228-0D40-85D1-99CEAE5B8A4E}" type="presParOf" srcId="{90684CB1-1639-0647-B778-C6D4A480A90C}" destId="{942060FE-9A57-054E-9313-97BDF5E5DA23}" srcOrd="0" destOrd="0" presId="urn:microsoft.com/office/officeart/2005/8/layout/hierarchy5"/>
    <dgm:cxn modelId="{AF7AEB7F-057B-2E4F-9372-FAEE11B3F22B}" type="presParOf" srcId="{942060FE-9A57-054E-9313-97BDF5E5DA23}" destId="{CDC960D7-7F43-7D42-B76A-765BEB671807}" srcOrd="0" destOrd="0" presId="urn:microsoft.com/office/officeart/2005/8/layout/hierarchy5"/>
    <dgm:cxn modelId="{CAFD259E-A5CB-B14F-8625-D22B8F05FCB3}" type="presParOf" srcId="{CDC960D7-7F43-7D42-B76A-765BEB671807}" destId="{0004B0A6-A439-5247-8F8F-0C9064A1EAD1}" srcOrd="0" destOrd="0" presId="urn:microsoft.com/office/officeart/2005/8/layout/hierarchy5"/>
    <dgm:cxn modelId="{320A7B11-5B78-C54E-BC70-F5792D7AF5C0}" type="presParOf" srcId="{0004B0A6-A439-5247-8F8F-0C9064A1EAD1}" destId="{B0884AD1-2FD9-074F-B55C-B06E1EA24557}" srcOrd="0" destOrd="0" presId="urn:microsoft.com/office/officeart/2005/8/layout/hierarchy5"/>
    <dgm:cxn modelId="{8C7843C0-95FE-E949-B43F-C65D72D73DD8}" type="presParOf" srcId="{0004B0A6-A439-5247-8F8F-0C9064A1EAD1}" destId="{0938A822-325A-464D-A903-6DDA9DDD7C9E}" srcOrd="1" destOrd="0" presId="urn:microsoft.com/office/officeart/2005/8/layout/hierarchy5"/>
    <dgm:cxn modelId="{7495DDF2-08C5-B848-849F-CA32593A9750}" type="presParOf" srcId="{0938A822-325A-464D-A903-6DDA9DDD7C9E}" destId="{23364E62-DE27-844E-8F1E-0F4936BFD67F}" srcOrd="0" destOrd="0" presId="urn:microsoft.com/office/officeart/2005/8/layout/hierarchy5"/>
    <dgm:cxn modelId="{147D73A0-553A-CE4D-91A7-8EFEFE2B3D88}" type="presParOf" srcId="{23364E62-DE27-844E-8F1E-0F4936BFD67F}" destId="{E02EFE33-BBBE-6B4C-96EE-A11B8DC9D480}" srcOrd="0" destOrd="0" presId="urn:microsoft.com/office/officeart/2005/8/layout/hierarchy5"/>
    <dgm:cxn modelId="{5D8ACEA8-EA1F-C34E-A31B-78ACD170BB3A}" type="presParOf" srcId="{0938A822-325A-464D-A903-6DDA9DDD7C9E}" destId="{355BE203-A707-F04D-9EA2-C817E695B94D}" srcOrd="1" destOrd="0" presId="urn:microsoft.com/office/officeart/2005/8/layout/hierarchy5"/>
    <dgm:cxn modelId="{58DC886B-DE35-0943-878F-3A4658D8B103}" type="presParOf" srcId="{355BE203-A707-F04D-9EA2-C817E695B94D}" destId="{10AC6AEF-837B-5441-A3A8-80E67AF3533B}" srcOrd="0" destOrd="0" presId="urn:microsoft.com/office/officeart/2005/8/layout/hierarchy5"/>
    <dgm:cxn modelId="{0CB4AA2A-9A9A-5641-8DE8-4388A8085926}" type="presParOf" srcId="{355BE203-A707-F04D-9EA2-C817E695B94D}" destId="{DE72E368-D128-E64C-AAF5-BF164A987AB6}" srcOrd="1" destOrd="0" presId="urn:microsoft.com/office/officeart/2005/8/layout/hierarchy5"/>
    <dgm:cxn modelId="{0F8DD9EF-FB97-8F44-9398-7B97E7074FDA}" type="presParOf" srcId="{DE72E368-D128-E64C-AAF5-BF164A987AB6}" destId="{19F70AF2-3ACD-0040-95CE-B871A761F611}" srcOrd="0" destOrd="0" presId="urn:microsoft.com/office/officeart/2005/8/layout/hierarchy5"/>
    <dgm:cxn modelId="{A959FE69-5A15-2C4E-9203-34849466C788}" type="presParOf" srcId="{19F70AF2-3ACD-0040-95CE-B871A761F611}" destId="{5F9B6480-8DDC-2644-ACD7-BBF2E18F0764}" srcOrd="0" destOrd="0" presId="urn:microsoft.com/office/officeart/2005/8/layout/hierarchy5"/>
    <dgm:cxn modelId="{6507BD52-DA71-1348-B13D-127752979360}" type="presParOf" srcId="{DE72E368-D128-E64C-AAF5-BF164A987AB6}" destId="{A19C9FED-820E-5A46-AA96-CDCBCC91F5F1}" srcOrd="1" destOrd="0" presId="urn:microsoft.com/office/officeart/2005/8/layout/hierarchy5"/>
    <dgm:cxn modelId="{C41CDCC0-AC73-A946-9BA6-D673124C9A13}" type="presParOf" srcId="{A19C9FED-820E-5A46-AA96-CDCBCC91F5F1}" destId="{3866F5D4-E285-0F49-A5A8-58144434BD24}" srcOrd="0" destOrd="0" presId="urn:microsoft.com/office/officeart/2005/8/layout/hierarchy5"/>
    <dgm:cxn modelId="{5BD036A5-134A-E649-8B74-C8F29C982039}" type="presParOf" srcId="{A19C9FED-820E-5A46-AA96-CDCBCC91F5F1}" destId="{D8BB9A9F-59D5-FB4C-A7E9-D170D19CF52B}" srcOrd="1" destOrd="0" presId="urn:microsoft.com/office/officeart/2005/8/layout/hierarchy5"/>
    <dgm:cxn modelId="{352CFBC2-057F-B249-A0EF-4FE94A08B47B}" type="presParOf" srcId="{DE72E368-D128-E64C-AAF5-BF164A987AB6}" destId="{1AFBFE09-A594-1E4D-8747-6022AF6146F7}" srcOrd="2" destOrd="0" presId="urn:microsoft.com/office/officeart/2005/8/layout/hierarchy5"/>
    <dgm:cxn modelId="{47EC27A3-28D3-3A43-9540-731495CFF339}" type="presParOf" srcId="{1AFBFE09-A594-1E4D-8747-6022AF6146F7}" destId="{2C7180B1-4ACA-4042-B850-53FC87F8B0B8}" srcOrd="0" destOrd="0" presId="urn:microsoft.com/office/officeart/2005/8/layout/hierarchy5"/>
    <dgm:cxn modelId="{17719093-D7E3-CA40-ADEF-97E531F8CD4A}" type="presParOf" srcId="{DE72E368-D128-E64C-AAF5-BF164A987AB6}" destId="{5CAF54AD-73DF-854A-9E91-EB57002EB0C4}" srcOrd="3" destOrd="0" presId="urn:microsoft.com/office/officeart/2005/8/layout/hierarchy5"/>
    <dgm:cxn modelId="{036394C4-1A94-254F-9CD5-BB5D72F97F37}" type="presParOf" srcId="{5CAF54AD-73DF-854A-9E91-EB57002EB0C4}" destId="{56EF3752-DFC1-FD4A-AFCB-8754CF7CD5B2}" srcOrd="0" destOrd="0" presId="urn:microsoft.com/office/officeart/2005/8/layout/hierarchy5"/>
    <dgm:cxn modelId="{AC492FDB-2266-BB40-A84F-0EDA532F6A81}" type="presParOf" srcId="{5CAF54AD-73DF-854A-9E91-EB57002EB0C4}" destId="{E40244AA-9C35-2F49-A07B-6649479EB6C2}" srcOrd="1" destOrd="0" presId="urn:microsoft.com/office/officeart/2005/8/layout/hierarchy5"/>
    <dgm:cxn modelId="{46A0AF03-AAF9-7B4C-9903-5E10A21F45AA}" type="presParOf" srcId="{E40244AA-9C35-2F49-A07B-6649479EB6C2}" destId="{F4DE7538-E14B-B147-93A4-4A304B08C90E}" srcOrd="0" destOrd="0" presId="urn:microsoft.com/office/officeart/2005/8/layout/hierarchy5"/>
    <dgm:cxn modelId="{8AEF7942-6A63-4146-BE36-8FEF9DE7F9F4}" type="presParOf" srcId="{F4DE7538-E14B-B147-93A4-4A304B08C90E}" destId="{B57D162A-FFA6-6A42-8764-31FBE46C4788}" srcOrd="0" destOrd="0" presId="urn:microsoft.com/office/officeart/2005/8/layout/hierarchy5"/>
    <dgm:cxn modelId="{459B5077-582D-E544-B2FC-6FCCE66CE0BF}" type="presParOf" srcId="{E40244AA-9C35-2F49-A07B-6649479EB6C2}" destId="{7CDD4CA1-DF65-864D-95A4-2162E5FDEDB0}" srcOrd="1" destOrd="0" presId="urn:microsoft.com/office/officeart/2005/8/layout/hierarchy5"/>
    <dgm:cxn modelId="{B45A2211-4C36-8C48-92BD-60BF230A58A6}" type="presParOf" srcId="{7CDD4CA1-DF65-864D-95A4-2162E5FDEDB0}" destId="{D4A0FA93-7CA6-BD40-A680-43792D5DF8AB}" srcOrd="0" destOrd="0" presId="urn:microsoft.com/office/officeart/2005/8/layout/hierarchy5"/>
    <dgm:cxn modelId="{42DD57CC-9866-0A41-B070-4BDAA5B5CC8B}" type="presParOf" srcId="{7CDD4CA1-DF65-864D-95A4-2162E5FDEDB0}" destId="{7647339F-D850-3F46-9CE7-8A8C7976E22C}" srcOrd="1" destOrd="0" presId="urn:microsoft.com/office/officeart/2005/8/layout/hierarchy5"/>
    <dgm:cxn modelId="{DD094EDD-534F-F64F-A2CF-617EBDB87C00}" type="presParOf" srcId="{7647339F-D850-3F46-9CE7-8A8C7976E22C}" destId="{C7E87212-05C4-5B4B-8E11-298958DEEFCD}" srcOrd="0" destOrd="0" presId="urn:microsoft.com/office/officeart/2005/8/layout/hierarchy5"/>
    <dgm:cxn modelId="{B3CF86DA-713F-1D41-BD6B-C2B6F1D84255}" type="presParOf" srcId="{C7E87212-05C4-5B4B-8E11-298958DEEFCD}" destId="{4105C2D2-EECA-DB40-A43F-549A7CEBADA3}" srcOrd="0" destOrd="0" presId="urn:microsoft.com/office/officeart/2005/8/layout/hierarchy5"/>
    <dgm:cxn modelId="{E3F73C2D-D27E-E941-ADA5-3FF70EF36F4E}" type="presParOf" srcId="{7647339F-D850-3F46-9CE7-8A8C7976E22C}" destId="{1A3C1A79-6B65-EC4E-927D-3C8A64AB390F}" srcOrd="1" destOrd="0" presId="urn:microsoft.com/office/officeart/2005/8/layout/hierarchy5"/>
    <dgm:cxn modelId="{96700CDE-DCC1-254D-BDA7-67C64E0C5276}" type="presParOf" srcId="{1A3C1A79-6B65-EC4E-927D-3C8A64AB390F}" destId="{D76F41D4-1E8B-4147-8BDC-68661C561B4F}" srcOrd="0" destOrd="0" presId="urn:microsoft.com/office/officeart/2005/8/layout/hierarchy5"/>
    <dgm:cxn modelId="{765DF800-85FF-0D43-A7B7-7C9A4A3DAD96}" type="presParOf" srcId="{1A3C1A79-6B65-EC4E-927D-3C8A64AB390F}" destId="{D65518CC-CBCB-3E4D-A842-DF5A81E1C2FB}" srcOrd="1" destOrd="0" presId="urn:microsoft.com/office/officeart/2005/8/layout/hierarchy5"/>
    <dgm:cxn modelId="{A6E20F48-B7C7-D043-9673-1B175BBF2D3C}" type="presParOf" srcId="{D65518CC-CBCB-3E4D-A842-DF5A81E1C2FB}" destId="{4DE549C6-3CCD-5444-ADD7-2C14D52E7F37}" srcOrd="0" destOrd="0" presId="urn:microsoft.com/office/officeart/2005/8/layout/hierarchy5"/>
    <dgm:cxn modelId="{2BB29E15-56E8-FF47-A79F-4647AC3C1E37}" type="presParOf" srcId="{4DE549C6-3CCD-5444-ADD7-2C14D52E7F37}" destId="{8CB18316-877D-0748-A5A3-A7B368619163}" srcOrd="0" destOrd="0" presId="urn:microsoft.com/office/officeart/2005/8/layout/hierarchy5"/>
    <dgm:cxn modelId="{DDB87F11-58D9-6945-9620-48023C5DA674}" type="presParOf" srcId="{D65518CC-CBCB-3E4D-A842-DF5A81E1C2FB}" destId="{863D78E8-F4BE-A147-BC20-9B83E5D6EB9D}" srcOrd="1" destOrd="0" presId="urn:microsoft.com/office/officeart/2005/8/layout/hierarchy5"/>
    <dgm:cxn modelId="{561B44F0-6018-FD47-B69E-92E4199C1F0E}" type="presParOf" srcId="{863D78E8-F4BE-A147-BC20-9B83E5D6EB9D}" destId="{3907B08C-AA21-074B-A8E5-CAA8352DCBD4}" srcOrd="0" destOrd="0" presId="urn:microsoft.com/office/officeart/2005/8/layout/hierarchy5"/>
    <dgm:cxn modelId="{EABFE738-D88F-E346-9B10-678073A7DA9C}" type="presParOf" srcId="{863D78E8-F4BE-A147-BC20-9B83E5D6EB9D}" destId="{DCDDEE37-8F98-7846-A37A-18F899675ED6}" srcOrd="1" destOrd="0" presId="urn:microsoft.com/office/officeart/2005/8/layout/hierarchy5"/>
    <dgm:cxn modelId="{CF3CE334-8CD9-8046-B01B-98F31DB0660D}" type="presParOf" srcId="{0938A822-325A-464D-A903-6DDA9DDD7C9E}" destId="{BE9AE5ED-94CB-BD4D-91C2-84AC329E3356}" srcOrd="2" destOrd="0" presId="urn:microsoft.com/office/officeart/2005/8/layout/hierarchy5"/>
    <dgm:cxn modelId="{167B8360-7C33-7245-9C54-385C6EC62BBE}" type="presParOf" srcId="{BE9AE5ED-94CB-BD4D-91C2-84AC329E3356}" destId="{81BD7104-A729-F646-B0A5-9A772177BD44}" srcOrd="0" destOrd="0" presId="urn:microsoft.com/office/officeart/2005/8/layout/hierarchy5"/>
    <dgm:cxn modelId="{2A006334-0693-254F-9BC5-F95E11E937CA}" type="presParOf" srcId="{0938A822-325A-464D-A903-6DDA9DDD7C9E}" destId="{69634A2D-A834-974C-95E4-9092016AC8BA}" srcOrd="3" destOrd="0" presId="urn:microsoft.com/office/officeart/2005/8/layout/hierarchy5"/>
    <dgm:cxn modelId="{C427B39D-A623-1E43-B6E4-5C9FB778DF1E}" type="presParOf" srcId="{69634A2D-A834-974C-95E4-9092016AC8BA}" destId="{7C212B70-04D2-8945-8AC7-63C43B5A1E6F}" srcOrd="0" destOrd="0" presId="urn:microsoft.com/office/officeart/2005/8/layout/hierarchy5"/>
    <dgm:cxn modelId="{77C29CBC-B51A-F144-8F39-2F1719691B98}" type="presParOf" srcId="{69634A2D-A834-974C-95E4-9092016AC8BA}" destId="{D99207E7-6BDA-F04D-87A7-8746FFB33F16}" srcOrd="1" destOrd="0" presId="urn:microsoft.com/office/officeart/2005/8/layout/hierarchy5"/>
    <dgm:cxn modelId="{B78BBDF2-F3FA-F340-8C39-77AD2C90F30E}" type="presParOf" srcId="{D99207E7-6BDA-F04D-87A7-8746FFB33F16}" destId="{B641531B-357E-DF48-8BEB-E0B90408C20D}" srcOrd="0" destOrd="0" presId="urn:microsoft.com/office/officeart/2005/8/layout/hierarchy5"/>
    <dgm:cxn modelId="{D68FEFAC-6040-9A4D-A40D-7D0F82F7314A}" type="presParOf" srcId="{B641531B-357E-DF48-8BEB-E0B90408C20D}" destId="{8717E96E-C5E6-2940-939D-E31816B04EC5}" srcOrd="0" destOrd="0" presId="urn:microsoft.com/office/officeart/2005/8/layout/hierarchy5"/>
    <dgm:cxn modelId="{F3D71844-DC34-964C-94B1-5BC1B3D83C13}" type="presParOf" srcId="{D99207E7-6BDA-F04D-87A7-8746FFB33F16}" destId="{27DED967-7114-5346-8628-745DADEA8C0E}" srcOrd="1" destOrd="0" presId="urn:microsoft.com/office/officeart/2005/8/layout/hierarchy5"/>
    <dgm:cxn modelId="{2F260509-EEEF-F546-8977-41AC07816306}" type="presParOf" srcId="{27DED967-7114-5346-8628-745DADEA8C0E}" destId="{5F93798C-D579-BA40-AC3D-48C8859DB06A}" srcOrd="0" destOrd="0" presId="urn:microsoft.com/office/officeart/2005/8/layout/hierarchy5"/>
    <dgm:cxn modelId="{7B93FC0B-5632-0444-911C-A4BDBDFFB01C}" type="presParOf" srcId="{27DED967-7114-5346-8628-745DADEA8C0E}" destId="{70D350EC-EE1D-804F-8F5F-E076156E78AB}" srcOrd="1" destOrd="0" presId="urn:microsoft.com/office/officeart/2005/8/layout/hierarchy5"/>
    <dgm:cxn modelId="{696FA693-3274-944F-A098-7C405CC28C89}" type="presParOf" srcId="{D99207E7-6BDA-F04D-87A7-8746FFB33F16}" destId="{83D0256F-A309-BE4A-B0F7-2958EA029E66}" srcOrd="2" destOrd="0" presId="urn:microsoft.com/office/officeart/2005/8/layout/hierarchy5"/>
    <dgm:cxn modelId="{5E988568-8B7F-6E41-B0DD-89D80255DBC5}" type="presParOf" srcId="{83D0256F-A309-BE4A-B0F7-2958EA029E66}" destId="{C44D9981-508A-6F45-8C1F-372339E508A1}" srcOrd="0" destOrd="0" presId="urn:microsoft.com/office/officeart/2005/8/layout/hierarchy5"/>
    <dgm:cxn modelId="{613787E7-9F68-F246-BE24-16D659319B19}" type="presParOf" srcId="{D99207E7-6BDA-F04D-87A7-8746FFB33F16}" destId="{C794D0D0-09CA-224D-93DC-D94A828DFB46}" srcOrd="3" destOrd="0" presId="urn:microsoft.com/office/officeart/2005/8/layout/hierarchy5"/>
    <dgm:cxn modelId="{5C1C47FC-D7BB-DE4C-A6BC-48BF9116E88E}" type="presParOf" srcId="{C794D0D0-09CA-224D-93DC-D94A828DFB46}" destId="{79418B2B-1C4F-7F48-9747-6048263D61CF}" srcOrd="0" destOrd="0" presId="urn:microsoft.com/office/officeart/2005/8/layout/hierarchy5"/>
    <dgm:cxn modelId="{BABC5448-FA29-3E46-BB1A-0F182915CCED}" type="presParOf" srcId="{C794D0D0-09CA-224D-93DC-D94A828DFB46}" destId="{2BCF1155-1BC4-534B-8F7D-C9BC2C4B9A90}" srcOrd="1" destOrd="0" presId="urn:microsoft.com/office/officeart/2005/8/layout/hierarchy5"/>
    <dgm:cxn modelId="{726E6F97-40A8-B441-8EE4-0EC0FF8E2BD5}" type="presParOf" srcId="{2BCF1155-1BC4-534B-8F7D-C9BC2C4B9A90}" destId="{AFAA1740-B34C-7443-B123-43A3595192A9}" srcOrd="0" destOrd="0" presId="urn:microsoft.com/office/officeart/2005/8/layout/hierarchy5"/>
    <dgm:cxn modelId="{F88E4CDD-D8EE-BB48-B85F-7B7F0C8E55DB}" type="presParOf" srcId="{AFAA1740-B34C-7443-B123-43A3595192A9}" destId="{0A382DD6-2867-594C-81A6-DCD2C2B0E74F}" srcOrd="0" destOrd="0" presId="urn:microsoft.com/office/officeart/2005/8/layout/hierarchy5"/>
    <dgm:cxn modelId="{78B69201-7459-5348-9269-9B99C5307B55}" type="presParOf" srcId="{2BCF1155-1BC4-534B-8F7D-C9BC2C4B9A90}" destId="{7FB0A13B-ECA1-0D41-8160-4D4F5437FF37}" srcOrd="1" destOrd="0" presId="urn:microsoft.com/office/officeart/2005/8/layout/hierarchy5"/>
    <dgm:cxn modelId="{98C3040B-7DB9-7A45-920E-5900BC9F1D03}" type="presParOf" srcId="{7FB0A13B-ECA1-0D41-8160-4D4F5437FF37}" destId="{05BBC3C1-E165-4E4E-82F9-02AD3C253F0F}" srcOrd="0" destOrd="0" presId="urn:microsoft.com/office/officeart/2005/8/layout/hierarchy5"/>
    <dgm:cxn modelId="{8267ED71-A57B-1F4F-B018-3281C065B23B}" type="presParOf" srcId="{7FB0A13B-ECA1-0D41-8160-4D4F5437FF37}" destId="{CAFD46ED-5665-F54E-97F4-2343B166C617}" srcOrd="1" destOrd="0" presId="urn:microsoft.com/office/officeart/2005/8/layout/hierarchy5"/>
    <dgm:cxn modelId="{724F797E-47E5-CD4F-9DD4-2FDFBD63CA98}" type="presParOf" srcId="{CAFD46ED-5665-F54E-97F4-2343B166C617}" destId="{F63C4109-A649-EA4E-9DEA-7689C8883E6A}" srcOrd="0" destOrd="0" presId="urn:microsoft.com/office/officeart/2005/8/layout/hierarchy5"/>
    <dgm:cxn modelId="{612D40F7-76E2-534C-BBB3-8963C77115BD}" type="presParOf" srcId="{F63C4109-A649-EA4E-9DEA-7689C8883E6A}" destId="{B348C44C-D614-734D-8682-D246B4F381F8}" srcOrd="0" destOrd="0" presId="urn:microsoft.com/office/officeart/2005/8/layout/hierarchy5"/>
    <dgm:cxn modelId="{8DFF2636-601B-4448-A71A-4F70A88861B6}" type="presParOf" srcId="{CAFD46ED-5665-F54E-97F4-2343B166C617}" destId="{5BD136BA-DF35-E742-BBA7-353796610479}" srcOrd="1" destOrd="0" presId="urn:microsoft.com/office/officeart/2005/8/layout/hierarchy5"/>
    <dgm:cxn modelId="{CCBA1861-F5B3-A240-8A6F-B2FF4183263A}" type="presParOf" srcId="{5BD136BA-DF35-E742-BBA7-353796610479}" destId="{6D4C3EC6-F038-DE4E-92F1-63F2F00CF2B7}" srcOrd="0" destOrd="0" presId="urn:microsoft.com/office/officeart/2005/8/layout/hierarchy5"/>
    <dgm:cxn modelId="{655E9F71-B3BB-E14B-AA0A-F05601424B6C}" type="presParOf" srcId="{5BD136BA-DF35-E742-BBA7-353796610479}" destId="{68EF582F-2988-5C4B-A23A-240B681C0069}" srcOrd="1" destOrd="0" presId="urn:microsoft.com/office/officeart/2005/8/layout/hierarchy5"/>
    <dgm:cxn modelId="{4E43156C-FC40-7249-8BF3-1B7A51D06069}" type="presParOf" srcId="{68EF582F-2988-5C4B-A23A-240B681C0069}" destId="{7C154AD3-27D4-3D40-8016-CB57D7C9F4E5}" srcOrd="0" destOrd="0" presId="urn:microsoft.com/office/officeart/2005/8/layout/hierarchy5"/>
    <dgm:cxn modelId="{7F393DC2-E980-8F43-970F-274DDBD09C92}" type="presParOf" srcId="{7C154AD3-27D4-3D40-8016-CB57D7C9F4E5}" destId="{B4DA8219-D93D-F348-8441-C50545F82F17}" srcOrd="0" destOrd="0" presId="urn:microsoft.com/office/officeart/2005/8/layout/hierarchy5"/>
    <dgm:cxn modelId="{12F45FD1-BED7-6541-8264-330418AAA510}" type="presParOf" srcId="{68EF582F-2988-5C4B-A23A-240B681C0069}" destId="{5EC0A7DE-409D-9B4D-B18F-87ACF2472612}" srcOrd="1" destOrd="0" presId="urn:microsoft.com/office/officeart/2005/8/layout/hierarchy5"/>
    <dgm:cxn modelId="{E4A521B7-C268-9A4C-B7CE-8AE394A6258A}" type="presParOf" srcId="{5EC0A7DE-409D-9B4D-B18F-87ACF2472612}" destId="{D95D2DD4-1A15-974D-AB6A-88F3551C093E}" srcOrd="0" destOrd="0" presId="urn:microsoft.com/office/officeart/2005/8/layout/hierarchy5"/>
    <dgm:cxn modelId="{3995D4B3-3397-BB44-984D-8A4933F83C5A}" type="presParOf" srcId="{5EC0A7DE-409D-9B4D-B18F-87ACF2472612}" destId="{6ABC2FA1-5018-4F47-BAD6-C219A1539141}" srcOrd="1" destOrd="0" presId="urn:microsoft.com/office/officeart/2005/8/layout/hierarchy5"/>
    <dgm:cxn modelId="{2C912F2E-46A2-4448-8BF4-25236FEEFC62}" type="presParOf" srcId="{0938A822-325A-464D-A903-6DDA9DDD7C9E}" destId="{707D6012-A101-D641-ACAE-F23CD7DE8AC6}" srcOrd="4" destOrd="0" presId="urn:microsoft.com/office/officeart/2005/8/layout/hierarchy5"/>
    <dgm:cxn modelId="{B8B0D03B-A399-C74A-920F-6AB20B48B34B}" type="presParOf" srcId="{707D6012-A101-D641-ACAE-F23CD7DE8AC6}" destId="{E8F31D9A-B6C3-9C41-A0FD-E32A8DA18702}" srcOrd="0" destOrd="0" presId="urn:microsoft.com/office/officeart/2005/8/layout/hierarchy5"/>
    <dgm:cxn modelId="{BFAF15F6-C939-B14D-87CF-C770E454C354}" type="presParOf" srcId="{0938A822-325A-464D-A903-6DDA9DDD7C9E}" destId="{6FD1FED2-1AEA-4A45-BA23-5BBE39EDAA78}" srcOrd="5" destOrd="0" presId="urn:microsoft.com/office/officeart/2005/8/layout/hierarchy5"/>
    <dgm:cxn modelId="{781AB39E-8703-1440-8D1F-1B35DF68EF16}" type="presParOf" srcId="{6FD1FED2-1AEA-4A45-BA23-5BBE39EDAA78}" destId="{9BAB0A41-30E8-D644-A528-3541D85E195D}" srcOrd="0" destOrd="0" presId="urn:microsoft.com/office/officeart/2005/8/layout/hierarchy5"/>
    <dgm:cxn modelId="{68207820-7E84-1540-A82F-172AF7501F03}" type="presParOf" srcId="{6FD1FED2-1AEA-4A45-BA23-5BBE39EDAA78}" destId="{18ACCCD6-BB16-A24A-8758-96C327C47F2E}" srcOrd="1" destOrd="0" presId="urn:microsoft.com/office/officeart/2005/8/layout/hierarchy5"/>
    <dgm:cxn modelId="{DF5A5C82-B8E3-C742-A799-7102CDD74884}" type="presParOf" srcId="{18ACCCD6-BB16-A24A-8758-96C327C47F2E}" destId="{99AF0F73-9EFF-A247-BF1F-CEDEC59FE03A}" srcOrd="0" destOrd="0" presId="urn:microsoft.com/office/officeart/2005/8/layout/hierarchy5"/>
    <dgm:cxn modelId="{297A3C52-D22F-3A4E-A774-DEBB53FEA115}" type="presParOf" srcId="{99AF0F73-9EFF-A247-BF1F-CEDEC59FE03A}" destId="{31C803B5-96F5-F742-822B-9B616ABA096D}" srcOrd="0" destOrd="0" presId="urn:microsoft.com/office/officeart/2005/8/layout/hierarchy5"/>
    <dgm:cxn modelId="{1798713D-005C-F94A-9B61-80730D0938D7}" type="presParOf" srcId="{18ACCCD6-BB16-A24A-8758-96C327C47F2E}" destId="{5EB4489B-0B99-194E-B69C-4CB3CFEA133D}" srcOrd="1" destOrd="0" presId="urn:microsoft.com/office/officeart/2005/8/layout/hierarchy5"/>
    <dgm:cxn modelId="{F5C2D69C-F3BB-A845-A3A1-3CFCC06B07F3}" type="presParOf" srcId="{5EB4489B-0B99-194E-B69C-4CB3CFEA133D}" destId="{CF390E86-C73B-5F40-A862-94E796F8A287}" srcOrd="0" destOrd="0" presId="urn:microsoft.com/office/officeart/2005/8/layout/hierarchy5"/>
    <dgm:cxn modelId="{8D792202-66F3-8E47-8619-7F50DCCA230F}" type="presParOf" srcId="{5EB4489B-0B99-194E-B69C-4CB3CFEA133D}" destId="{AF77CFEB-2F62-7A41-99A3-EFC24440B949}" srcOrd="1" destOrd="0" presId="urn:microsoft.com/office/officeart/2005/8/layout/hierarchy5"/>
    <dgm:cxn modelId="{F2092F93-987F-994B-9699-8C6978106729}" type="presParOf" srcId="{18ACCCD6-BB16-A24A-8758-96C327C47F2E}" destId="{8EA27835-780E-574F-A4BD-9A5C143D7029}" srcOrd="2" destOrd="0" presId="urn:microsoft.com/office/officeart/2005/8/layout/hierarchy5"/>
    <dgm:cxn modelId="{DFB6E3E5-0D69-6247-A9A8-DF2C7A74F2A0}" type="presParOf" srcId="{8EA27835-780E-574F-A4BD-9A5C143D7029}" destId="{3975F6D2-E583-A04B-A87A-C64E4FA3C1DC}" srcOrd="0" destOrd="0" presId="urn:microsoft.com/office/officeart/2005/8/layout/hierarchy5"/>
    <dgm:cxn modelId="{1DF1E1ED-B4B1-5D48-B060-4FEC7B742E3E}" type="presParOf" srcId="{18ACCCD6-BB16-A24A-8758-96C327C47F2E}" destId="{86C3095A-22E1-5B43-AF66-AD70505DEC87}" srcOrd="3" destOrd="0" presId="urn:microsoft.com/office/officeart/2005/8/layout/hierarchy5"/>
    <dgm:cxn modelId="{FCB27F18-394D-E840-BCA7-C3CD113AA9F7}" type="presParOf" srcId="{86C3095A-22E1-5B43-AF66-AD70505DEC87}" destId="{2BAC23A3-A668-204D-A725-167665DA9A3B}" srcOrd="0" destOrd="0" presId="urn:microsoft.com/office/officeart/2005/8/layout/hierarchy5"/>
    <dgm:cxn modelId="{6FB6EC3E-2563-4647-A767-3C639BBC8FB8}" type="presParOf" srcId="{86C3095A-22E1-5B43-AF66-AD70505DEC87}" destId="{95A21A66-FB48-F945-84FD-53F44C9CAB23}" srcOrd="1" destOrd="0" presId="urn:microsoft.com/office/officeart/2005/8/layout/hierarchy5"/>
    <dgm:cxn modelId="{6CEE4500-D50F-F348-BC47-3039F8343FB4}" type="presParOf" srcId="{95A21A66-FB48-F945-84FD-53F44C9CAB23}" destId="{AF8BD093-9B28-794A-8523-CA06AAB26C31}" srcOrd="0" destOrd="0" presId="urn:microsoft.com/office/officeart/2005/8/layout/hierarchy5"/>
    <dgm:cxn modelId="{F8E06072-9552-454F-B0EA-B911948F20E8}" type="presParOf" srcId="{AF8BD093-9B28-794A-8523-CA06AAB26C31}" destId="{980EABDB-AB42-5947-A565-1BA59E3DF957}" srcOrd="0" destOrd="0" presId="urn:microsoft.com/office/officeart/2005/8/layout/hierarchy5"/>
    <dgm:cxn modelId="{D0AF7D1C-AF96-134A-A44A-F4F6C018E536}" type="presParOf" srcId="{95A21A66-FB48-F945-84FD-53F44C9CAB23}" destId="{14E07118-FD70-E647-A452-24B550E825EE}" srcOrd="1" destOrd="0" presId="urn:microsoft.com/office/officeart/2005/8/layout/hierarchy5"/>
    <dgm:cxn modelId="{B7863215-9172-744F-AFD6-CF1209721C5F}" type="presParOf" srcId="{14E07118-FD70-E647-A452-24B550E825EE}" destId="{A7465B98-D3D2-0D43-AA0A-A8746CC15808}" srcOrd="0" destOrd="0" presId="urn:microsoft.com/office/officeart/2005/8/layout/hierarchy5"/>
    <dgm:cxn modelId="{0FD40870-7334-FA4E-AB23-293E5AEBE9C2}" type="presParOf" srcId="{14E07118-FD70-E647-A452-24B550E825EE}" destId="{2555B70C-765C-6E4F-8B0B-B9590477C814}" srcOrd="1" destOrd="0" presId="urn:microsoft.com/office/officeart/2005/8/layout/hierarchy5"/>
    <dgm:cxn modelId="{D163A7C3-66D9-C44B-85DB-2426052A5220}" type="presParOf" srcId="{2555B70C-765C-6E4F-8B0B-B9590477C814}" destId="{FFB8E546-D9CA-DA45-A832-40B484ACDBE0}" srcOrd="0" destOrd="0" presId="urn:microsoft.com/office/officeart/2005/8/layout/hierarchy5"/>
    <dgm:cxn modelId="{58CE91AE-DD15-814B-AABF-177691AE6D44}" type="presParOf" srcId="{FFB8E546-D9CA-DA45-A832-40B484ACDBE0}" destId="{93B1170B-1251-B541-A9FB-772D7C9BD056}" srcOrd="0" destOrd="0" presId="urn:microsoft.com/office/officeart/2005/8/layout/hierarchy5"/>
    <dgm:cxn modelId="{7C0259DA-D5F5-1A4C-B1FF-B3F53F91AD8B}" type="presParOf" srcId="{2555B70C-765C-6E4F-8B0B-B9590477C814}" destId="{7C48AB5D-8ACD-2542-B424-F5933E709854}" srcOrd="1" destOrd="0" presId="urn:microsoft.com/office/officeart/2005/8/layout/hierarchy5"/>
    <dgm:cxn modelId="{01E9A20B-3BDE-8947-A70E-0FD7006E4006}" type="presParOf" srcId="{7C48AB5D-8ACD-2542-B424-F5933E709854}" destId="{7AC1F850-CEB2-B14F-9159-D019C8724C25}" srcOrd="0" destOrd="0" presId="urn:microsoft.com/office/officeart/2005/8/layout/hierarchy5"/>
    <dgm:cxn modelId="{4B5D017A-F621-D94B-97F8-216E50566ECA}" type="presParOf" srcId="{7C48AB5D-8ACD-2542-B424-F5933E709854}" destId="{A88D4A68-A4B1-6D4D-922A-AD0FA96910B4}" srcOrd="1" destOrd="0" presId="urn:microsoft.com/office/officeart/2005/8/layout/hierarchy5"/>
    <dgm:cxn modelId="{71109A5C-C449-5E4C-9994-9D78D1D9E611}" type="presParOf" srcId="{A88D4A68-A4B1-6D4D-922A-AD0FA96910B4}" destId="{A29CBED2-54ED-EA42-A8F1-C7BA2497CACA}" srcOrd="0" destOrd="0" presId="urn:microsoft.com/office/officeart/2005/8/layout/hierarchy5"/>
    <dgm:cxn modelId="{6BFE9949-E394-854E-8A70-BA578346627D}" type="presParOf" srcId="{A29CBED2-54ED-EA42-A8F1-C7BA2497CACA}" destId="{C678581E-A830-3149-BABA-6E1F7EC56DE2}" srcOrd="0" destOrd="0" presId="urn:microsoft.com/office/officeart/2005/8/layout/hierarchy5"/>
    <dgm:cxn modelId="{C9883B46-AF40-2742-BE86-22AF452BE08C}" type="presParOf" srcId="{A88D4A68-A4B1-6D4D-922A-AD0FA96910B4}" destId="{8E6A433F-9A7F-FB43-BE83-3F286F6537B5}" srcOrd="1" destOrd="0" presId="urn:microsoft.com/office/officeart/2005/8/layout/hierarchy5"/>
    <dgm:cxn modelId="{273F5261-E73F-1542-B2C3-524B688C891C}" type="presParOf" srcId="{8E6A433F-9A7F-FB43-BE83-3F286F6537B5}" destId="{9B65FB80-F571-FD46-A575-0F643AAA67ED}" srcOrd="0" destOrd="0" presId="urn:microsoft.com/office/officeart/2005/8/layout/hierarchy5"/>
    <dgm:cxn modelId="{A077EB4F-2755-2E49-B976-C27AC94B4D8E}" type="presParOf" srcId="{8E6A433F-9A7F-FB43-BE83-3F286F6537B5}" destId="{5079C335-12E0-F648-879D-F38E758A2B4C}" srcOrd="1" destOrd="0" presId="urn:microsoft.com/office/officeart/2005/8/layout/hierarchy5"/>
    <dgm:cxn modelId="{38010D92-C924-6342-B68C-C9590D87BB5A}" type="presParOf" srcId="{0938A822-325A-464D-A903-6DDA9DDD7C9E}" destId="{EB446140-6BFF-F248-BC25-7D1CA81796EE}" srcOrd="6" destOrd="0" presId="urn:microsoft.com/office/officeart/2005/8/layout/hierarchy5"/>
    <dgm:cxn modelId="{BEEFFEB9-5B3F-A841-98E6-510F443EAB3B}" type="presParOf" srcId="{EB446140-6BFF-F248-BC25-7D1CA81796EE}" destId="{7987626F-89E2-3941-B4EB-BD416F96072B}" srcOrd="0" destOrd="0" presId="urn:microsoft.com/office/officeart/2005/8/layout/hierarchy5"/>
    <dgm:cxn modelId="{147A8A77-8412-B546-B7CA-594D1BBBEE58}" type="presParOf" srcId="{0938A822-325A-464D-A903-6DDA9DDD7C9E}" destId="{A0545B8B-BE9B-754D-98D1-0D91E1E94177}" srcOrd="7" destOrd="0" presId="urn:microsoft.com/office/officeart/2005/8/layout/hierarchy5"/>
    <dgm:cxn modelId="{17085E5C-4C35-284A-BA51-44B69210279D}" type="presParOf" srcId="{A0545B8B-BE9B-754D-98D1-0D91E1E94177}" destId="{F6DF78C5-6082-664F-9920-61F79C3F4C19}" srcOrd="0" destOrd="0" presId="urn:microsoft.com/office/officeart/2005/8/layout/hierarchy5"/>
    <dgm:cxn modelId="{41A77F82-DBC3-2341-A0F4-7B989F874379}" type="presParOf" srcId="{A0545B8B-BE9B-754D-98D1-0D91E1E94177}" destId="{E7025A8A-99C5-7442-B5A5-FFDEEFB548B9}" srcOrd="1" destOrd="0" presId="urn:microsoft.com/office/officeart/2005/8/layout/hierarchy5"/>
    <dgm:cxn modelId="{8DC106C3-208A-7340-A940-67EA8405D262}" type="presParOf" srcId="{E7025A8A-99C5-7442-B5A5-FFDEEFB548B9}" destId="{C52CD973-8DC9-1E44-9D7C-4A72F632B123}" srcOrd="0" destOrd="0" presId="urn:microsoft.com/office/officeart/2005/8/layout/hierarchy5"/>
    <dgm:cxn modelId="{64D60B93-D08A-BC46-AC4B-04BC67469A52}" type="presParOf" srcId="{C52CD973-8DC9-1E44-9D7C-4A72F632B123}" destId="{3627512F-8918-8C41-B199-5F3A94BE94D6}" srcOrd="0" destOrd="0" presId="urn:microsoft.com/office/officeart/2005/8/layout/hierarchy5"/>
    <dgm:cxn modelId="{A6D5EF40-4F6A-2545-9B61-8D885B7F387D}" type="presParOf" srcId="{E7025A8A-99C5-7442-B5A5-FFDEEFB548B9}" destId="{89F8E90F-952B-4148-B232-7BCFF7A79828}" srcOrd="1" destOrd="0" presId="urn:microsoft.com/office/officeart/2005/8/layout/hierarchy5"/>
    <dgm:cxn modelId="{0FEFD6D8-2531-9746-85D6-D7543ACBB465}" type="presParOf" srcId="{89F8E90F-952B-4148-B232-7BCFF7A79828}" destId="{ABE7F4BB-D483-7640-B38B-4C210C155D38}" srcOrd="0" destOrd="0" presId="urn:microsoft.com/office/officeart/2005/8/layout/hierarchy5"/>
    <dgm:cxn modelId="{DCA73DD9-478D-EC4C-AA4D-617BBFD5A654}" type="presParOf" srcId="{89F8E90F-952B-4148-B232-7BCFF7A79828}" destId="{1ECED622-A178-4346-9671-8B38F89F27C2}" srcOrd="1" destOrd="0" presId="urn:microsoft.com/office/officeart/2005/8/layout/hierarchy5"/>
    <dgm:cxn modelId="{DCF98C6F-6C8E-4E46-98F8-6437BD453745}" type="presParOf" srcId="{E7025A8A-99C5-7442-B5A5-FFDEEFB548B9}" destId="{CFCE0CF0-D0DD-544D-B01D-961E88B5F51F}" srcOrd="2" destOrd="0" presId="urn:microsoft.com/office/officeart/2005/8/layout/hierarchy5"/>
    <dgm:cxn modelId="{673C63AD-A9E8-804C-9325-4FC55DD1615F}" type="presParOf" srcId="{CFCE0CF0-D0DD-544D-B01D-961E88B5F51F}" destId="{98F5E447-22A9-304F-A5A0-501EB00CBC02}" srcOrd="0" destOrd="0" presId="urn:microsoft.com/office/officeart/2005/8/layout/hierarchy5"/>
    <dgm:cxn modelId="{BC4E2359-CF63-884A-A45B-BF92EAEF71C5}" type="presParOf" srcId="{E7025A8A-99C5-7442-B5A5-FFDEEFB548B9}" destId="{1112BD5F-BE4F-7447-B0EF-8B8A18494692}" srcOrd="3" destOrd="0" presId="urn:microsoft.com/office/officeart/2005/8/layout/hierarchy5"/>
    <dgm:cxn modelId="{384A2CCA-728D-1B44-9BE0-26F4256EDC15}" type="presParOf" srcId="{1112BD5F-BE4F-7447-B0EF-8B8A18494692}" destId="{3CF0D68F-0B5F-7746-B24B-01DCD4D3C446}" srcOrd="0" destOrd="0" presId="urn:microsoft.com/office/officeart/2005/8/layout/hierarchy5"/>
    <dgm:cxn modelId="{5FB51DBB-A4A4-0144-BC37-FA1069325D67}" type="presParOf" srcId="{1112BD5F-BE4F-7447-B0EF-8B8A18494692}" destId="{EB6FB730-AC79-0D4C-B115-8727CAB7275C}" srcOrd="1" destOrd="0" presId="urn:microsoft.com/office/officeart/2005/8/layout/hierarchy5"/>
    <dgm:cxn modelId="{9EF4640E-A541-C440-B85D-CDE1F3D8BEFE}" type="presParOf" srcId="{EB6FB730-AC79-0D4C-B115-8727CAB7275C}" destId="{4419FB7A-4209-2145-92B5-5226286F581F}" srcOrd="0" destOrd="0" presId="urn:microsoft.com/office/officeart/2005/8/layout/hierarchy5"/>
    <dgm:cxn modelId="{412334AE-1E69-2D47-94AE-B8F12D50ED85}" type="presParOf" srcId="{4419FB7A-4209-2145-92B5-5226286F581F}" destId="{E1987246-6C07-7C42-A5DB-5FD1AECC7FA3}" srcOrd="0" destOrd="0" presId="urn:microsoft.com/office/officeart/2005/8/layout/hierarchy5"/>
    <dgm:cxn modelId="{79E9A6BF-4714-5642-ACB6-7B36C61C0FFE}" type="presParOf" srcId="{EB6FB730-AC79-0D4C-B115-8727CAB7275C}" destId="{EB1CA84D-4107-2141-A60E-60B6086FE565}" srcOrd="1" destOrd="0" presId="urn:microsoft.com/office/officeart/2005/8/layout/hierarchy5"/>
    <dgm:cxn modelId="{4523618D-3AC9-8040-B741-056D08978A7A}" type="presParOf" srcId="{EB1CA84D-4107-2141-A60E-60B6086FE565}" destId="{4E1DA620-7AE0-AE46-93AA-3588E50EF7E9}" srcOrd="0" destOrd="0" presId="urn:microsoft.com/office/officeart/2005/8/layout/hierarchy5"/>
    <dgm:cxn modelId="{77BE7B5F-252B-1744-88E5-2F2B2446F69D}" type="presParOf" srcId="{EB1CA84D-4107-2141-A60E-60B6086FE565}" destId="{5089AA69-BF11-7B4F-84DD-CB08A174537A}" srcOrd="1" destOrd="0" presId="urn:microsoft.com/office/officeart/2005/8/layout/hierarchy5"/>
    <dgm:cxn modelId="{A360A58D-7913-2B49-98DE-68F447403A80}" type="presParOf" srcId="{5089AA69-BF11-7B4F-84DD-CB08A174537A}" destId="{C027BB54-0547-0743-B65D-52D638D6B346}" srcOrd="0" destOrd="0" presId="urn:microsoft.com/office/officeart/2005/8/layout/hierarchy5"/>
    <dgm:cxn modelId="{5AC21A7E-2301-684A-9E07-C27F8F2F7A99}" type="presParOf" srcId="{C027BB54-0547-0743-B65D-52D638D6B346}" destId="{13E943B3-8882-734B-98FB-5D781940B9A9}" srcOrd="0" destOrd="0" presId="urn:microsoft.com/office/officeart/2005/8/layout/hierarchy5"/>
    <dgm:cxn modelId="{136FB215-F02F-DC4C-B994-16B912FAB928}" type="presParOf" srcId="{5089AA69-BF11-7B4F-84DD-CB08A174537A}" destId="{D621BF37-5625-9541-BFA8-C88FE804B7A2}" srcOrd="1" destOrd="0" presId="urn:microsoft.com/office/officeart/2005/8/layout/hierarchy5"/>
    <dgm:cxn modelId="{5874EE9D-018A-FC4F-8B12-5E3E5F5E6331}" type="presParOf" srcId="{D621BF37-5625-9541-BFA8-C88FE804B7A2}" destId="{7A1767F4-A166-8948-BC5E-B94A45A4390B}" srcOrd="0" destOrd="0" presId="urn:microsoft.com/office/officeart/2005/8/layout/hierarchy5"/>
    <dgm:cxn modelId="{8FA9482A-7EC2-E541-90AF-643DE9A534A9}" type="presParOf" srcId="{D621BF37-5625-9541-BFA8-C88FE804B7A2}" destId="{7E3F4B5C-3261-6745-96C5-684F4E7376C6}" srcOrd="1" destOrd="0" presId="urn:microsoft.com/office/officeart/2005/8/layout/hierarchy5"/>
    <dgm:cxn modelId="{CB4E760B-AC93-7F4A-8737-24A13F4C6106}" type="presParOf" srcId="{7E3F4B5C-3261-6745-96C5-684F4E7376C6}" destId="{50DC2A2A-F39B-284C-8D93-D0792F6F6262}" srcOrd="0" destOrd="0" presId="urn:microsoft.com/office/officeart/2005/8/layout/hierarchy5"/>
    <dgm:cxn modelId="{0A252ED2-B0B7-F348-94EB-5FAADEF29739}" type="presParOf" srcId="{50DC2A2A-F39B-284C-8D93-D0792F6F6262}" destId="{B3237DC7-1DA9-804E-8968-772A20083B46}" srcOrd="0" destOrd="0" presId="urn:microsoft.com/office/officeart/2005/8/layout/hierarchy5"/>
    <dgm:cxn modelId="{A8BDF24A-16A7-4F49-9A33-675846F6CF6B}" type="presParOf" srcId="{7E3F4B5C-3261-6745-96C5-684F4E7376C6}" destId="{3738346E-133F-0D44-B544-C3FAFEF2E339}" srcOrd="1" destOrd="0" presId="urn:microsoft.com/office/officeart/2005/8/layout/hierarchy5"/>
    <dgm:cxn modelId="{B52D5726-2CEA-7C4F-815F-C07C3D78D78E}" type="presParOf" srcId="{3738346E-133F-0D44-B544-C3FAFEF2E339}" destId="{B56F1B09-8FC6-5B49-93DF-0F4AC6BD0FF0}" srcOrd="0" destOrd="0" presId="urn:microsoft.com/office/officeart/2005/8/layout/hierarchy5"/>
    <dgm:cxn modelId="{9CC79D42-AD9E-574F-B391-C051BDF46707}" type="presParOf" srcId="{3738346E-133F-0D44-B544-C3FAFEF2E339}" destId="{37347222-C428-264E-A0CE-DA63BC61842E}" srcOrd="1" destOrd="0" presId="urn:microsoft.com/office/officeart/2005/8/layout/hierarchy5"/>
    <dgm:cxn modelId="{10BF7E5F-602F-4641-A339-BF2D1356E690}" type="presParOf" srcId="{7E3F4B5C-3261-6745-96C5-684F4E7376C6}" destId="{66976B40-06C0-A249-B75E-477C601B5026}" srcOrd="2" destOrd="0" presId="urn:microsoft.com/office/officeart/2005/8/layout/hierarchy5"/>
    <dgm:cxn modelId="{4F767547-C700-534F-B5A7-4D13F291C7BF}" type="presParOf" srcId="{66976B40-06C0-A249-B75E-477C601B5026}" destId="{74A58643-6E79-9543-A22D-E8DB3D9CF2AE}" srcOrd="0" destOrd="0" presId="urn:microsoft.com/office/officeart/2005/8/layout/hierarchy5"/>
    <dgm:cxn modelId="{96AE2618-7183-DA4D-81D9-96D89DEB6B57}" type="presParOf" srcId="{7E3F4B5C-3261-6745-96C5-684F4E7376C6}" destId="{576799B1-537B-8A45-B2E6-9F72095E6466}" srcOrd="3" destOrd="0" presId="urn:microsoft.com/office/officeart/2005/8/layout/hierarchy5"/>
    <dgm:cxn modelId="{353D6BD5-DCD5-414F-8E2E-C7F2A5D4F982}" type="presParOf" srcId="{576799B1-537B-8A45-B2E6-9F72095E6466}" destId="{2A4C818C-3A85-E243-8161-533018BE1867}" srcOrd="0" destOrd="0" presId="urn:microsoft.com/office/officeart/2005/8/layout/hierarchy5"/>
    <dgm:cxn modelId="{CF48BD7A-92F8-F446-A9FC-852EAC42CCF8}" type="presParOf" srcId="{576799B1-537B-8A45-B2E6-9F72095E6466}" destId="{C5A42B5D-38C1-844F-9C2A-E1067BA50521}" srcOrd="1" destOrd="0" presId="urn:microsoft.com/office/officeart/2005/8/layout/hierarchy5"/>
    <dgm:cxn modelId="{3B5415A4-ADDE-C64F-A733-694CF61829B7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AAB99-AA5F-5F48-82D5-BFD5AAD5479D}" type="doc">
      <dgm:prSet loTypeId="urn:microsoft.com/office/officeart/2005/8/layout/hierarchy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BB232-ACEA-6746-AA2A-11BECE83A30A}">
      <dgm:prSet phldrT="[Text]"/>
      <dgm:spPr/>
      <dgm:t>
        <a:bodyPr/>
        <a:lstStyle/>
        <a:p>
          <a:r>
            <a:rPr lang="en-US" smtClean="0"/>
            <a:t>Welcome / login</a:t>
          </a:r>
          <a:endParaRPr lang="en-US"/>
        </a:p>
      </dgm:t>
    </dgm:pt>
    <dgm:pt modelId="{8F412041-455B-C648-BFBE-FB4D18907D21}" type="parTrans" cxnId="{6940920D-0E04-AA4D-99E8-7E2BFC8CE349}">
      <dgm:prSet/>
      <dgm:spPr/>
      <dgm:t>
        <a:bodyPr/>
        <a:lstStyle/>
        <a:p>
          <a:endParaRPr lang="en-US"/>
        </a:p>
      </dgm:t>
    </dgm:pt>
    <dgm:pt modelId="{230B64A4-E215-EF42-9844-4730E018FEA8}" type="sibTrans" cxnId="{6940920D-0E04-AA4D-99E8-7E2BFC8CE349}">
      <dgm:prSet/>
      <dgm:spPr/>
      <dgm:t>
        <a:bodyPr/>
        <a:lstStyle/>
        <a:p>
          <a:endParaRPr lang="en-US"/>
        </a:p>
      </dgm:t>
    </dgm:pt>
    <dgm:pt modelId="{8167B971-31D0-8440-9B92-315071BDD76E}">
      <dgm:prSet phldrT="[Text]"/>
      <dgm:spPr/>
      <dgm:t>
        <a:bodyPr/>
        <a:lstStyle/>
        <a:p>
          <a:r>
            <a:rPr lang="en-US" smtClean="0"/>
            <a:t>Waiters</a:t>
          </a:r>
          <a:endParaRPr lang="en-US"/>
        </a:p>
      </dgm:t>
    </dgm:pt>
    <dgm:pt modelId="{0E5456F8-729D-6445-BFEA-22FBAACEAFF1}" type="parTrans" cxnId="{70AB80C3-31BC-5A41-BFE5-A55F94F30FFB}">
      <dgm:prSet/>
      <dgm:spPr/>
      <dgm:t>
        <a:bodyPr/>
        <a:lstStyle/>
        <a:p>
          <a:endParaRPr lang="en-US"/>
        </a:p>
      </dgm:t>
    </dgm:pt>
    <dgm:pt modelId="{CCFBB5F9-AFF5-8D41-80AD-A3AFEC4C2472}" type="sibTrans" cxnId="{70AB80C3-31BC-5A41-BFE5-A55F94F30FFB}">
      <dgm:prSet/>
      <dgm:spPr/>
      <dgm:t>
        <a:bodyPr/>
        <a:lstStyle/>
        <a:p>
          <a:endParaRPr lang="en-US"/>
        </a:p>
      </dgm:t>
    </dgm:pt>
    <dgm:pt modelId="{29C0FF98-2084-7A4F-B81F-AA3C17508FA6}">
      <dgm:prSet phldrT="[Text]"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CAA0CD12-0B92-5D48-BEB8-C5B72392FE5C}" type="parTrans" cxnId="{9E56B803-E49E-8843-AB83-7F7DC255AA2E}">
      <dgm:prSet/>
      <dgm:spPr/>
      <dgm:t>
        <a:bodyPr/>
        <a:lstStyle/>
        <a:p>
          <a:endParaRPr lang="en-US"/>
        </a:p>
      </dgm:t>
    </dgm:pt>
    <dgm:pt modelId="{75E89B65-6139-1242-AFD0-2CE5EFD70167}" type="sibTrans" cxnId="{9E56B803-E49E-8843-AB83-7F7DC255AA2E}">
      <dgm:prSet/>
      <dgm:spPr/>
      <dgm:t>
        <a:bodyPr/>
        <a:lstStyle/>
        <a:p>
          <a:endParaRPr lang="en-US"/>
        </a:p>
      </dgm:t>
    </dgm:pt>
    <dgm:pt modelId="{85732159-C1EF-4C4F-ADFF-0D621EA783DC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0E909F66-641D-FA47-8B14-CDFEB178ACF8}" type="parTrans" cxnId="{1D3782DA-CA46-B64B-A6C2-9DC47E955282}">
      <dgm:prSet/>
      <dgm:spPr/>
      <dgm:t>
        <a:bodyPr/>
        <a:lstStyle/>
        <a:p>
          <a:endParaRPr lang="en-US"/>
        </a:p>
      </dgm:t>
    </dgm:pt>
    <dgm:pt modelId="{ED9F0F3E-C4D2-8142-91FC-C88C7899F50C}" type="sibTrans" cxnId="{1D3782DA-CA46-B64B-A6C2-9DC47E955282}">
      <dgm:prSet/>
      <dgm:spPr/>
      <dgm:t>
        <a:bodyPr/>
        <a:lstStyle/>
        <a:p>
          <a:endParaRPr lang="en-US"/>
        </a:p>
      </dgm:t>
    </dgm:pt>
    <dgm:pt modelId="{561A2E02-5883-AB4A-8498-E4D140E86F9F}">
      <dgm:prSet phldrT="[Text]"/>
      <dgm:spPr/>
      <dgm:t>
        <a:bodyPr/>
        <a:lstStyle/>
        <a:p>
          <a:r>
            <a:rPr lang="en-US" smtClean="0"/>
            <a:t>Show 1 selected</a:t>
          </a:r>
          <a:endParaRPr lang="en-US"/>
        </a:p>
      </dgm:t>
    </dgm:pt>
    <dgm:pt modelId="{F260D1F4-8C7D-964E-B4C0-7312F5A55945}" type="parTrans" cxnId="{F8B869A4-819E-A043-8458-2178C3C92632}">
      <dgm:prSet/>
      <dgm:spPr/>
      <dgm:t>
        <a:bodyPr/>
        <a:lstStyle/>
        <a:p>
          <a:endParaRPr lang="en-US"/>
        </a:p>
      </dgm:t>
    </dgm:pt>
    <dgm:pt modelId="{D5779F88-39FD-854E-9F6D-2EE33F12D144}" type="sibTrans" cxnId="{F8B869A4-819E-A043-8458-2178C3C92632}">
      <dgm:prSet/>
      <dgm:spPr/>
      <dgm:t>
        <a:bodyPr/>
        <a:lstStyle/>
        <a:p>
          <a:endParaRPr lang="en-US"/>
        </a:p>
      </dgm:t>
    </dgm:pt>
    <dgm:pt modelId="{79DEFCC2-95D7-F84C-ACEA-B71429802CB4}">
      <dgm:prSet phldrT="[Text]"/>
      <dgm:spPr/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0A4A53E0-D454-7F4C-BEE3-09748151B77B}" type="parTrans" cxnId="{22AC96EC-82AC-EF4D-85B0-DC1CCBE2760A}">
      <dgm:prSet/>
      <dgm:spPr/>
      <dgm:t>
        <a:bodyPr/>
        <a:lstStyle/>
        <a:p>
          <a:endParaRPr lang="en-US"/>
        </a:p>
      </dgm:t>
    </dgm:pt>
    <dgm:pt modelId="{8C53B088-207F-5242-BBE0-8056771683BB}" type="sibTrans" cxnId="{22AC96EC-82AC-EF4D-85B0-DC1CCBE2760A}">
      <dgm:prSet/>
      <dgm:spPr/>
      <dgm:t>
        <a:bodyPr/>
        <a:lstStyle/>
        <a:p>
          <a:endParaRPr lang="en-US"/>
        </a:p>
      </dgm:t>
    </dgm:pt>
    <dgm:pt modelId="{AE56A612-0DEB-C744-9262-765430D29D51}">
      <dgm:prSet phldrT="[Text]"/>
      <dgm:spPr/>
      <dgm:t>
        <a:bodyPr/>
        <a:lstStyle/>
        <a:p>
          <a:r>
            <a:rPr lang="en-US" smtClean="0"/>
            <a:t>Delete</a:t>
          </a:r>
          <a:endParaRPr lang="en-US"/>
        </a:p>
      </dgm:t>
    </dgm:pt>
    <dgm:pt modelId="{355C6C4A-1108-F24A-968D-3440191938EE}" type="parTrans" cxnId="{02C8A4E7-A57C-7A4A-B4E8-06A4787F5E59}">
      <dgm:prSet/>
      <dgm:spPr/>
      <dgm:t>
        <a:bodyPr/>
        <a:lstStyle/>
        <a:p>
          <a:endParaRPr lang="en-US"/>
        </a:p>
      </dgm:t>
    </dgm:pt>
    <dgm:pt modelId="{021378E8-5E44-5E49-A251-1C005AAC2C07}" type="sibTrans" cxnId="{02C8A4E7-A57C-7A4A-B4E8-06A4787F5E59}">
      <dgm:prSet/>
      <dgm:spPr/>
      <dgm:t>
        <a:bodyPr/>
        <a:lstStyle/>
        <a:p>
          <a:endParaRPr lang="en-US"/>
        </a:p>
      </dgm:t>
    </dgm:pt>
    <dgm:pt modelId="{2E917648-77FF-D640-8ADC-E1B0F84FD605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9D96EF5C-A0BF-5244-932E-1C88E8F9DE4F}" type="parTrans" cxnId="{B1D6472B-A055-FD46-BA5E-274119F303AB}">
      <dgm:prSet/>
      <dgm:spPr/>
      <dgm:t>
        <a:bodyPr/>
        <a:lstStyle/>
        <a:p>
          <a:endParaRPr lang="en-US"/>
        </a:p>
      </dgm:t>
    </dgm:pt>
    <dgm:pt modelId="{BF9B6BEA-C50C-AC45-9CE7-E7781D026013}" type="sibTrans" cxnId="{B1D6472B-A055-FD46-BA5E-274119F303AB}">
      <dgm:prSet/>
      <dgm:spPr/>
      <dgm:t>
        <a:bodyPr/>
        <a:lstStyle/>
        <a:p>
          <a:endParaRPr lang="en-US"/>
        </a:p>
      </dgm:t>
    </dgm:pt>
    <dgm:pt modelId="{D6DE77C8-8905-054B-92BE-5E8956E85BA2}">
      <dgm:prSet phldrT="[Text]"/>
      <dgm:spPr/>
      <dgm:t>
        <a:bodyPr/>
        <a:lstStyle/>
        <a:p>
          <a:r>
            <a:rPr lang="en-US" smtClean="0"/>
            <a:t>Bills</a:t>
          </a:r>
          <a:endParaRPr lang="en-US"/>
        </a:p>
      </dgm:t>
    </dgm:pt>
    <dgm:pt modelId="{8060CFB2-5A5B-BB4C-8A21-A03D33A813D8}" type="parTrans" cxnId="{6EC534B4-60A6-C14E-AA82-F7FF0FE1B899}">
      <dgm:prSet/>
      <dgm:spPr/>
      <dgm:t>
        <a:bodyPr/>
        <a:lstStyle/>
        <a:p>
          <a:endParaRPr lang="en-US"/>
        </a:p>
      </dgm:t>
    </dgm:pt>
    <dgm:pt modelId="{1638A792-6B65-2341-8464-86662218E503}" type="sibTrans" cxnId="{6EC534B4-60A6-C14E-AA82-F7FF0FE1B899}">
      <dgm:prSet/>
      <dgm:spPr/>
      <dgm:t>
        <a:bodyPr/>
        <a:lstStyle/>
        <a:p>
          <a:endParaRPr lang="en-US"/>
        </a:p>
      </dgm:t>
    </dgm:pt>
    <dgm:pt modelId="{A4B71D72-EB23-1F45-B6C8-A39017EAEE7C}">
      <dgm:prSet phldrT="[Text]"/>
      <dgm:spPr/>
      <dgm:t>
        <a:bodyPr/>
        <a:lstStyle/>
        <a:p>
          <a:r>
            <a:rPr lang="en-US" smtClean="0"/>
            <a:t>Show 1 bill</a:t>
          </a:r>
          <a:endParaRPr lang="en-US"/>
        </a:p>
      </dgm:t>
    </dgm:pt>
    <dgm:pt modelId="{BB2FEE10-3C22-8049-85CB-4EFB2FAE1AEE}" type="parTrans" cxnId="{CBF5081E-A934-4344-8565-E554B0C2BC3C}">
      <dgm:prSet/>
      <dgm:spPr/>
      <dgm:t>
        <a:bodyPr/>
        <a:lstStyle/>
        <a:p>
          <a:endParaRPr lang="en-US"/>
        </a:p>
      </dgm:t>
    </dgm:pt>
    <dgm:pt modelId="{983183C2-BD85-F74F-8BF1-AC4FDCB25356}" type="sibTrans" cxnId="{CBF5081E-A934-4344-8565-E554B0C2BC3C}">
      <dgm:prSet/>
      <dgm:spPr/>
      <dgm:t>
        <a:bodyPr/>
        <a:lstStyle/>
        <a:p>
          <a:endParaRPr lang="en-US"/>
        </a:p>
      </dgm:t>
    </dgm:pt>
    <dgm:pt modelId="{ACC82302-74B9-5E45-906D-84D8F273C5AA}">
      <dgm:prSet phldrT="[Text]"/>
      <dgm:spPr/>
      <dgm:t>
        <a:bodyPr/>
        <a:lstStyle/>
        <a:p>
          <a:r>
            <a:rPr lang="en-US" smtClean="0"/>
            <a:t>Edit (add/remove food)</a:t>
          </a:r>
          <a:endParaRPr lang="en-US"/>
        </a:p>
      </dgm:t>
    </dgm:pt>
    <dgm:pt modelId="{A9CD091E-D994-3E4C-85A8-890DC5C463F9}" type="parTrans" cxnId="{0AFE3A84-F7B3-C442-99BB-419A894F1E25}">
      <dgm:prSet/>
      <dgm:spPr/>
      <dgm:t>
        <a:bodyPr/>
        <a:lstStyle/>
        <a:p>
          <a:endParaRPr lang="en-US"/>
        </a:p>
      </dgm:t>
    </dgm:pt>
    <dgm:pt modelId="{B0ADFFDC-0C43-594F-95FC-89C2188633EB}" type="sibTrans" cxnId="{0AFE3A84-F7B3-C442-99BB-419A894F1E25}">
      <dgm:prSet/>
      <dgm:spPr/>
      <dgm:t>
        <a:bodyPr/>
        <a:lstStyle/>
        <a:p>
          <a:endParaRPr lang="en-US"/>
        </a:p>
      </dgm:t>
    </dgm:pt>
    <dgm:pt modelId="{5E05234B-B8F4-1945-B310-4A311F3E8F65}">
      <dgm:prSet phldrT="[Text]"/>
      <dgm:spPr/>
      <dgm:t>
        <a:bodyPr/>
        <a:lstStyle/>
        <a:p>
          <a:r>
            <a:rPr lang="en-US" smtClean="0"/>
            <a:t>Delete (cancel bill)</a:t>
          </a:r>
          <a:endParaRPr lang="en-US"/>
        </a:p>
      </dgm:t>
    </dgm:pt>
    <dgm:pt modelId="{542E5554-A382-EE47-BACD-6E5376DEF0EE}" type="parTrans" cxnId="{8B0B8280-AC0B-3645-B785-B09F340A2307}">
      <dgm:prSet/>
      <dgm:spPr/>
      <dgm:t>
        <a:bodyPr/>
        <a:lstStyle/>
        <a:p>
          <a:endParaRPr lang="en-US"/>
        </a:p>
      </dgm:t>
    </dgm:pt>
    <dgm:pt modelId="{3551D7EE-042F-B140-B9ED-060A9D2AFBEA}" type="sibTrans" cxnId="{8B0B8280-AC0B-3645-B785-B09F340A2307}">
      <dgm:prSet/>
      <dgm:spPr/>
      <dgm:t>
        <a:bodyPr/>
        <a:lstStyle/>
        <a:p>
          <a:endParaRPr lang="en-US"/>
        </a:p>
      </dgm:t>
    </dgm:pt>
    <dgm:pt modelId="{2CACB0E6-3500-7B4C-A738-8ED10B2E7AC3}">
      <dgm:prSet phldrT="[Text]"/>
      <dgm:spPr/>
      <dgm:t>
        <a:bodyPr/>
        <a:lstStyle/>
        <a:p>
          <a:r>
            <a:rPr lang="en-US"/>
            <a:t>Close bill (print receipt, add tip y/n)</a:t>
          </a:r>
        </a:p>
      </dgm:t>
    </dgm:pt>
    <dgm:pt modelId="{F76772F7-D301-CB46-957A-5F051093063B}" type="parTrans" cxnId="{7D749B5F-899D-FF4B-856B-B4D0668FDA50}">
      <dgm:prSet/>
      <dgm:spPr/>
      <dgm:t>
        <a:bodyPr/>
        <a:lstStyle/>
        <a:p>
          <a:endParaRPr lang="en-US"/>
        </a:p>
      </dgm:t>
    </dgm:pt>
    <dgm:pt modelId="{BB885EF2-4898-DB46-8ED8-FD213431D738}" type="sibTrans" cxnId="{7D749B5F-899D-FF4B-856B-B4D0668FDA50}">
      <dgm:prSet/>
      <dgm:spPr/>
      <dgm:t>
        <a:bodyPr/>
        <a:lstStyle/>
        <a:p>
          <a:endParaRPr lang="en-US"/>
        </a:p>
      </dgm:t>
    </dgm:pt>
    <dgm:pt modelId="{8EF707BB-D494-3A48-8B8C-6C6420622E41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E6995F38-A926-A04A-A77C-56D0B16196BE}" type="parTrans" cxnId="{6B474A30-2A9F-C84F-A0C3-D42F2C00A361}">
      <dgm:prSet/>
      <dgm:spPr/>
      <dgm:t>
        <a:bodyPr/>
        <a:lstStyle/>
        <a:p>
          <a:endParaRPr lang="en-US"/>
        </a:p>
      </dgm:t>
    </dgm:pt>
    <dgm:pt modelId="{8F16BA26-F3FA-6241-8C04-33F09C603A56}" type="sibTrans" cxnId="{6B474A30-2A9F-C84F-A0C3-D42F2C00A361}">
      <dgm:prSet/>
      <dgm:spPr/>
      <dgm:t>
        <a:bodyPr/>
        <a:lstStyle/>
        <a:p>
          <a:endParaRPr lang="en-US"/>
        </a:p>
      </dgm:t>
    </dgm:pt>
    <dgm:pt modelId="{48B78851-0412-0144-A2E9-B1ACC7032A81}">
      <dgm:prSet phldrT="[Text]"/>
      <dgm:spPr/>
      <dgm:t>
        <a:bodyPr/>
        <a:lstStyle/>
        <a:p>
          <a:r>
            <a:rPr lang="en-US" smtClean="0"/>
            <a:t>Add new</a:t>
          </a:r>
          <a:endParaRPr lang="en-US"/>
        </a:p>
      </dgm:t>
    </dgm:pt>
    <dgm:pt modelId="{E267D117-EA4D-684A-9CD6-FF65ABCA4C61}" type="parTrans" cxnId="{0BC0099E-019A-8944-905B-2F108758EFCC}">
      <dgm:prSet/>
      <dgm:spPr/>
      <dgm:t>
        <a:bodyPr/>
        <a:lstStyle/>
        <a:p>
          <a:endParaRPr lang="en-US"/>
        </a:p>
      </dgm:t>
    </dgm:pt>
    <dgm:pt modelId="{9F12317B-1A5F-E74C-996F-44FE76CC6BA8}" type="sibTrans" cxnId="{0BC0099E-019A-8944-905B-2F108758EFCC}">
      <dgm:prSet/>
      <dgm:spPr/>
      <dgm:t>
        <a:bodyPr/>
        <a:lstStyle/>
        <a:p>
          <a:endParaRPr lang="en-US"/>
        </a:p>
      </dgm:t>
    </dgm:pt>
    <dgm:pt modelId="{71B03CCA-511D-6D47-8BD3-1AA115898E79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814C9FC4-D616-0744-8ECD-FA6459C2CD0F}" type="parTrans" cxnId="{AC3370BF-8139-D94E-BE65-A9DC570B32F3}">
      <dgm:prSet/>
      <dgm:spPr/>
      <dgm:t>
        <a:bodyPr/>
        <a:lstStyle/>
        <a:p>
          <a:endParaRPr lang="en-US"/>
        </a:p>
      </dgm:t>
    </dgm:pt>
    <dgm:pt modelId="{5FAE0663-FD96-A248-B2FF-C5D6D9711E92}" type="sibTrans" cxnId="{AC3370BF-8139-D94E-BE65-A9DC570B32F3}">
      <dgm:prSet/>
      <dgm:spPr/>
      <dgm:t>
        <a:bodyPr/>
        <a:lstStyle/>
        <a:p>
          <a:endParaRPr lang="en-US"/>
        </a:p>
      </dgm:t>
    </dgm:pt>
    <dgm:pt modelId="{E237BA8A-F307-E342-AE4A-619F23FEFD5B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F73CB0C2-D30C-EE4D-A6B7-8575BDF61290}" type="parTrans" cxnId="{B682B5A5-B9DB-7B4C-B98F-FFB5ED9ECB2C}">
      <dgm:prSet/>
      <dgm:spPr/>
      <dgm:t>
        <a:bodyPr/>
        <a:lstStyle/>
        <a:p>
          <a:endParaRPr lang="en-US"/>
        </a:p>
      </dgm:t>
    </dgm:pt>
    <dgm:pt modelId="{638B6F04-C75E-DA4E-9620-CD6883B93B2C}" type="sibTrans" cxnId="{B682B5A5-B9DB-7B4C-B98F-FFB5ED9ECB2C}">
      <dgm:prSet/>
      <dgm:spPr/>
      <dgm:t>
        <a:bodyPr/>
        <a:lstStyle/>
        <a:p>
          <a:endParaRPr lang="en-US"/>
        </a:p>
      </dgm:t>
    </dgm:pt>
    <dgm:pt modelId="{8E7A3D88-76A1-9F41-862A-9C4105DF12AB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B74540FA-BB3F-C742-8047-004F9E6E1472}" type="parTrans" cxnId="{1A1FD8CA-6A78-E14F-B15F-620BDAC445F1}">
      <dgm:prSet/>
      <dgm:spPr/>
      <dgm:t>
        <a:bodyPr/>
        <a:lstStyle/>
        <a:p>
          <a:endParaRPr lang="en-US"/>
        </a:p>
      </dgm:t>
    </dgm:pt>
    <dgm:pt modelId="{DFFFBB10-DC6A-524C-82F3-0CA4DDFCF7EA}" type="sibTrans" cxnId="{1A1FD8CA-6A78-E14F-B15F-620BDAC445F1}">
      <dgm:prSet/>
      <dgm:spPr/>
      <dgm:t>
        <a:bodyPr/>
        <a:lstStyle/>
        <a:p>
          <a:endParaRPr lang="en-US"/>
        </a:p>
      </dgm:t>
    </dgm:pt>
    <dgm:pt modelId="{D7AD95FB-5D8D-6B4D-A434-F1E175C365C7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13997423-9B2C-A344-BC07-69DF2C8EE8B4}" type="parTrans" cxnId="{FA52DCBD-364D-A04C-8B22-99ED11976E43}">
      <dgm:prSet/>
      <dgm:spPr/>
      <dgm:t>
        <a:bodyPr/>
        <a:lstStyle/>
        <a:p>
          <a:endParaRPr lang="en-US"/>
        </a:p>
      </dgm:t>
    </dgm:pt>
    <dgm:pt modelId="{3C94D97C-A8D1-2245-9622-C4B7101FAB8E}" type="sibTrans" cxnId="{FA52DCBD-364D-A04C-8B22-99ED11976E43}">
      <dgm:prSet/>
      <dgm:spPr/>
      <dgm:t>
        <a:bodyPr/>
        <a:lstStyle/>
        <a:p>
          <a:endParaRPr lang="en-US"/>
        </a:p>
      </dgm:t>
    </dgm:pt>
    <dgm:pt modelId="{83832FCD-BC16-6744-917C-F2F4AC958581}">
      <dgm:prSet phldrT="[Text]"/>
      <dgm:spPr/>
      <dgm:t>
        <a:bodyPr/>
        <a:lstStyle/>
        <a:p>
          <a:r>
            <a:rPr lang="en-US" smtClean="0"/>
            <a:t>Show all</a:t>
          </a:r>
          <a:endParaRPr lang="en-US"/>
        </a:p>
      </dgm:t>
    </dgm:pt>
    <dgm:pt modelId="{AAA36F8D-F04E-B740-8160-7FCCB065D2B4}" type="parTrans" cxnId="{B9171CA7-8312-284B-893A-846941733286}">
      <dgm:prSet/>
      <dgm:spPr/>
      <dgm:t>
        <a:bodyPr/>
        <a:lstStyle/>
        <a:p>
          <a:endParaRPr lang="en-US"/>
        </a:p>
      </dgm:t>
    </dgm:pt>
    <dgm:pt modelId="{2E942EFE-3CCB-174C-97BA-A118A42CBF30}" type="sibTrans" cxnId="{B9171CA7-8312-284B-893A-846941733286}">
      <dgm:prSet/>
      <dgm:spPr/>
      <dgm:t>
        <a:bodyPr/>
        <a:lstStyle/>
        <a:p>
          <a:endParaRPr lang="en-US"/>
        </a:p>
      </dgm:t>
    </dgm:pt>
    <dgm:pt modelId="{4C62E6D0-B7B7-1C4F-A1AB-2E7E13DE7958}">
      <dgm:prSet phldrT="[Text]"/>
      <dgm:spPr/>
      <dgm:t>
        <a:bodyPr/>
        <a:lstStyle/>
        <a:p>
          <a:r>
            <a:rPr lang="en-US"/>
            <a:t>Delete</a:t>
          </a:r>
        </a:p>
      </dgm:t>
    </dgm:pt>
    <dgm:pt modelId="{E0534F84-13E5-084D-AF8A-CD409C5FB6B3}">
      <dgm:prSet phldrT="[Text]"/>
      <dgm:spPr/>
      <dgm:t>
        <a:bodyPr/>
        <a:lstStyle/>
        <a:p>
          <a:r>
            <a:rPr lang="en-US"/>
            <a:t>Edit</a:t>
          </a:r>
        </a:p>
      </dgm:t>
    </dgm:pt>
    <dgm:pt modelId="{EB151844-FE53-0545-9760-70A7F118E979}" type="sibTrans" cxnId="{3D00C66F-644F-644C-8883-0C1AF74CF944}">
      <dgm:prSet/>
      <dgm:spPr/>
      <dgm:t>
        <a:bodyPr/>
        <a:lstStyle/>
        <a:p>
          <a:endParaRPr lang="en-US"/>
        </a:p>
      </dgm:t>
    </dgm:pt>
    <dgm:pt modelId="{512227B0-E3D6-D04E-9131-5102F48C82F7}" type="parTrans" cxnId="{3D00C66F-644F-644C-8883-0C1AF74CF944}">
      <dgm:prSet/>
      <dgm:spPr/>
      <dgm:t>
        <a:bodyPr/>
        <a:lstStyle/>
        <a:p>
          <a:endParaRPr lang="en-US"/>
        </a:p>
      </dgm:t>
    </dgm:pt>
    <dgm:pt modelId="{2AC0E4BA-BFD2-AD44-88E1-6F4136AD1FEB}">
      <dgm:prSet phldrT="[Text]"/>
      <dgm:spPr/>
      <dgm:t>
        <a:bodyPr/>
        <a:lstStyle/>
        <a:p>
          <a:r>
            <a:rPr lang="en-US"/>
            <a:t>Show 1 selected</a:t>
          </a:r>
        </a:p>
      </dgm:t>
    </dgm:pt>
    <dgm:pt modelId="{58EB10E0-F1C6-1C4B-848B-CE6C9A97713B}" type="sibTrans" cxnId="{65B88556-FCD8-B940-9F18-2F6BD3A0043C}">
      <dgm:prSet/>
      <dgm:spPr/>
      <dgm:t>
        <a:bodyPr/>
        <a:lstStyle/>
        <a:p>
          <a:endParaRPr lang="en-US"/>
        </a:p>
      </dgm:t>
    </dgm:pt>
    <dgm:pt modelId="{209E0093-9127-7243-AF3E-4D7B042CFE04}" type="parTrans" cxnId="{65B88556-FCD8-B940-9F18-2F6BD3A0043C}">
      <dgm:prSet/>
      <dgm:spPr/>
      <dgm:t>
        <a:bodyPr/>
        <a:lstStyle/>
        <a:p>
          <a:endParaRPr lang="en-US"/>
        </a:p>
      </dgm:t>
    </dgm:pt>
    <dgm:pt modelId="{E71D7FB1-6D67-9045-BF04-58C653EAEBCC}">
      <dgm:prSet phldrT="[Text]"/>
      <dgm:spPr/>
      <dgm:t>
        <a:bodyPr/>
        <a:lstStyle/>
        <a:p>
          <a:r>
            <a:rPr lang="en-US"/>
            <a:t>Show all</a:t>
          </a:r>
        </a:p>
      </dgm:t>
    </dgm:pt>
    <dgm:pt modelId="{5AEC284A-EBB2-384C-A00B-CC4777D3C9A2}" type="sibTrans" cxnId="{FC80294B-8181-3648-ADB6-CD70140A046C}">
      <dgm:prSet/>
      <dgm:spPr/>
      <dgm:t>
        <a:bodyPr/>
        <a:lstStyle/>
        <a:p>
          <a:endParaRPr lang="en-US"/>
        </a:p>
      </dgm:t>
    </dgm:pt>
    <dgm:pt modelId="{83C76558-B361-0540-9B1D-391B608BFBEE}" type="parTrans" cxnId="{FC80294B-8181-3648-ADB6-CD70140A046C}">
      <dgm:prSet/>
      <dgm:spPr/>
      <dgm:t>
        <a:bodyPr/>
        <a:lstStyle/>
        <a:p>
          <a:endParaRPr lang="en-US"/>
        </a:p>
      </dgm:t>
    </dgm:pt>
    <dgm:pt modelId="{7F9A18EF-336B-604C-BE76-CEF96A834F18}">
      <dgm:prSet phldrT="[Text]"/>
      <dgm:spPr/>
      <dgm:t>
        <a:bodyPr/>
        <a:lstStyle/>
        <a:p>
          <a:r>
            <a:rPr lang="en-US"/>
            <a:t>Add new</a:t>
          </a:r>
        </a:p>
      </dgm:t>
    </dgm:pt>
    <dgm:pt modelId="{59EE3938-19DA-7B45-90A4-BB9C65B293F3}">
      <dgm:prSet phldrT="[Text]"/>
      <dgm:spPr/>
      <dgm:t>
        <a:bodyPr/>
        <a:lstStyle/>
        <a:p>
          <a:r>
            <a:rPr lang="en-US" smtClean="0"/>
            <a:t>Tables</a:t>
          </a:r>
          <a:endParaRPr lang="en-US"/>
        </a:p>
      </dgm:t>
    </dgm:pt>
    <dgm:pt modelId="{2E5D8E7E-FAE3-5345-AB41-85C3996075BB}" type="sibTrans" cxnId="{E2E75243-972E-8043-87F0-14B9A2B26DC6}">
      <dgm:prSet/>
      <dgm:spPr/>
      <dgm:t>
        <a:bodyPr/>
        <a:lstStyle/>
        <a:p>
          <a:endParaRPr lang="en-US"/>
        </a:p>
      </dgm:t>
    </dgm:pt>
    <dgm:pt modelId="{65BF457F-9398-554B-AA8B-F8964756784D}" type="parTrans" cxnId="{E2E75243-972E-8043-87F0-14B9A2B26DC6}">
      <dgm:prSet/>
      <dgm:spPr/>
      <dgm:t>
        <a:bodyPr/>
        <a:lstStyle/>
        <a:p>
          <a:endParaRPr lang="en-US"/>
        </a:p>
      </dgm:t>
    </dgm:pt>
    <dgm:pt modelId="{E3F4B663-B41F-BE4B-B6AD-0ADC3535E3ED}" type="sibTrans" cxnId="{60827C8F-1446-2741-AAE5-832E2A0EF9E3}">
      <dgm:prSet/>
      <dgm:spPr/>
      <dgm:t>
        <a:bodyPr/>
        <a:lstStyle/>
        <a:p>
          <a:endParaRPr lang="en-US"/>
        </a:p>
      </dgm:t>
    </dgm:pt>
    <dgm:pt modelId="{3B1303D0-3EFD-8444-AEA4-24155DCEE900}" type="parTrans" cxnId="{60827C8F-1446-2741-AAE5-832E2A0EF9E3}">
      <dgm:prSet/>
      <dgm:spPr/>
      <dgm:t>
        <a:bodyPr/>
        <a:lstStyle/>
        <a:p>
          <a:endParaRPr lang="en-US"/>
        </a:p>
      </dgm:t>
    </dgm:pt>
    <dgm:pt modelId="{DC30F69B-381D-7C4F-9FD3-94B8A4ADAE94}" type="sibTrans" cxnId="{9750A8E7-29D6-B645-90B7-28AC294B9530}">
      <dgm:prSet/>
      <dgm:spPr/>
      <dgm:t>
        <a:bodyPr/>
        <a:lstStyle/>
        <a:p>
          <a:endParaRPr lang="en-US"/>
        </a:p>
      </dgm:t>
    </dgm:pt>
    <dgm:pt modelId="{98027B02-17B7-414B-A4DF-CB6740EF89C2}" type="parTrans" cxnId="{9750A8E7-29D6-B645-90B7-28AC294B9530}">
      <dgm:prSet/>
      <dgm:spPr/>
      <dgm:t>
        <a:bodyPr/>
        <a:lstStyle/>
        <a:p>
          <a:endParaRPr lang="en-US"/>
        </a:p>
      </dgm:t>
    </dgm:pt>
    <dgm:pt modelId="{90684CB1-1639-0647-B778-C6D4A480A90C}" type="pres">
      <dgm:prSet presAssocID="{904AAB99-AA5F-5F48-82D5-BFD5AAD5479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060FE-9A57-054E-9313-97BDF5E5DA23}" type="pres">
      <dgm:prSet presAssocID="{904AAB99-AA5F-5F48-82D5-BFD5AAD5479D}" presName="hierFlow" presStyleCnt="0"/>
      <dgm:spPr/>
    </dgm:pt>
    <dgm:pt modelId="{CDC960D7-7F43-7D42-B76A-765BEB671807}" type="pres">
      <dgm:prSet presAssocID="{904AAB99-AA5F-5F48-82D5-BFD5AAD5479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04B0A6-A439-5247-8F8F-0C9064A1EAD1}" type="pres">
      <dgm:prSet presAssocID="{5AABB232-ACEA-6746-AA2A-11BECE83A30A}" presName="Name17" presStyleCnt="0"/>
      <dgm:spPr/>
    </dgm:pt>
    <dgm:pt modelId="{B0884AD1-2FD9-074F-B55C-B06E1EA24557}" type="pres">
      <dgm:prSet presAssocID="{5AABB232-ACEA-6746-AA2A-11BECE83A30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8A822-325A-464D-A903-6DDA9DDD7C9E}" type="pres">
      <dgm:prSet presAssocID="{5AABB232-ACEA-6746-AA2A-11BECE83A30A}" presName="hierChild2" presStyleCnt="0"/>
      <dgm:spPr/>
    </dgm:pt>
    <dgm:pt modelId="{23364E62-DE27-844E-8F1E-0F4936BFD67F}" type="pres">
      <dgm:prSet presAssocID="{0E5456F8-729D-6445-BFEA-22FBAACEAFF1}" presName="Name25" presStyleLbl="parChTrans1D2" presStyleIdx="0" presStyleCnt="4"/>
      <dgm:spPr/>
      <dgm:t>
        <a:bodyPr/>
        <a:lstStyle/>
        <a:p>
          <a:endParaRPr lang="en-US"/>
        </a:p>
      </dgm:t>
    </dgm:pt>
    <dgm:pt modelId="{E02EFE33-BBBE-6B4C-96EE-A11B8DC9D480}" type="pres">
      <dgm:prSet presAssocID="{0E5456F8-729D-6445-BFEA-22FBAACEAFF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55BE203-A707-F04D-9EA2-C817E695B94D}" type="pres">
      <dgm:prSet presAssocID="{8167B971-31D0-8440-9B92-315071BDD76E}" presName="Name30" presStyleCnt="0"/>
      <dgm:spPr/>
    </dgm:pt>
    <dgm:pt modelId="{10AC6AEF-837B-5441-A3A8-80E67AF3533B}" type="pres">
      <dgm:prSet presAssocID="{8167B971-31D0-8440-9B92-315071BDD76E}" presName="level2Shape" presStyleLbl="node2" presStyleIdx="0" presStyleCnt="4"/>
      <dgm:spPr/>
      <dgm:t>
        <a:bodyPr/>
        <a:lstStyle/>
        <a:p>
          <a:endParaRPr lang="en-US"/>
        </a:p>
      </dgm:t>
    </dgm:pt>
    <dgm:pt modelId="{DE72E368-D128-E64C-AAF5-BF164A987AB6}" type="pres">
      <dgm:prSet presAssocID="{8167B971-31D0-8440-9B92-315071BDD76E}" presName="hierChild3" presStyleCnt="0"/>
      <dgm:spPr/>
    </dgm:pt>
    <dgm:pt modelId="{19F70AF2-3ACD-0040-95CE-B871A761F611}" type="pres">
      <dgm:prSet presAssocID="{E6995F38-A926-A04A-A77C-56D0B16196BE}" presName="Name25" presStyleLbl="parChTrans1D3" presStyleIdx="0" presStyleCnt="8"/>
      <dgm:spPr/>
      <dgm:t>
        <a:bodyPr/>
        <a:lstStyle/>
        <a:p>
          <a:endParaRPr lang="en-US"/>
        </a:p>
      </dgm:t>
    </dgm:pt>
    <dgm:pt modelId="{5F9B6480-8DDC-2644-ACD7-BBF2E18F0764}" type="pres">
      <dgm:prSet presAssocID="{E6995F38-A926-A04A-A77C-56D0B16196BE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19C9FED-820E-5A46-AA96-CDCBCC91F5F1}" type="pres">
      <dgm:prSet presAssocID="{8EF707BB-D494-3A48-8B8C-6C6420622E41}" presName="Name30" presStyleCnt="0"/>
      <dgm:spPr/>
    </dgm:pt>
    <dgm:pt modelId="{3866F5D4-E285-0F49-A5A8-58144434BD24}" type="pres">
      <dgm:prSet presAssocID="{8EF707BB-D494-3A48-8B8C-6C6420622E41}" presName="level2Shape" presStyleLbl="node3" presStyleIdx="0" presStyleCnt="8"/>
      <dgm:spPr/>
      <dgm:t>
        <a:bodyPr/>
        <a:lstStyle/>
        <a:p>
          <a:endParaRPr lang="en-US"/>
        </a:p>
      </dgm:t>
    </dgm:pt>
    <dgm:pt modelId="{D8BB9A9F-59D5-FB4C-A7E9-D170D19CF52B}" type="pres">
      <dgm:prSet presAssocID="{8EF707BB-D494-3A48-8B8C-6C6420622E41}" presName="hierChild3" presStyleCnt="0"/>
      <dgm:spPr/>
    </dgm:pt>
    <dgm:pt modelId="{1AFBFE09-A594-1E4D-8747-6022AF6146F7}" type="pres">
      <dgm:prSet presAssocID="{9D96EF5C-A0BF-5244-932E-1C88E8F9DE4F}" presName="Name25" presStyleLbl="parChTrans1D3" presStyleIdx="1" presStyleCnt="8"/>
      <dgm:spPr/>
      <dgm:t>
        <a:bodyPr/>
        <a:lstStyle/>
        <a:p>
          <a:endParaRPr lang="en-US"/>
        </a:p>
      </dgm:t>
    </dgm:pt>
    <dgm:pt modelId="{2C7180B1-4ACA-4042-B850-53FC87F8B0B8}" type="pres">
      <dgm:prSet presAssocID="{9D96EF5C-A0BF-5244-932E-1C88E8F9DE4F}" presName="connTx" presStyleLbl="parChTrans1D3" presStyleIdx="1" presStyleCnt="8"/>
      <dgm:spPr/>
      <dgm:t>
        <a:bodyPr/>
        <a:lstStyle/>
        <a:p>
          <a:endParaRPr lang="en-US"/>
        </a:p>
      </dgm:t>
    </dgm:pt>
    <dgm:pt modelId="{5CAF54AD-73DF-854A-9E91-EB57002EB0C4}" type="pres">
      <dgm:prSet presAssocID="{2E917648-77FF-D640-8ADC-E1B0F84FD605}" presName="Name30" presStyleCnt="0"/>
      <dgm:spPr/>
    </dgm:pt>
    <dgm:pt modelId="{56EF3752-DFC1-FD4A-AFCB-8754CF7CD5B2}" type="pres">
      <dgm:prSet presAssocID="{2E917648-77FF-D640-8ADC-E1B0F84FD605}" presName="level2Shape" presStyleLbl="node3" presStyleIdx="1" presStyleCnt="8"/>
      <dgm:spPr/>
      <dgm:t>
        <a:bodyPr/>
        <a:lstStyle/>
        <a:p>
          <a:endParaRPr lang="en-US"/>
        </a:p>
      </dgm:t>
    </dgm:pt>
    <dgm:pt modelId="{E40244AA-9C35-2F49-A07B-6649479EB6C2}" type="pres">
      <dgm:prSet presAssocID="{2E917648-77FF-D640-8ADC-E1B0F84FD605}" presName="hierChild3" presStyleCnt="0"/>
      <dgm:spPr/>
    </dgm:pt>
    <dgm:pt modelId="{F4DE7538-E14B-B147-93A4-4A304B08C90E}" type="pres">
      <dgm:prSet presAssocID="{814C9FC4-D616-0744-8ECD-FA6459C2CD0F}" presName="Name25" presStyleLbl="parChTrans1D4" presStyleIdx="0" presStyleCnt="13"/>
      <dgm:spPr/>
      <dgm:t>
        <a:bodyPr/>
        <a:lstStyle/>
        <a:p>
          <a:endParaRPr lang="en-US"/>
        </a:p>
      </dgm:t>
    </dgm:pt>
    <dgm:pt modelId="{B57D162A-FFA6-6A42-8764-31FBE46C4788}" type="pres">
      <dgm:prSet presAssocID="{814C9FC4-D616-0744-8ECD-FA6459C2CD0F}" presName="connTx" presStyleLbl="parChTrans1D4" presStyleIdx="0" presStyleCnt="13"/>
      <dgm:spPr/>
      <dgm:t>
        <a:bodyPr/>
        <a:lstStyle/>
        <a:p>
          <a:endParaRPr lang="en-US"/>
        </a:p>
      </dgm:t>
    </dgm:pt>
    <dgm:pt modelId="{7CDD4CA1-DF65-864D-95A4-2162E5FDEDB0}" type="pres">
      <dgm:prSet presAssocID="{71B03CCA-511D-6D47-8BD3-1AA115898E79}" presName="Name30" presStyleCnt="0"/>
      <dgm:spPr/>
    </dgm:pt>
    <dgm:pt modelId="{D4A0FA93-7CA6-BD40-A680-43792D5DF8AB}" type="pres">
      <dgm:prSet presAssocID="{71B03CCA-511D-6D47-8BD3-1AA115898E79}" presName="level2Shape" presStyleLbl="node4" presStyleIdx="0" presStyleCnt="13"/>
      <dgm:spPr/>
      <dgm:t>
        <a:bodyPr/>
        <a:lstStyle/>
        <a:p>
          <a:endParaRPr lang="en-US"/>
        </a:p>
      </dgm:t>
    </dgm:pt>
    <dgm:pt modelId="{7647339F-D850-3F46-9CE7-8A8C7976E22C}" type="pres">
      <dgm:prSet presAssocID="{71B03CCA-511D-6D47-8BD3-1AA115898E79}" presName="hierChild3" presStyleCnt="0"/>
      <dgm:spPr/>
    </dgm:pt>
    <dgm:pt modelId="{C7E87212-05C4-5B4B-8E11-298958DEEFCD}" type="pres">
      <dgm:prSet presAssocID="{F73CB0C2-D30C-EE4D-A6B7-8575BDF61290}" presName="Name25" presStyleLbl="parChTrans1D4" presStyleIdx="1" presStyleCnt="13"/>
      <dgm:spPr/>
      <dgm:t>
        <a:bodyPr/>
        <a:lstStyle/>
        <a:p>
          <a:endParaRPr lang="en-US"/>
        </a:p>
      </dgm:t>
    </dgm:pt>
    <dgm:pt modelId="{4105C2D2-EECA-DB40-A43F-549A7CEBADA3}" type="pres">
      <dgm:prSet presAssocID="{F73CB0C2-D30C-EE4D-A6B7-8575BDF61290}" presName="connTx" presStyleLbl="parChTrans1D4" presStyleIdx="1" presStyleCnt="13"/>
      <dgm:spPr/>
      <dgm:t>
        <a:bodyPr/>
        <a:lstStyle/>
        <a:p>
          <a:endParaRPr lang="en-US"/>
        </a:p>
      </dgm:t>
    </dgm:pt>
    <dgm:pt modelId="{1A3C1A79-6B65-EC4E-927D-3C8A64AB390F}" type="pres">
      <dgm:prSet presAssocID="{E237BA8A-F307-E342-AE4A-619F23FEFD5B}" presName="Name30" presStyleCnt="0"/>
      <dgm:spPr/>
    </dgm:pt>
    <dgm:pt modelId="{D76F41D4-1E8B-4147-8BDC-68661C561B4F}" type="pres">
      <dgm:prSet presAssocID="{E237BA8A-F307-E342-AE4A-619F23FEFD5B}" presName="level2Shape" presStyleLbl="node4" presStyleIdx="1" presStyleCnt="13"/>
      <dgm:spPr/>
      <dgm:t>
        <a:bodyPr/>
        <a:lstStyle/>
        <a:p>
          <a:endParaRPr lang="en-US"/>
        </a:p>
      </dgm:t>
    </dgm:pt>
    <dgm:pt modelId="{D65518CC-CBCB-3E4D-A842-DF5A81E1C2FB}" type="pres">
      <dgm:prSet presAssocID="{E237BA8A-F307-E342-AE4A-619F23FEFD5B}" presName="hierChild3" presStyleCnt="0"/>
      <dgm:spPr/>
    </dgm:pt>
    <dgm:pt modelId="{4DE549C6-3CCD-5444-ADD7-2C14D52E7F37}" type="pres">
      <dgm:prSet presAssocID="{B74540FA-BB3F-C742-8047-004F9E6E1472}" presName="Name25" presStyleLbl="parChTrans1D4" presStyleIdx="2" presStyleCnt="13"/>
      <dgm:spPr/>
      <dgm:t>
        <a:bodyPr/>
        <a:lstStyle/>
        <a:p>
          <a:endParaRPr lang="en-US"/>
        </a:p>
      </dgm:t>
    </dgm:pt>
    <dgm:pt modelId="{8CB18316-877D-0748-A5A3-A7B368619163}" type="pres">
      <dgm:prSet presAssocID="{B74540FA-BB3F-C742-8047-004F9E6E1472}" presName="connTx" presStyleLbl="parChTrans1D4" presStyleIdx="2" presStyleCnt="13"/>
      <dgm:spPr/>
      <dgm:t>
        <a:bodyPr/>
        <a:lstStyle/>
        <a:p>
          <a:endParaRPr lang="en-US"/>
        </a:p>
      </dgm:t>
    </dgm:pt>
    <dgm:pt modelId="{863D78E8-F4BE-A147-BC20-9B83E5D6EB9D}" type="pres">
      <dgm:prSet presAssocID="{8E7A3D88-76A1-9F41-862A-9C4105DF12AB}" presName="Name30" presStyleCnt="0"/>
      <dgm:spPr/>
    </dgm:pt>
    <dgm:pt modelId="{3907B08C-AA21-074B-A8E5-CAA8352DCBD4}" type="pres">
      <dgm:prSet presAssocID="{8E7A3D88-76A1-9F41-862A-9C4105DF12AB}" presName="level2Shape" presStyleLbl="node4" presStyleIdx="2" presStyleCnt="13"/>
      <dgm:spPr/>
      <dgm:t>
        <a:bodyPr/>
        <a:lstStyle/>
        <a:p>
          <a:endParaRPr lang="en-US"/>
        </a:p>
      </dgm:t>
    </dgm:pt>
    <dgm:pt modelId="{DCDDEE37-8F98-7846-A37A-18F899675ED6}" type="pres">
      <dgm:prSet presAssocID="{8E7A3D88-76A1-9F41-862A-9C4105DF12AB}" presName="hierChild3" presStyleCnt="0"/>
      <dgm:spPr/>
    </dgm:pt>
    <dgm:pt modelId="{BE9AE5ED-94CB-BD4D-91C2-84AC329E3356}" type="pres">
      <dgm:prSet presAssocID="{65BF457F-9398-554B-AA8B-F8964756784D}" presName="Name25" presStyleLbl="parChTrans1D2" presStyleIdx="1" presStyleCnt="4"/>
      <dgm:spPr/>
      <dgm:t>
        <a:bodyPr/>
        <a:lstStyle/>
        <a:p>
          <a:endParaRPr lang="en-US"/>
        </a:p>
      </dgm:t>
    </dgm:pt>
    <dgm:pt modelId="{81BD7104-A729-F646-B0A5-9A772177BD44}" type="pres">
      <dgm:prSet presAssocID="{65BF457F-9398-554B-AA8B-F8964756784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9634A2D-A834-974C-95E4-9092016AC8BA}" type="pres">
      <dgm:prSet presAssocID="{59EE3938-19DA-7B45-90A4-BB9C65B293F3}" presName="Name30" presStyleCnt="0"/>
      <dgm:spPr/>
    </dgm:pt>
    <dgm:pt modelId="{7C212B70-04D2-8945-8AC7-63C43B5A1E6F}" type="pres">
      <dgm:prSet presAssocID="{59EE3938-19DA-7B45-90A4-BB9C65B293F3}" presName="level2Shape" presStyleLbl="node2" presStyleIdx="1" presStyleCnt="4"/>
      <dgm:spPr/>
      <dgm:t>
        <a:bodyPr/>
        <a:lstStyle/>
        <a:p>
          <a:endParaRPr lang="en-US"/>
        </a:p>
      </dgm:t>
    </dgm:pt>
    <dgm:pt modelId="{D99207E7-6BDA-F04D-87A7-8746FFB33F16}" type="pres">
      <dgm:prSet presAssocID="{59EE3938-19DA-7B45-90A4-BB9C65B293F3}" presName="hierChild3" presStyleCnt="0"/>
      <dgm:spPr/>
    </dgm:pt>
    <dgm:pt modelId="{B641531B-357E-DF48-8BEB-E0B90408C20D}" type="pres">
      <dgm:prSet presAssocID="{98027B02-17B7-414B-A4DF-CB6740EF89C2}" presName="Name25" presStyleLbl="parChTrans1D3" presStyleIdx="2" presStyleCnt="8"/>
      <dgm:spPr/>
      <dgm:t>
        <a:bodyPr/>
        <a:lstStyle/>
        <a:p>
          <a:endParaRPr lang="en-US"/>
        </a:p>
      </dgm:t>
    </dgm:pt>
    <dgm:pt modelId="{8717E96E-C5E6-2940-939D-E31816B04EC5}" type="pres">
      <dgm:prSet presAssocID="{98027B02-17B7-414B-A4DF-CB6740EF89C2}" presName="connTx" presStyleLbl="parChTrans1D3" presStyleIdx="2" presStyleCnt="8"/>
      <dgm:spPr/>
      <dgm:t>
        <a:bodyPr/>
        <a:lstStyle/>
        <a:p>
          <a:endParaRPr lang="en-US"/>
        </a:p>
      </dgm:t>
    </dgm:pt>
    <dgm:pt modelId="{27DED967-7114-5346-8628-745DADEA8C0E}" type="pres">
      <dgm:prSet presAssocID="{7F9A18EF-336B-604C-BE76-CEF96A834F18}" presName="Name30" presStyleCnt="0"/>
      <dgm:spPr/>
    </dgm:pt>
    <dgm:pt modelId="{5F93798C-D579-BA40-AC3D-48C8859DB06A}" type="pres">
      <dgm:prSet presAssocID="{7F9A18EF-336B-604C-BE76-CEF96A834F18}" presName="level2Shape" presStyleLbl="node3" presStyleIdx="2" presStyleCnt="8"/>
      <dgm:spPr/>
      <dgm:t>
        <a:bodyPr/>
        <a:lstStyle/>
        <a:p>
          <a:endParaRPr lang="en-US"/>
        </a:p>
      </dgm:t>
    </dgm:pt>
    <dgm:pt modelId="{70D350EC-EE1D-804F-8F5F-E076156E78AB}" type="pres">
      <dgm:prSet presAssocID="{7F9A18EF-336B-604C-BE76-CEF96A834F18}" presName="hierChild3" presStyleCnt="0"/>
      <dgm:spPr/>
    </dgm:pt>
    <dgm:pt modelId="{83D0256F-A309-BE4A-B0F7-2958EA029E66}" type="pres">
      <dgm:prSet presAssocID="{3B1303D0-3EFD-8444-AEA4-24155DCEE900}" presName="Name25" presStyleLbl="parChTrans1D3" presStyleIdx="3" presStyleCnt="8"/>
      <dgm:spPr/>
      <dgm:t>
        <a:bodyPr/>
        <a:lstStyle/>
        <a:p>
          <a:endParaRPr lang="en-US"/>
        </a:p>
      </dgm:t>
    </dgm:pt>
    <dgm:pt modelId="{C44D9981-508A-6F45-8C1F-372339E508A1}" type="pres">
      <dgm:prSet presAssocID="{3B1303D0-3EFD-8444-AEA4-24155DCEE900}" presName="connTx" presStyleLbl="parChTrans1D3" presStyleIdx="3" presStyleCnt="8"/>
      <dgm:spPr/>
      <dgm:t>
        <a:bodyPr/>
        <a:lstStyle/>
        <a:p>
          <a:endParaRPr lang="en-US"/>
        </a:p>
      </dgm:t>
    </dgm:pt>
    <dgm:pt modelId="{C794D0D0-09CA-224D-93DC-D94A828DFB46}" type="pres">
      <dgm:prSet presAssocID="{E71D7FB1-6D67-9045-BF04-58C653EAEBCC}" presName="Name30" presStyleCnt="0"/>
      <dgm:spPr/>
    </dgm:pt>
    <dgm:pt modelId="{79418B2B-1C4F-7F48-9747-6048263D61CF}" type="pres">
      <dgm:prSet presAssocID="{E71D7FB1-6D67-9045-BF04-58C653EAEBCC}" presName="level2Shape" presStyleLbl="node3" presStyleIdx="3" presStyleCnt="8"/>
      <dgm:spPr/>
      <dgm:t>
        <a:bodyPr/>
        <a:lstStyle/>
        <a:p>
          <a:endParaRPr lang="en-US"/>
        </a:p>
      </dgm:t>
    </dgm:pt>
    <dgm:pt modelId="{2BCF1155-1BC4-534B-8F7D-C9BC2C4B9A90}" type="pres">
      <dgm:prSet presAssocID="{E71D7FB1-6D67-9045-BF04-58C653EAEBCC}" presName="hierChild3" presStyleCnt="0"/>
      <dgm:spPr/>
    </dgm:pt>
    <dgm:pt modelId="{AFAA1740-B34C-7443-B123-43A3595192A9}" type="pres">
      <dgm:prSet presAssocID="{83C76558-B361-0540-9B1D-391B608BFBEE}" presName="Name25" presStyleLbl="parChTrans1D4" presStyleIdx="3" presStyleCnt="13"/>
      <dgm:spPr/>
      <dgm:t>
        <a:bodyPr/>
        <a:lstStyle/>
        <a:p>
          <a:endParaRPr lang="en-US"/>
        </a:p>
      </dgm:t>
    </dgm:pt>
    <dgm:pt modelId="{0A382DD6-2867-594C-81A6-DCD2C2B0E74F}" type="pres">
      <dgm:prSet presAssocID="{83C76558-B361-0540-9B1D-391B608BFBEE}" presName="connTx" presStyleLbl="parChTrans1D4" presStyleIdx="3" presStyleCnt="13"/>
      <dgm:spPr/>
      <dgm:t>
        <a:bodyPr/>
        <a:lstStyle/>
        <a:p>
          <a:endParaRPr lang="en-US"/>
        </a:p>
      </dgm:t>
    </dgm:pt>
    <dgm:pt modelId="{7FB0A13B-ECA1-0D41-8160-4D4F5437FF37}" type="pres">
      <dgm:prSet presAssocID="{2AC0E4BA-BFD2-AD44-88E1-6F4136AD1FEB}" presName="Name30" presStyleCnt="0"/>
      <dgm:spPr/>
    </dgm:pt>
    <dgm:pt modelId="{05BBC3C1-E165-4E4E-82F9-02AD3C253F0F}" type="pres">
      <dgm:prSet presAssocID="{2AC0E4BA-BFD2-AD44-88E1-6F4136AD1FEB}" presName="level2Shape" presStyleLbl="node4" presStyleIdx="3" presStyleCnt="13"/>
      <dgm:spPr/>
      <dgm:t>
        <a:bodyPr/>
        <a:lstStyle/>
        <a:p>
          <a:endParaRPr lang="en-US"/>
        </a:p>
      </dgm:t>
    </dgm:pt>
    <dgm:pt modelId="{CAFD46ED-5665-F54E-97F4-2343B166C617}" type="pres">
      <dgm:prSet presAssocID="{2AC0E4BA-BFD2-AD44-88E1-6F4136AD1FEB}" presName="hierChild3" presStyleCnt="0"/>
      <dgm:spPr/>
    </dgm:pt>
    <dgm:pt modelId="{F63C4109-A649-EA4E-9DEA-7689C8883E6A}" type="pres">
      <dgm:prSet presAssocID="{209E0093-9127-7243-AF3E-4D7B042CFE04}" presName="Name25" presStyleLbl="parChTrans1D4" presStyleIdx="4" presStyleCnt="13"/>
      <dgm:spPr/>
      <dgm:t>
        <a:bodyPr/>
        <a:lstStyle/>
        <a:p>
          <a:endParaRPr lang="en-US"/>
        </a:p>
      </dgm:t>
    </dgm:pt>
    <dgm:pt modelId="{B348C44C-D614-734D-8682-D246B4F381F8}" type="pres">
      <dgm:prSet presAssocID="{209E0093-9127-7243-AF3E-4D7B042CFE04}" presName="connTx" presStyleLbl="parChTrans1D4" presStyleIdx="4" presStyleCnt="13"/>
      <dgm:spPr/>
      <dgm:t>
        <a:bodyPr/>
        <a:lstStyle/>
        <a:p>
          <a:endParaRPr lang="en-US"/>
        </a:p>
      </dgm:t>
    </dgm:pt>
    <dgm:pt modelId="{5BD136BA-DF35-E742-BBA7-353796610479}" type="pres">
      <dgm:prSet presAssocID="{E0534F84-13E5-084D-AF8A-CD409C5FB6B3}" presName="Name30" presStyleCnt="0"/>
      <dgm:spPr/>
    </dgm:pt>
    <dgm:pt modelId="{6D4C3EC6-F038-DE4E-92F1-63F2F00CF2B7}" type="pres">
      <dgm:prSet presAssocID="{E0534F84-13E5-084D-AF8A-CD409C5FB6B3}" presName="level2Shape" presStyleLbl="node4" presStyleIdx="4" presStyleCnt="13"/>
      <dgm:spPr/>
      <dgm:t>
        <a:bodyPr/>
        <a:lstStyle/>
        <a:p>
          <a:endParaRPr lang="en-US"/>
        </a:p>
      </dgm:t>
    </dgm:pt>
    <dgm:pt modelId="{68EF582F-2988-5C4B-A23A-240B681C0069}" type="pres">
      <dgm:prSet presAssocID="{E0534F84-13E5-084D-AF8A-CD409C5FB6B3}" presName="hierChild3" presStyleCnt="0"/>
      <dgm:spPr/>
    </dgm:pt>
    <dgm:pt modelId="{7C154AD3-27D4-3D40-8016-CB57D7C9F4E5}" type="pres">
      <dgm:prSet presAssocID="{512227B0-E3D6-D04E-9131-5102F48C82F7}" presName="Name25" presStyleLbl="parChTrans1D4" presStyleIdx="5" presStyleCnt="13"/>
      <dgm:spPr/>
      <dgm:t>
        <a:bodyPr/>
        <a:lstStyle/>
        <a:p>
          <a:endParaRPr lang="en-US"/>
        </a:p>
      </dgm:t>
    </dgm:pt>
    <dgm:pt modelId="{B4DA8219-D93D-F348-8441-C50545F82F17}" type="pres">
      <dgm:prSet presAssocID="{512227B0-E3D6-D04E-9131-5102F48C82F7}" presName="connTx" presStyleLbl="parChTrans1D4" presStyleIdx="5" presStyleCnt="13"/>
      <dgm:spPr/>
      <dgm:t>
        <a:bodyPr/>
        <a:lstStyle/>
        <a:p>
          <a:endParaRPr lang="en-US"/>
        </a:p>
      </dgm:t>
    </dgm:pt>
    <dgm:pt modelId="{5EC0A7DE-409D-9B4D-B18F-87ACF2472612}" type="pres">
      <dgm:prSet presAssocID="{4C62E6D0-B7B7-1C4F-A1AB-2E7E13DE7958}" presName="Name30" presStyleCnt="0"/>
      <dgm:spPr/>
    </dgm:pt>
    <dgm:pt modelId="{D95D2DD4-1A15-974D-AB6A-88F3551C093E}" type="pres">
      <dgm:prSet presAssocID="{4C62E6D0-B7B7-1C4F-A1AB-2E7E13DE7958}" presName="level2Shape" presStyleLbl="node4" presStyleIdx="5" presStyleCnt="13"/>
      <dgm:spPr/>
      <dgm:t>
        <a:bodyPr/>
        <a:lstStyle/>
        <a:p>
          <a:endParaRPr lang="en-US"/>
        </a:p>
      </dgm:t>
    </dgm:pt>
    <dgm:pt modelId="{6ABC2FA1-5018-4F47-BAD6-C219A1539141}" type="pres">
      <dgm:prSet presAssocID="{4C62E6D0-B7B7-1C4F-A1AB-2E7E13DE7958}" presName="hierChild3" presStyleCnt="0"/>
      <dgm:spPr/>
    </dgm:pt>
    <dgm:pt modelId="{707D6012-A101-D641-ACAE-F23CD7DE8AC6}" type="pres">
      <dgm:prSet presAssocID="{CAA0CD12-0B92-5D48-BEB8-C5B72392FE5C}" presName="Name25" presStyleLbl="parChTrans1D2" presStyleIdx="2" presStyleCnt="4"/>
      <dgm:spPr/>
      <dgm:t>
        <a:bodyPr/>
        <a:lstStyle/>
        <a:p>
          <a:endParaRPr lang="en-US"/>
        </a:p>
      </dgm:t>
    </dgm:pt>
    <dgm:pt modelId="{E8F31D9A-B6C3-9C41-A0FD-E32A8DA18702}" type="pres">
      <dgm:prSet presAssocID="{CAA0CD12-0B92-5D48-BEB8-C5B72392FE5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D1FED2-1AEA-4A45-BA23-5BBE39EDAA78}" type="pres">
      <dgm:prSet presAssocID="{29C0FF98-2084-7A4F-B81F-AA3C17508FA6}" presName="Name30" presStyleCnt="0"/>
      <dgm:spPr/>
    </dgm:pt>
    <dgm:pt modelId="{9BAB0A41-30E8-D644-A528-3541D85E195D}" type="pres">
      <dgm:prSet presAssocID="{29C0FF98-2084-7A4F-B81F-AA3C17508FA6}" presName="level2Shape" presStyleLbl="node2" presStyleIdx="2" presStyleCnt="4"/>
      <dgm:spPr/>
      <dgm:t>
        <a:bodyPr/>
        <a:lstStyle/>
        <a:p>
          <a:endParaRPr lang="en-US"/>
        </a:p>
      </dgm:t>
    </dgm:pt>
    <dgm:pt modelId="{18ACCCD6-BB16-A24A-8758-96C327C47F2E}" type="pres">
      <dgm:prSet presAssocID="{29C0FF98-2084-7A4F-B81F-AA3C17508FA6}" presName="hierChild3" presStyleCnt="0"/>
      <dgm:spPr/>
    </dgm:pt>
    <dgm:pt modelId="{99AF0F73-9EFF-A247-BF1F-CEDEC59FE03A}" type="pres">
      <dgm:prSet presAssocID="{13997423-9B2C-A344-BC07-69DF2C8EE8B4}" presName="Name25" presStyleLbl="parChTrans1D3" presStyleIdx="4" presStyleCnt="8"/>
      <dgm:spPr/>
      <dgm:t>
        <a:bodyPr/>
        <a:lstStyle/>
        <a:p>
          <a:endParaRPr lang="en-US"/>
        </a:p>
      </dgm:t>
    </dgm:pt>
    <dgm:pt modelId="{31C803B5-96F5-F742-822B-9B616ABA096D}" type="pres">
      <dgm:prSet presAssocID="{13997423-9B2C-A344-BC07-69DF2C8EE8B4}" presName="connTx" presStyleLbl="parChTrans1D3" presStyleIdx="4" presStyleCnt="8"/>
      <dgm:spPr/>
      <dgm:t>
        <a:bodyPr/>
        <a:lstStyle/>
        <a:p>
          <a:endParaRPr lang="en-US"/>
        </a:p>
      </dgm:t>
    </dgm:pt>
    <dgm:pt modelId="{5EB4489B-0B99-194E-B69C-4CB3CFEA133D}" type="pres">
      <dgm:prSet presAssocID="{D7AD95FB-5D8D-6B4D-A434-F1E175C365C7}" presName="Name30" presStyleCnt="0"/>
      <dgm:spPr/>
    </dgm:pt>
    <dgm:pt modelId="{CF390E86-C73B-5F40-A862-94E796F8A287}" type="pres">
      <dgm:prSet presAssocID="{D7AD95FB-5D8D-6B4D-A434-F1E175C365C7}" presName="level2Shape" presStyleLbl="node3" presStyleIdx="4" presStyleCnt="8"/>
      <dgm:spPr/>
      <dgm:t>
        <a:bodyPr/>
        <a:lstStyle/>
        <a:p>
          <a:endParaRPr lang="en-US"/>
        </a:p>
      </dgm:t>
    </dgm:pt>
    <dgm:pt modelId="{AF77CFEB-2F62-7A41-99A3-EFC24440B949}" type="pres">
      <dgm:prSet presAssocID="{D7AD95FB-5D8D-6B4D-A434-F1E175C365C7}" presName="hierChild3" presStyleCnt="0"/>
      <dgm:spPr/>
    </dgm:pt>
    <dgm:pt modelId="{8EA27835-780E-574F-A4BD-9A5C143D7029}" type="pres">
      <dgm:prSet presAssocID="{0E909F66-641D-FA47-8B14-CDFEB178ACF8}" presName="Name25" presStyleLbl="parChTrans1D3" presStyleIdx="5" presStyleCnt="8"/>
      <dgm:spPr/>
      <dgm:t>
        <a:bodyPr/>
        <a:lstStyle/>
        <a:p>
          <a:endParaRPr lang="en-US"/>
        </a:p>
      </dgm:t>
    </dgm:pt>
    <dgm:pt modelId="{3975F6D2-E583-A04B-A87A-C64E4FA3C1DC}" type="pres">
      <dgm:prSet presAssocID="{0E909F66-641D-FA47-8B14-CDFEB178ACF8}" presName="connTx" presStyleLbl="parChTrans1D3" presStyleIdx="5" presStyleCnt="8"/>
      <dgm:spPr/>
      <dgm:t>
        <a:bodyPr/>
        <a:lstStyle/>
        <a:p>
          <a:endParaRPr lang="en-US"/>
        </a:p>
      </dgm:t>
    </dgm:pt>
    <dgm:pt modelId="{86C3095A-22E1-5B43-AF66-AD70505DEC87}" type="pres">
      <dgm:prSet presAssocID="{85732159-C1EF-4C4F-ADFF-0D621EA783DC}" presName="Name30" presStyleCnt="0"/>
      <dgm:spPr/>
    </dgm:pt>
    <dgm:pt modelId="{2BAC23A3-A668-204D-A725-167665DA9A3B}" type="pres">
      <dgm:prSet presAssocID="{85732159-C1EF-4C4F-ADFF-0D621EA783DC}" presName="level2Shape" presStyleLbl="node3" presStyleIdx="5" presStyleCnt="8"/>
      <dgm:spPr/>
      <dgm:t>
        <a:bodyPr/>
        <a:lstStyle/>
        <a:p>
          <a:endParaRPr lang="en-US"/>
        </a:p>
      </dgm:t>
    </dgm:pt>
    <dgm:pt modelId="{95A21A66-FB48-F945-84FD-53F44C9CAB23}" type="pres">
      <dgm:prSet presAssocID="{85732159-C1EF-4C4F-ADFF-0D621EA783DC}" presName="hierChild3" presStyleCnt="0"/>
      <dgm:spPr/>
    </dgm:pt>
    <dgm:pt modelId="{AF8BD093-9B28-794A-8523-CA06AAB26C31}" type="pres">
      <dgm:prSet presAssocID="{F260D1F4-8C7D-964E-B4C0-7312F5A55945}" presName="Name25" presStyleLbl="parChTrans1D4" presStyleIdx="6" presStyleCnt="13"/>
      <dgm:spPr/>
      <dgm:t>
        <a:bodyPr/>
        <a:lstStyle/>
        <a:p>
          <a:endParaRPr lang="en-US"/>
        </a:p>
      </dgm:t>
    </dgm:pt>
    <dgm:pt modelId="{980EABDB-AB42-5947-A565-1BA59E3DF957}" type="pres">
      <dgm:prSet presAssocID="{F260D1F4-8C7D-964E-B4C0-7312F5A55945}" presName="connTx" presStyleLbl="parChTrans1D4" presStyleIdx="6" presStyleCnt="13"/>
      <dgm:spPr/>
      <dgm:t>
        <a:bodyPr/>
        <a:lstStyle/>
        <a:p>
          <a:endParaRPr lang="en-US"/>
        </a:p>
      </dgm:t>
    </dgm:pt>
    <dgm:pt modelId="{14E07118-FD70-E647-A452-24B550E825EE}" type="pres">
      <dgm:prSet presAssocID="{561A2E02-5883-AB4A-8498-E4D140E86F9F}" presName="Name30" presStyleCnt="0"/>
      <dgm:spPr/>
    </dgm:pt>
    <dgm:pt modelId="{A7465B98-D3D2-0D43-AA0A-A8746CC15808}" type="pres">
      <dgm:prSet presAssocID="{561A2E02-5883-AB4A-8498-E4D140E86F9F}" presName="level2Shape" presStyleLbl="node4" presStyleIdx="6" presStyleCnt="13"/>
      <dgm:spPr/>
      <dgm:t>
        <a:bodyPr/>
        <a:lstStyle/>
        <a:p>
          <a:endParaRPr lang="en-US"/>
        </a:p>
      </dgm:t>
    </dgm:pt>
    <dgm:pt modelId="{2555B70C-765C-6E4F-8B0B-B9590477C814}" type="pres">
      <dgm:prSet presAssocID="{561A2E02-5883-AB4A-8498-E4D140E86F9F}" presName="hierChild3" presStyleCnt="0"/>
      <dgm:spPr/>
    </dgm:pt>
    <dgm:pt modelId="{FFB8E546-D9CA-DA45-A832-40B484ACDBE0}" type="pres">
      <dgm:prSet presAssocID="{0A4A53E0-D454-7F4C-BEE3-09748151B77B}" presName="Name25" presStyleLbl="parChTrans1D4" presStyleIdx="7" presStyleCnt="13"/>
      <dgm:spPr/>
      <dgm:t>
        <a:bodyPr/>
        <a:lstStyle/>
        <a:p>
          <a:endParaRPr lang="en-US"/>
        </a:p>
      </dgm:t>
    </dgm:pt>
    <dgm:pt modelId="{93B1170B-1251-B541-A9FB-772D7C9BD056}" type="pres">
      <dgm:prSet presAssocID="{0A4A53E0-D454-7F4C-BEE3-09748151B77B}" presName="connTx" presStyleLbl="parChTrans1D4" presStyleIdx="7" presStyleCnt="13"/>
      <dgm:spPr/>
      <dgm:t>
        <a:bodyPr/>
        <a:lstStyle/>
        <a:p>
          <a:endParaRPr lang="en-US"/>
        </a:p>
      </dgm:t>
    </dgm:pt>
    <dgm:pt modelId="{7C48AB5D-8ACD-2542-B424-F5933E709854}" type="pres">
      <dgm:prSet presAssocID="{79DEFCC2-95D7-F84C-ACEA-B71429802CB4}" presName="Name30" presStyleCnt="0"/>
      <dgm:spPr/>
    </dgm:pt>
    <dgm:pt modelId="{7AC1F850-CEB2-B14F-9159-D019C8724C25}" type="pres">
      <dgm:prSet presAssocID="{79DEFCC2-95D7-F84C-ACEA-B71429802CB4}" presName="level2Shape" presStyleLbl="node4" presStyleIdx="7" presStyleCnt="13"/>
      <dgm:spPr/>
      <dgm:t>
        <a:bodyPr/>
        <a:lstStyle/>
        <a:p>
          <a:endParaRPr lang="en-US"/>
        </a:p>
      </dgm:t>
    </dgm:pt>
    <dgm:pt modelId="{A88D4A68-A4B1-6D4D-922A-AD0FA96910B4}" type="pres">
      <dgm:prSet presAssocID="{79DEFCC2-95D7-F84C-ACEA-B71429802CB4}" presName="hierChild3" presStyleCnt="0"/>
      <dgm:spPr/>
    </dgm:pt>
    <dgm:pt modelId="{A29CBED2-54ED-EA42-A8F1-C7BA2497CACA}" type="pres">
      <dgm:prSet presAssocID="{355C6C4A-1108-F24A-968D-3440191938EE}" presName="Name25" presStyleLbl="parChTrans1D4" presStyleIdx="8" presStyleCnt="13"/>
      <dgm:spPr/>
      <dgm:t>
        <a:bodyPr/>
        <a:lstStyle/>
        <a:p>
          <a:endParaRPr lang="en-US"/>
        </a:p>
      </dgm:t>
    </dgm:pt>
    <dgm:pt modelId="{C678581E-A830-3149-BABA-6E1F7EC56DE2}" type="pres">
      <dgm:prSet presAssocID="{355C6C4A-1108-F24A-968D-3440191938EE}" presName="connTx" presStyleLbl="parChTrans1D4" presStyleIdx="8" presStyleCnt="13"/>
      <dgm:spPr/>
      <dgm:t>
        <a:bodyPr/>
        <a:lstStyle/>
        <a:p>
          <a:endParaRPr lang="en-US"/>
        </a:p>
      </dgm:t>
    </dgm:pt>
    <dgm:pt modelId="{8E6A433F-9A7F-FB43-BE83-3F286F6537B5}" type="pres">
      <dgm:prSet presAssocID="{AE56A612-0DEB-C744-9262-765430D29D51}" presName="Name30" presStyleCnt="0"/>
      <dgm:spPr/>
    </dgm:pt>
    <dgm:pt modelId="{9B65FB80-F571-FD46-A575-0F643AAA67ED}" type="pres">
      <dgm:prSet presAssocID="{AE56A612-0DEB-C744-9262-765430D29D51}" presName="level2Shape" presStyleLbl="node4" presStyleIdx="8" presStyleCnt="13"/>
      <dgm:spPr/>
      <dgm:t>
        <a:bodyPr/>
        <a:lstStyle/>
        <a:p>
          <a:endParaRPr lang="en-US"/>
        </a:p>
      </dgm:t>
    </dgm:pt>
    <dgm:pt modelId="{5079C335-12E0-F648-879D-F38E758A2B4C}" type="pres">
      <dgm:prSet presAssocID="{AE56A612-0DEB-C744-9262-765430D29D51}" presName="hierChild3" presStyleCnt="0"/>
      <dgm:spPr/>
    </dgm:pt>
    <dgm:pt modelId="{EB446140-6BFF-F248-BC25-7D1CA81796EE}" type="pres">
      <dgm:prSet presAssocID="{8060CFB2-5A5B-BB4C-8A21-A03D33A813D8}" presName="Name25" presStyleLbl="parChTrans1D2" presStyleIdx="3" presStyleCnt="4"/>
      <dgm:spPr/>
      <dgm:t>
        <a:bodyPr/>
        <a:lstStyle/>
        <a:p>
          <a:endParaRPr lang="en-US"/>
        </a:p>
      </dgm:t>
    </dgm:pt>
    <dgm:pt modelId="{7987626F-89E2-3941-B4EB-BD416F96072B}" type="pres">
      <dgm:prSet presAssocID="{8060CFB2-5A5B-BB4C-8A21-A03D33A813D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0545B8B-BE9B-754D-98D1-0D91E1E94177}" type="pres">
      <dgm:prSet presAssocID="{D6DE77C8-8905-054B-92BE-5E8956E85BA2}" presName="Name30" presStyleCnt="0"/>
      <dgm:spPr/>
    </dgm:pt>
    <dgm:pt modelId="{F6DF78C5-6082-664F-9920-61F79C3F4C19}" type="pres">
      <dgm:prSet presAssocID="{D6DE77C8-8905-054B-92BE-5E8956E85BA2}" presName="level2Shape" presStyleLbl="node2" presStyleIdx="3" presStyleCnt="4"/>
      <dgm:spPr/>
      <dgm:t>
        <a:bodyPr/>
        <a:lstStyle/>
        <a:p>
          <a:endParaRPr lang="en-US"/>
        </a:p>
      </dgm:t>
    </dgm:pt>
    <dgm:pt modelId="{E7025A8A-99C5-7442-B5A5-FFDEEFB548B9}" type="pres">
      <dgm:prSet presAssocID="{D6DE77C8-8905-054B-92BE-5E8956E85BA2}" presName="hierChild3" presStyleCnt="0"/>
      <dgm:spPr/>
    </dgm:pt>
    <dgm:pt modelId="{C52CD973-8DC9-1E44-9D7C-4A72F632B123}" type="pres">
      <dgm:prSet presAssocID="{E267D117-EA4D-684A-9CD6-FF65ABCA4C61}" presName="Name25" presStyleLbl="parChTrans1D3" presStyleIdx="6" presStyleCnt="8"/>
      <dgm:spPr/>
      <dgm:t>
        <a:bodyPr/>
        <a:lstStyle/>
        <a:p>
          <a:endParaRPr lang="en-US"/>
        </a:p>
      </dgm:t>
    </dgm:pt>
    <dgm:pt modelId="{3627512F-8918-8C41-B199-5F3A94BE94D6}" type="pres">
      <dgm:prSet presAssocID="{E267D117-EA4D-684A-9CD6-FF65ABCA4C61}" presName="connTx" presStyleLbl="parChTrans1D3" presStyleIdx="6" presStyleCnt="8"/>
      <dgm:spPr/>
      <dgm:t>
        <a:bodyPr/>
        <a:lstStyle/>
        <a:p>
          <a:endParaRPr lang="en-US"/>
        </a:p>
      </dgm:t>
    </dgm:pt>
    <dgm:pt modelId="{89F8E90F-952B-4148-B232-7BCFF7A79828}" type="pres">
      <dgm:prSet presAssocID="{48B78851-0412-0144-A2E9-B1ACC7032A81}" presName="Name30" presStyleCnt="0"/>
      <dgm:spPr/>
    </dgm:pt>
    <dgm:pt modelId="{ABE7F4BB-D483-7640-B38B-4C210C155D38}" type="pres">
      <dgm:prSet presAssocID="{48B78851-0412-0144-A2E9-B1ACC7032A81}" presName="level2Shape" presStyleLbl="node3" presStyleIdx="6" presStyleCnt="8"/>
      <dgm:spPr/>
      <dgm:t>
        <a:bodyPr/>
        <a:lstStyle/>
        <a:p>
          <a:endParaRPr lang="en-US"/>
        </a:p>
      </dgm:t>
    </dgm:pt>
    <dgm:pt modelId="{1ECED622-A178-4346-9671-8B38F89F27C2}" type="pres">
      <dgm:prSet presAssocID="{48B78851-0412-0144-A2E9-B1ACC7032A81}" presName="hierChild3" presStyleCnt="0"/>
      <dgm:spPr/>
    </dgm:pt>
    <dgm:pt modelId="{CFCE0CF0-D0DD-544D-B01D-961E88B5F51F}" type="pres">
      <dgm:prSet presAssocID="{AAA36F8D-F04E-B740-8160-7FCCB065D2B4}" presName="Name25" presStyleLbl="parChTrans1D3" presStyleIdx="7" presStyleCnt="8"/>
      <dgm:spPr/>
      <dgm:t>
        <a:bodyPr/>
        <a:lstStyle/>
        <a:p>
          <a:endParaRPr lang="en-US"/>
        </a:p>
      </dgm:t>
    </dgm:pt>
    <dgm:pt modelId="{98F5E447-22A9-304F-A5A0-501EB00CBC02}" type="pres">
      <dgm:prSet presAssocID="{AAA36F8D-F04E-B740-8160-7FCCB065D2B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1112BD5F-BE4F-7447-B0EF-8B8A18494692}" type="pres">
      <dgm:prSet presAssocID="{83832FCD-BC16-6744-917C-F2F4AC958581}" presName="Name30" presStyleCnt="0"/>
      <dgm:spPr/>
    </dgm:pt>
    <dgm:pt modelId="{3CF0D68F-0B5F-7746-B24B-01DCD4D3C446}" type="pres">
      <dgm:prSet presAssocID="{83832FCD-BC16-6744-917C-F2F4AC958581}" presName="level2Shape" presStyleLbl="node3" presStyleIdx="7" presStyleCnt="8"/>
      <dgm:spPr/>
      <dgm:t>
        <a:bodyPr/>
        <a:lstStyle/>
        <a:p>
          <a:endParaRPr lang="en-US"/>
        </a:p>
      </dgm:t>
    </dgm:pt>
    <dgm:pt modelId="{EB6FB730-AC79-0D4C-B115-8727CAB7275C}" type="pres">
      <dgm:prSet presAssocID="{83832FCD-BC16-6744-917C-F2F4AC958581}" presName="hierChild3" presStyleCnt="0"/>
      <dgm:spPr/>
    </dgm:pt>
    <dgm:pt modelId="{4419FB7A-4209-2145-92B5-5226286F581F}" type="pres">
      <dgm:prSet presAssocID="{BB2FEE10-3C22-8049-85CB-4EFB2FAE1AEE}" presName="Name25" presStyleLbl="parChTrans1D4" presStyleIdx="9" presStyleCnt="13"/>
      <dgm:spPr/>
      <dgm:t>
        <a:bodyPr/>
        <a:lstStyle/>
        <a:p>
          <a:endParaRPr lang="en-US"/>
        </a:p>
      </dgm:t>
    </dgm:pt>
    <dgm:pt modelId="{E1987246-6C07-7C42-A5DB-5FD1AECC7FA3}" type="pres">
      <dgm:prSet presAssocID="{BB2FEE10-3C22-8049-85CB-4EFB2FAE1AEE}" presName="connTx" presStyleLbl="parChTrans1D4" presStyleIdx="9" presStyleCnt="13"/>
      <dgm:spPr/>
      <dgm:t>
        <a:bodyPr/>
        <a:lstStyle/>
        <a:p>
          <a:endParaRPr lang="en-US"/>
        </a:p>
      </dgm:t>
    </dgm:pt>
    <dgm:pt modelId="{EB1CA84D-4107-2141-A60E-60B6086FE565}" type="pres">
      <dgm:prSet presAssocID="{A4B71D72-EB23-1F45-B6C8-A39017EAEE7C}" presName="Name30" presStyleCnt="0"/>
      <dgm:spPr/>
    </dgm:pt>
    <dgm:pt modelId="{4E1DA620-7AE0-AE46-93AA-3588E50EF7E9}" type="pres">
      <dgm:prSet presAssocID="{A4B71D72-EB23-1F45-B6C8-A39017EAEE7C}" presName="level2Shape" presStyleLbl="node4" presStyleIdx="9" presStyleCnt="13"/>
      <dgm:spPr/>
      <dgm:t>
        <a:bodyPr/>
        <a:lstStyle/>
        <a:p>
          <a:endParaRPr lang="en-US"/>
        </a:p>
      </dgm:t>
    </dgm:pt>
    <dgm:pt modelId="{5089AA69-BF11-7B4F-84DD-CB08A174537A}" type="pres">
      <dgm:prSet presAssocID="{A4B71D72-EB23-1F45-B6C8-A39017EAEE7C}" presName="hierChild3" presStyleCnt="0"/>
      <dgm:spPr/>
    </dgm:pt>
    <dgm:pt modelId="{C027BB54-0547-0743-B65D-52D638D6B346}" type="pres">
      <dgm:prSet presAssocID="{A9CD091E-D994-3E4C-85A8-890DC5C463F9}" presName="Name25" presStyleLbl="parChTrans1D4" presStyleIdx="10" presStyleCnt="13"/>
      <dgm:spPr/>
      <dgm:t>
        <a:bodyPr/>
        <a:lstStyle/>
        <a:p>
          <a:endParaRPr lang="en-US"/>
        </a:p>
      </dgm:t>
    </dgm:pt>
    <dgm:pt modelId="{13E943B3-8882-734B-98FB-5D781940B9A9}" type="pres">
      <dgm:prSet presAssocID="{A9CD091E-D994-3E4C-85A8-890DC5C463F9}" presName="connTx" presStyleLbl="parChTrans1D4" presStyleIdx="10" presStyleCnt="13"/>
      <dgm:spPr/>
      <dgm:t>
        <a:bodyPr/>
        <a:lstStyle/>
        <a:p>
          <a:endParaRPr lang="en-US"/>
        </a:p>
      </dgm:t>
    </dgm:pt>
    <dgm:pt modelId="{D621BF37-5625-9541-BFA8-C88FE804B7A2}" type="pres">
      <dgm:prSet presAssocID="{ACC82302-74B9-5E45-906D-84D8F273C5AA}" presName="Name30" presStyleCnt="0"/>
      <dgm:spPr/>
    </dgm:pt>
    <dgm:pt modelId="{7A1767F4-A166-8948-BC5E-B94A45A4390B}" type="pres">
      <dgm:prSet presAssocID="{ACC82302-74B9-5E45-906D-84D8F273C5AA}" presName="level2Shape" presStyleLbl="node4" presStyleIdx="10" presStyleCnt="13"/>
      <dgm:spPr/>
      <dgm:t>
        <a:bodyPr/>
        <a:lstStyle/>
        <a:p>
          <a:endParaRPr lang="en-US"/>
        </a:p>
      </dgm:t>
    </dgm:pt>
    <dgm:pt modelId="{7E3F4B5C-3261-6745-96C5-684F4E7376C6}" type="pres">
      <dgm:prSet presAssocID="{ACC82302-74B9-5E45-906D-84D8F273C5AA}" presName="hierChild3" presStyleCnt="0"/>
      <dgm:spPr/>
    </dgm:pt>
    <dgm:pt modelId="{50DC2A2A-F39B-284C-8D93-D0792F6F6262}" type="pres">
      <dgm:prSet presAssocID="{F76772F7-D301-CB46-957A-5F051093063B}" presName="Name25" presStyleLbl="parChTrans1D4" presStyleIdx="11" presStyleCnt="13"/>
      <dgm:spPr/>
      <dgm:t>
        <a:bodyPr/>
        <a:lstStyle/>
        <a:p>
          <a:endParaRPr lang="en-US"/>
        </a:p>
      </dgm:t>
    </dgm:pt>
    <dgm:pt modelId="{B3237DC7-1DA9-804E-8968-772A20083B46}" type="pres">
      <dgm:prSet presAssocID="{F76772F7-D301-CB46-957A-5F051093063B}" presName="connTx" presStyleLbl="parChTrans1D4" presStyleIdx="11" presStyleCnt="13"/>
      <dgm:spPr/>
      <dgm:t>
        <a:bodyPr/>
        <a:lstStyle/>
        <a:p>
          <a:endParaRPr lang="en-US"/>
        </a:p>
      </dgm:t>
    </dgm:pt>
    <dgm:pt modelId="{3738346E-133F-0D44-B544-C3FAFEF2E339}" type="pres">
      <dgm:prSet presAssocID="{2CACB0E6-3500-7B4C-A738-8ED10B2E7AC3}" presName="Name30" presStyleCnt="0"/>
      <dgm:spPr/>
    </dgm:pt>
    <dgm:pt modelId="{B56F1B09-8FC6-5B49-93DF-0F4AC6BD0FF0}" type="pres">
      <dgm:prSet presAssocID="{2CACB0E6-3500-7B4C-A738-8ED10B2E7AC3}" presName="level2Shape" presStyleLbl="node4" presStyleIdx="11" presStyleCnt="13"/>
      <dgm:spPr/>
      <dgm:t>
        <a:bodyPr/>
        <a:lstStyle/>
        <a:p>
          <a:endParaRPr lang="en-US"/>
        </a:p>
      </dgm:t>
    </dgm:pt>
    <dgm:pt modelId="{37347222-C428-264E-A0CE-DA63BC61842E}" type="pres">
      <dgm:prSet presAssocID="{2CACB0E6-3500-7B4C-A738-8ED10B2E7AC3}" presName="hierChild3" presStyleCnt="0"/>
      <dgm:spPr/>
    </dgm:pt>
    <dgm:pt modelId="{66976B40-06C0-A249-B75E-477C601B5026}" type="pres">
      <dgm:prSet presAssocID="{542E5554-A382-EE47-BACD-6E5376DEF0EE}" presName="Name25" presStyleLbl="parChTrans1D4" presStyleIdx="12" presStyleCnt="13"/>
      <dgm:spPr/>
      <dgm:t>
        <a:bodyPr/>
        <a:lstStyle/>
        <a:p>
          <a:endParaRPr lang="en-US"/>
        </a:p>
      </dgm:t>
    </dgm:pt>
    <dgm:pt modelId="{74A58643-6E79-9543-A22D-E8DB3D9CF2AE}" type="pres">
      <dgm:prSet presAssocID="{542E5554-A382-EE47-BACD-6E5376DEF0EE}" presName="connTx" presStyleLbl="parChTrans1D4" presStyleIdx="12" presStyleCnt="13"/>
      <dgm:spPr/>
      <dgm:t>
        <a:bodyPr/>
        <a:lstStyle/>
        <a:p>
          <a:endParaRPr lang="en-US"/>
        </a:p>
      </dgm:t>
    </dgm:pt>
    <dgm:pt modelId="{576799B1-537B-8A45-B2E6-9F72095E6466}" type="pres">
      <dgm:prSet presAssocID="{5E05234B-B8F4-1945-B310-4A311F3E8F65}" presName="Name30" presStyleCnt="0"/>
      <dgm:spPr/>
    </dgm:pt>
    <dgm:pt modelId="{2A4C818C-3A85-E243-8161-533018BE1867}" type="pres">
      <dgm:prSet presAssocID="{5E05234B-B8F4-1945-B310-4A311F3E8F65}" presName="level2Shape" presStyleLbl="node4" presStyleIdx="12" presStyleCnt="13"/>
      <dgm:spPr/>
      <dgm:t>
        <a:bodyPr/>
        <a:lstStyle/>
        <a:p>
          <a:endParaRPr lang="en-US"/>
        </a:p>
      </dgm:t>
    </dgm:pt>
    <dgm:pt modelId="{C5A42B5D-38C1-844F-9C2A-E1067BA50521}" type="pres">
      <dgm:prSet presAssocID="{5E05234B-B8F4-1945-B310-4A311F3E8F65}" presName="hierChild3" presStyleCnt="0"/>
      <dgm:spPr/>
    </dgm:pt>
    <dgm:pt modelId="{01904477-973F-C147-9925-F631ECBC96E6}" type="pres">
      <dgm:prSet presAssocID="{904AAB99-AA5F-5F48-82D5-BFD5AAD5479D}" presName="bgShapesFlow" presStyleCnt="0"/>
      <dgm:spPr/>
    </dgm:pt>
  </dgm:ptLst>
  <dgm:cxnLst>
    <dgm:cxn modelId="{866E30F9-5FD6-964F-8790-B1BEC68A4DC8}" type="presOf" srcId="{904AAB99-AA5F-5F48-82D5-BFD5AAD5479D}" destId="{90684CB1-1639-0647-B778-C6D4A480A90C}" srcOrd="0" destOrd="0" presId="urn:microsoft.com/office/officeart/2005/8/layout/hierarchy5"/>
    <dgm:cxn modelId="{00830FC6-A04B-AC46-9362-6F4E0BDBEB6A}" type="presOf" srcId="{CAA0CD12-0B92-5D48-BEB8-C5B72392FE5C}" destId="{707D6012-A101-D641-ACAE-F23CD7DE8AC6}" srcOrd="0" destOrd="0" presId="urn:microsoft.com/office/officeart/2005/8/layout/hierarchy5"/>
    <dgm:cxn modelId="{46B5EF7C-8F13-BA4F-B6C7-04985FC03DF2}" type="presOf" srcId="{E71D7FB1-6D67-9045-BF04-58C653EAEBCC}" destId="{79418B2B-1C4F-7F48-9747-6048263D61CF}" srcOrd="0" destOrd="0" presId="urn:microsoft.com/office/officeart/2005/8/layout/hierarchy5"/>
    <dgm:cxn modelId="{1BCE69AE-01FF-914D-8113-531C78746B08}" type="presOf" srcId="{814C9FC4-D616-0744-8ECD-FA6459C2CD0F}" destId="{B57D162A-FFA6-6A42-8764-31FBE46C4788}" srcOrd="1" destOrd="0" presId="urn:microsoft.com/office/officeart/2005/8/layout/hierarchy5"/>
    <dgm:cxn modelId="{2E441927-2ED9-1D46-B91A-0277A15AEFAF}" type="presOf" srcId="{5AABB232-ACEA-6746-AA2A-11BECE83A30A}" destId="{B0884AD1-2FD9-074F-B55C-B06E1EA24557}" srcOrd="0" destOrd="0" presId="urn:microsoft.com/office/officeart/2005/8/layout/hierarchy5"/>
    <dgm:cxn modelId="{F3229C5B-7688-764A-9ECE-4204C07A94A5}" type="presOf" srcId="{AAA36F8D-F04E-B740-8160-7FCCB065D2B4}" destId="{98F5E447-22A9-304F-A5A0-501EB00CBC02}" srcOrd="1" destOrd="0" presId="urn:microsoft.com/office/officeart/2005/8/layout/hierarchy5"/>
    <dgm:cxn modelId="{22AC96EC-82AC-EF4D-85B0-DC1CCBE2760A}" srcId="{561A2E02-5883-AB4A-8498-E4D140E86F9F}" destId="{79DEFCC2-95D7-F84C-ACEA-B71429802CB4}" srcOrd="0" destOrd="0" parTransId="{0A4A53E0-D454-7F4C-BEE3-09748151B77B}" sibTransId="{8C53B088-207F-5242-BBE0-8056771683BB}"/>
    <dgm:cxn modelId="{3D00C66F-644F-644C-8883-0C1AF74CF944}" srcId="{E0534F84-13E5-084D-AF8A-CD409C5FB6B3}" destId="{4C62E6D0-B7B7-1C4F-A1AB-2E7E13DE7958}" srcOrd="0" destOrd="0" parTransId="{512227B0-E3D6-D04E-9131-5102F48C82F7}" sibTransId="{EB151844-FE53-0545-9760-70A7F118E979}"/>
    <dgm:cxn modelId="{1A1FD8CA-6A78-E14F-B15F-620BDAC445F1}" srcId="{E237BA8A-F307-E342-AE4A-619F23FEFD5B}" destId="{8E7A3D88-76A1-9F41-862A-9C4105DF12AB}" srcOrd="0" destOrd="0" parTransId="{B74540FA-BB3F-C742-8047-004F9E6E1472}" sibTransId="{DFFFBB10-DC6A-524C-82F3-0CA4DDFCF7EA}"/>
    <dgm:cxn modelId="{EE34582A-141D-AA42-B6B0-74C4448FA2A8}" type="presOf" srcId="{D7AD95FB-5D8D-6B4D-A434-F1E175C365C7}" destId="{CF390E86-C73B-5F40-A862-94E796F8A287}" srcOrd="0" destOrd="0" presId="urn:microsoft.com/office/officeart/2005/8/layout/hierarchy5"/>
    <dgm:cxn modelId="{40E2CF84-B09A-8C41-8F5B-65802700B887}" type="presOf" srcId="{83832FCD-BC16-6744-917C-F2F4AC958581}" destId="{3CF0D68F-0B5F-7746-B24B-01DCD4D3C446}" srcOrd="0" destOrd="0" presId="urn:microsoft.com/office/officeart/2005/8/layout/hierarchy5"/>
    <dgm:cxn modelId="{FA62AB52-354F-0641-AA71-BF054A6E8FFA}" type="presOf" srcId="{2CACB0E6-3500-7B4C-A738-8ED10B2E7AC3}" destId="{B56F1B09-8FC6-5B49-93DF-0F4AC6BD0FF0}" srcOrd="0" destOrd="0" presId="urn:microsoft.com/office/officeart/2005/8/layout/hierarchy5"/>
    <dgm:cxn modelId="{9E56B803-E49E-8843-AB83-7F7DC255AA2E}" srcId="{5AABB232-ACEA-6746-AA2A-11BECE83A30A}" destId="{29C0FF98-2084-7A4F-B81F-AA3C17508FA6}" srcOrd="2" destOrd="0" parTransId="{CAA0CD12-0B92-5D48-BEB8-C5B72392FE5C}" sibTransId="{75E89B65-6139-1242-AFD0-2CE5EFD70167}"/>
    <dgm:cxn modelId="{111B550A-05B7-DB4C-9C1C-F660ECE7A16A}" type="presOf" srcId="{2AC0E4BA-BFD2-AD44-88E1-6F4136AD1FEB}" destId="{05BBC3C1-E165-4E4E-82F9-02AD3C253F0F}" srcOrd="0" destOrd="0" presId="urn:microsoft.com/office/officeart/2005/8/layout/hierarchy5"/>
    <dgm:cxn modelId="{F8B869A4-819E-A043-8458-2178C3C92632}" srcId="{85732159-C1EF-4C4F-ADFF-0D621EA783DC}" destId="{561A2E02-5883-AB4A-8498-E4D140E86F9F}" srcOrd="0" destOrd="0" parTransId="{F260D1F4-8C7D-964E-B4C0-7312F5A55945}" sibTransId="{D5779F88-39FD-854E-9F6D-2EE33F12D144}"/>
    <dgm:cxn modelId="{87CB94F0-C3D1-F741-B732-A2904C08150F}" type="presOf" srcId="{E0534F84-13E5-084D-AF8A-CD409C5FB6B3}" destId="{6D4C3EC6-F038-DE4E-92F1-63F2F00CF2B7}" srcOrd="0" destOrd="0" presId="urn:microsoft.com/office/officeart/2005/8/layout/hierarchy5"/>
    <dgm:cxn modelId="{65B88556-FCD8-B940-9F18-2F6BD3A0043C}" srcId="{2AC0E4BA-BFD2-AD44-88E1-6F4136AD1FEB}" destId="{E0534F84-13E5-084D-AF8A-CD409C5FB6B3}" srcOrd="0" destOrd="0" parTransId="{209E0093-9127-7243-AF3E-4D7B042CFE04}" sibTransId="{58EB10E0-F1C6-1C4B-848B-CE6C9A97713B}"/>
    <dgm:cxn modelId="{4BD0A02D-6F66-CA4D-B5E6-12C4734B3FCD}" type="presOf" srcId="{3B1303D0-3EFD-8444-AEA4-24155DCEE900}" destId="{83D0256F-A309-BE4A-B0F7-2958EA029E66}" srcOrd="0" destOrd="0" presId="urn:microsoft.com/office/officeart/2005/8/layout/hierarchy5"/>
    <dgm:cxn modelId="{406FB0C8-4CB2-1048-8D55-E161E0160185}" type="presOf" srcId="{E267D117-EA4D-684A-9CD6-FF65ABCA4C61}" destId="{C52CD973-8DC9-1E44-9D7C-4A72F632B123}" srcOrd="0" destOrd="0" presId="urn:microsoft.com/office/officeart/2005/8/layout/hierarchy5"/>
    <dgm:cxn modelId="{247630C0-D17A-CF4B-A8CE-7A00B1ED049B}" type="presOf" srcId="{29C0FF98-2084-7A4F-B81F-AA3C17508FA6}" destId="{9BAB0A41-30E8-D644-A528-3541D85E195D}" srcOrd="0" destOrd="0" presId="urn:microsoft.com/office/officeart/2005/8/layout/hierarchy5"/>
    <dgm:cxn modelId="{F15FC424-0782-7344-BEFE-94ABBFAAFD6E}" type="presOf" srcId="{8E7A3D88-76A1-9F41-862A-9C4105DF12AB}" destId="{3907B08C-AA21-074B-A8E5-CAA8352DCBD4}" srcOrd="0" destOrd="0" presId="urn:microsoft.com/office/officeart/2005/8/layout/hierarchy5"/>
    <dgm:cxn modelId="{E8785D84-5C57-A643-8E0F-3782BFB8DCFB}" type="presOf" srcId="{542E5554-A382-EE47-BACD-6E5376DEF0EE}" destId="{74A58643-6E79-9543-A22D-E8DB3D9CF2AE}" srcOrd="1" destOrd="0" presId="urn:microsoft.com/office/officeart/2005/8/layout/hierarchy5"/>
    <dgm:cxn modelId="{26027055-467F-8141-81FC-760377D0D9DF}" type="presOf" srcId="{F73CB0C2-D30C-EE4D-A6B7-8575BDF61290}" destId="{C7E87212-05C4-5B4B-8E11-298958DEEFCD}" srcOrd="0" destOrd="0" presId="urn:microsoft.com/office/officeart/2005/8/layout/hierarchy5"/>
    <dgm:cxn modelId="{6AE4F225-FC66-D448-9518-66A0921F2B8F}" type="presOf" srcId="{3B1303D0-3EFD-8444-AEA4-24155DCEE900}" destId="{C44D9981-508A-6F45-8C1F-372339E508A1}" srcOrd="1" destOrd="0" presId="urn:microsoft.com/office/officeart/2005/8/layout/hierarchy5"/>
    <dgm:cxn modelId="{1CF7866B-3C18-7148-9507-DD810CF3909E}" type="presOf" srcId="{0E5456F8-729D-6445-BFEA-22FBAACEAFF1}" destId="{23364E62-DE27-844E-8F1E-0F4936BFD67F}" srcOrd="0" destOrd="0" presId="urn:microsoft.com/office/officeart/2005/8/layout/hierarchy5"/>
    <dgm:cxn modelId="{70AB80C3-31BC-5A41-BFE5-A55F94F30FFB}" srcId="{5AABB232-ACEA-6746-AA2A-11BECE83A30A}" destId="{8167B971-31D0-8440-9B92-315071BDD76E}" srcOrd="0" destOrd="0" parTransId="{0E5456F8-729D-6445-BFEA-22FBAACEAFF1}" sibTransId="{CCFBB5F9-AFF5-8D41-80AD-A3AFEC4C2472}"/>
    <dgm:cxn modelId="{BF2B0489-FE33-C74D-A928-58F4620C8209}" type="presOf" srcId="{13997423-9B2C-A344-BC07-69DF2C8EE8B4}" destId="{31C803B5-96F5-F742-822B-9B616ABA096D}" srcOrd="1" destOrd="0" presId="urn:microsoft.com/office/officeart/2005/8/layout/hierarchy5"/>
    <dgm:cxn modelId="{531DF48A-12FE-F54D-B904-8B66274319C6}" type="presOf" srcId="{48B78851-0412-0144-A2E9-B1ACC7032A81}" destId="{ABE7F4BB-D483-7640-B38B-4C210C155D38}" srcOrd="0" destOrd="0" presId="urn:microsoft.com/office/officeart/2005/8/layout/hierarchy5"/>
    <dgm:cxn modelId="{25C56C8F-6D39-8346-B1DC-3D75437D9CBA}" type="presOf" srcId="{E237BA8A-F307-E342-AE4A-619F23FEFD5B}" destId="{D76F41D4-1E8B-4147-8BDC-68661C561B4F}" srcOrd="0" destOrd="0" presId="urn:microsoft.com/office/officeart/2005/8/layout/hierarchy5"/>
    <dgm:cxn modelId="{D78EB412-E6D8-6A49-A7B4-E62107D7AFF1}" type="presOf" srcId="{512227B0-E3D6-D04E-9131-5102F48C82F7}" destId="{7C154AD3-27D4-3D40-8016-CB57D7C9F4E5}" srcOrd="0" destOrd="0" presId="urn:microsoft.com/office/officeart/2005/8/layout/hierarchy5"/>
    <dgm:cxn modelId="{6EC534B4-60A6-C14E-AA82-F7FF0FE1B899}" srcId="{5AABB232-ACEA-6746-AA2A-11BECE83A30A}" destId="{D6DE77C8-8905-054B-92BE-5E8956E85BA2}" srcOrd="3" destOrd="0" parTransId="{8060CFB2-5A5B-BB4C-8A21-A03D33A813D8}" sibTransId="{1638A792-6B65-2341-8464-86662218E503}"/>
    <dgm:cxn modelId="{9750A8E7-29D6-B645-90B7-28AC294B9530}" srcId="{59EE3938-19DA-7B45-90A4-BB9C65B293F3}" destId="{7F9A18EF-336B-604C-BE76-CEF96A834F18}" srcOrd="0" destOrd="0" parTransId="{98027B02-17B7-414B-A4DF-CB6740EF89C2}" sibTransId="{DC30F69B-381D-7C4F-9FD3-94B8A4ADAE94}"/>
    <dgm:cxn modelId="{7D749B5F-899D-FF4B-856B-B4D0668FDA50}" srcId="{ACC82302-74B9-5E45-906D-84D8F273C5AA}" destId="{2CACB0E6-3500-7B4C-A738-8ED10B2E7AC3}" srcOrd="0" destOrd="0" parTransId="{F76772F7-D301-CB46-957A-5F051093063B}" sibTransId="{BB885EF2-4898-DB46-8ED8-FD213431D738}"/>
    <dgm:cxn modelId="{DF330BDE-3F89-F342-983C-CBE6BEA2F3D7}" type="presOf" srcId="{561A2E02-5883-AB4A-8498-E4D140E86F9F}" destId="{A7465B98-D3D2-0D43-AA0A-A8746CC15808}" srcOrd="0" destOrd="0" presId="urn:microsoft.com/office/officeart/2005/8/layout/hierarchy5"/>
    <dgm:cxn modelId="{33402D26-0B7B-C648-8D8E-CC0AB84AD6DD}" type="presOf" srcId="{E267D117-EA4D-684A-9CD6-FF65ABCA4C61}" destId="{3627512F-8918-8C41-B199-5F3A94BE94D6}" srcOrd="1" destOrd="0" presId="urn:microsoft.com/office/officeart/2005/8/layout/hierarchy5"/>
    <dgm:cxn modelId="{367D181C-5992-AF4D-9CE5-EA91D985B9E9}" type="presOf" srcId="{E6995F38-A926-A04A-A77C-56D0B16196BE}" destId="{19F70AF2-3ACD-0040-95CE-B871A761F611}" srcOrd="0" destOrd="0" presId="urn:microsoft.com/office/officeart/2005/8/layout/hierarchy5"/>
    <dgm:cxn modelId="{141865C3-3061-274F-99A8-5BA6EC0D7F35}" type="presOf" srcId="{AE56A612-0DEB-C744-9262-765430D29D51}" destId="{9B65FB80-F571-FD46-A575-0F643AAA67ED}" srcOrd="0" destOrd="0" presId="urn:microsoft.com/office/officeart/2005/8/layout/hierarchy5"/>
    <dgm:cxn modelId="{066CEE9D-8420-E34B-97E9-D43AABD84E7C}" type="presOf" srcId="{B74540FA-BB3F-C742-8047-004F9E6E1472}" destId="{4DE549C6-3CCD-5444-ADD7-2C14D52E7F37}" srcOrd="0" destOrd="0" presId="urn:microsoft.com/office/officeart/2005/8/layout/hierarchy5"/>
    <dgm:cxn modelId="{3522F38A-E7A5-3741-A2EC-2230B455DD16}" type="presOf" srcId="{8060CFB2-5A5B-BB4C-8A21-A03D33A813D8}" destId="{7987626F-89E2-3941-B4EB-BD416F96072B}" srcOrd="1" destOrd="0" presId="urn:microsoft.com/office/officeart/2005/8/layout/hierarchy5"/>
    <dgm:cxn modelId="{B9171CA7-8312-284B-893A-846941733286}" srcId="{D6DE77C8-8905-054B-92BE-5E8956E85BA2}" destId="{83832FCD-BC16-6744-917C-F2F4AC958581}" srcOrd="1" destOrd="0" parTransId="{AAA36F8D-F04E-B740-8160-7FCCB065D2B4}" sibTransId="{2E942EFE-3CCB-174C-97BA-A118A42CBF30}"/>
    <dgm:cxn modelId="{E82D8E46-BE14-504B-A3E1-D8CB0E975680}" type="presOf" srcId="{D6DE77C8-8905-054B-92BE-5E8956E85BA2}" destId="{F6DF78C5-6082-664F-9920-61F79C3F4C19}" srcOrd="0" destOrd="0" presId="urn:microsoft.com/office/officeart/2005/8/layout/hierarchy5"/>
    <dgm:cxn modelId="{FC4B350D-CE68-CE4E-BE17-6F576EFD6680}" type="presOf" srcId="{83C76558-B361-0540-9B1D-391B608BFBEE}" destId="{0A382DD6-2867-594C-81A6-DCD2C2B0E74F}" srcOrd="1" destOrd="0" presId="urn:microsoft.com/office/officeart/2005/8/layout/hierarchy5"/>
    <dgm:cxn modelId="{78E729ED-1D66-9541-AEF2-E6F16A82F2D4}" type="presOf" srcId="{2E917648-77FF-D640-8ADC-E1B0F84FD605}" destId="{56EF3752-DFC1-FD4A-AFCB-8754CF7CD5B2}" srcOrd="0" destOrd="0" presId="urn:microsoft.com/office/officeart/2005/8/layout/hierarchy5"/>
    <dgm:cxn modelId="{5BC3B0CE-4F92-7645-9A5D-2AC50677EED2}" type="presOf" srcId="{512227B0-E3D6-D04E-9131-5102F48C82F7}" destId="{B4DA8219-D93D-F348-8441-C50545F82F17}" srcOrd="1" destOrd="0" presId="urn:microsoft.com/office/officeart/2005/8/layout/hierarchy5"/>
    <dgm:cxn modelId="{3D99F435-8035-FB47-AC28-D761FB035347}" type="presOf" srcId="{355C6C4A-1108-F24A-968D-3440191938EE}" destId="{A29CBED2-54ED-EA42-A8F1-C7BA2497CACA}" srcOrd="0" destOrd="0" presId="urn:microsoft.com/office/officeart/2005/8/layout/hierarchy5"/>
    <dgm:cxn modelId="{1D3782DA-CA46-B64B-A6C2-9DC47E955282}" srcId="{29C0FF98-2084-7A4F-B81F-AA3C17508FA6}" destId="{85732159-C1EF-4C4F-ADFF-0D621EA783DC}" srcOrd="1" destOrd="0" parTransId="{0E909F66-641D-FA47-8B14-CDFEB178ACF8}" sibTransId="{ED9F0F3E-C4D2-8142-91FC-C88C7899F50C}"/>
    <dgm:cxn modelId="{1FBE7890-96F4-C246-8058-D8A6E8EC6644}" type="presOf" srcId="{59EE3938-19DA-7B45-90A4-BB9C65B293F3}" destId="{7C212B70-04D2-8945-8AC7-63C43B5A1E6F}" srcOrd="0" destOrd="0" presId="urn:microsoft.com/office/officeart/2005/8/layout/hierarchy5"/>
    <dgm:cxn modelId="{88E8FE28-8925-9941-979D-050DC9547641}" type="presOf" srcId="{209E0093-9127-7243-AF3E-4D7B042CFE04}" destId="{F63C4109-A649-EA4E-9DEA-7689C8883E6A}" srcOrd="0" destOrd="0" presId="urn:microsoft.com/office/officeart/2005/8/layout/hierarchy5"/>
    <dgm:cxn modelId="{8FD1B1FF-7DD4-D642-8D6A-36C1F3B81BB5}" type="presOf" srcId="{8167B971-31D0-8440-9B92-315071BDD76E}" destId="{10AC6AEF-837B-5441-A3A8-80E67AF3533B}" srcOrd="0" destOrd="0" presId="urn:microsoft.com/office/officeart/2005/8/layout/hierarchy5"/>
    <dgm:cxn modelId="{4C135DE0-09CD-1045-8166-A2B8D973DA37}" type="presOf" srcId="{355C6C4A-1108-F24A-968D-3440191938EE}" destId="{C678581E-A830-3149-BABA-6E1F7EC56DE2}" srcOrd="1" destOrd="0" presId="urn:microsoft.com/office/officeart/2005/8/layout/hierarchy5"/>
    <dgm:cxn modelId="{A8FA9C3B-88E8-FA4C-A4DF-2B7127A6132E}" type="presOf" srcId="{AAA36F8D-F04E-B740-8160-7FCCB065D2B4}" destId="{CFCE0CF0-D0DD-544D-B01D-961E88B5F51F}" srcOrd="0" destOrd="0" presId="urn:microsoft.com/office/officeart/2005/8/layout/hierarchy5"/>
    <dgm:cxn modelId="{825C7501-DB49-BA44-8B64-DE74F6AF5629}" type="presOf" srcId="{209E0093-9127-7243-AF3E-4D7B042CFE04}" destId="{B348C44C-D614-734D-8682-D246B4F381F8}" srcOrd="1" destOrd="0" presId="urn:microsoft.com/office/officeart/2005/8/layout/hierarchy5"/>
    <dgm:cxn modelId="{29B20757-E562-E545-8D6A-F1B4FE623465}" type="presOf" srcId="{814C9FC4-D616-0744-8ECD-FA6459C2CD0F}" destId="{F4DE7538-E14B-B147-93A4-4A304B08C90E}" srcOrd="0" destOrd="0" presId="urn:microsoft.com/office/officeart/2005/8/layout/hierarchy5"/>
    <dgm:cxn modelId="{EC33650D-DFAE-564D-B2C7-21B4A436C628}" type="presOf" srcId="{65BF457F-9398-554B-AA8B-F8964756784D}" destId="{81BD7104-A729-F646-B0A5-9A772177BD44}" srcOrd="1" destOrd="0" presId="urn:microsoft.com/office/officeart/2005/8/layout/hierarchy5"/>
    <dgm:cxn modelId="{AB375859-47BE-8D4D-B558-04B33D148AB3}" type="presOf" srcId="{F76772F7-D301-CB46-957A-5F051093063B}" destId="{50DC2A2A-F39B-284C-8D93-D0792F6F6262}" srcOrd="0" destOrd="0" presId="urn:microsoft.com/office/officeart/2005/8/layout/hierarchy5"/>
    <dgm:cxn modelId="{71861AB2-6598-504B-8452-FAFE98A221B9}" type="presOf" srcId="{8EF707BB-D494-3A48-8B8C-6C6420622E41}" destId="{3866F5D4-E285-0F49-A5A8-58144434BD24}" srcOrd="0" destOrd="0" presId="urn:microsoft.com/office/officeart/2005/8/layout/hierarchy5"/>
    <dgm:cxn modelId="{20F6E1BE-2101-F441-AB3F-9B399B0F4CFC}" type="presOf" srcId="{0E909F66-641D-FA47-8B14-CDFEB178ACF8}" destId="{3975F6D2-E583-A04B-A87A-C64E4FA3C1DC}" srcOrd="1" destOrd="0" presId="urn:microsoft.com/office/officeart/2005/8/layout/hierarchy5"/>
    <dgm:cxn modelId="{3AF6DAE4-A98A-654B-922A-D9ADCD81A94F}" type="presOf" srcId="{71B03CCA-511D-6D47-8BD3-1AA115898E79}" destId="{D4A0FA93-7CA6-BD40-A680-43792D5DF8AB}" srcOrd="0" destOrd="0" presId="urn:microsoft.com/office/officeart/2005/8/layout/hierarchy5"/>
    <dgm:cxn modelId="{23F06B26-D682-2A4E-BACF-87165564ECB3}" type="presOf" srcId="{4C62E6D0-B7B7-1C4F-A1AB-2E7E13DE7958}" destId="{D95D2DD4-1A15-974D-AB6A-88F3551C093E}" srcOrd="0" destOrd="0" presId="urn:microsoft.com/office/officeart/2005/8/layout/hierarchy5"/>
    <dgm:cxn modelId="{6FF688F4-8C3A-2042-B2C4-50FA7B5BAE4D}" type="presOf" srcId="{A9CD091E-D994-3E4C-85A8-890DC5C463F9}" destId="{13E943B3-8882-734B-98FB-5D781940B9A9}" srcOrd="1" destOrd="0" presId="urn:microsoft.com/office/officeart/2005/8/layout/hierarchy5"/>
    <dgm:cxn modelId="{CBF5081E-A934-4344-8565-E554B0C2BC3C}" srcId="{83832FCD-BC16-6744-917C-F2F4AC958581}" destId="{A4B71D72-EB23-1F45-B6C8-A39017EAEE7C}" srcOrd="0" destOrd="0" parTransId="{BB2FEE10-3C22-8049-85CB-4EFB2FAE1AEE}" sibTransId="{983183C2-BD85-F74F-8BF1-AC4FDCB25356}"/>
    <dgm:cxn modelId="{5685EA4D-321F-0D41-B376-206DCF841DDC}" type="presOf" srcId="{5E05234B-B8F4-1945-B310-4A311F3E8F65}" destId="{2A4C818C-3A85-E243-8161-533018BE1867}" srcOrd="0" destOrd="0" presId="urn:microsoft.com/office/officeart/2005/8/layout/hierarchy5"/>
    <dgm:cxn modelId="{22B2596C-F226-9C46-BF69-BCB29A9BD30D}" type="presOf" srcId="{83C76558-B361-0540-9B1D-391B608BFBEE}" destId="{AFAA1740-B34C-7443-B123-43A3595192A9}" srcOrd="0" destOrd="0" presId="urn:microsoft.com/office/officeart/2005/8/layout/hierarchy5"/>
    <dgm:cxn modelId="{E3A27BA3-6641-D745-BD34-784F222DE85F}" type="presOf" srcId="{0A4A53E0-D454-7F4C-BEE3-09748151B77B}" destId="{FFB8E546-D9CA-DA45-A832-40B484ACDBE0}" srcOrd="0" destOrd="0" presId="urn:microsoft.com/office/officeart/2005/8/layout/hierarchy5"/>
    <dgm:cxn modelId="{96CB4B8A-0BAA-D947-A260-91DF93F79967}" type="presOf" srcId="{A9CD091E-D994-3E4C-85A8-890DC5C463F9}" destId="{C027BB54-0547-0743-B65D-52D638D6B346}" srcOrd="0" destOrd="0" presId="urn:microsoft.com/office/officeart/2005/8/layout/hierarchy5"/>
    <dgm:cxn modelId="{B81626F7-1F2B-4244-AB5D-1E6339D168EA}" type="presOf" srcId="{CAA0CD12-0B92-5D48-BEB8-C5B72392FE5C}" destId="{E8F31D9A-B6C3-9C41-A0FD-E32A8DA18702}" srcOrd="1" destOrd="0" presId="urn:microsoft.com/office/officeart/2005/8/layout/hierarchy5"/>
    <dgm:cxn modelId="{B109F975-9A41-654A-B62D-C8B1FD031CB8}" type="presOf" srcId="{9D96EF5C-A0BF-5244-932E-1C88E8F9DE4F}" destId="{1AFBFE09-A594-1E4D-8747-6022AF6146F7}" srcOrd="0" destOrd="0" presId="urn:microsoft.com/office/officeart/2005/8/layout/hierarchy5"/>
    <dgm:cxn modelId="{D0A04AE2-D442-3D4F-9FF9-4E5E8ECE2CDA}" type="presOf" srcId="{BB2FEE10-3C22-8049-85CB-4EFB2FAE1AEE}" destId="{E1987246-6C07-7C42-A5DB-5FD1AECC7FA3}" srcOrd="1" destOrd="0" presId="urn:microsoft.com/office/officeart/2005/8/layout/hierarchy5"/>
    <dgm:cxn modelId="{4954B5A6-3B51-EE46-AC12-B1F3E976FB1F}" type="presOf" srcId="{542E5554-A382-EE47-BACD-6E5376DEF0EE}" destId="{66976B40-06C0-A249-B75E-477C601B5026}" srcOrd="0" destOrd="0" presId="urn:microsoft.com/office/officeart/2005/8/layout/hierarchy5"/>
    <dgm:cxn modelId="{FC80294B-8181-3648-ADB6-CD70140A046C}" srcId="{E71D7FB1-6D67-9045-BF04-58C653EAEBCC}" destId="{2AC0E4BA-BFD2-AD44-88E1-6F4136AD1FEB}" srcOrd="0" destOrd="0" parTransId="{83C76558-B361-0540-9B1D-391B608BFBEE}" sibTransId="{5AEC284A-EBB2-384C-A00B-CC4777D3C9A2}"/>
    <dgm:cxn modelId="{0BC0099E-019A-8944-905B-2F108758EFCC}" srcId="{D6DE77C8-8905-054B-92BE-5E8956E85BA2}" destId="{48B78851-0412-0144-A2E9-B1ACC7032A81}" srcOrd="0" destOrd="0" parTransId="{E267D117-EA4D-684A-9CD6-FF65ABCA4C61}" sibTransId="{9F12317B-1A5F-E74C-996F-44FE76CC6BA8}"/>
    <dgm:cxn modelId="{513BD7DC-1360-7D4F-812D-A3F8E36E3CD7}" type="presOf" srcId="{BB2FEE10-3C22-8049-85CB-4EFB2FAE1AEE}" destId="{4419FB7A-4209-2145-92B5-5226286F581F}" srcOrd="0" destOrd="0" presId="urn:microsoft.com/office/officeart/2005/8/layout/hierarchy5"/>
    <dgm:cxn modelId="{BB7CF8FD-D807-F343-8FC4-B770FE29F603}" type="presOf" srcId="{0E909F66-641D-FA47-8B14-CDFEB178ACF8}" destId="{8EA27835-780E-574F-A4BD-9A5C143D7029}" srcOrd="0" destOrd="0" presId="urn:microsoft.com/office/officeart/2005/8/layout/hierarchy5"/>
    <dgm:cxn modelId="{87A81F8B-3819-774E-9C92-E88562C3AA78}" type="presOf" srcId="{13997423-9B2C-A344-BC07-69DF2C8EE8B4}" destId="{99AF0F73-9EFF-A247-BF1F-CEDEC59FE03A}" srcOrd="0" destOrd="0" presId="urn:microsoft.com/office/officeart/2005/8/layout/hierarchy5"/>
    <dgm:cxn modelId="{6940920D-0E04-AA4D-99E8-7E2BFC8CE349}" srcId="{904AAB99-AA5F-5F48-82D5-BFD5AAD5479D}" destId="{5AABB232-ACEA-6746-AA2A-11BECE83A30A}" srcOrd="0" destOrd="0" parTransId="{8F412041-455B-C648-BFBE-FB4D18907D21}" sibTransId="{230B64A4-E215-EF42-9844-4730E018FEA8}"/>
    <dgm:cxn modelId="{787B7238-92B1-4A45-8956-9EAAAA23EAAD}" type="presOf" srcId="{7F9A18EF-336B-604C-BE76-CEF96A834F18}" destId="{5F93798C-D579-BA40-AC3D-48C8859DB06A}" srcOrd="0" destOrd="0" presId="urn:microsoft.com/office/officeart/2005/8/layout/hierarchy5"/>
    <dgm:cxn modelId="{8B0B8280-AC0B-3645-B785-B09F340A2307}" srcId="{ACC82302-74B9-5E45-906D-84D8F273C5AA}" destId="{5E05234B-B8F4-1945-B310-4A311F3E8F65}" srcOrd="1" destOrd="0" parTransId="{542E5554-A382-EE47-BACD-6E5376DEF0EE}" sibTransId="{3551D7EE-042F-B140-B9ED-060A9D2AFBEA}"/>
    <dgm:cxn modelId="{02C8A4E7-A57C-7A4A-B4E8-06A4787F5E59}" srcId="{79DEFCC2-95D7-F84C-ACEA-B71429802CB4}" destId="{AE56A612-0DEB-C744-9262-765430D29D51}" srcOrd="0" destOrd="0" parTransId="{355C6C4A-1108-F24A-968D-3440191938EE}" sibTransId="{021378E8-5E44-5E49-A251-1C005AAC2C07}"/>
    <dgm:cxn modelId="{FA52DCBD-364D-A04C-8B22-99ED11976E43}" srcId="{29C0FF98-2084-7A4F-B81F-AA3C17508FA6}" destId="{D7AD95FB-5D8D-6B4D-A434-F1E175C365C7}" srcOrd="0" destOrd="0" parTransId="{13997423-9B2C-A344-BC07-69DF2C8EE8B4}" sibTransId="{3C94D97C-A8D1-2245-9622-C4B7101FAB8E}"/>
    <dgm:cxn modelId="{60827C8F-1446-2741-AAE5-832E2A0EF9E3}" srcId="{59EE3938-19DA-7B45-90A4-BB9C65B293F3}" destId="{E71D7FB1-6D67-9045-BF04-58C653EAEBCC}" srcOrd="1" destOrd="0" parTransId="{3B1303D0-3EFD-8444-AEA4-24155DCEE900}" sibTransId="{E3F4B663-B41F-BE4B-B6AD-0ADC3535E3ED}"/>
    <dgm:cxn modelId="{E2E75243-972E-8043-87F0-14B9A2B26DC6}" srcId="{5AABB232-ACEA-6746-AA2A-11BECE83A30A}" destId="{59EE3938-19DA-7B45-90A4-BB9C65B293F3}" srcOrd="1" destOrd="0" parTransId="{65BF457F-9398-554B-AA8B-F8964756784D}" sibTransId="{2E5D8E7E-FAE3-5345-AB41-85C3996075BB}"/>
    <dgm:cxn modelId="{44F62ABA-6140-A74F-A901-550B423BFD2E}" type="presOf" srcId="{A4B71D72-EB23-1F45-B6C8-A39017EAEE7C}" destId="{4E1DA620-7AE0-AE46-93AA-3588E50EF7E9}" srcOrd="0" destOrd="0" presId="urn:microsoft.com/office/officeart/2005/8/layout/hierarchy5"/>
    <dgm:cxn modelId="{B1D6472B-A055-FD46-BA5E-274119F303AB}" srcId="{8167B971-31D0-8440-9B92-315071BDD76E}" destId="{2E917648-77FF-D640-8ADC-E1B0F84FD605}" srcOrd="1" destOrd="0" parTransId="{9D96EF5C-A0BF-5244-932E-1C88E8F9DE4F}" sibTransId="{BF9B6BEA-C50C-AC45-9CE7-E7781D026013}"/>
    <dgm:cxn modelId="{B682B5A5-B9DB-7B4C-B98F-FFB5ED9ECB2C}" srcId="{71B03CCA-511D-6D47-8BD3-1AA115898E79}" destId="{E237BA8A-F307-E342-AE4A-619F23FEFD5B}" srcOrd="0" destOrd="0" parTransId="{F73CB0C2-D30C-EE4D-A6B7-8575BDF61290}" sibTransId="{638B6F04-C75E-DA4E-9620-CD6883B93B2C}"/>
    <dgm:cxn modelId="{DEF434F2-6482-6E42-AD8E-1890EACBE7C4}" type="presOf" srcId="{B74540FA-BB3F-C742-8047-004F9E6E1472}" destId="{8CB18316-877D-0748-A5A3-A7B368619163}" srcOrd="1" destOrd="0" presId="urn:microsoft.com/office/officeart/2005/8/layout/hierarchy5"/>
    <dgm:cxn modelId="{0AFE3A84-F7B3-C442-99BB-419A894F1E25}" srcId="{A4B71D72-EB23-1F45-B6C8-A39017EAEE7C}" destId="{ACC82302-74B9-5E45-906D-84D8F273C5AA}" srcOrd="0" destOrd="0" parTransId="{A9CD091E-D994-3E4C-85A8-890DC5C463F9}" sibTransId="{B0ADFFDC-0C43-594F-95FC-89C2188633EB}"/>
    <dgm:cxn modelId="{44C971DA-CB2C-484A-A72E-54D4A52919DA}" type="presOf" srcId="{98027B02-17B7-414B-A4DF-CB6740EF89C2}" destId="{8717E96E-C5E6-2940-939D-E31816B04EC5}" srcOrd="1" destOrd="0" presId="urn:microsoft.com/office/officeart/2005/8/layout/hierarchy5"/>
    <dgm:cxn modelId="{915EBA2E-EE39-D145-AED9-EAB9813079CC}" type="presOf" srcId="{F76772F7-D301-CB46-957A-5F051093063B}" destId="{B3237DC7-1DA9-804E-8968-772A20083B46}" srcOrd="1" destOrd="0" presId="urn:microsoft.com/office/officeart/2005/8/layout/hierarchy5"/>
    <dgm:cxn modelId="{A1D186BD-BCBC-B94A-AE03-D56446AB6176}" type="presOf" srcId="{0E5456F8-729D-6445-BFEA-22FBAACEAFF1}" destId="{E02EFE33-BBBE-6B4C-96EE-A11B8DC9D480}" srcOrd="1" destOrd="0" presId="urn:microsoft.com/office/officeart/2005/8/layout/hierarchy5"/>
    <dgm:cxn modelId="{32FBDD91-9C0C-2F41-9D51-6B7305D53611}" type="presOf" srcId="{79DEFCC2-95D7-F84C-ACEA-B71429802CB4}" destId="{7AC1F850-CEB2-B14F-9159-D019C8724C25}" srcOrd="0" destOrd="0" presId="urn:microsoft.com/office/officeart/2005/8/layout/hierarchy5"/>
    <dgm:cxn modelId="{BA59A82D-9B73-8F4A-96EF-2DC82324DBCF}" type="presOf" srcId="{ACC82302-74B9-5E45-906D-84D8F273C5AA}" destId="{7A1767F4-A166-8948-BC5E-B94A45A4390B}" srcOrd="0" destOrd="0" presId="urn:microsoft.com/office/officeart/2005/8/layout/hierarchy5"/>
    <dgm:cxn modelId="{2E8F8F38-77AD-8D4A-AC8B-AEB20633759A}" type="presOf" srcId="{0A4A53E0-D454-7F4C-BEE3-09748151B77B}" destId="{93B1170B-1251-B541-A9FB-772D7C9BD056}" srcOrd="1" destOrd="0" presId="urn:microsoft.com/office/officeart/2005/8/layout/hierarchy5"/>
    <dgm:cxn modelId="{9EE0E048-92C4-8E4F-BE6F-D8C8CF919563}" type="presOf" srcId="{F260D1F4-8C7D-964E-B4C0-7312F5A55945}" destId="{980EABDB-AB42-5947-A565-1BA59E3DF957}" srcOrd="1" destOrd="0" presId="urn:microsoft.com/office/officeart/2005/8/layout/hierarchy5"/>
    <dgm:cxn modelId="{D46F4A87-7D34-0748-B38B-AD5958A68B9E}" type="presOf" srcId="{E6995F38-A926-A04A-A77C-56D0B16196BE}" destId="{5F9B6480-8DDC-2644-ACD7-BBF2E18F0764}" srcOrd="1" destOrd="0" presId="urn:microsoft.com/office/officeart/2005/8/layout/hierarchy5"/>
    <dgm:cxn modelId="{B9EECF37-698B-0C4B-A6E5-C88BB69DED53}" type="presOf" srcId="{9D96EF5C-A0BF-5244-932E-1C88E8F9DE4F}" destId="{2C7180B1-4ACA-4042-B850-53FC87F8B0B8}" srcOrd="1" destOrd="0" presId="urn:microsoft.com/office/officeart/2005/8/layout/hierarchy5"/>
    <dgm:cxn modelId="{23999DFF-6F55-BE47-9B3F-B2956340728F}" type="presOf" srcId="{F260D1F4-8C7D-964E-B4C0-7312F5A55945}" destId="{AF8BD093-9B28-794A-8523-CA06AAB26C31}" srcOrd="0" destOrd="0" presId="urn:microsoft.com/office/officeart/2005/8/layout/hierarchy5"/>
    <dgm:cxn modelId="{A199C479-C3B5-224C-AF4D-12E0BC605988}" type="presOf" srcId="{98027B02-17B7-414B-A4DF-CB6740EF89C2}" destId="{B641531B-357E-DF48-8BEB-E0B90408C20D}" srcOrd="0" destOrd="0" presId="urn:microsoft.com/office/officeart/2005/8/layout/hierarchy5"/>
    <dgm:cxn modelId="{06F08076-91C9-CB49-977C-06245BDDF907}" type="presOf" srcId="{85732159-C1EF-4C4F-ADFF-0D621EA783DC}" destId="{2BAC23A3-A668-204D-A725-167665DA9A3B}" srcOrd="0" destOrd="0" presId="urn:microsoft.com/office/officeart/2005/8/layout/hierarchy5"/>
    <dgm:cxn modelId="{3EC25282-A6E2-0E4C-8D3B-74BB54C59191}" type="presOf" srcId="{8060CFB2-5A5B-BB4C-8A21-A03D33A813D8}" destId="{EB446140-6BFF-F248-BC25-7D1CA81796EE}" srcOrd="0" destOrd="0" presId="urn:microsoft.com/office/officeart/2005/8/layout/hierarchy5"/>
    <dgm:cxn modelId="{AC3370BF-8139-D94E-BE65-A9DC570B32F3}" srcId="{2E917648-77FF-D640-8ADC-E1B0F84FD605}" destId="{71B03CCA-511D-6D47-8BD3-1AA115898E79}" srcOrd="0" destOrd="0" parTransId="{814C9FC4-D616-0744-8ECD-FA6459C2CD0F}" sibTransId="{5FAE0663-FD96-A248-B2FF-C5D6D9711E92}"/>
    <dgm:cxn modelId="{C83E5DE3-27E7-D740-875D-19F74A87CA11}" type="presOf" srcId="{F73CB0C2-D30C-EE4D-A6B7-8575BDF61290}" destId="{4105C2D2-EECA-DB40-A43F-549A7CEBADA3}" srcOrd="1" destOrd="0" presId="urn:microsoft.com/office/officeart/2005/8/layout/hierarchy5"/>
    <dgm:cxn modelId="{E52C86B9-2E3E-1848-AAC7-B2454ACA9E51}" type="presOf" srcId="{65BF457F-9398-554B-AA8B-F8964756784D}" destId="{BE9AE5ED-94CB-BD4D-91C2-84AC329E3356}" srcOrd="0" destOrd="0" presId="urn:microsoft.com/office/officeart/2005/8/layout/hierarchy5"/>
    <dgm:cxn modelId="{6B474A30-2A9F-C84F-A0C3-D42F2C00A361}" srcId="{8167B971-31D0-8440-9B92-315071BDD76E}" destId="{8EF707BB-D494-3A48-8B8C-6C6420622E41}" srcOrd="0" destOrd="0" parTransId="{E6995F38-A926-A04A-A77C-56D0B16196BE}" sibTransId="{8F16BA26-F3FA-6241-8C04-33F09C603A56}"/>
    <dgm:cxn modelId="{4A591B65-9CDD-D040-AECE-E001533BCEE8}" type="presParOf" srcId="{90684CB1-1639-0647-B778-C6D4A480A90C}" destId="{942060FE-9A57-054E-9313-97BDF5E5DA23}" srcOrd="0" destOrd="0" presId="urn:microsoft.com/office/officeart/2005/8/layout/hierarchy5"/>
    <dgm:cxn modelId="{486C9181-F21D-3A4D-9990-5CFAD83697A4}" type="presParOf" srcId="{942060FE-9A57-054E-9313-97BDF5E5DA23}" destId="{CDC960D7-7F43-7D42-B76A-765BEB671807}" srcOrd="0" destOrd="0" presId="urn:microsoft.com/office/officeart/2005/8/layout/hierarchy5"/>
    <dgm:cxn modelId="{41AE93BB-F320-B44E-A8F2-96F826D6120E}" type="presParOf" srcId="{CDC960D7-7F43-7D42-B76A-765BEB671807}" destId="{0004B0A6-A439-5247-8F8F-0C9064A1EAD1}" srcOrd="0" destOrd="0" presId="urn:microsoft.com/office/officeart/2005/8/layout/hierarchy5"/>
    <dgm:cxn modelId="{B47A32A3-71C2-EC46-A48C-FB2241FF9B58}" type="presParOf" srcId="{0004B0A6-A439-5247-8F8F-0C9064A1EAD1}" destId="{B0884AD1-2FD9-074F-B55C-B06E1EA24557}" srcOrd="0" destOrd="0" presId="urn:microsoft.com/office/officeart/2005/8/layout/hierarchy5"/>
    <dgm:cxn modelId="{FF72DA3E-2FD7-0F43-8952-2E1A3D2690E9}" type="presParOf" srcId="{0004B0A6-A439-5247-8F8F-0C9064A1EAD1}" destId="{0938A822-325A-464D-A903-6DDA9DDD7C9E}" srcOrd="1" destOrd="0" presId="urn:microsoft.com/office/officeart/2005/8/layout/hierarchy5"/>
    <dgm:cxn modelId="{712BF559-9B38-EE4F-87E1-632C67D88916}" type="presParOf" srcId="{0938A822-325A-464D-A903-6DDA9DDD7C9E}" destId="{23364E62-DE27-844E-8F1E-0F4936BFD67F}" srcOrd="0" destOrd="0" presId="urn:microsoft.com/office/officeart/2005/8/layout/hierarchy5"/>
    <dgm:cxn modelId="{B09DABD5-FAAB-324F-A002-970474BF7D14}" type="presParOf" srcId="{23364E62-DE27-844E-8F1E-0F4936BFD67F}" destId="{E02EFE33-BBBE-6B4C-96EE-A11B8DC9D480}" srcOrd="0" destOrd="0" presId="urn:microsoft.com/office/officeart/2005/8/layout/hierarchy5"/>
    <dgm:cxn modelId="{C3967502-BC06-AC4E-A9A4-5701F2C3ADA7}" type="presParOf" srcId="{0938A822-325A-464D-A903-6DDA9DDD7C9E}" destId="{355BE203-A707-F04D-9EA2-C817E695B94D}" srcOrd="1" destOrd="0" presId="urn:microsoft.com/office/officeart/2005/8/layout/hierarchy5"/>
    <dgm:cxn modelId="{3C9A9FE9-A966-EF4E-B37C-F30316E92D66}" type="presParOf" srcId="{355BE203-A707-F04D-9EA2-C817E695B94D}" destId="{10AC6AEF-837B-5441-A3A8-80E67AF3533B}" srcOrd="0" destOrd="0" presId="urn:microsoft.com/office/officeart/2005/8/layout/hierarchy5"/>
    <dgm:cxn modelId="{8B649B4B-8534-A746-AFB2-55F76D3DB8E4}" type="presParOf" srcId="{355BE203-A707-F04D-9EA2-C817E695B94D}" destId="{DE72E368-D128-E64C-AAF5-BF164A987AB6}" srcOrd="1" destOrd="0" presId="urn:microsoft.com/office/officeart/2005/8/layout/hierarchy5"/>
    <dgm:cxn modelId="{7ED7BB44-6651-F949-81B0-F72A42A24725}" type="presParOf" srcId="{DE72E368-D128-E64C-AAF5-BF164A987AB6}" destId="{19F70AF2-3ACD-0040-95CE-B871A761F611}" srcOrd="0" destOrd="0" presId="urn:microsoft.com/office/officeart/2005/8/layout/hierarchy5"/>
    <dgm:cxn modelId="{9C33A0AD-633D-0245-AFB3-32F49E09213A}" type="presParOf" srcId="{19F70AF2-3ACD-0040-95CE-B871A761F611}" destId="{5F9B6480-8DDC-2644-ACD7-BBF2E18F0764}" srcOrd="0" destOrd="0" presId="urn:microsoft.com/office/officeart/2005/8/layout/hierarchy5"/>
    <dgm:cxn modelId="{E2776B93-7B3F-D144-939F-B8CD6138500D}" type="presParOf" srcId="{DE72E368-D128-E64C-AAF5-BF164A987AB6}" destId="{A19C9FED-820E-5A46-AA96-CDCBCC91F5F1}" srcOrd="1" destOrd="0" presId="urn:microsoft.com/office/officeart/2005/8/layout/hierarchy5"/>
    <dgm:cxn modelId="{635D5CFF-527E-324B-8002-85E9907C445F}" type="presParOf" srcId="{A19C9FED-820E-5A46-AA96-CDCBCC91F5F1}" destId="{3866F5D4-E285-0F49-A5A8-58144434BD24}" srcOrd="0" destOrd="0" presId="urn:microsoft.com/office/officeart/2005/8/layout/hierarchy5"/>
    <dgm:cxn modelId="{D4A78227-0F2F-1341-AD42-2670E732351B}" type="presParOf" srcId="{A19C9FED-820E-5A46-AA96-CDCBCC91F5F1}" destId="{D8BB9A9F-59D5-FB4C-A7E9-D170D19CF52B}" srcOrd="1" destOrd="0" presId="urn:microsoft.com/office/officeart/2005/8/layout/hierarchy5"/>
    <dgm:cxn modelId="{1622FB0F-94A2-2040-B30E-9336691E47DC}" type="presParOf" srcId="{DE72E368-D128-E64C-AAF5-BF164A987AB6}" destId="{1AFBFE09-A594-1E4D-8747-6022AF6146F7}" srcOrd="2" destOrd="0" presId="urn:microsoft.com/office/officeart/2005/8/layout/hierarchy5"/>
    <dgm:cxn modelId="{5C7FFA80-2DA3-7149-B682-0B1C8284ABB5}" type="presParOf" srcId="{1AFBFE09-A594-1E4D-8747-6022AF6146F7}" destId="{2C7180B1-4ACA-4042-B850-53FC87F8B0B8}" srcOrd="0" destOrd="0" presId="urn:microsoft.com/office/officeart/2005/8/layout/hierarchy5"/>
    <dgm:cxn modelId="{8F147A0D-803C-3E40-A51D-DBE2ABB3BE40}" type="presParOf" srcId="{DE72E368-D128-E64C-AAF5-BF164A987AB6}" destId="{5CAF54AD-73DF-854A-9E91-EB57002EB0C4}" srcOrd="3" destOrd="0" presId="urn:microsoft.com/office/officeart/2005/8/layout/hierarchy5"/>
    <dgm:cxn modelId="{EAD8B7FF-35BC-4E4E-AB4E-14197AF2CD5B}" type="presParOf" srcId="{5CAF54AD-73DF-854A-9E91-EB57002EB0C4}" destId="{56EF3752-DFC1-FD4A-AFCB-8754CF7CD5B2}" srcOrd="0" destOrd="0" presId="urn:microsoft.com/office/officeart/2005/8/layout/hierarchy5"/>
    <dgm:cxn modelId="{19F16EA9-780A-964B-B01C-0FCB9A0F0A53}" type="presParOf" srcId="{5CAF54AD-73DF-854A-9E91-EB57002EB0C4}" destId="{E40244AA-9C35-2F49-A07B-6649479EB6C2}" srcOrd="1" destOrd="0" presId="urn:microsoft.com/office/officeart/2005/8/layout/hierarchy5"/>
    <dgm:cxn modelId="{979E186D-D7AC-B144-8E8B-678E97701673}" type="presParOf" srcId="{E40244AA-9C35-2F49-A07B-6649479EB6C2}" destId="{F4DE7538-E14B-B147-93A4-4A304B08C90E}" srcOrd="0" destOrd="0" presId="urn:microsoft.com/office/officeart/2005/8/layout/hierarchy5"/>
    <dgm:cxn modelId="{C0DA1C46-988B-6340-A8C0-CBC6B4D476D1}" type="presParOf" srcId="{F4DE7538-E14B-B147-93A4-4A304B08C90E}" destId="{B57D162A-FFA6-6A42-8764-31FBE46C4788}" srcOrd="0" destOrd="0" presId="urn:microsoft.com/office/officeart/2005/8/layout/hierarchy5"/>
    <dgm:cxn modelId="{15D6F8A2-C601-4141-9B99-385C4C3F1847}" type="presParOf" srcId="{E40244AA-9C35-2F49-A07B-6649479EB6C2}" destId="{7CDD4CA1-DF65-864D-95A4-2162E5FDEDB0}" srcOrd="1" destOrd="0" presId="urn:microsoft.com/office/officeart/2005/8/layout/hierarchy5"/>
    <dgm:cxn modelId="{E6C2C891-0041-8046-814F-BB7623100A90}" type="presParOf" srcId="{7CDD4CA1-DF65-864D-95A4-2162E5FDEDB0}" destId="{D4A0FA93-7CA6-BD40-A680-43792D5DF8AB}" srcOrd="0" destOrd="0" presId="urn:microsoft.com/office/officeart/2005/8/layout/hierarchy5"/>
    <dgm:cxn modelId="{D42BE2C0-C708-0C44-8196-09CF600890F5}" type="presParOf" srcId="{7CDD4CA1-DF65-864D-95A4-2162E5FDEDB0}" destId="{7647339F-D850-3F46-9CE7-8A8C7976E22C}" srcOrd="1" destOrd="0" presId="urn:microsoft.com/office/officeart/2005/8/layout/hierarchy5"/>
    <dgm:cxn modelId="{CC66F11A-2766-9741-9C3B-9041A34E4A72}" type="presParOf" srcId="{7647339F-D850-3F46-9CE7-8A8C7976E22C}" destId="{C7E87212-05C4-5B4B-8E11-298958DEEFCD}" srcOrd="0" destOrd="0" presId="urn:microsoft.com/office/officeart/2005/8/layout/hierarchy5"/>
    <dgm:cxn modelId="{4718530F-DCC1-014E-A977-8BCF6366E001}" type="presParOf" srcId="{C7E87212-05C4-5B4B-8E11-298958DEEFCD}" destId="{4105C2D2-EECA-DB40-A43F-549A7CEBADA3}" srcOrd="0" destOrd="0" presId="urn:microsoft.com/office/officeart/2005/8/layout/hierarchy5"/>
    <dgm:cxn modelId="{55EC3142-E0E0-5E4A-833F-B984C2DC67E4}" type="presParOf" srcId="{7647339F-D850-3F46-9CE7-8A8C7976E22C}" destId="{1A3C1A79-6B65-EC4E-927D-3C8A64AB390F}" srcOrd="1" destOrd="0" presId="urn:microsoft.com/office/officeart/2005/8/layout/hierarchy5"/>
    <dgm:cxn modelId="{6D0BDEE3-0C10-7F45-AE93-9C2F8E29F7C5}" type="presParOf" srcId="{1A3C1A79-6B65-EC4E-927D-3C8A64AB390F}" destId="{D76F41D4-1E8B-4147-8BDC-68661C561B4F}" srcOrd="0" destOrd="0" presId="urn:microsoft.com/office/officeart/2005/8/layout/hierarchy5"/>
    <dgm:cxn modelId="{539C77F9-A7AD-1445-8C6A-6263B5ECA712}" type="presParOf" srcId="{1A3C1A79-6B65-EC4E-927D-3C8A64AB390F}" destId="{D65518CC-CBCB-3E4D-A842-DF5A81E1C2FB}" srcOrd="1" destOrd="0" presId="urn:microsoft.com/office/officeart/2005/8/layout/hierarchy5"/>
    <dgm:cxn modelId="{4AECF1D4-86FE-0441-A9AA-844A64A37361}" type="presParOf" srcId="{D65518CC-CBCB-3E4D-A842-DF5A81E1C2FB}" destId="{4DE549C6-3CCD-5444-ADD7-2C14D52E7F37}" srcOrd="0" destOrd="0" presId="urn:microsoft.com/office/officeart/2005/8/layout/hierarchy5"/>
    <dgm:cxn modelId="{01441CE8-AD7F-424D-8860-0E50AB2DD944}" type="presParOf" srcId="{4DE549C6-3CCD-5444-ADD7-2C14D52E7F37}" destId="{8CB18316-877D-0748-A5A3-A7B368619163}" srcOrd="0" destOrd="0" presId="urn:microsoft.com/office/officeart/2005/8/layout/hierarchy5"/>
    <dgm:cxn modelId="{FBE1FDF5-116C-324A-AC8B-2595CA514C23}" type="presParOf" srcId="{D65518CC-CBCB-3E4D-A842-DF5A81E1C2FB}" destId="{863D78E8-F4BE-A147-BC20-9B83E5D6EB9D}" srcOrd="1" destOrd="0" presId="urn:microsoft.com/office/officeart/2005/8/layout/hierarchy5"/>
    <dgm:cxn modelId="{923304F0-F5AE-0B45-B730-F1EF6E42A8E1}" type="presParOf" srcId="{863D78E8-F4BE-A147-BC20-9B83E5D6EB9D}" destId="{3907B08C-AA21-074B-A8E5-CAA8352DCBD4}" srcOrd="0" destOrd="0" presId="urn:microsoft.com/office/officeart/2005/8/layout/hierarchy5"/>
    <dgm:cxn modelId="{043E250A-DB77-EE49-A951-EBBDCEA57F1A}" type="presParOf" srcId="{863D78E8-F4BE-A147-BC20-9B83E5D6EB9D}" destId="{DCDDEE37-8F98-7846-A37A-18F899675ED6}" srcOrd="1" destOrd="0" presId="urn:microsoft.com/office/officeart/2005/8/layout/hierarchy5"/>
    <dgm:cxn modelId="{692FE067-9564-0E48-AA0C-F181340A16D9}" type="presParOf" srcId="{0938A822-325A-464D-A903-6DDA9DDD7C9E}" destId="{BE9AE5ED-94CB-BD4D-91C2-84AC329E3356}" srcOrd="2" destOrd="0" presId="urn:microsoft.com/office/officeart/2005/8/layout/hierarchy5"/>
    <dgm:cxn modelId="{D541B402-077C-364C-B8AD-07D80C6D4F2B}" type="presParOf" srcId="{BE9AE5ED-94CB-BD4D-91C2-84AC329E3356}" destId="{81BD7104-A729-F646-B0A5-9A772177BD44}" srcOrd="0" destOrd="0" presId="urn:microsoft.com/office/officeart/2005/8/layout/hierarchy5"/>
    <dgm:cxn modelId="{F79429A1-DAFF-724D-B124-4282DFBCFB4F}" type="presParOf" srcId="{0938A822-325A-464D-A903-6DDA9DDD7C9E}" destId="{69634A2D-A834-974C-95E4-9092016AC8BA}" srcOrd="3" destOrd="0" presId="urn:microsoft.com/office/officeart/2005/8/layout/hierarchy5"/>
    <dgm:cxn modelId="{850DADE0-670A-FD43-8261-081124C6B376}" type="presParOf" srcId="{69634A2D-A834-974C-95E4-9092016AC8BA}" destId="{7C212B70-04D2-8945-8AC7-63C43B5A1E6F}" srcOrd="0" destOrd="0" presId="urn:microsoft.com/office/officeart/2005/8/layout/hierarchy5"/>
    <dgm:cxn modelId="{F4109ED9-56D0-9C4B-B1E8-D5365D54A339}" type="presParOf" srcId="{69634A2D-A834-974C-95E4-9092016AC8BA}" destId="{D99207E7-6BDA-F04D-87A7-8746FFB33F16}" srcOrd="1" destOrd="0" presId="urn:microsoft.com/office/officeart/2005/8/layout/hierarchy5"/>
    <dgm:cxn modelId="{DC2A2B71-6431-FB47-BD01-C97CD8024B11}" type="presParOf" srcId="{D99207E7-6BDA-F04D-87A7-8746FFB33F16}" destId="{B641531B-357E-DF48-8BEB-E0B90408C20D}" srcOrd="0" destOrd="0" presId="urn:microsoft.com/office/officeart/2005/8/layout/hierarchy5"/>
    <dgm:cxn modelId="{549F8B60-BD43-A542-92C7-0328BC68AEF2}" type="presParOf" srcId="{B641531B-357E-DF48-8BEB-E0B90408C20D}" destId="{8717E96E-C5E6-2940-939D-E31816B04EC5}" srcOrd="0" destOrd="0" presId="urn:microsoft.com/office/officeart/2005/8/layout/hierarchy5"/>
    <dgm:cxn modelId="{7B3E9F35-1CB1-FC42-A778-9B37DBE9B83F}" type="presParOf" srcId="{D99207E7-6BDA-F04D-87A7-8746FFB33F16}" destId="{27DED967-7114-5346-8628-745DADEA8C0E}" srcOrd="1" destOrd="0" presId="urn:microsoft.com/office/officeart/2005/8/layout/hierarchy5"/>
    <dgm:cxn modelId="{39026BEB-BAFB-AC40-9B20-3FB26B45CF41}" type="presParOf" srcId="{27DED967-7114-5346-8628-745DADEA8C0E}" destId="{5F93798C-D579-BA40-AC3D-48C8859DB06A}" srcOrd="0" destOrd="0" presId="urn:microsoft.com/office/officeart/2005/8/layout/hierarchy5"/>
    <dgm:cxn modelId="{2AD1DF75-34C6-1A40-BD2A-C8E6283A1AB9}" type="presParOf" srcId="{27DED967-7114-5346-8628-745DADEA8C0E}" destId="{70D350EC-EE1D-804F-8F5F-E076156E78AB}" srcOrd="1" destOrd="0" presId="urn:microsoft.com/office/officeart/2005/8/layout/hierarchy5"/>
    <dgm:cxn modelId="{E11168BA-B610-4E45-A2EB-7571CFFAC5E9}" type="presParOf" srcId="{D99207E7-6BDA-F04D-87A7-8746FFB33F16}" destId="{83D0256F-A309-BE4A-B0F7-2958EA029E66}" srcOrd="2" destOrd="0" presId="urn:microsoft.com/office/officeart/2005/8/layout/hierarchy5"/>
    <dgm:cxn modelId="{1197C212-E34F-3E44-9CE2-4AE35FA33AC1}" type="presParOf" srcId="{83D0256F-A309-BE4A-B0F7-2958EA029E66}" destId="{C44D9981-508A-6F45-8C1F-372339E508A1}" srcOrd="0" destOrd="0" presId="urn:microsoft.com/office/officeart/2005/8/layout/hierarchy5"/>
    <dgm:cxn modelId="{83842072-D081-6442-BBF0-9E8DC219D0B2}" type="presParOf" srcId="{D99207E7-6BDA-F04D-87A7-8746FFB33F16}" destId="{C794D0D0-09CA-224D-93DC-D94A828DFB46}" srcOrd="3" destOrd="0" presId="urn:microsoft.com/office/officeart/2005/8/layout/hierarchy5"/>
    <dgm:cxn modelId="{A02D970A-75B1-604D-8466-F21EFDCD5703}" type="presParOf" srcId="{C794D0D0-09CA-224D-93DC-D94A828DFB46}" destId="{79418B2B-1C4F-7F48-9747-6048263D61CF}" srcOrd="0" destOrd="0" presId="urn:microsoft.com/office/officeart/2005/8/layout/hierarchy5"/>
    <dgm:cxn modelId="{EC712462-0078-E644-B3C4-F62EFFF7E0D5}" type="presParOf" srcId="{C794D0D0-09CA-224D-93DC-D94A828DFB46}" destId="{2BCF1155-1BC4-534B-8F7D-C9BC2C4B9A90}" srcOrd="1" destOrd="0" presId="urn:microsoft.com/office/officeart/2005/8/layout/hierarchy5"/>
    <dgm:cxn modelId="{DE07DC5B-3AFA-B142-9A19-9CBBF975CA70}" type="presParOf" srcId="{2BCF1155-1BC4-534B-8F7D-C9BC2C4B9A90}" destId="{AFAA1740-B34C-7443-B123-43A3595192A9}" srcOrd="0" destOrd="0" presId="urn:microsoft.com/office/officeart/2005/8/layout/hierarchy5"/>
    <dgm:cxn modelId="{194F7393-09DA-9D4C-B184-43B3795FD4B7}" type="presParOf" srcId="{AFAA1740-B34C-7443-B123-43A3595192A9}" destId="{0A382DD6-2867-594C-81A6-DCD2C2B0E74F}" srcOrd="0" destOrd="0" presId="urn:microsoft.com/office/officeart/2005/8/layout/hierarchy5"/>
    <dgm:cxn modelId="{7EC1358F-E74F-294F-8756-4277B10CEA38}" type="presParOf" srcId="{2BCF1155-1BC4-534B-8F7D-C9BC2C4B9A90}" destId="{7FB0A13B-ECA1-0D41-8160-4D4F5437FF37}" srcOrd="1" destOrd="0" presId="urn:microsoft.com/office/officeart/2005/8/layout/hierarchy5"/>
    <dgm:cxn modelId="{3011B95B-7F3B-F244-AADD-F8FC802A713C}" type="presParOf" srcId="{7FB0A13B-ECA1-0D41-8160-4D4F5437FF37}" destId="{05BBC3C1-E165-4E4E-82F9-02AD3C253F0F}" srcOrd="0" destOrd="0" presId="urn:microsoft.com/office/officeart/2005/8/layout/hierarchy5"/>
    <dgm:cxn modelId="{97E14CB2-CA42-ED41-B526-7E2F2D3BADBF}" type="presParOf" srcId="{7FB0A13B-ECA1-0D41-8160-4D4F5437FF37}" destId="{CAFD46ED-5665-F54E-97F4-2343B166C617}" srcOrd="1" destOrd="0" presId="urn:microsoft.com/office/officeart/2005/8/layout/hierarchy5"/>
    <dgm:cxn modelId="{5AEEE5CF-00E8-CF45-857E-5B4784BD1A5A}" type="presParOf" srcId="{CAFD46ED-5665-F54E-97F4-2343B166C617}" destId="{F63C4109-A649-EA4E-9DEA-7689C8883E6A}" srcOrd="0" destOrd="0" presId="urn:microsoft.com/office/officeart/2005/8/layout/hierarchy5"/>
    <dgm:cxn modelId="{76147C6B-AB54-A34F-A969-A853FA8A07B5}" type="presParOf" srcId="{F63C4109-A649-EA4E-9DEA-7689C8883E6A}" destId="{B348C44C-D614-734D-8682-D246B4F381F8}" srcOrd="0" destOrd="0" presId="urn:microsoft.com/office/officeart/2005/8/layout/hierarchy5"/>
    <dgm:cxn modelId="{15FB0AFC-9120-0548-9F93-54B4F6602F3D}" type="presParOf" srcId="{CAFD46ED-5665-F54E-97F4-2343B166C617}" destId="{5BD136BA-DF35-E742-BBA7-353796610479}" srcOrd="1" destOrd="0" presId="urn:microsoft.com/office/officeart/2005/8/layout/hierarchy5"/>
    <dgm:cxn modelId="{33D05DEF-A52A-A641-A507-7805D166E7FA}" type="presParOf" srcId="{5BD136BA-DF35-E742-BBA7-353796610479}" destId="{6D4C3EC6-F038-DE4E-92F1-63F2F00CF2B7}" srcOrd="0" destOrd="0" presId="urn:microsoft.com/office/officeart/2005/8/layout/hierarchy5"/>
    <dgm:cxn modelId="{7B56BE73-891C-6543-BAB6-2EEB3F2F0551}" type="presParOf" srcId="{5BD136BA-DF35-E742-BBA7-353796610479}" destId="{68EF582F-2988-5C4B-A23A-240B681C0069}" srcOrd="1" destOrd="0" presId="urn:microsoft.com/office/officeart/2005/8/layout/hierarchy5"/>
    <dgm:cxn modelId="{0B513C0A-6BE6-1E4E-B4D5-44503D2E44BD}" type="presParOf" srcId="{68EF582F-2988-5C4B-A23A-240B681C0069}" destId="{7C154AD3-27D4-3D40-8016-CB57D7C9F4E5}" srcOrd="0" destOrd="0" presId="urn:microsoft.com/office/officeart/2005/8/layout/hierarchy5"/>
    <dgm:cxn modelId="{1819CE39-5C2C-C84D-A9EB-E957C0A44517}" type="presParOf" srcId="{7C154AD3-27D4-3D40-8016-CB57D7C9F4E5}" destId="{B4DA8219-D93D-F348-8441-C50545F82F17}" srcOrd="0" destOrd="0" presId="urn:microsoft.com/office/officeart/2005/8/layout/hierarchy5"/>
    <dgm:cxn modelId="{AB1A7975-A0AB-BD4D-AABD-044ED743B2A6}" type="presParOf" srcId="{68EF582F-2988-5C4B-A23A-240B681C0069}" destId="{5EC0A7DE-409D-9B4D-B18F-87ACF2472612}" srcOrd="1" destOrd="0" presId="urn:microsoft.com/office/officeart/2005/8/layout/hierarchy5"/>
    <dgm:cxn modelId="{DA3C2CFD-7308-0E4B-A433-7C6EB3D1AFDD}" type="presParOf" srcId="{5EC0A7DE-409D-9B4D-B18F-87ACF2472612}" destId="{D95D2DD4-1A15-974D-AB6A-88F3551C093E}" srcOrd="0" destOrd="0" presId="urn:microsoft.com/office/officeart/2005/8/layout/hierarchy5"/>
    <dgm:cxn modelId="{04F6E978-1E53-2940-A598-C7C2082F493E}" type="presParOf" srcId="{5EC0A7DE-409D-9B4D-B18F-87ACF2472612}" destId="{6ABC2FA1-5018-4F47-BAD6-C219A1539141}" srcOrd="1" destOrd="0" presId="urn:microsoft.com/office/officeart/2005/8/layout/hierarchy5"/>
    <dgm:cxn modelId="{F51765DC-0B9D-ED48-BBEF-3BFF04DF592E}" type="presParOf" srcId="{0938A822-325A-464D-A903-6DDA9DDD7C9E}" destId="{707D6012-A101-D641-ACAE-F23CD7DE8AC6}" srcOrd="4" destOrd="0" presId="urn:microsoft.com/office/officeart/2005/8/layout/hierarchy5"/>
    <dgm:cxn modelId="{F7EDBC8A-45C5-6F42-9D28-C76406712A21}" type="presParOf" srcId="{707D6012-A101-D641-ACAE-F23CD7DE8AC6}" destId="{E8F31D9A-B6C3-9C41-A0FD-E32A8DA18702}" srcOrd="0" destOrd="0" presId="urn:microsoft.com/office/officeart/2005/8/layout/hierarchy5"/>
    <dgm:cxn modelId="{51BE7CBB-7C07-D74E-9D3A-4A5404448AA6}" type="presParOf" srcId="{0938A822-325A-464D-A903-6DDA9DDD7C9E}" destId="{6FD1FED2-1AEA-4A45-BA23-5BBE39EDAA78}" srcOrd="5" destOrd="0" presId="urn:microsoft.com/office/officeart/2005/8/layout/hierarchy5"/>
    <dgm:cxn modelId="{DA9D561E-EA4A-C344-A896-276E972DC5FD}" type="presParOf" srcId="{6FD1FED2-1AEA-4A45-BA23-5BBE39EDAA78}" destId="{9BAB0A41-30E8-D644-A528-3541D85E195D}" srcOrd="0" destOrd="0" presId="urn:microsoft.com/office/officeart/2005/8/layout/hierarchy5"/>
    <dgm:cxn modelId="{EAAFA5C4-B5DE-974C-9866-C0206CC9E446}" type="presParOf" srcId="{6FD1FED2-1AEA-4A45-BA23-5BBE39EDAA78}" destId="{18ACCCD6-BB16-A24A-8758-96C327C47F2E}" srcOrd="1" destOrd="0" presId="urn:microsoft.com/office/officeart/2005/8/layout/hierarchy5"/>
    <dgm:cxn modelId="{09535E34-EFA2-0941-AFFC-74809DB1F1AA}" type="presParOf" srcId="{18ACCCD6-BB16-A24A-8758-96C327C47F2E}" destId="{99AF0F73-9EFF-A247-BF1F-CEDEC59FE03A}" srcOrd="0" destOrd="0" presId="urn:microsoft.com/office/officeart/2005/8/layout/hierarchy5"/>
    <dgm:cxn modelId="{2303414F-E389-644C-BDE8-395FF58161DB}" type="presParOf" srcId="{99AF0F73-9EFF-A247-BF1F-CEDEC59FE03A}" destId="{31C803B5-96F5-F742-822B-9B616ABA096D}" srcOrd="0" destOrd="0" presId="urn:microsoft.com/office/officeart/2005/8/layout/hierarchy5"/>
    <dgm:cxn modelId="{9A759C30-04CC-5844-9D16-CA27FBF11AAD}" type="presParOf" srcId="{18ACCCD6-BB16-A24A-8758-96C327C47F2E}" destId="{5EB4489B-0B99-194E-B69C-4CB3CFEA133D}" srcOrd="1" destOrd="0" presId="urn:microsoft.com/office/officeart/2005/8/layout/hierarchy5"/>
    <dgm:cxn modelId="{5514B8BE-3F81-FA4A-A868-531EF368F837}" type="presParOf" srcId="{5EB4489B-0B99-194E-B69C-4CB3CFEA133D}" destId="{CF390E86-C73B-5F40-A862-94E796F8A287}" srcOrd="0" destOrd="0" presId="urn:microsoft.com/office/officeart/2005/8/layout/hierarchy5"/>
    <dgm:cxn modelId="{6A031029-986A-5646-A68E-E8F3BC56D3F8}" type="presParOf" srcId="{5EB4489B-0B99-194E-B69C-4CB3CFEA133D}" destId="{AF77CFEB-2F62-7A41-99A3-EFC24440B949}" srcOrd="1" destOrd="0" presId="urn:microsoft.com/office/officeart/2005/8/layout/hierarchy5"/>
    <dgm:cxn modelId="{FB39DED4-A00B-1848-B5D3-24DB08F4D6EA}" type="presParOf" srcId="{18ACCCD6-BB16-A24A-8758-96C327C47F2E}" destId="{8EA27835-780E-574F-A4BD-9A5C143D7029}" srcOrd="2" destOrd="0" presId="urn:microsoft.com/office/officeart/2005/8/layout/hierarchy5"/>
    <dgm:cxn modelId="{7A4CECCB-EC86-684D-8610-555E04C8140A}" type="presParOf" srcId="{8EA27835-780E-574F-A4BD-9A5C143D7029}" destId="{3975F6D2-E583-A04B-A87A-C64E4FA3C1DC}" srcOrd="0" destOrd="0" presId="urn:microsoft.com/office/officeart/2005/8/layout/hierarchy5"/>
    <dgm:cxn modelId="{0AB73624-53B3-7A49-9F38-5DF8872B130E}" type="presParOf" srcId="{18ACCCD6-BB16-A24A-8758-96C327C47F2E}" destId="{86C3095A-22E1-5B43-AF66-AD70505DEC87}" srcOrd="3" destOrd="0" presId="urn:microsoft.com/office/officeart/2005/8/layout/hierarchy5"/>
    <dgm:cxn modelId="{0E85A3C7-F932-C546-8EEC-44E6091268D1}" type="presParOf" srcId="{86C3095A-22E1-5B43-AF66-AD70505DEC87}" destId="{2BAC23A3-A668-204D-A725-167665DA9A3B}" srcOrd="0" destOrd="0" presId="urn:microsoft.com/office/officeart/2005/8/layout/hierarchy5"/>
    <dgm:cxn modelId="{D0E43D5A-4DAD-764F-9B02-727C266C76A8}" type="presParOf" srcId="{86C3095A-22E1-5B43-AF66-AD70505DEC87}" destId="{95A21A66-FB48-F945-84FD-53F44C9CAB23}" srcOrd="1" destOrd="0" presId="urn:microsoft.com/office/officeart/2005/8/layout/hierarchy5"/>
    <dgm:cxn modelId="{E8965941-D07E-B942-9E38-A00FAE28D460}" type="presParOf" srcId="{95A21A66-FB48-F945-84FD-53F44C9CAB23}" destId="{AF8BD093-9B28-794A-8523-CA06AAB26C31}" srcOrd="0" destOrd="0" presId="urn:microsoft.com/office/officeart/2005/8/layout/hierarchy5"/>
    <dgm:cxn modelId="{1542F349-F8C5-A847-B9FA-E4B453372119}" type="presParOf" srcId="{AF8BD093-9B28-794A-8523-CA06AAB26C31}" destId="{980EABDB-AB42-5947-A565-1BA59E3DF957}" srcOrd="0" destOrd="0" presId="urn:microsoft.com/office/officeart/2005/8/layout/hierarchy5"/>
    <dgm:cxn modelId="{BF1A64D7-32E0-1747-B15F-600A28D23721}" type="presParOf" srcId="{95A21A66-FB48-F945-84FD-53F44C9CAB23}" destId="{14E07118-FD70-E647-A452-24B550E825EE}" srcOrd="1" destOrd="0" presId="urn:microsoft.com/office/officeart/2005/8/layout/hierarchy5"/>
    <dgm:cxn modelId="{8D2F4370-567B-2E4E-9CB3-00FADDDE6349}" type="presParOf" srcId="{14E07118-FD70-E647-A452-24B550E825EE}" destId="{A7465B98-D3D2-0D43-AA0A-A8746CC15808}" srcOrd="0" destOrd="0" presId="urn:microsoft.com/office/officeart/2005/8/layout/hierarchy5"/>
    <dgm:cxn modelId="{2C9B6A0F-5DC5-FC4F-A245-27A5AC9F75E2}" type="presParOf" srcId="{14E07118-FD70-E647-A452-24B550E825EE}" destId="{2555B70C-765C-6E4F-8B0B-B9590477C814}" srcOrd="1" destOrd="0" presId="urn:microsoft.com/office/officeart/2005/8/layout/hierarchy5"/>
    <dgm:cxn modelId="{25729A57-7DB0-BC4A-BBC0-26655E0C104E}" type="presParOf" srcId="{2555B70C-765C-6E4F-8B0B-B9590477C814}" destId="{FFB8E546-D9CA-DA45-A832-40B484ACDBE0}" srcOrd="0" destOrd="0" presId="urn:microsoft.com/office/officeart/2005/8/layout/hierarchy5"/>
    <dgm:cxn modelId="{D750F121-11B2-9242-B980-1E0238E7A031}" type="presParOf" srcId="{FFB8E546-D9CA-DA45-A832-40B484ACDBE0}" destId="{93B1170B-1251-B541-A9FB-772D7C9BD056}" srcOrd="0" destOrd="0" presId="urn:microsoft.com/office/officeart/2005/8/layout/hierarchy5"/>
    <dgm:cxn modelId="{572A50D3-E2F5-0F43-8381-8058C995130E}" type="presParOf" srcId="{2555B70C-765C-6E4F-8B0B-B9590477C814}" destId="{7C48AB5D-8ACD-2542-B424-F5933E709854}" srcOrd="1" destOrd="0" presId="urn:microsoft.com/office/officeart/2005/8/layout/hierarchy5"/>
    <dgm:cxn modelId="{7E784DDE-B21E-9749-930E-1DFBEA63C27E}" type="presParOf" srcId="{7C48AB5D-8ACD-2542-B424-F5933E709854}" destId="{7AC1F850-CEB2-B14F-9159-D019C8724C25}" srcOrd="0" destOrd="0" presId="urn:microsoft.com/office/officeart/2005/8/layout/hierarchy5"/>
    <dgm:cxn modelId="{1C87A232-9470-6347-A0B9-E4503E859760}" type="presParOf" srcId="{7C48AB5D-8ACD-2542-B424-F5933E709854}" destId="{A88D4A68-A4B1-6D4D-922A-AD0FA96910B4}" srcOrd="1" destOrd="0" presId="urn:microsoft.com/office/officeart/2005/8/layout/hierarchy5"/>
    <dgm:cxn modelId="{EBC9A1CC-D070-BF46-B816-300DA8516376}" type="presParOf" srcId="{A88D4A68-A4B1-6D4D-922A-AD0FA96910B4}" destId="{A29CBED2-54ED-EA42-A8F1-C7BA2497CACA}" srcOrd="0" destOrd="0" presId="urn:microsoft.com/office/officeart/2005/8/layout/hierarchy5"/>
    <dgm:cxn modelId="{D711A821-E213-D34D-A51B-2F06D5987B39}" type="presParOf" srcId="{A29CBED2-54ED-EA42-A8F1-C7BA2497CACA}" destId="{C678581E-A830-3149-BABA-6E1F7EC56DE2}" srcOrd="0" destOrd="0" presId="urn:microsoft.com/office/officeart/2005/8/layout/hierarchy5"/>
    <dgm:cxn modelId="{75A38C99-56BE-514B-9014-250A432D29A6}" type="presParOf" srcId="{A88D4A68-A4B1-6D4D-922A-AD0FA96910B4}" destId="{8E6A433F-9A7F-FB43-BE83-3F286F6537B5}" srcOrd="1" destOrd="0" presId="urn:microsoft.com/office/officeart/2005/8/layout/hierarchy5"/>
    <dgm:cxn modelId="{2547B59E-CE83-BB4F-BDC0-85357706BAF3}" type="presParOf" srcId="{8E6A433F-9A7F-FB43-BE83-3F286F6537B5}" destId="{9B65FB80-F571-FD46-A575-0F643AAA67ED}" srcOrd="0" destOrd="0" presId="urn:microsoft.com/office/officeart/2005/8/layout/hierarchy5"/>
    <dgm:cxn modelId="{98D775C3-5A3E-D04F-8B5E-AE1687593847}" type="presParOf" srcId="{8E6A433F-9A7F-FB43-BE83-3F286F6537B5}" destId="{5079C335-12E0-F648-879D-F38E758A2B4C}" srcOrd="1" destOrd="0" presId="urn:microsoft.com/office/officeart/2005/8/layout/hierarchy5"/>
    <dgm:cxn modelId="{4F74353F-BCFA-DC4B-979E-4DBCFABB1ECF}" type="presParOf" srcId="{0938A822-325A-464D-A903-6DDA9DDD7C9E}" destId="{EB446140-6BFF-F248-BC25-7D1CA81796EE}" srcOrd="6" destOrd="0" presId="urn:microsoft.com/office/officeart/2005/8/layout/hierarchy5"/>
    <dgm:cxn modelId="{51EFAF6D-3D8B-3E43-941A-A0025517E975}" type="presParOf" srcId="{EB446140-6BFF-F248-BC25-7D1CA81796EE}" destId="{7987626F-89E2-3941-B4EB-BD416F96072B}" srcOrd="0" destOrd="0" presId="urn:microsoft.com/office/officeart/2005/8/layout/hierarchy5"/>
    <dgm:cxn modelId="{844F7CB4-3941-F340-A553-9C1ABEC4BCA0}" type="presParOf" srcId="{0938A822-325A-464D-A903-6DDA9DDD7C9E}" destId="{A0545B8B-BE9B-754D-98D1-0D91E1E94177}" srcOrd="7" destOrd="0" presId="urn:microsoft.com/office/officeart/2005/8/layout/hierarchy5"/>
    <dgm:cxn modelId="{B9213046-71E5-EB45-B2F4-3F18BBE44A0A}" type="presParOf" srcId="{A0545B8B-BE9B-754D-98D1-0D91E1E94177}" destId="{F6DF78C5-6082-664F-9920-61F79C3F4C19}" srcOrd="0" destOrd="0" presId="urn:microsoft.com/office/officeart/2005/8/layout/hierarchy5"/>
    <dgm:cxn modelId="{13A442CB-8D9C-1645-A64F-EC8B1028ED8B}" type="presParOf" srcId="{A0545B8B-BE9B-754D-98D1-0D91E1E94177}" destId="{E7025A8A-99C5-7442-B5A5-FFDEEFB548B9}" srcOrd="1" destOrd="0" presId="urn:microsoft.com/office/officeart/2005/8/layout/hierarchy5"/>
    <dgm:cxn modelId="{B3DAF195-E19F-694E-97D3-35F85C4F6131}" type="presParOf" srcId="{E7025A8A-99C5-7442-B5A5-FFDEEFB548B9}" destId="{C52CD973-8DC9-1E44-9D7C-4A72F632B123}" srcOrd="0" destOrd="0" presId="urn:microsoft.com/office/officeart/2005/8/layout/hierarchy5"/>
    <dgm:cxn modelId="{1A45A17D-1356-0646-B9AA-DC94772CF7B6}" type="presParOf" srcId="{C52CD973-8DC9-1E44-9D7C-4A72F632B123}" destId="{3627512F-8918-8C41-B199-5F3A94BE94D6}" srcOrd="0" destOrd="0" presId="urn:microsoft.com/office/officeart/2005/8/layout/hierarchy5"/>
    <dgm:cxn modelId="{A8696F46-96A9-B94A-A835-B7315400F97E}" type="presParOf" srcId="{E7025A8A-99C5-7442-B5A5-FFDEEFB548B9}" destId="{89F8E90F-952B-4148-B232-7BCFF7A79828}" srcOrd="1" destOrd="0" presId="urn:microsoft.com/office/officeart/2005/8/layout/hierarchy5"/>
    <dgm:cxn modelId="{70632C68-9EA5-D140-B9D6-2C1F4EA0F491}" type="presParOf" srcId="{89F8E90F-952B-4148-B232-7BCFF7A79828}" destId="{ABE7F4BB-D483-7640-B38B-4C210C155D38}" srcOrd="0" destOrd="0" presId="urn:microsoft.com/office/officeart/2005/8/layout/hierarchy5"/>
    <dgm:cxn modelId="{587BC094-4ACE-0C4C-A003-69E1D192FA63}" type="presParOf" srcId="{89F8E90F-952B-4148-B232-7BCFF7A79828}" destId="{1ECED622-A178-4346-9671-8B38F89F27C2}" srcOrd="1" destOrd="0" presId="urn:microsoft.com/office/officeart/2005/8/layout/hierarchy5"/>
    <dgm:cxn modelId="{8C8A9971-242C-4F4E-9EDB-43D8DE1B819E}" type="presParOf" srcId="{E7025A8A-99C5-7442-B5A5-FFDEEFB548B9}" destId="{CFCE0CF0-D0DD-544D-B01D-961E88B5F51F}" srcOrd="2" destOrd="0" presId="urn:microsoft.com/office/officeart/2005/8/layout/hierarchy5"/>
    <dgm:cxn modelId="{A4368E33-334C-8C4A-A7A2-704AFAEA9FC7}" type="presParOf" srcId="{CFCE0CF0-D0DD-544D-B01D-961E88B5F51F}" destId="{98F5E447-22A9-304F-A5A0-501EB00CBC02}" srcOrd="0" destOrd="0" presId="urn:microsoft.com/office/officeart/2005/8/layout/hierarchy5"/>
    <dgm:cxn modelId="{A5EF546A-41B8-3F45-949F-408BF9F757F5}" type="presParOf" srcId="{E7025A8A-99C5-7442-B5A5-FFDEEFB548B9}" destId="{1112BD5F-BE4F-7447-B0EF-8B8A18494692}" srcOrd="3" destOrd="0" presId="urn:microsoft.com/office/officeart/2005/8/layout/hierarchy5"/>
    <dgm:cxn modelId="{FEA6CBFE-5E69-884B-9F07-C42D359C24BC}" type="presParOf" srcId="{1112BD5F-BE4F-7447-B0EF-8B8A18494692}" destId="{3CF0D68F-0B5F-7746-B24B-01DCD4D3C446}" srcOrd="0" destOrd="0" presId="urn:microsoft.com/office/officeart/2005/8/layout/hierarchy5"/>
    <dgm:cxn modelId="{EB0C3FB7-29AE-7D44-B0C6-CD74A664C184}" type="presParOf" srcId="{1112BD5F-BE4F-7447-B0EF-8B8A18494692}" destId="{EB6FB730-AC79-0D4C-B115-8727CAB7275C}" srcOrd="1" destOrd="0" presId="urn:microsoft.com/office/officeart/2005/8/layout/hierarchy5"/>
    <dgm:cxn modelId="{68278533-6C90-3146-AB5F-19EAC2EFC2EF}" type="presParOf" srcId="{EB6FB730-AC79-0D4C-B115-8727CAB7275C}" destId="{4419FB7A-4209-2145-92B5-5226286F581F}" srcOrd="0" destOrd="0" presId="urn:microsoft.com/office/officeart/2005/8/layout/hierarchy5"/>
    <dgm:cxn modelId="{DA3CFF84-7510-424F-AF9D-0FACE310F910}" type="presParOf" srcId="{4419FB7A-4209-2145-92B5-5226286F581F}" destId="{E1987246-6C07-7C42-A5DB-5FD1AECC7FA3}" srcOrd="0" destOrd="0" presId="urn:microsoft.com/office/officeart/2005/8/layout/hierarchy5"/>
    <dgm:cxn modelId="{4CB0D2CA-18C4-CA4A-98D0-D66C14E35CB3}" type="presParOf" srcId="{EB6FB730-AC79-0D4C-B115-8727CAB7275C}" destId="{EB1CA84D-4107-2141-A60E-60B6086FE565}" srcOrd="1" destOrd="0" presId="urn:microsoft.com/office/officeart/2005/8/layout/hierarchy5"/>
    <dgm:cxn modelId="{B4A47E81-1B8C-5D44-BA3F-BF126E5253B1}" type="presParOf" srcId="{EB1CA84D-4107-2141-A60E-60B6086FE565}" destId="{4E1DA620-7AE0-AE46-93AA-3588E50EF7E9}" srcOrd="0" destOrd="0" presId="urn:microsoft.com/office/officeart/2005/8/layout/hierarchy5"/>
    <dgm:cxn modelId="{7C17A217-6E23-5B44-8179-616FCB0AFD06}" type="presParOf" srcId="{EB1CA84D-4107-2141-A60E-60B6086FE565}" destId="{5089AA69-BF11-7B4F-84DD-CB08A174537A}" srcOrd="1" destOrd="0" presId="urn:microsoft.com/office/officeart/2005/8/layout/hierarchy5"/>
    <dgm:cxn modelId="{B4E65AAC-CACC-144D-8083-068F86852E6F}" type="presParOf" srcId="{5089AA69-BF11-7B4F-84DD-CB08A174537A}" destId="{C027BB54-0547-0743-B65D-52D638D6B346}" srcOrd="0" destOrd="0" presId="urn:microsoft.com/office/officeart/2005/8/layout/hierarchy5"/>
    <dgm:cxn modelId="{DFA6BD3F-D7DA-3841-A9CF-9B38C11F3950}" type="presParOf" srcId="{C027BB54-0547-0743-B65D-52D638D6B346}" destId="{13E943B3-8882-734B-98FB-5D781940B9A9}" srcOrd="0" destOrd="0" presId="urn:microsoft.com/office/officeart/2005/8/layout/hierarchy5"/>
    <dgm:cxn modelId="{6D370490-3C6F-C04C-9777-FEA85203860A}" type="presParOf" srcId="{5089AA69-BF11-7B4F-84DD-CB08A174537A}" destId="{D621BF37-5625-9541-BFA8-C88FE804B7A2}" srcOrd="1" destOrd="0" presId="urn:microsoft.com/office/officeart/2005/8/layout/hierarchy5"/>
    <dgm:cxn modelId="{EBCE0E99-D6A0-6543-8782-AFF0DCB3372C}" type="presParOf" srcId="{D621BF37-5625-9541-BFA8-C88FE804B7A2}" destId="{7A1767F4-A166-8948-BC5E-B94A45A4390B}" srcOrd="0" destOrd="0" presId="urn:microsoft.com/office/officeart/2005/8/layout/hierarchy5"/>
    <dgm:cxn modelId="{B097C557-F9AA-3545-A196-61486B556912}" type="presParOf" srcId="{D621BF37-5625-9541-BFA8-C88FE804B7A2}" destId="{7E3F4B5C-3261-6745-96C5-684F4E7376C6}" srcOrd="1" destOrd="0" presId="urn:microsoft.com/office/officeart/2005/8/layout/hierarchy5"/>
    <dgm:cxn modelId="{0B70846B-CCA7-C44C-A576-C41AF3B7D530}" type="presParOf" srcId="{7E3F4B5C-3261-6745-96C5-684F4E7376C6}" destId="{50DC2A2A-F39B-284C-8D93-D0792F6F6262}" srcOrd="0" destOrd="0" presId="urn:microsoft.com/office/officeart/2005/8/layout/hierarchy5"/>
    <dgm:cxn modelId="{81445826-0040-BF45-BC97-61CA4943B0E8}" type="presParOf" srcId="{50DC2A2A-F39B-284C-8D93-D0792F6F6262}" destId="{B3237DC7-1DA9-804E-8968-772A20083B46}" srcOrd="0" destOrd="0" presId="urn:microsoft.com/office/officeart/2005/8/layout/hierarchy5"/>
    <dgm:cxn modelId="{A5E2DF7A-24D8-384E-87F5-F35AFD8F8A76}" type="presParOf" srcId="{7E3F4B5C-3261-6745-96C5-684F4E7376C6}" destId="{3738346E-133F-0D44-B544-C3FAFEF2E339}" srcOrd="1" destOrd="0" presId="urn:microsoft.com/office/officeart/2005/8/layout/hierarchy5"/>
    <dgm:cxn modelId="{D7F6323F-807B-B544-BAA3-32C37504A5C8}" type="presParOf" srcId="{3738346E-133F-0D44-B544-C3FAFEF2E339}" destId="{B56F1B09-8FC6-5B49-93DF-0F4AC6BD0FF0}" srcOrd="0" destOrd="0" presId="urn:microsoft.com/office/officeart/2005/8/layout/hierarchy5"/>
    <dgm:cxn modelId="{7BF06EF9-4D7D-1746-B1B9-C05191F71747}" type="presParOf" srcId="{3738346E-133F-0D44-B544-C3FAFEF2E339}" destId="{37347222-C428-264E-A0CE-DA63BC61842E}" srcOrd="1" destOrd="0" presId="urn:microsoft.com/office/officeart/2005/8/layout/hierarchy5"/>
    <dgm:cxn modelId="{63352219-CB9D-8A42-AA38-3B18AFD56422}" type="presParOf" srcId="{7E3F4B5C-3261-6745-96C5-684F4E7376C6}" destId="{66976B40-06C0-A249-B75E-477C601B5026}" srcOrd="2" destOrd="0" presId="urn:microsoft.com/office/officeart/2005/8/layout/hierarchy5"/>
    <dgm:cxn modelId="{6FD8A776-D39B-A244-A0DD-05F7219A132F}" type="presParOf" srcId="{66976B40-06C0-A249-B75E-477C601B5026}" destId="{74A58643-6E79-9543-A22D-E8DB3D9CF2AE}" srcOrd="0" destOrd="0" presId="urn:microsoft.com/office/officeart/2005/8/layout/hierarchy5"/>
    <dgm:cxn modelId="{0139F94A-4618-374E-8E5B-CB548B599BB2}" type="presParOf" srcId="{7E3F4B5C-3261-6745-96C5-684F4E7376C6}" destId="{576799B1-537B-8A45-B2E6-9F72095E6466}" srcOrd="3" destOrd="0" presId="urn:microsoft.com/office/officeart/2005/8/layout/hierarchy5"/>
    <dgm:cxn modelId="{29EECCBB-DA42-3D4C-A755-D2D421C04A7B}" type="presParOf" srcId="{576799B1-537B-8A45-B2E6-9F72095E6466}" destId="{2A4C818C-3A85-E243-8161-533018BE1867}" srcOrd="0" destOrd="0" presId="urn:microsoft.com/office/officeart/2005/8/layout/hierarchy5"/>
    <dgm:cxn modelId="{B52D4C3F-BC36-9849-8A3E-90DEE472594F}" type="presParOf" srcId="{576799B1-537B-8A45-B2E6-9F72095E6466}" destId="{C5A42B5D-38C1-844F-9C2A-E1067BA50521}" srcOrd="1" destOrd="0" presId="urn:microsoft.com/office/officeart/2005/8/layout/hierarchy5"/>
    <dgm:cxn modelId="{A2547DC8-E0FE-714D-8F85-8F686326C156}" type="presParOf" srcId="{90684CB1-1639-0647-B778-C6D4A480A90C}" destId="{01904477-973F-C147-9925-F631ECBC96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Login</a:t>
          </a:r>
          <a:endParaRPr lang="en-US" sz="1100" kern="1200"/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 rot="19457599">
          <a:off x="3762593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241734"/>
        <a:ext cx="24675" cy="24675"/>
      </dsp:txXfrm>
    </dsp:sp>
    <dsp:sp modelId="{D4A0FA93-7CA6-BD40-A680-43792D5DF8AB}">
      <dsp:nvSpPr>
        <dsp:cNvPr id="0" name=""/>
        <dsp:cNvSpPr/>
      </dsp:nvSpPr>
      <dsp:spPr>
        <a:xfrm>
          <a:off x="4209723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874261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100036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874261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102496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100036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874261"/>
        <a:ext cx="972515" cy="471585"/>
      </dsp:txXfrm>
    </dsp:sp>
    <dsp:sp modelId="{6C945764-EF80-3949-90C6-62CDCFC897F6}">
      <dsp:nvSpPr>
        <dsp:cNvPr id="0" name=""/>
        <dsp:cNvSpPr/>
      </dsp:nvSpPr>
      <dsp:spPr>
        <a:xfrm rot="2142401">
          <a:off x="3762593" y="153454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7014" y="1529769"/>
        <a:ext cx="24675" cy="24675"/>
      </dsp:txXfrm>
    </dsp:sp>
    <dsp:sp modelId="{FD4D54CE-588F-9143-BA4E-8442A2CF84F5}">
      <dsp:nvSpPr>
        <dsp:cNvPr id="0" name=""/>
        <dsp:cNvSpPr/>
      </dsp:nvSpPr>
      <dsp:spPr>
        <a:xfrm>
          <a:off x="4209723" y="143565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4224395" y="1450331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 / login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>
          <a:off x="3808980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1388071"/>
        <a:ext cx="20037" cy="20037"/>
      </dsp:txXfrm>
    </dsp:sp>
    <dsp:sp modelId="{D4A0FA93-7CA6-BD40-A680-43792D5DF8AB}">
      <dsp:nvSpPr>
        <dsp:cNvPr id="0" name=""/>
        <dsp:cNvSpPr/>
      </dsp:nvSpPr>
      <dsp:spPr>
        <a:xfrm>
          <a:off x="4209723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1162296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388071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1162296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388071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1162296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Orders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order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order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order)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84AD1-2FD9-074F-B55C-B06E1EA24557}">
      <dsp:nvSpPr>
        <dsp:cNvPr id="0" name=""/>
        <dsp:cNvSpPr/>
      </dsp:nvSpPr>
      <dsp:spPr>
        <a:xfrm>
          <a:off x="1912" y="258779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Welcome / login</a:t>
          </a:r>
          <a:endParaRPr lang="en-US" sz="1100" kern="1200"/>
        </a:p>
      </dsp:txBody>
      <dsp:txXfrm>
        <a:off x="16584" y="2602470"/>
        <a:ext cx="972515" cy="471585"/>
      </dsp:txXfrm>
    </dsp:sp>
    <dsp:sp modelId="{23364E62-DE27-844E-8F1E-0F4936BFD67F}">
      <dsp:nvSpPr>
        <dsp:cNvPr id="0" name=""/>
        <dsp:cNvSpPr/>
      </dsp:nvSpPr>
      <dsp:spPr>
        <a:xfrm rot="16983315">
          <a:off x="317112" y="1966600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1929807"/>
        <a:ext cx="88703" cy="88703"/>
      </dsp:txXfrm>
    </dsp:sp>
    <dsp:sp modelId="{10AC6AEF-837B-5441-A3A8-80E67AF3533B}">
      <dsp:nvSpPr>
        <dsp:cNvPr id="0" name=""/>
        <dsp:cNvSpPr/>
      </dsp:nvSpPr>
      <dsp:spPr>
        <a:xfrm>
          <a:off x="1404516" y="859589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Waiters</a:t>
          </a:r>
          <a:endParaRPr lang="en-US" sz="1100" kern="1200"/>
        </a:p>
      </dsp:txBody>
      <dsp:txXfrm>
        <a:off x="1419188" y="874261"/>
        <a:ext cx="972515" cy="471585"/>
      </dsp:txXfrm>
    </dsp:sp>
    <dsp:sp modelId="{19F70AF2-3ACD-0040-95CE-B871A761F611}">
      <dsp:nvSpPr>
        <dsp:cNvPr id="0" name=""/>
        <dsp:cNvSpPr/>
      </dsp:nvSpPr>
      <dsp:spPr>
        <a:xfrm rot="19457599">
          <a:off x="2359989" y="958478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953699"/>
        <a:ext cx="24675" cy="24675"/>
      </dsp:txXfrm>
    </dsp:sp>
    <dsp:sp modelId="{3866F5D4-E285-0F49-A5A8-58144434BD24}">
      <dsp:nvSpPr>
        <dsp:cNvPr id="0" name=""/>
        <dsp:cNvSpPr/>
      </dsp:nvSpPr>
      <dsp:spPr>
        <a:xfrm>
          <a:off x="2807120" y="57155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586227"/>
        <a:ext cx="972515" cy="471585"/>
      </dsp:txXfrm>
    </dsp:sp>
    <dsp:sp modelId="{1AFBFE09-A594-1E4D-8747-6022AF6146F7}">
      <dsp:nvSpPr>
        <dsp:cNvPr id="0" name=""/>
        <dsp:cNvSpPr/>
      </dsp:nvSpPr>
      <dsp:spPr>
        <a:xfrm rot="2142401">
          <a:off x="2359989" y="1246513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1241734"/>
        <a:ext cx="24675" cy="24675"/>
      </dsp:txXfrm>
    </dsp:sp>
    <dsp:sp modelId="{56EF3752-DFC1-FD4A-AFCB-8754CF7CD5B2}">
      <dsp:nvSpPr>
        <dsp:cNvPr id="0" name=""/>
        <dsp:cNvSpPr/>
      </dsp:nvSpPr>
      <dsp:spPr>
        <a:xfrm>
          <a:off x="2807120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1162296"/>
        <a:ext cx="972515" cy="471585"/>
      </dsp:txXfrm>
    </dsp:sp>
    <dsp:sp modelId="{F4DE7538-E14B-B147-93A4-4A304B08C90E}">
      <dsp:nvSpPr>
        <dsp:cNvPr id="0" name=""/>
        <dsp:cNvSpPr/>
      </dsp:nvSpPr>
      <dsp:spPr>
        <a:xfrm>
          <a:off x="3808980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1388071"/>
        <a:ext cx="20037" cy="20037"/>
      </dsp:txXfrm>
    </dsp:sp>
    <dsp:sp modelId="{D4A0FA93-7CA6-BD40-A680-43792D5DF8AB}">
      <dsp:nvSpPr>
        <dsp:cNvPr id="0" name=""/>
        <dsp:cNvSpPr/>
      </dsp:nvSpPr>
      <dsp:spPr>
        <a:xfrm>
          <a:off x="4209723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1162296"/>
        <a:ext cx="972515" cy="471585"/>
      </dsp:txXfrm>
    </dsp:sp>
    <dsp:sp modelId="{C7E87212-05C4-5B4B-8E11-298958DEEFCD}">
      <dsp:nvSpPr>
        <dsp:cNvPr id="0" name=""/>
        <dsp:cNvSpPr/>
      </dsp:nvSpPr>
      <dsp:spPr>
        <a:xfrm>
          <a:off x="5211583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1388071"/>
        <a:ext cx="20037" cy="20037"/>
      </dsp:txXfrm>
    </dsp:sp>
    <dsp:sp modelId="{D76F41D4-1E8B-4147-8BDC-68661C561B4F}">
      <dsp:nvSpPr>
        <dsp:cNvPr id="0" name=""/>
        <dsp:cNvSpPr/>
      </dsp:nvSpPr>
      <dsp:spPr>
        <a:xfrm>
          <a:off x="5612327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1162296"/>
        <a:ext cx="972515" cy="471585"/>
      </dsp:txXfrm>
    </dsp:sp>
    <dsp:sp modelId="{4DE549C6-3CCD-5444-ADD7-2C14D52E7F37}">
      <dsp:nvSpPr>
        <dsp:cNvPr id="0" name=""/>
        <dsp:cNvSpPr/>
      </dsp:nvSpPr>
      <dsp:spPr>
        <a:xfrm>
          <a:off x="6614187" y="1390531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1388071"/>
        <a:ext cx="20037" cy="20037"/>
      </dsp:txXfrm>
    </dsp:sp>
    <dsp:sp modelId="{3907B08C-AA21-074B-A8E5-CAA8352DCBD4}">
      <dsp:nvSpPr>
        <dsp:cNvPr id="0" name=""/>
        <dsp:cNvSpPr/>
      </dsp:nvSpPr>
      <dsp:spPr>
        <a:xfrm>
          <a:off x="7014931" y="114762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1162296"/>
        <a:ext cx="972515" cy="471585"/>
      </dsp:txXfrm>
    </dsp:sp>
    <dsp:sp modelId="{BE9AE5ED-94CB-BD4D-91C2-84AC329E3356}">
      <dsp:nvSpPr>
        <dsp:cNvPr id="0" name=""/>
        <dsp:cNvSpPr/>
      </dsp:nvSpPr>
      <dsp:spPr>
        <a:xfrm rot="18289469">
          <a:off x="853269" y="254266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2532684"/>
        <a:ext cx="35087" cy="35087"/>
      </dsp:txXfrm>
    </dsp:sp>
    <dsp:sp modelId="{7C212B70-04D2-8945-8AC7-63C43B5A1E6F}">
      <dsp:nvSpPr>
        <dsp:cNvPr id="0" name=""/>
        <dsp:cNvSpPr/>
      </dsp:nvSpPr>
      <dsp:spPr>
        <a:xfrm>
          <a:off x="1404516" y="2011728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Tables</a:t>
          </a:r>
          <a:endParaRPr lang="en-US" sz="1100" kern="1200"/>
        </a:p>
      </dsp:txBody>
      <dsp:txXfrm>
        <a:off x="1419188" y="2026400"/>
        <a:ext cx="972515" cy="471585"/>
      </dsp:txXfrm>
    </dsp:sp>
    <dsp:sp modelId="{B641531B-357E-DF48-8BEB-E0B90408C20D}">
      <dsp:nvSpPr>
        <dsp:cNvPr id="0" name=""/>
        <dsp:cNvSpPr/>
      </dsp:nvSpPr>
      <dsp:spPr>
        <a:xfrm rot="19457599">
          <a:off x="2359989" y="2110617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105838"/>
        <a:ext cx="24675" cy="24675"/>
      </dsp:txXfrm>
    </dsp:sp>
    <dsp:sp modelId="{5F93798C-D579-BA40-AC3D-48C8859DB06A}">
      <dsp:nvSpPr>
        <dsp:cNvPr id="0" name=""/>
        <dsp:cNvSpPr/>
      </dsp:nvSpPr>
      <dsp:spPr>
        <a:xfrm>
          <a:off x="2807120" y="1723694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1738366"/>
        <a:ext cx="972515" cy="471585"/>
      </dsp:txXfrm>
    </dsp:sp>
    <dsp:sp modelId="{83D0256F-A309-BE4A-B0F7-2958EA029E66}">
      <dsp:nvSpPr>
        <dsp:cNvPr id="0" name=""/>
        <dsp:cNvSpPr/>
      </dsp:nvSpPr>
      <dsp:spPr>
        <a:xfrm rot="2142401">
          <a:off x="2359989" y="2398652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2393873"/>
        <a:ext cx="24675" cy="24675"/>
      </dsp:txXfrm>
    </dsp:sp>
    <dsp:sp modelId="{79418B2B-1C4F-7F48-9747-6048263D61CF}">
      <dsp:nvSpPr>
        <dsp:cNvPr id="0" name=""/>
        <dsp:cNvSpPr/>
      </dsp:nvSpPr>
      <dsp:spPr>
        <a:xfrm>
          <a:off x="2807120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all</a:t>
          </a:r>
        </a:p>
      </dsp:txBody>
      <dsp:txXfrm>
        <a:off x="2821792" y="2314435"/>
        <a:ext cx="972515" cy="471585"/>
      </dsp:txXfrm>
    </dsp:sp>
    <dsp:sp modelId="{AFAA1740-B34C-7443-B123-43A3595192A9}">
      <dsp:nvSpPr>
        <dsp:cNvPr id="0" name=""/>
        <dsp:cNvSpPr/>
      </dsp:nvSpPr>
      <dsp:spPr>
        <a:xfrm>
          <a:off x="3808980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2540209"/>
        <a:ext cx="20037" cy="20037"/>
      </dsp:txXfrm>
    </dsp:sp>
    <dsp:sp modelId="{05BBC3C1-E165-4E4E-82F9-02AD3C253F0F}">
      <dsp:nvSpPr>
        <dsp:cNvPr id="0" name=""/>
        <dsp:cNvSpPr/>
      </dsp:nvSpPr>
      <dsp:spPr>
        <a:xfrm>
          <a:off x="4209723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Show 1 selected</a:t>
          </a:r>
        </a:p>
      </dsp:txBody>
      <dsp:txXfrm>
        <a:off x="4224395" y="2314435"/>
        <a:ext cx="972515" cy="471585"/>
      </dsp:txXfrm>
    </dsp:sp>
    <dsp:sp modelId="{F63C4109-A649-EA4E-9DEA-7689C8883E6A}">
      <dsp:nvSpPr>
        <dsp:cNvPr id="0" name=""/>
        <dsp:cNvSpPr/>
      </dsp:nvSpPr>
      <dsp:spPr>
        <a:xfrm>
          <a:off x="5211583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2540209"/>
        <a:ext cx="20037" cy="20037"/>
      </dsp:txXfrm>
    </dsp:sp>
    <dsp:sp modelId="{6D4C3EC6-F038-DE4E-92F1-63F2F00CF2B7}">
      <dsp:nvSpPr>
        <dsp:cNvPr id="0" name=""/>
        <dsp:cNvSpPr/>
      </dsp:nvSpPr>
      <dsp:spPr>
        <a:xfrm>
          <a:off x="5612327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Edit</a:t>
          </a:r>
        </a:p>
      </dsp:txBody>
      <dsp:txXfrm>
        <a:off x="5626999" y="2314435"/>
        <a:ext cx="972515" cy="471585"/>
      </dsp:txXfrm>
    </dsp:sp>
    <dsp:sp modelId="{7C154AD3-27D4-3D40-8016-CB57D7C9F4E5}">
      <dsp:nvSpPr>
        <dsp:cNvPr id="0" name=""/>
        <dsp:cNvSpPr/>
      </dsp:nvSpPr>
      <dsp:spPr>
        <a:xfrm>
          <a:off x="6614187" y="2542669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2540209"/>
        <a:ext cx="20037" cy="20037"/>
      </dsp:txXfrm>
    </dsp:sp>
    <dsp:sp modelId="{D95D2DD4-1A15-974D-AB6A-88F3551C093E}">
      <dsp:nvSpPr>
        <dsp:cNvPr id="0" name=""/>
        <dsp:cNvSpPr/>
      </dsp:nvSpPr>
      <dsp:spPr>
        <a:xfrm>
          <a:off x="7014931" y="2299763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Delete</a:t>
          </a:r>
        </a:p>
      </dsp:txBody>
      <dsp:txXfrm>
        <a:off x="7029603" y="2314435"/>
        <a:ext cx="972515" cy="471585"/>
      </dsp:txXfrm>
    </dsp:sp>
    <dsp:sp modelId="{707D6012-A101-D641-ACAE-F23CD7DE8AC6}">
      <dsp:nvSpPr>
        <dsp:cNvPr id="0" name=""/>
        <dsp:cNvSpPr/>
      </dsp:nvSpPr>
      <dsp:spPr>
        <a:xfrm rot="3310531">
          <a:off x="853269" y="3118739"/>
          <a:ext cx="701749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701749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86600" y="3108754"/>
        <a:ext cx="35087" cy="35087"/>
      </dsp:txXfrm>
    </dsp:sp>
    <dsp:sp modelId="{9BAB0A41-30E8-D644-A528-3541D85E195D}">
      <dsp:nvSpPr>
        <dsp:cNvPr id="0" name=""/>
        <dsp:cNvSpPr/>
      </dsp:nvSpPr>
      <dsp:spPr>
        <a:xfrm>
          <a:off x="1404516" y="3163867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Meals</a:t>
          </a:r>
          <a:endParaRPr lang="en-US" sz="1100" kern="1200"/>
        </a:p>
      </dsp:txBody>
      <dsp:txXfrm>
        <a:off x="1419188" y="3178539"/>
        <a:ext cx="972515" cy="471585"/>
      </dsp:txXfrm>
    </dsp:sp>
    <dsp:sp modelId="{99AF0F73-9EFF-A247-BF1F-CEDEC59FE03A}">
      <dsp:nvSpPr>
        <dsp:cNvPr id="0" name=""/>
        <dsp:cNvSpPr/>
      </dsp:nvSpPr>
      <dsp:spPr>
        <a:xfrm rot="19457599">
          <a:off x="2359989" y="3262756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257977"/>
        <a:ext cx="24675" cy="24675"/>
      </dsp:txXfrm>
    </dsp:sp>
    <dsp:sp modelId="{CF390E86-C73B-5F40-A862-94E796F8A287}">
      <dsp:nvSpPr>
        <dsp:cNvPr id="0" name=""/>
        <dsp:cNvSpPr/>
      </dsp:nvSpPr>
      <dsp:spPr>
        <a:xfrm>
          <a:off x="2807120" y="287583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 new</a:t>
          </a:r>
        </a:p>
      </dsp:txBody>
      <dsp:txXfrm>
        <a:off x="2821792" y="2890504"/>
        <a:ext cx="972515" cy="471585"/>
      </dsp:txXfrm>
    </dsp:sp>
    <dsp:sp modelId="{8EA27835-780E-574F-A4BD-9A5C143D7029}">
      <dsp:nvSpPr>
        <dsp:cNvPr id="0" name=""/>
        <dsp:cNvSpPr/>
      </dsp:nvSpPr>
      <dsp:spPr>
        <a:xfrm rot="2142401">
          <a:off x="2359989" y="3550791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3546011"/>
        <a:ext cx="24675" cy="24675"/>
      </dsp:txXfrm>
    </dsp:sp>
    <dsp:sp modelId="{2BAC23A3-A668-204D-A725-167665DA9A3B}">
      <dsp:nvSpPr>
        <dsp:cNvPr id="0" name=""/>
        <dsp:cNvSpPr/>
      </dsp:nvSpPr>
      <dsp:spPr>
        <a:xfrm>
          <a:off x="2807120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3466574"/>
        <a:ext cx="972515" cy="471585"/>
      </dsp:txXfrm>
    </dsp:sp>
    <dsp:sp modelId="{AF8BD093-9B28-794A-8523-CA06AAB26C31}">
      <dsp:nvSpPr>
        <dsp:cNvPr id="0" name=""/>
        <dsp:cNvSpPr/>
      </dsp:nvSpPr>
      <dsp:spPr>
        <a:xfrm>
          <a:off x="3808980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3692348"/>
        <a:ext cx="20037" cy="20037"/>
      </dsp:txXfrm>
    </dsp:sp>
    <dsp:sp modelId="{A7465B98-D3D2-0D43-AA0A-A8746CC15808}">
      <dsp:nvSpPr>
        <dsp:cNvPr id="0" name=""/>
        <dsp:cNvSpPr/>
      </dsp:nvSpPr>
      <dsp:spPr>
        <a:xfrm>
          <a:off x="4209723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selected</a:t>
          </a:r>
          <a:endParaRPr lang="en-US" sz="1100" kern="1200"/>
        </a:p>
      </dsp:txBody>
      <dsp:txXfrm>
        <a:off x="4224395" y="3466574"/>
        <a:ext cx="972515" cy="471585"/>
      </dsp:txXfrm>
    </dsp:sp>
    <dsp:sp modelId="{FFB8E546-D9CA-DA45-A832-40B484ACDBE0}">
      <dsp:nvSpPr>
        <dsp:cNvPr id="0" name=""/>
        <dsp:cNvSpPr/>
      </dsp:nvSpPr>
      <dsp:spPr>
        <a:xfrm>
          <a:off x="5211583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3692348"/>
        <a:ext cx="20037" cy="20037"/>
      </dsp:txXfrm>
    </dsp:sp>
    <dsp:sp modelId="{7AC1F850-CEB2-B14F-9159-D019C8724C25}">
      <dsp:nvSpPr>
        <dsp:cNvPr id="0" name=""/>
        <dsp:cNvSpPr/>
      </dsp:nvSpPr>
      <dsp:spPr>
        <a:xfrm>
          <a:off x="5612327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</a:t>
          </a:r>
          <a:endParaRPr lang="en-US" sz="1100" kern="1200"/>
        </a:p>
      </dsp:txBody>
      <dsp:txXfrm>
        <a:off x="5626999" y="3466574"/>
        <a:ext cx="972515" cy="471585"/>
      </dsp:txXfrm>
    </dsp:sp>
    <dsp:sp modelId="{A29CBED2-54ED-EA42-A8F1-C7BA2497CACA}">
      <dsp:nvSpPr>
        <dsp:cNvPr id="0" name=""/>
        <dsp:cNvSpPr/>
      </dsp:nvSpPr>
      <dsp:spPr>
        <a:xfrm>
          <a:off x="6614187" y="3694808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4540" y="3692348"/>
        <a:ext cx="20037" cy="20037"/>
      </dsp:txXfrm>
    </dsp:sp>
    <dsp:sp modelId="{9B65FB80-F571-FD46-A575-0F643AAA67ED}">
      <dsp:nvSpPr>
        <dsp:cNvPr id="0" name=""/>
        <dsp:cNvSpPr/>
      </dsp:nvSpPr>
      <dsp:spPr>
        <a:xfrm>
          <a:off x="7014931" y="3451902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</a:t>
          </a:r>
          <a:endParaRPr lang="en-US" sz="1100" kern="1200"/>
        </a:p>
      </dsp:txBody>
      <dsp:txXfrm>
        <a:off x="7029603" y="3466574"/>
        <a:ext cx="972515" cy="471585"/>
      </dsp:txXfrm>
    </dsp:sp>
    <dsp:sp modelId="{EB446140-6BFF-F248-BC25-7D1CA81796EE}">
      <dsp:nvSpPr>
        <dsp:cNvPr id="0" name=""/>
        <dsp:cNvSpPr/>
      </dsp:nvSpPr>
      <dsp:spPr>
        <a:xfrm rot="4616685">
          <a:off x="317112" y="3694808"/>
          <a:ext cx="1774062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1774062" y="75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59792" y="3658015"/>
        <a:ext cx="88703" cy="88703"/>
      </dsp:txXfrm>
    </dsp:sp>
    <dsp:sp modelId="{F6DF78C5-6082-664F-9920-61F79C3F4C19}">
      <dsp:nvSpPr>
        <dsp:cNvPr id="0" name=""/>
        <dsp:cNvSpPr/>
      </dsp:nvSpPr>
      <dsp:spPr>
        <a:xfrm>
          <a:off x="1404516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Bills</a:t>
          </a:r>
          <a:endParaRPr lang="en-US" sz="1100" kern="1200"/>
        </a:p>
      </dsp:txBody>
      <dsp:txXfrm>
        <a:off x="1419188" y="4330678"/>
        <a:ext cx="972515" cy="471585"/>
      </dsp:txXfrm>
    </dsp:sp>
    <dsp:sp modelId="{C52CD973-8DC9-1E44-9D7C-4A72F632B123}">
      <dsp:nvSpPr>
        <dsp:cNvPr id="0" name=""/>
        <dsp:cNvSpPr/>
      </dsp:nvSpPr>
      <dsp:spPr>
        <a:xfrm rot="19457599">
          <a:off x="2359989" y="4414895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410116"/>
        <a:ext cx="24675" cy="24675"/>
      </dsp:txXfrm>
    </dsp:sp>
    <dsp:sp modelId="{ABE7F4BB-D483-7640-B38B-4C210C155D38}">
      <dsp:nvSpPr>
        <dsp:cNvPr id="0" name=""/>
        <dsp:cNvSpPr/>
      </dsp:nvSpPr>
      <dsp:spPr>
        <a:xfrm>
          <a:off x="2807120" y="402797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Add new</a:t>
          </a:r>
          <a:endParaRPr lang="en-US" sz="1100" kern="1200"/>
        </a:p>
      </dsp:txBody>
      <dsp:txXfrm>
        <a:off x="2821792" y="4042643"/>
        <a:ext cx="972515" cy="471585"/>
      </dsp:txXfrm>
    </dsp:sp>
    <dsp:sp modelId="{CFCE0CF0-D0DD-544D-B01D-961E88B5F51F}">
      <dsp:nvSpPr>
        <dsp:cNvPr id="0" name=""/>
        <dsp:cNvSpPr/>
      </dsp:nvSpPr>
      <dsp:spPr>
        <a:xfrm rot="2142401">
          <a:off x="2359989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4410" y="4698150"/>
        <a:ext cx="24675" cy="24675"/>
      </dsp:txXfrm>
    </dsp:sp>
    <dsp:sp modelId="{3CF0D68F-0B5F-7746-B24B-01DCD4D3C446}">
      <dsp:nvSpPr>
        <dsp:cNvPr id="0" name=""/>
        <dsp:cNvSpPr/>
      </dsp:nvSpPr>
      <dsp:spPr>
        <a:xfrm>
          <a:off x="2807120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all</a:t>
          </a:r>
          <a:endParaRPr lang="en-US" sz="1100" kern="1200"/>
        </a:p>
      </dsp:txBody>
      <dsp:txXfrm>
        <a:off x="2821792" y="4618713"/>
        <a:ext cx="972515" cy="471585"/>
      </dsp:txXfrm>
    </dsp:sp>
    <dsp:sp modelId="{4419FB7A-4209-2145-92B5-5226286F581F}">
      <dsp:nvSpPr>
        <dsp:cNvPr id="0" name=""/>
        <dsp:cNvSpPr/>
      </dsp:nvSpPr>
      <dsp:spPr>
        <a:xfrm>
          <a:off x="3808980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99333" y="4844487"/>
        <a:ext cx="20037" cy="20037"/>
      </dsp:txXfrm>
    </dsp:sp>
    <dsp:sp modelId="{4E1DA620-7AE0-AE46-93AA-3588E50EF7E9}">
      <dsp:nvSpPr>
        <dsp:cNvPr id="0" name=""/>
        <dsp:cNvSpPr/>
      </dsp:nvSpPr>
      <dsp:spPr>
        <a:xfrm>
          <a:off x="4209723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Show 1 bill</a:t>
          </a:r>
          <a:endParaRPr lang="en-US" sz="1100" kern="1200"/>
        </a:p>
      </dsp:txBody>
      <dsp:txXfrm>
        <a:off x="4224395" y="4618713"/>
        <a:ext cx="972515" cy="471585"/>
      </dsp:txXfrm>
    </dsp:sp>
    <dsp:sp modelId="{C027BB54-0547-0743-B65D-52D638D6B346}">
      <dsp:nvSpPr>
        <dsp:cNvPr id="0" name=""/>
        <dsp:cNvSpPr/>
      </dsp:nvSpPr>
      <dsp:spPr>
        <a:xfrm>
          <a:off x="5211583" y="4846947"/>
          <a:ext cx="400743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00743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01937" y="4844487"/>
        <a:ext cx="20037" cy="20037"/>
      </dsp:txXfrm>
    </dsp:sp>
    <dsp:sp modelId="{7A1767F4-A166-8948-BC5E-B94A45A4390B}">
      <dsp:nvSpPr>
        <dsp:cNvPr id="0" name=""/>
        <dsp:cNvSpPr/>
      </dsp:nvSpPr>
      <dsp:spPr>
        <a:xfrm>
          <a:off x="5612327" y="4604041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Edit (add/remove food)</a:t>
          </a:r>
          <a:endParaRPr lang="en-US" sz="1100" kern="1200"/>
        </a:p>
      </dsp:txBody>
      <dsp:txXfrm>
        <a:off x="5626999" y="4618713"/>
        <a:ext cx="972515" cy="471585"/>
      </dsp:txXfrm>
    </dsp:sp>
    <dsp:sp modelId="{50DC2A2A-F39B-284C-8D93-D0792F6F6262}">
      <dsp:nvSpPr>
        <dsp:cNvPr id="0" name=""/>
        <dsp:cNvSpPr/>
      </dsp:nvSpPr>
      <dsp:spPr>
        <a:xfrm rot="19457599">
          <a:off x="6567800" y="4702930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698150"/>
        <a:ext cx="24675" cy="24675"/>
      </dsp:txXfrm>
    </dsp:sp>
    <dsp:sp modelId="{B56F1B09-8FC6-5B49-93DF-0F4AC6BD0FF0}">
      <dsp:nvSpPr>
        <dsp:cNvPr id="0" name=""/>
        <dsp:cNvSpPr/>
      </dsp:nvSpPr>
      <dsp:spPr>
        <a:xfrm>
          <a:off x="7014931" y="4316006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Close bill (print receipt, add tip y/n)</a:t>
          </a:r>
        </a:p>
      </dsp:txBody>
      <dsp:txXfrm>
        <a:off x="7029603" y="4330678"/>
        <a:ext cx="972515" cy="471585"/>
      </dsp:txXfrm>
    </dsp:sp>
    <dsp:sp modelId="{66976B40-06C0-A249-B75E-477C601B5026}">
      <dsp:nvSpPr>
        <dsp:cNvPr id="0" name=""/>
        <dsp:cNvSpPr/>
      </dsp:nvSpPr>
      <dsp:spPr>
        <a:xfrm rot="2142401">
          <a:off x="6567800" y="4990964"/>
          <a:ext cx="493517" cy="15117"/>
        </a:xfrm>
        <a:custGeom>
          <a:avLst/>
          <a:gdLst/>
          <a:ahLst/>
          <a:cxnLst/>
          <a:rect l="0" t="0" r="0" b="0"/>
          <a:pathLst>
            <a:path>
              <a:moveTo>
                <a:pt x="0" y="7558"/>
              </a:moveTo>
              <a:lnTo>
                <a:pt x="493517" y="75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2221" y="4986185"/>
        <a:ext cx="24675" cy="24675"/>
      </dsp:txXfrm>
    </dsp:sp>
    <dsp:sp modelId="{2A4C818C-3A85-E243-8161-533018BE1867}">
      <dsp:nvSpPr>
        <dsp:cNvPr id="0" name=""/>
        <dsp:cNvSpPr/>
      </dsp:nvSpPr>
      <dsp:spPr>
        <a:xfrm>
          <a:off x="7014931" y="4892075"/>
          <a:ext cx="1001859" cy="500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Delete (cancel bill)</a:t>
          </a:r>
          <a:endParaRPr lang="en-US" sz="1100" kern="1200"/>
        </a:p>
      </dsp:txBody>
      <dsp:txXfrm>
        <a:off x="7029603" y="4906747"/>
        <a:ext cx="972515" cy="47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FABF7-B52A-DB49-8B3F-BFEAE522B9DE}" type="datetimeFigureOut"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2CB2-942A-644D-96B2-608A7E83B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2CB2-942A-644D-96B2-608A7E83B253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D5EB-2E40-184F-B594-9BBECF3DF30D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6B5E-774D-5B46-9F63-E6806429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2883" y="709775"/>
            <a:ext cx="204203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>
                <a:solidFill>
                  <a:srgbClr val="FF0000"/>
                </a:solidFill>
              </a:rPr>
              <a:t>tables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table_number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capacity (max_no_of_guests)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488" y="709775"/>
            <a:ext cx="2154093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bills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meal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 (value)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table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waiter 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open/paid (y/n)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tip (y/n)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8155" y="709775"/>
            <a:ext cx="1857980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waiters</a:t>
            </a:r>
            <a:endParaRPr lang="en-US" sz="20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photo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89776" y="2620062"/>
            <a:ext cx="2666211" cy="121368"/>
            <a:chOff x="1793136" y="3193842"/>
            <a:chExt cx="2666211" cy="121368"/>
          </a:xfrm>
        </p:grpSpPr>
        <p:cxnSp>
          <p:nvCxnSpPr>
            <p:cNvPr id="11" name="Elbow Connector 10"/>
            <p:cNvCxnSpPr/>
            <p:nvPr/>
          </p:nvCxnSpPr>
          <p:spPr>
            <a:xfrm rot="16200000" flipH="1">
              <a:off x="3113541" y="1873437"/>
              <a:ext cx="12700" cy="2653510"/>
            </a:xfrm>
            <a:prstGeom prst="bentConnector3">
              <a:avLst>
                <a:gd name="adj1" fmla="val 180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 flipH="1" flipV="1">
              <a:off x="4425057" y="3280921"/>
              <a:ext cx="55879" cy="12700"/>
            </a:xfrm>
            <a:prstGeom prst="bentConnector3">
              <a:avLst>
                <a:gd name="adj1" fmla="val 50000"/>
              </a:avLst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/>
          <p:nvPr/>
        </p:nvCxnSpPr>
        <p:spPr>
          <a:xfrm rot="16200000" flipH="1">
            <a:off x="6352248" y="1311916"/>
            <a:ext cx="12700" cy="26535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5008224" y="2714022"/>
            <a:ext cx="55879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6064" y="2822976"/>
            <a:ext cx="1456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bills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4014062" y="4629799"/>
            <a:ext cx="1431911" cy="19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 smtClean="0">
                <a:solidFill>
                  <a:srgbClr val="FF0000"/>
                </a:solidFill>
              </a:rPr>
              <a:t>meals</a:t>
            </a:r>
            <a:endParaRPr lang="en-US" sz="2000" u="sng" smtClean="0">
              <a:solidFill>
                <a:srgbClr val="FF0000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description</a:t>
            </a:r>
          </a:p>
          <a:p>
            <a:pPr algn="ctr"/>
            <a:endParaRPr lang="en-US" sz="140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713206" y="3629792"/>
            <a:ext cx="2008132" cy="33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4715596" y="3092298"/>
            <a:ext cx="1" cy="12700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712575" y="4274155"/>
            <a:ext cx="1" cy="12700"/>
          </a:xfrm>
          <a:prstGeom prst="bentConnector3">
            <a:avLst>
              <a:gd name="adj1" fmla="val -1811500000"/>
            </a:avLst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5973" y="2806318"/>
            <a:ext cx="1456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M:N through bills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843469" y="4280299"/>
            <a:ext cx="185006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M:N through orders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0" y="0"/>
            <a:ext cx="566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ERD – ver 2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14062" y="3183055"/>
            <a:ext cx="1431911" cy="1009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u="sng">
                <a:solidFill>
                  <a:srgbClr val="FF0000"/>
                </a:solidFill>
              </a:rPr>
              <a:t>orders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bill id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meal id</a:t>
            </a:r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372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70" y="1227358"/>
            <a:ext cx="819283" cy="81928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842808" y="3013411"/>
            <a:ext cx="3735421" cy="9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0385" y="2656831"/>
            <a:ext cx="1237952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OPEN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5/Table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4/Table 1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CLOSED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3/Table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2/Table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1/Table 2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8391" y="4205514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318391" y="4858935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13667" y="2656831"/>
            <a:ext cx="229288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 (Table 3):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Current total:	52.00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(order more)</a:t>
            </a: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Pay  &amp; Close the bill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372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1252" y="4205514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70" y="1227358"/>
            <a:ext cx="819283" cy="81928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1252" y="4858935"/>
            <a:ext cx="21983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6528" y="2656831"/>
            <a:ext cx="2292881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 (Table 3):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Current total:	52.00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(order more)</a:t>
            </a: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Pay  &amp; Close the bill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64989" y="3105945"/>
            <a:ext cx="3013240" cy="122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90" y="0"/>
            <a:ext cx="3356861" cy="6858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363867" y="5030017"/>
            <a:ext cx="2148562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26511" y="2656831"/>
            <a:ext cx="2040834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 (Table 3):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   Steak 	18.00	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Margarita	20.00</a:t>
            </a:r>
          </a:p>
          <a:p>
            <a:r>
              <a:rPr lang="en-US" sz="1400" b="1" u="sng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 pcs	Tiramisu	14.00</a:t>
            </a:r>
          </a:p>
          <a:p>
            <a:endParaRPr lang="en-US" sz="1400" b="1" u="sng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from meals:</a:t>
            </a: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Quantity</a:t>
            </a: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1400" b="1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3866" y="4083077"/>
            <a:ext cx="2148562" cy="2502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63866" y="4633582"/>
            <a:ext cx="2148562" cy="2502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363" y="709770"/>
            <a:ext cx="7582905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Welcome / login + add new user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Waiters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Add new: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fields empty + submit button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-&gt; redirect to show_all after create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 index: Show all: 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list of all waiters -&gt; names linked to individual profiles</a:t>
            </a:r>
          </a:p>
          <a:p>
            <a:pPr marL="1657350" lvl="3" indent="-285750">
              <a:buFont typeface="Arial"/>
              <a:buChar char="•"/>
            </a:pPr>
            <a:r>
              <a:rPr lang="en-US"/>
              <a:t>button “add new”</a:t>
            </a:r>
          </a:p>
          <a:p>
            <a:pPr marL="2114550" lvl="4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Show 1 selected: </a:t>
            </a:r>
          </a:p>
          <a:p>
            <a:pPr marL="2571750" lvl="5" indent="-285750">
              <a:buFont typeface="Arial"/>
              <a:buChar char="•"/>
            </a:pPr>
            <a:r>
              <a:rPr lang="en-US"/>
              <a:t>profile info (incl. perfomance (tips yes / all closed bills)</a:t>
            </a:r>
          </a:p>
          <a:p>
            <a:pPr marL="2571750" lvl="5" indent="-285750">
              <a:buFont typeface="Arial"/>
              <a:buChar char="•"/>
            </a:pPr>
            <a:r>
              <a:rPr lang="en-US"/>
              <a:t>edit button</a:t>
            </a:r>
          </a:p>
          <a:p>
            <a:pPr marL="2571750" lvl="5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View: Edit: </a:t>
            </a:r>
          </a:p>
          <a:p>
            <a:pPr marL="3028950" lvl="6" indent="-285750">
              <a:buFont typeface="Arial"/>
              <a:buChar char="•"/>
            </a:pPr>
            <a:r>
              <a:rPr lang="en-US"/>
              <a:t>fields with info + submit button</a:t>
            </a:r>
          </a:p>
          <a:p>
            <a:pPr marL="3028950" lvl="6" indent="-285750">
              <a:buFont typeface="Arial"/>
              <a:buChar char="•"/>
            </a:pPr>
            <a:r>
              <a:rPr lang="en-US"/>
              <a:t>delete button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Bills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Tables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Meals</a:t>
            </a:r>
          </a:p>
        </p:txBody>
      </p:sp>
    </p:spTree>
    <p:extLst>
      <p:ext uri="{BB962C8B-B14F-4D97-AF65-F5344CB8AC3E}">
        <p14:creationId xmlns:p14="http://schemas.microsoft.com/office/powerpoint/2010/main" val="426691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0870253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9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50763594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85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12734815"/>
              </p:ext>
            </p:extLst>
          </p:nvPr>
        </p:nvGraphicFramePr>
        <p:xfrm>
          <a:off x="659925" y="585249"/>
          <a:ext cx="8018704" cy="596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585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RESTaurantApp by orbitka                  		     Views – ver.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792" y="2316091"/>
            <a:ext cx="16910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Welcome</a:t>
            </a:r>
          </a:p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RESTaurant App</a:t>
            </a: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Login</a:t>
            </a: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57875" y="3225091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7875" y="3788407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51169" y="4321879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50623" y="2316091"/>
            <a:ext cx="1108672" cy="2862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 in: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91447" y="3337166"/>
            <a:ext cx="3411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688914" y="428452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88914" y="3453768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88914" y="2641405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88914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8565" y="1729156"/>
            <a:ext cx="934871" cy="34163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Meals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70736" y="3225091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70736" y="3788407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64030" y="4321879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63484" y="2316091"/>
            <a:ext cx="1108672" cy="2862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Log in: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2156" y="3237549"/>
            <a:ext cx="3424136" cy="1208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2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01775" y="428452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1775" y="3453768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1775" y="2641405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1775" y="1811734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1426" y="1729156"/>
            <a:ext cx="934871" cy="34163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Tables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Meals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2156" y="1940794"/>
            <a:ext cx="35149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88914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01240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71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58264" y="2411958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8264" y="297527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8264" y="4632553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53764" y="1502958"/>
            <a:ext cx="1903173" cy="39703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 user: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name: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email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 password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</a:t>
            </a: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58264" y="350123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58264" y="4042624"/>
            <a:ext cx="1494169" cy="2365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85614" y="4321879"/>
            <a:ext cx="197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“confirm”</a:t>
            </a:r>
          </a:p>
          <a:p>
            <a:r>
              <a:rPr lang="en-US"/>
              <a:t>redirect back to welcome screen for login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01775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14101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91447" y="3323932"/>
            <a:ext cx="3411685" cy="548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3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39" y="0"/>
            <a:ext cx="3356861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26511" y="1197730"/>
            <a:ext cx="1182109" cy="19082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Score: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100% (10/10)</a:t>
            </a: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09" y="1227358"/>
            <a:ext cx="819283" cy="819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6511" y="2656831"/>
            <a:ext cx="1237952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OPEN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6/Table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5/Table 3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4/Table 1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400" b="1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CLOSED BILLS: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3/Table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2/Table 2</a:t>
            </a:r>
          </a:p>
          <a:p>
            <a:r>
              <a:rPr lang="en-US" sz="1400" b="1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Bill 1/Table 2</a:t>
            </a:r>
          </a:p>
          <a:p>
            <a:endParaRPr lang="en-US" sz="1400" b="1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56861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01775" y="3744786"/>
            <a:ext cx="1494169" cy="236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14101" y="1729156"/>
            <a:ext cx="1069524" cy="258532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WAITERS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Kasia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Daniel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Hania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Zosia</a:t>
            </a:r>
          </a:p>
          <a:p>
            <a:pPr marL="285750" indent="-285750">
              <a:buFont typeface="Arial"/>
              <a:buChar char="•"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 new</a:t>
            </a:r>
          </a:p>
          <a:p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83625" y="2526045"/>
            <a:ext cx="3394604" cy="57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0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575</Words>
  <Application>Microsoft Macintosh PowerPoint</Application>
  <PresentationFormat>On-screen Show (4:3)</PresentationFormat>
  <Paragraphs>309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39</cp:revision>
  <dcterms:created xsi:type="dcterms:W3CDTF">2016-04-19T18:47:03Z</dcterms:created>
  <dcterms:modified xsi:type="dcterms:W3CDTF">2016-04-21T20:06:10Z</dcterms:modified>
</cp:coreProperties>
</file>