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5"/>
  </p:normalViewPr>
  <p:slideViewPr>
    <p:cSldViewPr snapToGrid="0">
      <p:cViewPr varScale="1">
        <p:scale>
          <a:sx n="108" d="100"/>
          <a:sy n="108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A9586-F6B2-B24F-A299-C5518C7364B4}" type="datetimeFigureOut">
              <a:rPr lang="es-ES_tradnl" smtClean="0"/>
              <a:t>21/04/2025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C24BD-5E50-324A-BC6D-213D3055AAC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4294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0B20-DE32-7CD3-3F6E-2C9B4B9E1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909763"/>
          </a:xfrm>
        </p:spPr>
        <p:txBody>
          <a:bodyPr anchor="b">
            <a:normAutofit/>
          </a:bodyPr>
          <a:lstStyle>
            <a:lvl1pPr algn="ctr">
              <a:defRPr sz="3300" b="1">
                <a:latin typeface="Avenir Next" panose="020B05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1E4AD-A59A-ADC5-E87A-ADA73FC56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venir Next" panose="020B05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MX" dirty="0"/>
          </a:p>
        </p:txBody>
      </p:sp>
      <p:pic>
        <p:nvPicPr>
          <p:cNvPr id="8" name="Google Shape;291;p1">
            <a:extLst>
              <a:ext uri="{FF2B5EF4-FFF2-40B4-BE49-F238E27FC236}">
                <a16:creationId xmlns:a16="http://schemas.microsoft.com/office/drawing/2014/main" id="{702274C8-267E-AC3A-9DBC-2C6385C8B656}"/>
              </a:ext>
            </a:extLst>
          </p:cNvPr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3905" y="766329"/>
            <a:ext cx="5667908" cy="77449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A1C044E-37FC-A3F7-19FB-DB34F487F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25043" y="5578475"/>
            <a:ext cx="2941913" cy="513196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22582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1344-C74F-C084-634B-8DEC0B74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42F74-7473-C8FC-7C2F-2105BF33D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31321-E714-37DE-8D92-4F0280DD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04/21/2025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E1A40-EFC8-DB6B-7983-BD133EFA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1285-98FD-123D-0B4E-0D16072FD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4884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9C404-4BA4-E67F-6D56-395857FD4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4926A-BC52-6516-4D33-AC7542B21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0D54-7A11-2B17-EF4F-941B1ED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04/21/2025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CC695-C630-2DB2-9612-9592AC73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84EC-5893-7E47-6D62-BE236B64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60473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D447BD-7428-D19B-F6AF-2527FBBB6A64}"/>
              </a:ext>
            </a:extLst>
          </p:cNvPr>
          <p:cNvSpPr/>
          <p:nvPr userDrawn="1"/>
        </p:nvSpPr>
        <p:spPr>
          <a:xfrm>
            <a:off x="0" y="0"/>
            <a:ext cx="12192000" cy="128577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9" name="Google Shape;302;p2">
            <a:extLst>
              <a:ext uri="{FF2B5EF4-FFF2-40B4-BE49-F238E27FC236}">
                <a16:creationId xmlns:a16="http://schemas.microsoft.com/office/drawing/2014/main" id="{19B1BB53-F4C4-6B03-F4BA-25A666764B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0905" y="432163"/>
            <a:ext cx="3154680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200E97-8D5D-D8AF-AC67-ADD9BB6D78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9800" y="1591892"/>
            <a:ext cx="7743600" cy="435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X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85055B6-23B6-0890-BC7F-457F0CFA72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412056"/>
            <a:ext cx="8052090" cy="431587"/>
          </a:xfrm>
        </p:spPr>
        <p:txBody>
          <a:bodyPr/>
          <a:lstStyle>
            <a:lvl1pPr marL="0" indent="0">
              <a:buNone/>
              <a:defRPr lang="en-US" sz="2400" b="1" kern="1200" smtClean="0">
                <a:solidFill>
                  <a:srgbClr val="0070C0"/>
                </a:solidFill>
                <a:latin typeface="Avenir Nex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2318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D447BD-7428-D19B-F6AF-2527FBBB6A64}"/>
              </a:ext>
            </a:extLst>
          </p:cNvPr>
          <p:cNvSpPr/>
          <p:nvPr userDrawn="1"/>
        </p:nvSpPr>
        <p:spPr>
          <a:xfrm>
            <a:off x="0" y="0"/>
            <a:ext cx="12192000" cy="128577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9" name="Google Shape;302;p2">
            <a:extLst>
              <a:ext uri="{FF2B5EF4-FFF2-40B4-BE49-F238E27FC236}">
                <a16:creationId xmlns:a16="http://schemas.microsoft.com/office/drawing/2014/main" id="{19B1BB53-F4C4-6B03-F4BA-25A666764B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0905" y="432163"/>
            <a:ext cx="3154680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200E97-8D5D-D8AF-AC67-ADD9BB6D78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9800" y="1591892"/>
            <a:ext cx="7743600" cy="435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X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85055B6-23B6-0890-BC7F-457F0CFA72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412056"/>
            <a:ext cx="8052090" cy="431587"/>
          </a:xfrm>
        </p:spPr>
        <p:txBody>
          <a:bodyPr/>
          <a:lstStyle>
            <a:lvl1pPr marL="0" indent="0">
              <a:buNone/>
              <a:defRPr lang="en-US" sz="2400" b="1" kern="1200" smtClean="0">
                <a:solidFill>
                  <a:srgbClr val="0070C0"/>
                </a:solidFill>
                <a:latin typeface="Avenir Nex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Text Placeholder 21">
            <a:extLst>
              <a:ext uri="{FF2B5EF4-FFF2-40B4-BE49-F238E27FC236}">
                <a16:creationId xmlns:a16="http://schemas.microsoft.com/office/drawing/2014/main" id="{1D48B65A-EB4F-C7D2-C89A-40CB7E79B1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20905" y="1591892"/>
            <a:ext cx="3161295" cy="914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37470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D447BD-7428-D19B-F6AF-2527FBBB6A64}"/>
              </a:ext>
            </a:extLst>
          </p:cNvPr>
          <p:cNvSpPr/>
          <p:nvPr userDrawn="1"/>
        </p:nvSpPr>
        <p:spPr>
          <a:xfrm>
            <a:off x="0" y="0"/>
            <a:ext cx="12192000" cy="128577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9" name="Google Shape;302;p2">
            <a:extLst>
              <a:ext uri="{FF2B5EF4-FFF2-40B4-BE49-F238E27FC236}">
                <a16:creationId xmlns:a16="http://schemas.microsoft.com/office/drawing/2014/main" id="{19B1BB53-F4C4-6B03-F4BA-25A666764B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0905" y="432163"/>
            <a:ext cx="3154680" cy="411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C200E97-8D5D-D8AF-AC67-ADD9BB6D78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9800" y="1591892"/>
            <a:ext cx="7743600" cy="435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MX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85055B6-23B6-0890-BC7F-457F0CFA72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2400" y="412056"/>
            <a:ext cx="8052090" cy="431587"/>
          </a:xfrm>
        </p:spPr>
        <p:txBody>
          <a:bodyPr/>
          <a:lstStyle>
            <a:lvl1pPr marL="0" indent="0">
              <a:buNone/>
              <a:defRPr lang="en-US" sz="2400" b="1" kern="1200" smtClean="0">
                <a:solidFill>
                  <a:srgbClr val="0070C0"/>
                </a:solidFill>
                <a:latin typeface="Avenir Nex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Text Placeholder 21">
            <a:extLst>
              <a:ext uri="{FF2B5EF4-FFF2-40B4-BE49-F238E27FC236}">
                <a16:creationId xmlns:a16="http://schemas.microsoft.com/office/drawing/2014/main" id="{1D48B65A-EB4F-C7D2-C89A-40CB7E79B1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20905" y="1591892"/>
            <a:ext cx="3161295" cy="914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endParaRPr lang="es-ES_tradnl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22CD865-A0EC-5AE9-D12D-7D580D6A324F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270697" y="4096307"/>
            <a:ext cx="3832259" cy="183710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7922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3EB99C-D68F-9F6A-A6F4-7AE8AB0DE7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6448" y="3429000"/>
            <a:ext cx="11575551" cy="914400"/>
          </a:xfrm>
        </p:spPr>
        <p:txBody>
          <a:bodyPr>
            <a:noAutofit/>
          </a:bodyPr>
          <a:lstStyle>
            <a:lvl1pPr marL="0" indent="0">
              <a:buNone/>
              <a:defRPr sz="6600">
                <a:solidFill>
                  <a:srgbClr val="0070C0"/>
                </a:solidFill>
              </a:defRPr>
            </a:lvl1pPr>
          </a:lstStyle>
          <a:p>
            <a:pPr lvl="0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2607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2CA7-AA4B-4767-5C38-82F66557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63506-730E-8332-2D1A-E4231C1B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0C49C-5720-0985-B41C-A77805AD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04/21/2025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B0294-5F06-80E5-CEB5-F4E674DA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C3477-B4EF-C69C-EFD0-146534BE5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10892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0BDF-A9CD-E690-13B7-7B734FFF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  <a:endParaRPr lang="en-MX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D16E5-A26F-6332-103A-FD821D442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D41E1-53DC-B8D6-5FFE-D18D0C80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04/21/2025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C1B34-FFE5-FCC2-B297-36DEDAC7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06476-4D18-B9B7-F2EB-09ECFFE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613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8632-DEC3-0200-C568-B9ACE6D3A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BE08C-0366-7E56-5B56-A01A700A5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00076-B936-20A6-A485-7384F8465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8D9BC-5464-71E1-39C8-5E8BEDA4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04/21/2025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F0865-A7D8-67AA-64CF-B9610063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C49F7-BF57-051F-EC16-D3164FB0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28915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E062-7B97-8572-528F-C1411FB0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19AEA-8F77-BE28-06D1-B2F6331AF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D205C-02DF-FC15-1E6E-E3230EBF0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7EF86C-EDC9-B89F-8D35-A499DFE3E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A67152-C057-38A3-54A3-DCBE175CA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0F073-9995-5528-FA65-6FA1F6A0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04/21/2025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B73C4-49C6-7BC5-DCA5-11E3755E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1F374-1FD0-0972-FA3E-160BB750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87068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A64E-08BB-304E-5248-6E3BEA21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6B689-E840-E52C-08F6-09F8D3852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04/21/2025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9E995-0164-CAF8-E4AD-0D8F75888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9C02D-F68D-6ADC-A713-973E930D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12285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90DA7-6255-22C1-7491-1781E93F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04/21/2025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D7AFD-C90F-0AA8-F6E2-F171E456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989D4-1003-FD34-268E-A67DF8FD0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8757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DD95-CF3C-BFB5-6B08-B791178F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8CB8-09EF-568C-AE9D-86AE2A907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7DBF2-F65B-AA96-03E3-FBBF0C3A5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5046-CD72-8316-ED2A-B69B0358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04/21/2025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AB7F-19AA-EAFE-5129-128233AB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23BD1-D15B-55A8-4630-E3AE5529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06612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3ABD9-7F7A-EAE0-537F-2640507B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7FBB54-C96D-AD98-9032-87053D322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C05C7-430D-BEFA-3C77-24D7E49E0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CCEE9-9735-67DD-1EC4-59EA9588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B9A1-9B60-8046-A5BB-AE8B3674F523}" type="datetimeFigureOut">
              <a:rPr lang="en-MX" smtClean="0"/>
              <a:t>04/21/2025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BFEA7-92B3-ACC0-46CE-A54A0CE1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D570F-9F40-77EB-93CD-44C536D1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0671-FE97-ED42-A753-F8CD9E662F11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5184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AF05D6-4947-960B-637C-F04FFE2D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922F-8D8B-0A84-0157-608CB0E54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MX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DA99-28C0-0E39-612C-85A2950D1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0E2FB9A1-9B60-8046-A5BB-AE8B3674F523}" type="datetimeFigureOut">
              <a:rPr lang="en-MX" smtClean="0"/>
              <a:pPr/>
              <a:t>04/21/2025</a:t>
            </a:fld>
            <a:endParaRPr lang="en-MX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DD1A-F9E3-8CD0-9712-574A8107B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endParaRPr lang="en-MX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6AAA6-7FEE-1B64-7A38-9DE3BE0B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Avenir Next" panose="020B0503020202020204" pitchFamily="34" charset="0"/>
              </a:defRPr>
            </a:lvl1pPr>
          </a:lstStyle>
          <a:p>
            <a:fld id="{79620671-FE97-ED42-A753-F8CD9E662F11}" type="slidenum">
              <a:rPr lang="en-MX" smtClean="0"/>
              <a:pPr/>
              <a:t>‹#›</a:t>
            </a:fld>
            <a:endParaRPr lang="en-MX" dirty="0"/>
          </a:p>
        </p:txBody>
      </p:sp>
    </p:spTree>
    <p:extLst>
      <p:ext uri="{BB962C8B-B14F-4D97-AF65-F5344CB8AC3E}">
        <p14:creationId xmlns:p14="http://schemas.microsoft.com/office/powerpoint/2010/main" val="2827472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  <p:sldLayoutId id="2147483666" r:id="rId13"/>
    <p:sldLayoutId id="2147483667" r:id="rId14"/>
    <p:sldLayoutId id="214748366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 Next" panose="020B0503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Next" panose="020B05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Arial</vt:lpstr>
      <vt:lpstr>Avenir Next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Rodolfo Figueroa</dc:creator>
  <cp:lastModifiedBy>Rodolfo Figueroa Soriano</cp:lastModifiedBy>
  <cp:revision>15</cp:revision>
  <dcterms:created xsi:type="dcterms:W3CDTF">2024-11-08T21:01:46Z</dcterms:created>
  <dcterms:modified xsi:type="dcterms:W3CDTF">2025-04-21T22:42:24Z</dcterms:modified>
</cp:coreProperties>
</file>