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5"/>
  </p:normalViewPr>
  <p:slideViewPr>
    <p:cSldViewPr snapToGrid="0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A9586-F6B2-B24F-A299-C5518C7364B4}" type="datetimeFigureOut">
              <a:rPr lang="es-ES_tradnl" smtClean="0"/>
              <a:t>11/11/24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C24BD-5E50-324A-BC6D-213D3055AAC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429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0B20-DE32-7CD3-3F6E-2C9B4B9E1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 anchor="b">
            <a:normAutofit/>
          </a:bodyPr>
          <a:lstStyle>
            <a:lvl1pPr algn="ctr">
              <a:defRPr sz="33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1E4AD-A59A-ADC5-E87A-ADA73FC56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 Next" panose="020B05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MX" dirty="0"/>
          </a:p>
        </p:txBody>
      </p:sp>
      <p:pic>
        <p:nvPicPr>
          <p:cNvPr id="8" name="Google Shape;291;p1">
            <a:extLst>
              <a:ext uri="{FF2B5EF4-FFF2-40B4-BE49-F238E27FC236}">
                <a16:creationId xmlns:a16="http://schemas.microsoft.com/office/drawing/2014/main" id="{702274C8-267E-AC3A-9DBC-2C6385C8B656}"/>
              </a:ext>
            </a:extLst>
          </p:cNvPr>
          <p:cNvPicPr preferRelativeResize="0"/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905" y="766329"/>
            <a:ext cx="5667908" cy="774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A1C044E-37FC-A3F7-19FB-DB34F487F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5043" y="5578475"/>
            <a:ext cx="2941913" cy="513196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2258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1344-C74F-C084-634B-8DEC0B74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42F74-7473-C8FC-7C2F-2105BF33D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31321-E714-37DE-8D92-4F0280DD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11/11/24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E1A40-EFC8-DB6B-7983-BD133EFA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1285-98FD-123D-0B4E-0D16072F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4884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9C404-4BA4-E67F-6D56-395857FD4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4926A-BC52-6516-4D33-AC7542B21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0D54-7A11-2B17-EF4F-941B1ED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11/11/24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CC695-C630-2DB2-9612-9592AC73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284EC-5893-7E47-6D62-BE236B64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60473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D447BD-7428-D19B-F6AF-2527FBBB6A64}"/>
              </a:ext>
            </a:extLst>
          </p:cNvPr>
          <p:cNvSpPr/>
          <p:nvPr userDrawn="1"/>
        </p:nvSpPr>
        <p:spPr>
          <a:xfrm>
            <a:off x="0" y="0"/>
            <a:ext cx="12192000" cy="128577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EF4BD-7206-F61D-1748-BF896B1E4D89}"/>
              </a:ext>
            </a:extLst>
          </p:cNvPr>
          <p:cNvSpPr txBox="1"/>
          <p:nvPr userDrawn="1"/>
        </p:nvSpPr>
        <p:spPr>
          <a:xfrm>
            <a:off x="152400" y="412056"/>
            <a:ext cx="845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2400" b="1" dirty="0">
                <a:solidFill>
                  <a:srgbClr val="0070C0"/>
                </a:solidFill>
                <a:latin typeface="Avenir Next"/>
              </a:rPr>
              <a:t>Dinámica de crecimiento del 2000 al 2020</a:t>
            </a:r>
            <a:endParaRPr lang="en-US" sz="2400" dirty="0">
              <a:ea typeface="+mn-ea"/>
              <a:cs typeface="+mn-cs"/>
            </a:endParaRPr>
          </a:p>
        </p:txBody>
      </p:sp>
      <p:pic>
        <p:nvPicPr>
          <p:cNvPr id="9" name="Google Shape;302;p2">
            <a:extLst>
              <a:ext uri="{FF2B5EF4-FFF2-40B4-BE49-F238E27FC236}">
                <a16:creationId xmlns:a16="http://schemas.microsoft.com/office/drawing/2014/main" id="{19B1BB53-F4C4-6B03-F4BA-25A666764B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0905" y="432163"/>
            <a:ext cx="3154680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200E97-8D5D-D8AF-AC67-ADD9BB6D78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9800" y="1591892"/>
            <a:ext cx="7743600" cy="435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3DBC78-4B3B-18B7-94AB-7697FD2A158E}"/>
              </a:ext>
            </a:extLst>
          </p:cNvPr>
          <p:cNvSpPr txBox="1"/>
          <p:nvPr userDrawn="1"/>
        </p:nvSpPr>
        <p:spPr>
          <a:xfrm>
            <a:off x="409800" y="5979427"/>
            <a:ext cx="447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_tradnl" sz="1200" dirty="0">
                <a:latin typeface="Corbel"/>
              </a:rPr>
              <a:t>Fuente: Elaboración CFC con datos de INEGI. 2024.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B9EA2CA-CAD7-4903-D24A-E79FA9DA75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20905" y="1591892"/>
            <a:ext cx="3161295" cy="914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9942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D447BD-7428-D19B-F6AF-2527FBBB6A64}"/>
              </a:ext>
            </a:extLst>
          </p:cNvPr>
          <p:cNvSpPr/>
          <p:nvPr userDrawn="1"/>
        </p:nvSpPr>
        <p:spPr>
          <a:xfrm>
            <a:off x="0" y="0"/>
            <a:ext cx="12192000" cy="128577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EF4BD-7206-F61D-1748-BF896B1E4D89}"/>
              </a:ext>
            </a:extLst>
          </p:cNvPr>
          <p:cNvSpPr txBox="1"/>
          <p:nvPr userDrawn="1"/>
        </p:nvSpPr>
        <p:spPr>
          <a:xfrm>
            <a:off x="152400" y="412056"/>
            <a:ext cx="8458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2400" b="1" dirty="0">
                <a:solidFill>
                  <a:srgbClr val="0070C0"/>
                </a:solidFill>
                <a:latin typeface="Avenir Next"/>
              </a:rPr>
              <a:t>Dinámica de crecimiento del 2000 al 2020</a:t>
            </a:r>
            <a:endParaRPr lang="en-US" sz="2400" dirty="0">
              <a:ea typeface="+mn-ea"/>
              <a:cs typeface="+mn-cs"/>
            </a:endParaRPr>
          </a:p>
        </p:txBody>
      </p:sp>
      <p:pic>
        <p:nvPicPr>
          <p:cNvPr id="9" name="Google Shape;302;p2">
            <a:extLst>
              <a:ext uri="{FF2B5EF4-FFF2-40B4-BE49-F238E27FC236}">
                <a16:creationId xmlns:a16="http://schemas.microsoft.com/office/drawing/2014/main" id="{19B1BB53-F4C4-6B03-F4BA-25A666764B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0905" y="432163"/>
            <a:ext cx="3154680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200E97-8D5D-D8AF-AC67-ADD9BB6D78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9800" y="1591892"/>
            <a:ext cx="7743600" cy="435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X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3DBC78-4B3B-18B7-94AB-7697FD2A158E}"/>
              </a:ext>
            </a:extLst>
          </p:cNvPr>
          <p:cNvSpPr txBox="1"/>
          <p:nvPr userDrawn="1"/>
        </p:nvSpPr>
        <p:spPr>
          <a:xfrm>
            <a:off x="409800" y="5979427"/>
            <a:ext cx="447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_tradnl" sz="1200" dirty="0">
                <a:latin typeface="Corbel"/>
              </a:rPr>
              <a:t>Fuente: Elaboración CFC con datos de INEGI y GHSL. 2024.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2D5EE03-4F52-91D6-9721-2C1C72F23FD4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270697" y="4096307"/>
            <a:ext cx="3832259" cy="18371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_tradnl" dirty="0"/>
          </a:p>
        </p:txBody>
      </p:sp>
      <p:sp>
        <p:nvSpPr>
          <p:cNvPr id="4" name="Text Placeholder 21">
            <a:extLst>
              <a:ext uri="{FF2B5EF4-FFF2-40B4-BE49-F238E27FC236}">
                <a16:creationId xmlns:a16="http://schemas.microsoft.com/office/drawing/2014/main" id="{77CDB10A-8F82-FC45-17C7-5CCA40D1B9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20905" y="1591892"/>
            <a:ext cx="3161295" cy="914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4712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3EB99C-D68F-9F6A-A6F4-7AE8AB0DE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6448" y="3429000"/>
            <a:ext cx="11575551" cy="914400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rgbClr val="0070C0"/>
                </a:solidFill>
              </a:defRPr>
            </a:lvl1pPr>
          </a:lstStyle>
          <a:p>
            <a:pPr lvl="0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2607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2CA7-AA4B-4767-5C38-82F66557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63506-730E-8332-2D1A-E4231C1BB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0C49C-5720-0985-B41C-A77805AD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11/11/24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B0294-5F06-80E5-CEB5-F4E674DA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C3477-B4EF-C69C-EFD0-146534BE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0892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0BDF-A9CD-E690-13B7-7B734FFF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  <a:endParaRPr lang="en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D16E5-A26F-6332-103A-FD821D442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D41E1-53DC-B8D6-5FFE-D18D0C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11/11/24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1B34-FFE5-FCC2-B297-36DEDAC7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06476-4D18-B9B7-F2EB-09ECFFE5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613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8632-DEC3-0200-C568-B9ACE6D3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E08C-0366-7E56-5B56-A01A700A5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00076-B936-20A6-A485-7384F8465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8D9BC-5464-71E1-39C8-5E8BEDA4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11/11/24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F0865-A7D8-67AA-64CF-B9610063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C49F7-BF57-051F-EC16-D3164FB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8915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E062-7B97-8572-528F-C1411FB0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19AEA-8F77-BE28-06D1-B2F6331AF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D205C-02DF-FC15-1E6E-E3230EBF0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EF86C-EDC9-B89F-8D35-A499DFE3E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67152-C057-38A3-54A3-DCBE175CA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0F073-9995-5528-FA65-6FA1F6A0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11/11/24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B73C4-49C6-7BC5-DCA5-11E3755E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1F374-1FD0-0972-FA3E-160BB750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87068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A64E-08BB-304E-5248-6E3BEA21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6B689-E840-E52C-08F6-09F8D385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11/11/24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9E995-0164-CAF8-E4AD-0D8F7588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9C02D-F68D-6ADC-A713-973E930D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2285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90DA7-6255-22C1-7491-1781E93F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11/11/24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D7AFD-C90F-0AA8-F6E2-F171E456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989D4-1003-FD34-268E-A67DF8FD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757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DD95-CF3C-BFB5-6B08-B791178F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8CB8-09EF-568C-AE9D-86AE2A907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7DBF2-F65B-AA96-03E3-FBBF0C3A5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5046-CD72-8316-ED2A-B69B0358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11/11/24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AB7F-19AA-EAFE-5129-128233AB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23BD1-D15B-55A8-4630-E3AE5529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6612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ABD9-7F7A-EAE0-537F-2640507B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FBB54-C96D-AD98-9032-87053D322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C05C7-430D-BEFA-3C77-24D7E49E0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CCEE9-9735-67DD-1EC4-59EA9588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11/11/24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BFEA7-92B3-ACC0-46CE-A54A0CE1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570F-9F40-77EB-93CD-44C536D1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5184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05D6-4947-960B-637C-F04FFE2D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922F-8D8B-0A84-0157-608CB0E54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3DA99-28C0-0E39-612C-85A2950D1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0E2FB9A1-9B60-8046-A5BB-AE8B3674F523}" type="datetimeFigureOut">
              <a:rPr lang="en-MX" smtClean="0"/>
              <a:pPr/>
              <a:t>11/11/24</a:t>
            </a:fld>
            <a:endParaRPr lang="en-MX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DD1A-F9E3-8CD0-9712-574A8107B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endParaRPr lang="en-MX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6AAA6-7FEE-1B64-7A38-9DE3BE0B5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79620671-FE97-ED42-A753-F8CD9E662F11}" type="slidenum">
              <a:rPr lang="en-MX" smtClean="0"/>
              <a:pPr/>
              <a:t>‹#›</a:t>
            </a:fld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82747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Arial</vt:lpstr>
      <vt:lpstr>Avenir Next</vt:lpstr>
      <vt:lpstr>Corbel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Rodolfo Figueroa</dc:creator>
  <cp:lastModifiedBy>Rodolfo Figueroa Soriano</cp:lastModifiedBy>
  <cp:revision>7</cp:revision>
  <dcterms:created xsi:type="dcterms:W3CDTF">2024-11-08T21:01:46Z</dcterms:created>
  <dcterms:modified xsi:type="dcterms:W3CDTF">2024-11-11T23:50:32Z</dcterms:modified>
</cp:coreProperties>
</file>