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ff5c16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ff5c16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bff5c162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bff5c162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LiftSelf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Поднимайтесь на новый уровень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42459">
            <a:off x="1038972" y="714005"/>
            <a:ext cx="2862847" cy="190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70010">
            <a:off x="4770173" y="760052"/>
            <a:ext cx="3743973" cy="249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325" y="2953125"/>
            <a:ext cx="2908671" cy="19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325"/>
            <a:ext cx="5255276" cy="4910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772" y="470425"/>
            <a:ext cx="3060526" cy="408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