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630F-4E24-744F-ABC3-9D9D0B62998C}" type="datetimeFigureOut">
              <a:t>17/09/13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2B79-E57B-1247-87E5-9051141082F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28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630F-4E24-744F-ABC3-9D9D0B62998C}" type="datetimeFigureOut">
              <a:t>17/09/13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2B79-E57B-1247-87E5-9051141082F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34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630F-4E24-744F-ABC3-9D9D0B62998C}" type="datetimeFigureOut">
              <a:t>17/09/13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2B79-E57B-1247-87E5-9051141082F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63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630F-4E24-744F-ABC3-9D9D0B62998C}" type="datetimeFigureOut">
              <a:t>17/09/13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2B79-E57B-1247-87E5-9051141082F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0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630F-4E24-744F-ABC3-9D9D0B62998C}" type="datetimeFigureOut">
              <a:t>17/09/13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2B79-E57B-1247-87E5-9051141082F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40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630F-4E24-744F-ABC3-9D9D0B62998C}" type="datetimeFigureOut">
              <a:t>17/09/13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2B79-E57B-1247-87E5-9051141082F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64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630F-4E24-744F-ABC3-9D9D0B62998C}" type="datetimeFigureOut">
              <a:t>17/09/13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2B79-E57B-1247-87E5-9051141082F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92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630F-4E24-744F-ABC3-9D9D0B62998C}" type="datetimeFigureOut">
              <a:t>17/09/13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2B79-E57B-1247-87E5-9051141082F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4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630F-4E24-744F-ABC3-9D9D0B62998C}" type="datetimeFigureOut">
              <a:t>17/09/13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2B79-E57B-1247-87E5-9051141082F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81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630F-4E24-744F-ABC3-9D9D0B62998C}" type="datetimeFigureOut">
              <a:t>17/09/13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2B79-E57B-1247-87E5-9051141082F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45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630F-4E24-744F-ABC3-9D9D0B62998C}" type="datetimeFigureOut">
              <a:t>17/09/13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82B79-E57B-1247-87E5-9051141082F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2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630F-4E24-744F-ABC3-9D9D0B62998C}" type="datetimeFigureOut">
              <a:t>17/09/13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82B79-E57B-1247-87E5-9051141082F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06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 txBox="1">
            <a:spLocks/>
          </p:cNvSpPr>
          <p:nvPr/>
        </p:nvSpPr>
        <p:spPr>
          <a:xfrm>
            <a:off x="0" y="5157192"/>
            <a:ext cx="9144000" cy="115212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600" dirty="0" err="1">
                <a:solidFill>
                  <a:schemeClr val="accent1">
                    <a:lumMod val="75000"/>
                  </a:schemeClr>
                </a:solidFill>
                <a:latin typeface="Roboto Regular"/>
                <a:cs typeface="Roboto Regular"/>
              </a:rPr>
              <a:t>BoundBox has been designed with Android testing in mind.</a:t>
            </a:r>
            <a:br>
              <a:rPr lang="fr-FR" sz="2600" dirty="0" err="1">
                <a:solidFill>
                  <a:schemeClr val="accent1">
                    <a:lumMod val="75000"/>
                  </a:schemeClr>
                </a:solidFill>
                <a:latin typeface="Roboto Regular"/>
                <a:cs typeface="Roboto Regular"/>
              </a:rPr>
            </a:br>
            <a:r>
              <a:rPr lang="fr-FR" sz="2000" i="1" dirty="0" err="1">
                <a:solidFill>
                  <a:schemeClr val="accent1">
                    <a:lumMod val="75000"/>
                  </a:schemeClr>
                </a:solidFill>
                <a:latin typeface="Roboto Regular"/>
                <a:cs typeface="Roboto Regular"/>
              </a:rPr>
              <a:t>BoundBox breaks encapsulation.</a:t>
            </a:r>
            <a:endParaRPr lang="fr-FR" sz="2000" i="1" dirty="0">
              <a:solidFill>
                <a:schemeClr val="accent1">
                  <a:lumMod val="75000"/>
                </a:schemeClr>
              </a:solidFill>
              <a:latin typeface="Roboto Regular"/>
              <a:cs typeface="Roboto Regular"/>
            </a:endParaRPr>
          </a:p>
        </p:txBody>
      </p:sp>
      <p:pic>
        <p:nvPicPr>
          <p:cNvPr id="5" name="Image 4" descr="boundbox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87" y="826946"/>
            <a:ext cx="1848708" cy="1756273"/>
          </a:xfrm>
          <a:prstGeom prst="rect">
            <a:avLst/>
          </a:prstGeom>
        </p:spPr>
      </p:pic>
      <p:sp>
        <p:nvSpPr>
          <p:cNvPr id="6" name="Titre 9"/>
          <p:cNvSpPr txBox="1">
            <a:spLocks/>
          </p:cNvSpPr>
          <p:nvPr/>
        </p:nvSpPr>
        <p:spPr>
          <a:xfrm>
            <a:off x="3288393" y="1220729"/>
            <a:ext cx="4743065" cy="1082907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 err="1">
                <a:solidFill>
                  <a:schemeClr val="accent1">
                    <a:lumMod val="75000"/>
                  </a:schemeClr>
                </a:solidFill>
                <a:latin typeface="Century Gothic"/>
                <a:cs typeface="Century Gothic"/>
              </a:rPr>
              <a:t>BoundBox</a:t>
            </a:r>
            <a:endParaRPr lang="fr-FR" sz="6000" i="1" dirty="0">
              <a:solidFill>
                <a:schemeClr val="accent1">
                  <a:lumMod val="75000"/>
                </a:schemeClr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894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 txBox="1">
            <a:spLocks/>
          </p:cNvSpPr>
          <p:nvPr/>
        </p:nvSpPr>
        <p:spPr>
          <a:xfrm>
            <a:off x="0" y="5157192"/>
            <a:ext cx="9144000" cy="115212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600" dirty="0" err="1">
                <a:solidFill>
                  <a:schemeClr val="accent1">
                    <a:lumMod val="75000"/>
                  </a:schemeClr>
                </a:solidFill>
                <a:latin typeface="Roboto Regular"/>
                <a:cs typeface="Roboto Regular"/>
              </a:rPr>
              <a:t>A </a:t>
            </a:r>
            <a:r>
              <a:rPr lang="fr-FR" sz="2600" i="1" dirty="0" err="1">
                <a:solidFill>
                  <a:schemeClr val="accent1">
                    <a:lumMod val="75000"/>
                  </a:schemeClr>
                </a:solidFill>
                <a:latin typeface="Roboto Regular"/>
                <a:cs typeface="Roboto Regular"/>
              </a:rPr>
              <a:t>BoundBox B</a:t>
            </a:r>
            <a:r>
              <a:rPr lang="fr-FR" sz="2600" dirty="0" err="1">
                <a:solidFill>
                  <a:schemeClr val="accent1">
                    <a:lumMod val="75000"/>
                  </a:schemeClr>
                </a:solidFill>
                <a:latin typeface="Roboto Regular"/>
                <a:cs typeface="Roboto Regular"/>
              </a:rPr>
              <a:t> can be defined as a container that displays, on its  outer surface, a reflect of the inner content of the box A that it contain.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Roboto Regular"/>
              <a:cs typeface="Roboto Regular"/>
            </a:endParaRPr>
          </a:p>
        </p:txBody>
      </p:sp>
      <p:pic>
        <p:nvPicPr>
          <p:cNvPr id="2" name="Image 1" descr="Slid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16" y="265787"/>
            <a:ext cx="5346933" cy="17792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497942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Roboto Regular"/>
                <a:cs typeface="Roboto Regular"/>
              </a:rPr>
              <a:t>3 BoundBoxes :</a:t>
            </a:r>
          </a:p>
          <a:p>
            <a:endParaRPr lang="fr-FR">
              <a:latin typeface="Roboto Regular"/>
              <a:cs typeface="Roboto Regular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latin typeface="Roboto Regular"/>
                <a:cs typeface="Roboto Regular"/>
              </a:rPr>
              <a:t>Left : BoundBox B is empty and shows nothing special on its surface (</a:t>
            </a:r>
            <a:r>
              <a:rPr lang="fr-FR" i="1">
                <a:latin typeface="Roboto Regular"/>
                <a:cs typeface="Roboto Regular"/>
              </a:rPr>
              <a:t>BoundBoxOfVoid</a:t>
            </a:r>
            <a:r>
              <a:rPr lang="fr-FR">
                <a:latin typeface="Roboto Regular"/>
                <a:cs typeface="Roboto Regular"/>
              </a:rPr>
              <a:t>).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latin typeface="Roboto Regular"/>
                <a:cs typeface="Roboto Regular"/>
              </a:rPr>
              <a:t>Middle and right : BoundBox B contains another box A that represents an object, any object. Inside of A, we can see its inner structure represented by some color. As soon as B contains A, B displays, on its outer surface, the inner content of A.</a:t>
            </a:r>
          </a:p>
        </p:txBody>
      </p:sp>
    </p:spTree>
    <p:extLst>
      <p:ext uri="{BB962C8B-B14F-4D97-AF65-F5344CB8AC3E}">
        <p14:creationId xmlns:p14="http://schemas.microsoft.com/office/powerpoint/2010/main" val="166705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 txBox="1">
            <a:spLocks/>
          </p:cNvSpPr>
          <p:nvPr/>
        </p:nvSpPr>
        <p:spPr>
          <a:xfrm>
            <a:off x="0" y="5403317"/>
            <a:ext cx="9144000" cy="115212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600" dirty="0" err="1">
                <a:solidFill>
                  <a:schemeClr val="accent1">
                    <a:lumMod val="75000"/>
                  </a:schemeClr>
                </a:solidFill>
                <a:latin typeface="Roboto Regular"/>
                <a:cs typeface="Roboto Regular"/>
              </a:rPr>
              <a:t>As soon as you type @BoundBox( boundClass=A.class), the BoundBox processor will generate a BoundBoxOfA class. You can use it immediatly in your code.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5452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9"/>
          <p:cNvSpPr txBox="1">
            <a:spLocks/>
          </p:cNvSpPr>
          <p:nvPr/>
        </p:nvSpPr>
        <p:spPr>
          <a:xfrm>
            <a:off x="0" y="5403317"/>
            <a:ext cx="9144000" cy="1152128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t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600" dirty="0" err="1">
                <a:solidFill>
                  <a:schemeClr val="accent1">
                    <a:lumMod val="75000"/>
                  </a:schemeClr>
                </a:solidFill>
                <a:latin typeface="Roboto Regular"/>
                <a:cs typeface="Roboto Regular"/>
              </a:rPr>
              <a:t>BoundBox provides an easy way to test an Object by accessing all its fields, constructor and methods, public or not.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Roboto Regular"/>
                <a:cs typeface="Roboto Regular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83007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170</Words>
  <Application>Microsoft Macintosh PowerPoint</Application>
  <PresentationFormat>Présentation à l'écran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Octo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 Nicolas</dc:creator>
  <cp:lastModifiedBy>Stephane Nicolas</cp:lastModifiedBy>
  <cp:revision>6</cp:revision>
  <dcterms:created xsi:type="dcterms:W3CDTF">2013-09-17T09:18:34Z</dcterms:created>
  <dcterms:modified xsi:type="dcterms:W3CDTF">2013-09-17T09:32:14Z</dcterms:modified>
</cp:coreProperties>
</file>