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6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2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8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8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57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14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9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8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9D80-563E-CB48-9594-3BBD0ED70DD1}" type="datetimeFigureOut">
              <a:t>24/10/13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35CB-33C6-F54B-A8D2-84B989E84EC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95499" y="308189"/>
            <a:ext cx="2530171" cy="101935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79688" y="9582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866935" y="618429"/>
            <a:ext cx="205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BoundBoxProcessor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790532" y="2765616"/>
            <a:ext cx="2530171" cy="101935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974721" y="34156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214579" y="3075856"/>
            <a:ext cx="175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BoundBoxWriter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237033" y="1863727"/>
            <a:ext cx="2530171" cy="101935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21222" y="10770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933040" y="21943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Javac / JDT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786916" y="4216468"/>
            <a:ext cx="2530171" cy="101935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971105" y="48664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253689" y="4387814"/>
            <a:ext cx="1629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JavaWriter</a:t>
            </a:r>
            <a:br>
              <a:rPr lang="fr-FR"/>
            </a:br>
            <a:r>
              <a:rPr lang="fr-FR" i="1"/>
              <a:t>from squareup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7033" y="208005"/>
            <a:ext cx="2530171" cy="13669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37032" y="404217"/>
            <a:ext cx="2530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Java source file</a:t>
            </a:r>
          </a:p>
          <a:p>
            <a:pPr algn="ctr"/>
            <a:r>
              <a:rPr lang="fr-FR"/>
              <a:t>&amp; class files </a:t>
            </a:r>
          </a:p>
          <a:p>
            <a:pPr algn="ctr"/>
            <a:r>
              <a:rPr lang="fr-FR"/>
              <a:t>required for comp</a:t>
            </a:r>
            <a:r>
              <a:rPr lang="fr-FR"/>
              <a:t>ilation</a:t>
            </a:r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37033" y="5405177"/>
            <a:ext cx="2566243" cy="8725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0891" y="829961"/>
            <a:ext cx="1428711" cy="14037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560746" y="1319073"/>
            <a:ext cx="12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MetaModel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37032" y="5670800"/>
            <a:ext cx="25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BoundBox Java file</a:t>
            </a:r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6528255" y="2765616"/>
            <a:ext cx="2530171" cy="101935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712444" y="34156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7217852" y="30758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Computers</a:t>
            </a:r>
          </a:p>
        </p:txBody>
      </p:sp>
      <p:cxnSp>
        <p:nvCxnSpPr>
          <p:cNvPr id="40" name="Connecteur droit avec flèche 39"/>
          <p:cNvCxnSpPr>
            <a:stCxn id="18" idx="3"/>
            <a:endCxn id="4" idx="1"/>
          </p:cNvCxnSpPr>
          <p:nvPr/>
        </p:nvCxnSpPr>
        <p:spPr>
          <a:xfrm flipV="1">
            <a:off x="2767204" y="817868"/>
            <a:ext cx="1828295" cy="1555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" idx="3"/>
            <a:endCxn id="28" idx="0"/>
          </p:cNvCxnSpPr>
          <p:nvPr/>
        </p:nvCxnSpPr>
        <p:spPr>
          <a:xfrm>
            <a:off x="7125670" y="817868"/>
            <a:ext cx="1069577" cy="120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8" idx="4"/>
            <a:endCxn id="35" idx="0"/>
          </p:cNvCxnSpPr>
          <p:nvPr/>
        </p:nvCxnSpPr>
        <p:spPr>
          <a:xfrm flipH="1">
            <a:off x="7793341" y="2233702"/>
            <a:ext cx="401906" cy="531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" idx="2"/>
            <a:endCxn id="15" idx="0"/>
          </p:cNvCxnSpPr>
          <p:nvPr/>
        </p:nvCxnSpPr>
        <p:spPr>
          <a:xfrm flipH="1">
            <a:off x="5055618" y="1327547"/>
            <a:ext cx="804967" cy="143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5" idx="1"/>
            <a:endCxn id="15" idx="3"/>
          </p:cNvCxnSpPr>
          <p:nvPr/>
        </p:nvCxnSpPr>
        <p:spPr>
          <a:xfrm flipH="1">
            <a:off x="6320703" y="3275295"/>
            <a:ext cx="207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5" idx="2"/>
            <a:endCxn id="21" idx="0"/>
          </p:cNvCxnSpPr>
          <p:nvPr/>
        </p:nvCxnSpPr>
        <p:spPr>
          <a:xfrm flipH="1">
            <a:off x="5052002" y="3784974"/>
            <a:ext cx="3616" cy="431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21" idx="2"/>
            <a:endCxn id="26" idx="3"/>
          </p:cNvCxnSpPr>
          <p:nvPr/>
        </p:nvCxnSpPr>
        <p:spPr>
          <a:xfrm flipH="1">
            <a:off x="2803276" y="5235826"/>
            <a:ext cx="2248726" cy="605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4" idx="2"/>
            <a:endCxn id="18" idx="0"/>
          </p:cNvCxnSpPr>
          <p:nvPr/>
        </p:nvCxnSpPr>
        <p:spPr>
          <a:xfrm>
            <a:off x="1502119" y="1575000"/>
            <a:ext cx="0" cy="288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4" idx="2"/>
            <a:endCxn id="35" idx="0"/>
          </p:cNvCxnSpPr>
          <p:nvPr/>
        </p:nvCxnSpPr>
        <p:spPr>
          <a:xfrm>
            <a:off x="5860585" y="1327547"/>
            <a:ext cx="1932756" cy="1438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11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Macintosh PowerPoint</Application>
  <PresentationFormat>Présentation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Nicolas</dc:creator>
  <cp:lastModifiedBy>Stephane Nicolas</cp:lastModifiedBy>
  <cp:revision>2</cp:revision>
  <dcterms:created xsi:type="dcterms:W3CDTF">2013-10-24T13:07:21Z</dcterms:created>
  <dcterms:modified xsi:type="dcterms:W3CDTF">2013-10-24T13:20:31Z</dcterms:modified>
</cp:coreProperties>
</file>