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4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4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71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5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6575-2C33-C647-A206-42517C0356B4}" type="datetimeFigureOut">
              <a:t>12/09/13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EE85-8538-DC4C-9DA7-BCC6ED37921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avec flèche 6"/>
          <p:cNvCxnSpPr/>
          <p:nvPr/>
        </p:nvCxnSpPr>
        <p:spPr>
          <a:xfrm flipH="1" flipV="1">
            <a:off x="701380" y="947728"/>
            <a:ext cx="9478" cy="2028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701380" y="2975868"/>
            <a:ext cx="26538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99040" y="126046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8748" y="19720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99040" y="2787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052070" y="3157151"/>
            <a:ext cx="49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foo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754207" y="3157151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bar</a:t>
            </a:r>
          </a:p>
        </p:txBody>
      </p:sp>
      <p:cxnSp>
        <p:nvCxnSpPr>
          <p:cNvPr id="17" name="Connecteur droit 16"/>
          <p:cNvCxnSpPr/>
          <p:nvPr/>
        </p:nvCxnSpPr>
        <p:spPr>
          <a:xfrm flipV="1">
            <a:off x="1298500" y="947728"/>
            <a:ext cx="0" cy="2028140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000637" y="947728"/>
            <a:ext cx="0" cy="20281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ultiplication 20"/>
          <p:cNvSpPr/>
          <p:nvPr/>
        </p:nvSpPr>
        <p:spPr>
          <a:xfrm>
            <a:off x="1194241" y="2843185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Multiplication 21"/>
          <p:cNvSpPr/>
          <p:nvPr/>
        </p:nvSpPr>
        <p:spPr>
          <a:xfrm>
            <a:off x="1184763" y="2075977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Multiplication 22"/>
          <p:cNvSpPr/>
          <p:nvPr/>
        </p:nvSpPr>
        <p:spPr>
          <a:xfrm>
            <a:off x="1896378" y="1364434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4" name="Multiplication 23"/>
          <p:cNvSpPr/>
          <p:nvPr/>
        </p:nvSpPr>
        <p:spPr>
          <a:xfrm>
            <a:off x="1886900" y="2075977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75294" y="3157153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qutz</a:t>
            </a: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778592" y="947728"/>
            <a:ext cx="9478" cy="2028141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plication 26"/>
          <p:cNvSpPr/>
          <p:nvPr/>
        </p:nvSpPr>
        <p:spPr>
          <a:xfrm>
            <a:off x="2674333" y="1364436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128400" y="947728"/>
            <a:ext cx="0" cy="202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118922" y="2976631"/>
            <a:ext cx="265386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16582" y="126122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636290" y="1972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616582" y="27885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5469612" y="3157914"/>
            <a:ext cx="49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foo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171749" y="3157914"/>
            <a:ext cx="49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bar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716042" y="947728"/>
            <a:ext cx="9478" cy="2028903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6418179" y="947728"/>
            <a:ext cx="9478" cy="2028902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ultiplication 37"/>
          <p:cNvSpPr/>
          <p:nvPr/>
        </p:nvSpPr>
        <p:spPr>
          <a:xfrm>
            <a:off x="5611783" y="2843948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9" name="Multiplication 38"/>
          <p:cNvSpPr/>
          <p:nvPr/>
        </p:nvSpPr>
        <p:spPr>
          <a:xfrm>
            <a:off x="5602305" y="2076740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0" name="Multiplication 39"/>
          <p:cNvSpPr/>
          <p:nvPr/>
        </p:nvSpPr>
        <p:spPr>
          <a:xfrm>
            <a:off x="6313920" y="1365197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892836" y="3157916"/>
            <a:ext cx="59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qutz</a:t>
            </a:r>
          </a:p>
        </p:txBody>
      </p:sp>
      <p:cxnSp>
        <p:nvCxnSpPr>
          <p:cNvPr id="43" name="Connecteur droit 42"/>
          <p:cNvCxnSpPr/>
          <p:nvPr/>
        </p:nvCxnSpPr>
        <p:spPr>
          <a:xfrm flipV="1">
            <a:off x="7196134" y="947728"/>
            <a:ext cx="0" cy="2028904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Multiplication 44"/>
          <p:cNvSpPr/>
          <p:nvPr/>
        </p:nvSpPr>
        <p:spPr>
          <a:xfrm>
            <a:off x="6313920" y="2843950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46" name="Multiplication 45"/>
          <p:cNvSpPr/>
          <p:nvPr/>
        </p:nvSpPr>
        <p:spPr>
          <a:xfrm>
            <a:off x="7082397" y="2843185"/>
            <a:ext cx="227474" cy="265364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63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Présentation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Nicolas</dc:creator>
  <cp:lastModifiedBy>Stephane Nicolas</cp:lastModifiedBy>
  <cp:revision>1</cp:revision>
  <dcterms:created xsi:type="dcterms:W3CDTF">2013-09-12T08:44:05Z</dcterms:created>
  <dcterms:modified xsi:type="dcterms:W3CDTF">2013-09-12T08:51:41Z</dcterms:modified>
</cp:coreProperties>
</file>