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2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6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7221-439C-4DB9-B7D9-9DAF4F08231D}" type="datetimeFigureOut">
              <a:rPr lang="zh-CN" altLang="en-US" smtClean="0"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9609-9120-4FC0-8C34-564112296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6833" y="1436551"/>
            <a:ext cx="8600536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Engravers MT" panose="02090707080505020304" pitchFamily="18" charset="0"/>
                <a:ea typeface="方正启体简体" panose="03000509000000000000" pitchFamily="65" charset="-122"/>
              </a:rPr>
              <a:t>  INFOGAN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Engravers MT" panose="02090707080505020304" pitchFamily="18" charset="0"/>
                <a:ea typeface="方正启体简体" panose="03000509000000000000" pitchFamily="65" charset="-122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Engravers MT" panose="02090707080505020304" pitchFamily="18" charset="0"/>
                <a:ea typeface="方正启体简体" panose="03000509000000000000" pitchFamily="65" charset="-122"/>
              </a:rPr>
              <a:t> </a:t>
            </a:r>
            <a:r>
              <a:rPr lang="en-US" altLang="zh-CN" sz="3200" b="1" dirty="0" smtClean="0">
                <a:latin typeface="Engravers MT" panose="02090707080505020304" pitchFamily="18" charset="0"/>
                <a:ea typeface="方正启体简体" panose="03000509000000000000" pitchFamily="65" charset="-122"/>
              </a:rPr>
              <a:t>                                              ACGAN    </a:t>
            </a:r>
            <a:endParaRPr lang="zh-CN" altLang="en-US" sz="3200" b="1" dirty="0" smtClean="0">
              <a:latin typeface="Engravers MT" panose="02090707080505020304" pitchFamily="18" charset="0"/>
              <a:ea typeface="方正启体简体" panose="03000509000000000000" pitchFamily="65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88143" y="5743932"/>
            <a:ext cx="1138453" cy="4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CeoxNim</a:t>
            </a:r>
            <a:endParaRPr lang="zh-CN" altLang="en-US" b="1" i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53525" y="3744875"/>
            <a:ext cx="214362" cy="297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75326" y="2639683"/>
            <a:ext cx="8476040" cy="25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48186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29740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37174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5326" y="1915064"/>
            <a:ext cx="836389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40611" y="5562720"/>
            <a:ext cx="8410755" cy="1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048186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29740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837174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375326" y="3602968"/>
            <a:ext cx="8635042" cy="1863464"/>
          </a:xfrm>
          <a:custGeom>
            <a:avLst/>
            <a:gdLst>
              <a:gd name="connsiteX0" fmla="*/ 0 w 8635042"/>
              <a:gd name="connsiteY0" fmla="*/ 1742564 h 1863464"/>
              <a:gd name="connsiteX1" fmla="*/ 526212 w 8635042"/>
              <a:gd name="connsiteY1" fmla="*/ 28 h 1863464"/>
              <a:gd name="connsiteX2" fmla="*/ 1854680 w 8635042"/>
              <a:gd name="connsiteY2" fmla="*/ 1777069 h 1863464"/>
              <a:gd name="connsiteX3" fmla="*/ 3830129 w 8635042"/>
              <a:gd name="connsiteY3" fmla="*/ 51786 h 1863464"/>
              <a:gd name="connsiteX4" fmla="*/ 5624423 w 8635042"/>
              <a:gd name="connsiteY4" fmla="*/ 1863333 h 1863464"/>
              <a:gd name="connsiteX5" fmla="*/ 7272068 w 8635042"/>
              <a:gd name="connsiteY5" fmla="*/ 155303 h 1863464"/>
              <a:gd name="connsiteX6" fmla="*/ 8635042 w 8635042"/>
              <a:gd name="connsiteY6" fmla="*/ 1656299 h 18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042" h="1863464">
                <a:moveTo>
                  <a:pt x="0" y="1742564"/>
                </a:moveTo>
                <a:cubicBezTo>
                  <a:pt x="108549" y="868420"/>
                  <a:pt x="217099" y="-5723"/>
                  <a:pt x="526212" y="28"/>
                </a:cubicBezTo>
                <a:cubicBezTo>
                  <a:pt x="835325" y="5779"/>
                  <a:pt x="1304027" y="1768443"/>
                  <a:pt x="1854680" y="1777069"/>
                </a:cubicBezTo>
                <a:cubicBezTo>
                  <a:pt x="2405333" y="1785695"/>
                  <a:pt x="3201839" y="37409"/>
                  <a:pt x="3830129" y="51786"/>
                </a:cubicBezTo>
                <a:cubicBezTo>
                  <a:pt x="4458419" y="66163"/>
                  <a:pt x="5050767" y="1846080"/>
                  <a:pt x="5624423" y="1863333"/>
                </a:cubicBezTo>
                <a:cubicBezTo>
                  <a:pt x="6198080" y="1880586"/>
                  <a:pt x="6770298" y="189809"/>
                  <a:pt x="7272068" y="155303"/>
                </a:cubicBezTo>
                <a:cubicBezTo>
                  <a:pt x="7773838" y="120797"/>
                  <a:pt x="8288548" y="1243669"/>
                  <a:pt x="8635042" y="16562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75326" y="2639683"/>
            <a:ext cx="8476040" cy="25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48186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29740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37174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5326" y="1915064"/>
            <a:ext cx="836389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40611" y="5562720"/>
            <a:ext cx="8410755" cy="1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048186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29740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837174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375326" y="3602968"/>
            <a:ext cx="8635042" cy="1863464"/>
          </a:xfrm>
          <a:custGeom>
            <a:avLst/>
            <a:gdLst>
              <a:gd name="connsiteX0" fmla="*/ 0 w 8635042"/>
              <a:gd name="connsiteY0" fmla="*/ 1742564 h 1863464"/>
              <a:gd name="connsiteX1" fmla="*/ 526212 w 8635042"/>
              <a:gd name="connsiteY1" fmla="*/ 28 h 1863464"/>
              <a:gd name="connsiteX2" fmla="*/ 1854680 w 8635042"/>
              <a:gd name="connsiteY2" fmla="*/ 1777069 h 1863464"/>
              <a:gd name="connsiteX3" fmla="*/ 3830129 w 8635042"/>
              <a:gd name="connsiteY3" fmla="*/ 51786 h 1863464"/>
              <a:gd name="connsiteX4" fmla="*/ 5624423 w 8635042"/>
              <a:gd name="connsiteY4" fmla="*/ 1863333 h 1863464"/>
              <a:gd name="connsiteX5" fmla="*/ 7272068 w 8635042"/>
              <a:gd name="connsiteY5" fmla="*/ 155303 h 1863464"/>
              <a:gd name="connsiteX6" fmla="*/ 8635042 w 8635042"/>
              <a:gd name="connsiteY6" fmla="*/ 1656299 h 18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042" h="1863464">
                <a:moveTo>
                  <a:pt x="0" y="1742564"/>
                </a:moveTo>
                <a:cubicBezTo>
                  <a:pt x="108549" y="868420"/>
                  <a:pt x="217099" y="-5723"/>
                  <a:pt x="526212" y="28"/>
                </a:cubicBezTo>
                <a:cubicBezTo>
                  <a:pt x="835325" y="5779"/>
                  <a:pt x="1304027" y="1768443"/>
                  <a:pt x="1854680" y="1777069"/>
                </a:cubicBezTo>
                <a:cubicBezTo>
                  <a:pt x="2405333" y="1785695"/>
                  <a:pt x="3201839" y="37409"/>
                  <a:pt x="3830129" y="51786"/>
                </a:cubicBezTo>
                <a:cubicBezTo>
                  <a:pt x="4458419" y="66163"/>
                  <a:pt x="5050767" y="1846080"/>
                  <a:pt x="5624423" y="1863333"/>
                </a:cubicBezTo>
                <a:cubicBezTo>
                  <a:pt x="6198080" y="1880586"/>
                  <a:pt x="6770298" y="189809"/>
                  <a:pt x="7272068" y="155303"/>
                </a:cubicBezTo>
                <a:cubicBezTo>
                  <a:pt x="7773838" y="120797"/>
                  <a:pt x="8288548" y="1243669"/>
                  <a:pt x="8635042" y="16562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https://timgsa.baidu.com/timg?image&amp;quality=80&amp;size=b9999_10000&amp;sec=1590866677454&amp;di=97444560095c56828747f9d60b3f51f9&amp;imgtype=0&amp;src=http%3A%2F%2Fimg.ewebweb.com%2Fuploads%2F20190403%2F21%2F1554297064-gJOwGXRsD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88" y="4229934"/>
            <a:ext cx="1357909" cy="8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23417" y="5745272"/>
            <a:ext cx="64953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猫咪</a:t>
            </a:r>
          </a:p>
        </p:txBody>
      </p:sp>
    </p:spTree>
    <p:extLst>
      <p:ext uri="{BB962C8B-B14F-4D97-AF65-F5344CB8AC3E}">
        <p14:creationId xmlns:p14="http://schemas.microsoft.com/office/powerpoint/2010/main" val="24855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75326" y="2639683"/>
            <a:ext cx="8476040" cy="25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48186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29740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37174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5326" y="1915064"/>
            <a:ext cx="836389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40611" y="5562720"/>
            <a:ext cx="8410755" cy="1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048186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29740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837174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375326" y="3602968"/>
            <a:ext cx="8635042" cy="1863464"/>
          </a:xfrm>
          <a:custGeom>
            <a:avLst/>
            <a:gdLst>
              <a:gd name="connsiteX0" fmla="*/ 0 w 8635042"/>
              <a:gd name="connsiteY0" fmla="*/ 1742564 h 1863464"/>
              <a:gd name="connsiteX1" fmla="*/ 526212 w 8635042"/>
              <a:gd name="connsiteY1" fmla="*/ 28 h 1863464"/>
              <a:gd name="connsiteX2" fmla="*/ 1854680 w 8635042"/>
              <a:gd name="connsiteY2" fmla="*/ 1777069 h 1863464"/>
              <a:gd name="connsiteX3" fmla="*/ 3830129 w 8635042"/>
              <a:gd name="connsiteY3" fmla="*/ 51786 h 1863464"/>
              <a:gd name="connsiteX4" fmla="*/ 5624423 w 8635042"/>
              <a:gd name="connsiteY4" fmla="*/ 1863333 h 1863464"/>
              <a:gd name="connsiteX5" fmla="*/ 7272068 w 8635042"/>
              <a:gd name="connsiteY5" fmla="*/ 155303 h 1863464"/>
              <a:gd name="connsiteX6" fmla="*/ 8635042 w 8635042"/>
              <a:gd name="connsiteY6" fmla="*/ 1656299 h 18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042" h="1863464">
                <a:moveTo>
                  <a:pt x="0" y="1742564"/>
                </a:moveTo>
                <a:cubicBezTo>
                  <a:pt x="108549" y="868420"/>
                  <a:pt x="217099" y="-5723"/>
                  <a:pt x="526212" y="28"/>
                </a:cubicBezTo>
                <a:cubicBezTo>
                  <a:pt x="835325" y="5779"/>
                  <a:pt x="1304027" y="1768443"/>
                  <a:pt x="1854680" y="1777069"/>
                </a:cubicBezTo>
                <a:cubicBezTo>
                  <a:pt x="2405333" y="1785695"/>
                  <a:pt x="3201839" y="37409"/>
                  <a:pt x="3830129" y="51786"/>
                </a:cubicBezTo>
                <a:cubicBezTo>
                  <a:pt x="4458419" y="66163"/>
                  <a:pt x="5050767" y="1846080"/>
                  <a:pt x="5624423" y="1863333"/>
                </a:cubicBezTo>
                <a:cubicBezTo>
                  <a:pt x="6198080" y="1880586"/>
                  <a:pt x="6770298" y="189809"/>
                  <a:pt x="7272068" y="155303"/>
                </a:cubicBezTo>
                <a:cubicBezTo>
                  <a:pt x="7773838" y="120797"/>
                  <a:pt x="8288548" y="1243669"/>
                  <a:pt x="8635042" y="16562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https://timgsa.baidu.com/timg?image&amp;quality=80&amp;size=b9999_10000&amp;sec=1590866677454&amp;di=97444560095c56828747f9d60b3f51f9&amp;imgtype=0&amp;src=http%3A%2F%2Fimg.ewebweb.com%2Fuploads%2F20190403%2F21%2F1554297064-gJOwGXRsD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88" y="4229934"/>
            <a:ext cx="1357909" cy="8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23417" y="5745272"/>
            <a:ext cx="64953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猫咪</a:t>
            </a:r>
          </a:p>
        </p:txBody>
      </p:sp>
      <p:cxnSp>
        <p:nvCxnSpPr>
          <p:cNvPr id="9" name="直接连接符 8"/>
          <p:cNvCxnSpPr>
            <a:stCxn id="2" idx="3"/>
            <a:endCxn id="3074" idx="2"/>
          </p:cNvCxnSpPr>
          <p:nvPr/>
        </p:nvCxnSpPr>
        <p:spPr>
          <a:xfrm flipV="1">
            <a:off x="2372954" y="5077270"/>
            <a:ext cx="2809289" cy="904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75326" y="2639683"/>
            <a:ext cx="8476040" cy="25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48186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29740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37174" y="256204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75326" y="1915064"/>
            <a:ext cx="836389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40611" y="5562720"/>
            <a:ext cx="8410755" cy="17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048186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29740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837174" y="5476456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375326" y="3602968"/>
            <a:ext cx="8635042" cy="1863464"/>
          </a:xfrm>
          <a:custGeom>
            <a:avLst/>
            <a:gdLst>
              <a:gd name="connsiteX0" fmla="*/ 0 w 8635042"/>
              <a:gd name="connsiteY0" fmla="*/ 1742564 h 1863464"/>
              <a:gd name="connsiteX1" fmla="*/ 526212 w 8635042"/>
              <a:gd name="connsiteY1" fmla="*/ 28 h 1863464"/>
              <a:gd name="connsiteX2" fmla="*/ 1854680 w 8635042"/>
              <a:gd name="connsiteY2" fmla="*/ 1777069 h 1863464"/>
              <a:gd name="connsiteX3" fmla="*/ 3830129 w 8635042"/>
              <a:gd name="connsiteY3" fmla="*/ 51786 h 1863464"/>
              <a:gd name="connsiteX4" fmla="*/ 5624423 w 8635042"/>
              <a:gd name="connsiteY4" fmla="*/ 1863333 h 1863464"/>
              <a:gd name="connsiteX5" fmla="*/ 7272068 w 8635042"/>
              <a:gd name="connsiteY5" fmla="*/ 155303 h 1863464"/>
              <a:gd name="connsiteX6" fmla="*/ 8635042 w 8635042"/>
              <a:gd name="connsiteY6" fmla="*/ 1656299 h 18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5042" h="1863464">
                <a:moveTo>
                  <a:pt x="0" y="1742564"/>
                </a:moveTo>
                <a:cubicBezTo>
                  <a:pt x="108549" y="868420"/>
                  <a:pt x="217099" y="-5723"/>
                  <a:pt x="526212" y="28"/>
                </a:cubicBezTo>
                <a:cubicBezTo>
                  <a:pt x="835325" y="5779"/>
                  <a:pt x="1304027" y="1768443"/>
                  <a:pt x="1854680" y="1777069"/>
                </a:cubicBezTo>
                <a:cubicBezTo>
                  <a:pt x="2405333" y="1785695"/>
                  <a:pt x="3201839" y="37409"/>
                  <a:pt x="3830129" y="51786"/>
                </a:cubicBezTo>
                <a:cubicBezTo>
                  <a:pt x="4458419" y="66163"/>
                  <a:pt x="5050767" y="1846080"/>
                  <a:pt x="5624423" y="1863333"/>
                </a:cubicBezTo>
                <a:cubicBezTo>
                  <a:pt x="6198080" y="1880586"/>
                  <a:pt x="6770298" y="189809"/>
                  <a:pt x="7272068" y="155303"/>
                </a:cubicBezTo>
                <a:cubicBezTo>
                  <a:pt x="7773838" y="120797"/>
                  <a:pt x="8288548" y="1243669"/>
                  <a:pt x="8635042" y="16562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https://timgsa.baidu.com/timg?image&amp;quality=80&amp;size=b9999_10000&amp;sec=1590866677454&amp;di=97444560095c56828747f9d60b3f51f9&amp;imgtype=0&amp;src=http%3A%2F%2Fimg.ewebweb.com%2Fuploads%2F20190403%2F21%2F1554297064-gJOwGXRsD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" y="4200440"/>
            <a:ext cx="1357909" cy="8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23417" y="5745272"/>
            <a:ext cx="64953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猫咪</a:t>
            </a:r>
          </a:p>
        </p:txBody>
      </p:sp>
      <p:cxnSp>
        <p:nvCxnSpPr>
          <p:cNvPr id="10" name="直接连接符 9"/>
          <p:cNvCxnSpPr>
            <a:stCxn id="3074" idx="2"/>
          </p:cNvCxnSpPr>
          <p:nvPr/>
        </p:nvCxnSpPr>
        <p:spPr>
          <a:xfrm flipH="1">
            <a:off x="2048185" y="5047776"/>
            <a:ext cx="6096" cy="844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58073" y="4718649"/>
            <a:ext cx="8476040" cy="25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30933" y="4641012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12487" y="4641012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19921" y="4641012"/>
            <a:ext cx="0" cy="172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561670" y="1975449"/>
            <a:ext cx="905773" cy="871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启体简体" panose="03000509000000000000" pitchFamily="65" charset="-122"/>
                <a:ea typeface="方正启体简体" panose="03000509000000000000" pitchFamily="65" charset="-122"/>
              </a:rPr>
              <a:t>真</a:t>
            </a:r>
          </a:p>
        </p:txBody>
      </p:sp>
      <p:sp>
        <p:nvSpPr>
          <p:cNvPr id="22" name="椭圆 21"/>
          <p:cNvSpPr/>
          <p:nvPr/>
        </p:nvSpPr>
        <p:spPr>
          <a:xfrm>
            <a:off x="7401464" y="1975449"/>
            <a:ext cx="905773" cy="871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假</a:t>
            </a:r>
            <a:endParaRPr lang="zh-CN" altLang="en-US" dirty="0"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cxnSp>
        <p:nvCxnSpPr>
          <p:cNvPr id="11" name="直接连接符 10"/>
          <p:cNvCxnSpPr>
            <a:stCxn id="6" idx="5"/>
          </p:cNvCxnSpPr>
          <p:nvPr/>
        </p:nvCxnSpPr>
        <p:spPr>
          <a:xfrm>
            <a:off x="3334796" y="2719123"/>
            <a:ext cx="2077691" cy="2025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3"/>
          </p:cNvCxnSpPr>
          <p:nvPr/>
        </p:nvCxnSpPr>
        <p:spPr>
          <a:xfrm flipH="1">
            <a:off x="5412487" y="2719123"/>
            <a:ext cx="2121624" cy="2025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61643" y="4744528"/>
            <a:ext cx="301686" cy="465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5</a:t>
            </a:r>
            <a:endParaRPr lang="zh-CN" altLang="en-US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4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85" y="1327150"/>
            <a:ext cx="5132717" cy="5132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6" y="1327150"/>
            <a:ext cx="5089585" cy="508958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564038" y="3742545"/>
            <a:ext cx="897147" cy="2587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4234" y="2449903"/>
            <a:ext cx="6120586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但后来一想，其本质变了呀，这不是无监督学习了呀</a:t>
            </a:r>
            <a:endParaRPr lang="en-US" altLang="zh-CN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3718" y="3949751"/>
            <a:ext cx="732764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有</a:t>
            </a: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标签，那就是有监督学习咯，查了下，对应变体</a:t>
            </a:r>
            <a:r>
              <a:rPr lang="en-US" altLang="zh-CN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——ACGAN</a:t>
            </a:r>
            <a:endParaRPr lang="zh-CN" altLang="en-US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4527" y="5959132"/>
            <a:ext cx="3547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trike="sngStrike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内心</a:t>
            </a:r>
            <a:r>
              <a:rPr lang="en-US" altLang="zh-CN" sz="1600" b="1" strike="sngStrike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OS</a:t>
            </a:r>
            <a:r>
              <a:rPr lang="zh-CN" altLang="en-US" sz="1600" b="1" strike="sngStrike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：哦吼，原来变体可以这么来</a:t>
            </a:r>
          </a:p>
        </p:txBody>
      </p:sp>
    </p:spTree>
    <p:extLst>
      <p:ext uri="{BB962C8B-B14F-4D97-AF65-F5344CB8AC3E}">
        <p14:creationId xmlns:p14="http://schemas.microsoft.com/office/powerpoint/2010/main" val="12268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48005" y="1930156"/>
            <a:ext cx="29690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为啥是斜率和粗细？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3" y="3254262"/>
            <a:ext cx="8529185" cy="25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48005" y="1930156"/>
            <a:ext cx="29690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为啥是斜率和粗细？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3" y="3254262"/>
            <a:ext cx="8529185" cy="2516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4042" y="1260742"/>
            <a:ext cx="4083169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无监督学习学习显著的特征</a:t>
            </a:r>
            <a:endParaRPr lang="en-US" altLang="zh-CN" sz="1600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只不过</a:t>
            </a: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这种特征被人理解成倾斜度、粗细等</a:t>
            </a:r>
            <a:endParaRPr lang="en-US" altLang="zh-CN" sz="1600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还可以是光线强弱、脸的转角、椅子类型等</a:t>
            </a:r>
          </a:p>
        </p:txBody>
      </p:sp>
    </p:spTree>
    <p:extLst>
      <p:ext uri="{BB962C8B-B14F-4D97-AF65-F5344CB8AC3E}">
        <p14:creationId xmlns:p14="http://schemas.microsoft.com/office/powerpoint/2010/main" val="5306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48005" y="1930156"/>
            <a:ext cx="29690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为啥是斜率和粗细？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3" y="3254262"/>
            <a:ext cx="8529185" cy="2516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4042" y="1260742"/>
            <a:ext cx="4083169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无监督学习学习显著的特征</a:t>
            </a:r>
            <a:endParaRPr lang="en-US" altLang="zh-CN" sz="1600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只不过</a:t>
            </a: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这种特征被人理解成倾斜度、粗细等</a:t>
            </a:r>
            <a:endParaRPr lang="en-US" altLang="zh-CN" sz="1600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还可以是光线强弱、脸的转角、椅子类型等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5853" y="2014794"/>
            <a:ext cx="3961341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注意：</a:t>
            </a:r>
            <a:r>
              <a:rPr lang="en-US" altLang="zh-CN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Q</a:t>
            </a: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和</a:t>
            </a:r>
            <a:r>
              <a:rPr lang="en-US" altLang="zh-CN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D</a:t>
            </a: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前面的部分用的是同一个网络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76523" y="6117987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即意味着，无监督学习学到的特征是基于它确实是一个我们认为的“数字”的前提下</a:t>
            </a:r>
          </a:p>
        </p:txBody>
      </p:sp>
    </p:spTree>
    <p:extLst>
      <p:ext uri="{BB962C8B-B14F-4D97-AF65-F5344CB8AC3E}">
        <p14:creationId xmlns:p14="http://schemas.microsoft.com/office/powerpoint/2010/main" val="20455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74962" y="2122099"/>
            <a:ext cx="83072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个人工作简介</a:t>
            </a:r>
            <a:endParaRPr lang="en-US" altLang="zh-CN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深入理解</a:t>
            </a: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GAN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及</a:t>
            </a: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InfoGan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和</a:t>
            </a: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ACGan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两个变体</a:t>
            </a: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在此基础上进行程序编写与报告制作，并在</a:t>
            </a: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MNIST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数据集上进行对比分析及调试得出自己的感悟与反思</a:t>
            </a: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alifornian FB" panose="0207040306080B030204" pitchFamily="18" charset="0"/>
                <a:ea typeface="方正启体简体" panose="03000509000000000000" pitchFamily="65" charset="-122"/>
              </a:rPr>
              <a:t>（具体细节见个人文件夹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lifornian FB" panose="0207040306080B030204" pitchFamily="18" charset="0"/>
                <a:ea typeface="方正启体简体" panose="03000509000000000000" pitchFamily="65" charset="-122"/>
              </a:rPr>
              <a:t>README)</a:t>
            </a:r>
          </a:p>
        </p:txBody>
      </p:sp>
    </p:spTree>
    <p:extLst>
      <p:ext uri="{BB962C8B-B14F-4D97-AF65-F5344CB8AC3E}">
        <p14:creationId xmlns:p14="http://schemas.microsoft.com/office/powerpoint/2010/main" val="926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3" y="1654787"/>
            <a:ext cx="4996180" cy="4996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61028" y="1654787"/>
            <a:ext cx="249299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由上而下倾斜度增加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439" y="2790234"/>
            <a:ext cx="4310919" cy="260127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10600" y="2432650"/>
            <a:ext cx="1723549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论文所给效果</a:t>
            </a:r>
          </a:p>
        </p:txBody>
      </p:sp>
    </p:spTree>
    <p:extLst>
      <p:ext uri="{BB962C8B-B14F-4D97-AF65-F5344CB8AC3E}">
        <p14:creationId xmlns:p14="http://schemas.microsoft.com/office/powerpoint/2010/main" val="3459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</a:t>
            </a: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154128" y="2284598"/>
            <a:ext cx="1893123" cy="491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fornian FB" panose="0207040306080B030204" pitchFamily="18" charset="0"/>
              </a:rPr>
              <a:t>GAN</a:t>
            </a:r>
            <a:endParaRPr lang="zh-CN" altLang="en-US" dirty="0">
              <a:latin typeface="Californian FB" panose="0207040306080B0302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3683" y="2284598"/>
            <a:ext cx="1893123" cy="491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fornian FB" panose="0207040306080B030204" pitchFamily="18" charset="0"/>
              </a:rPr>
              <a:t>INFOGAN</a:t>
            </a:r>
            <a:endParaRPr lang="zh-CN" altLang="en-US" dirty="0">
              <a:latin typeface="Californian FB" panose="0207040306080B0302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93239" y="2284597"/>
            <a:ext cx="1893123" cy="491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lifornian FB" panose="0207040306080B030204" pitchFamily="18" charset="0"/>
              </a:rPr>
              <a:t>ACGAN</a:t>
            </a:r>
            <a:endParaRPr lang="zh-CN" altLang="en-US" dirty="0">
              <a:latin typeface="Californian FB" panose="0207040306080B030204" pitchFamily="18" charset="0"/>
            </a:endParaRPr>
          </a:p>
        </p:txBody>
      </p:sp>
      <p:cxnSp>
        <p:nvCxnSpPr>
          <p:cNvPr id="13" name="直接连接符 12"/>
          <p:cNvCxnSpPr>
            <a:stCxn id="2" idx="3"/>
            <a:endCxn id="11" idx="1"/>
          </p:cNvCxnSpPr>
          <p:nvPr/>
        </p:nvCxnSpPr>
        <p:spPr>
          <a:xfrm>
            <a:off x="3047251" y="2530451"/>
            <a:ext cx="1776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3"/>
            <a:endCxn id="12" idx="1"/>
          </p:cNvCxnSpPr>
          <p:nvPr/>
        </p:nvCxnSpPr>
        <p:spPr>
          <a:xfrm flipV="1">
            <a:off x="6716806" y="2530450"/>
            <a:ext cx="177643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88" y="3349548"/>
            <a:ext cx="2219623" cy="2219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89" y="3349547"/>
            <a:ext cx="2209909" cy="2219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04" y="3413282"/>
            <a:ext cx="2783770" cy="2092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55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10600" y="4021388"/>
            <a:ext cx="288091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什么是 </a:t>
            </a:r>
            <a:r>
              <a:rPr lang="en-US" altLang="zh-CN" sz="2800" b="1" dirty="0" err="1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infoGAN</a:t>
            </a:r>
            <a:r>
              <a:rPr lang="en-US" altLang="zh-CN" sz="28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?</a:t>
            </a:r>
            <a:endParaRPr lang="zh-CN" altLang="en-US" sz="2800" b="1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  <p:pic>
        <p:nvPicPr>
          <p:cNvPr id="1026" name="Picture 2" descr="https://image.jiqizhixin.com/uploads/editor/0cdf8f23-521f-4b2a-b3e1-6f66baf2b183/15408023337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6" y="3012576"/>
            <a:ext cx="6058690" cy="37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jiqizhixin.com/uploads/editor/7e0c8fd9-7271-483a-9b76-b9d41f801094/15408023339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" y="303309"/>
            <a:ext cx="88392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050" name="Picture 2" descr="https://image.jiqizhixin.com/uploads/editor/b5190fee-e7ce-4b29-b1fa-76ca20dadc39/15408023333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10" y="1114675"/>
            <a:ext cx="8773220" cy="53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14221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原理回顾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6377" y="2769079"/>
            <a:ext cx="9930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什么是 </a:t>
            </a:r>
            <a:r>
              <a:rPr lang="en-US" altLang="zh-CN" sz="2000" b="1" dirty="0" err="1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infoGAN</a:t>
            </a:r>
            <a:endParaRPr lang="en-US" altLang="zh-CN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让网络学习到可解释的特征表示，从而可以在各个特征维度上指定生成不同样子的图片</a:t>
            </a:r>
            <a:endParaRPr lang="en-US" altLang="zh-CN" sz="2000" b="1" dirty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14221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原理回顾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" y="2109315"/>
            <a:ext cx="4473358" cy="360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422" y="1623852"/>
            <a:ext cx="5581937" cy="4445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471" y="2285539"/>
            <a:ext cx="5437837" cy="5518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641" y="2996645"/>
            <a:ext cx="6498424" cy="6126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471" y="3703132"/>
            <a:ext cx="5195053" cy="5188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972" y="5454936"/>
            <a:ext cx="4072833" cy="594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944" y="4389852"/>
            <a:ext cx="6247356" cy="5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880194" y="2361460"/>
            <a:ext cx="27787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这是个啥。。。。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80194" y="3612984"/>
            <a:ext cx="352051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疑惑：</a:t>
            </a: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1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）这个图片生成的真的是。。。</a:t>
            </a: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2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）为啥不是</a:t>
            </a:r>
            <a:r>
              <a:rPr lang="en-US" altLang="zh-CN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0</a:t>
            </a:r>
            <a:r>
              <a:rPr lang="zh-CN" altLang="en-US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至</a:t>
            </a:r>
            <a:r>
              <a:rPr lang="en-US" altLang="zh-CN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9</a:t>
            </a:r>
            <a:r>
              <a:rPr lang="zh-CN" altLang="en-US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的顺序</a:t>
            </a:r>
            <a:endParaRPr lang="en-US" altLang="zh-CN" dirty="0" smtClean="0">
              <a:latin typeface="Californian FB" panose="0207040306080B030204" pitchFamily="18" charset="0"/>
              <a:ea typeface="方正启体简体" panose="03000509000000000000" pitchFamily="65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" y="15100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01" y="1596283"/>
            <a:ext cx="5852172" cy="43891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" y="1596284"/>
            <a:ext cx="5852172" cy="438912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564038" y="3571335"/>
            <a:ext cx="897147" cy="2587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55407" y="2931099"/>
            <a:ext cx="1114408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调一下参</a:t>
            </a:r>
          </a:p>
        </p:txBody>
      </p:sp>
    </p:spTree>
    <p:extLst>
      <p:ext uri="{BB962C8B-B14F-4D97-AF65-F5344CB8AC3E}">
        <p14:creationId xmlns:p14="http://schemas.microsoft.com/office/powerpoint/2010/main" val="2746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1" y="1761795"/>
            <a:ext cx="5051516" cy="3788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15" y="1111322"/>
            <a:ext cx="5089585" cy="5089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93" y="432303"/>
            <a:ext cx="1864654" cy="5237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045-F65D-447A-AC5A-E1EE884444B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4234" y="295498"/>
            <a:ext cx="23503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小小蛙心路历程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76377" y="956047"/>
            <a:ext cx="84021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5564038" y="3571335"/>
            <a:ext cx="897147" cy="2587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4318" y="3063504"/>
            <a:ext cx="22765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alifornian FB" panose="0207040306080B030204" pitchFamily="18" charset="0"/>
                <a:ea typeface="方正启体简体" panose="03000509000000000000" pitchFamily="65" charset="-122"/>
              </a:rPr>
              <a:t>好</a:t>
            </a: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吧我的算力不行了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90535" y="3830128"/>
            <a:ext cx="20441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alifornian FB" panose="0207040306080B030204" pitchFamily="18" charset="0"/>
                <a:ea typeface="方正启体简体" panose="03000509000000000000" pitchFamily="65" charset="-122"/>
              </a:rPr>
              <a:t>看看人家怎么卷的</a:t>
            </a:r>
          </a:p>
        </p:txBody>
      </p:sp>
    </p:spTree>
    <p:extLst>
      <p:ext uri="{BB962C8B-B14F-4D97-AF65-F5344CB8AC3E}">
        <p14:creationId xmlns:p14="http://schemas.microsoft.com/office/powerpoint/2010/main" val="19629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宽屏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Californian FB</vt:lpstr>
      <vt:lpstr>Engravers MT</vt:lpstr>
      <vt:lpstr>等线</vt:lpstr>
      <vt:lpstr>等线 Light</vt:lpstr>
      <vt:lpstr>方正启体简体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CeoxNim</dc:creator>
  <cp:lastModifiedBy>CeoxNim</cp:lastModifiedBy>
  <cp:revision>1</cp:revision>
  <dcterms:created xsi:type="dcterms:W3CDTF">2020-06-12T05:13:48Z</dcterms:created>
  <dcterms:modified xsi:type="dcterms:W3CDTF">2020-06-12T05:14:26Z</dcterms:modified>
</cp:coreProperties>
</file>