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E8A-9D33-0C47-B5AD-78058E24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A3666-BD4B-3D4C-BE26-506F43B99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F43B-30E5-3246-959D-9CE0E36E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476-0D89-7741-BC71-0CF1196E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1CD-33C4-634A-AA0F-1FEE9F9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B85-F904-2448-B96B-1434DB2D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FCFCF-3BDB-6D4D-8EF6-C77168EDB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3F72-3622-974C-9838-171835AC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0E28-AA0A-0F4B-AA9E-B9BD4C0B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F50C-F896-B54A-8973-64C92A34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020DF-11FF-F247-BB6D-97AD6E02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D7603-CB17-5747-AFBF-A7E18D2E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9AA6-B282-AB43-B7DE-1EF49D86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B40B-DE73-CD44-B2F2-D322D81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F00F-9609-6F42-A6B2-8EF33F77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76D-1EEB-EF46-890D-0BDA9B4A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245B-FE6D-4342-99BE-4E8374FF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21E9-7D4C-594D-96BB-B14CA204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33E1-90E5-8140-A287-3D9C0073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A31E-4B64-0B45-A522-3648FCDE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01C-3D4B-A847-982E-808E508C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35FC-19EA-944A-9C64-96B7707E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E0-A179-1A41-8812-FE858D7E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08DD-726D-8547-88B6-269D584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D436-90E6-9049-B597-65F54E05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E5ED-1390-4949-BEA8-AA57EEA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3A46-55EB-9048-AB55-AAAF7A6A5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DFA6C-0B02-D748-9579-DDF68B1D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D762-2176-DE40-94B2-B10CFDD2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91A2-D83F-B44A-B824-884EE22F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F2C4-763C-5A47-AA0D-CC578A0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909-406C-444D-AA21-583FA51D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1932-E88E-CE44-9D38-113EB355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4111-CE06-884F-9DE7-96D2BD4C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3FE4D-D10E-034D-A6AB-51A35D39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26AEB-CE2B-8740-A135-20E5B4A1B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B4099-F21A-E448-BB33-6443D47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76A2-9A33-2941-8C78-6C691283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D2226-A384-BE4D-A4C8-EFFAFB83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D85-99C9-8146-B0F6-2B294AF6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6AD2F-DB8A-DC4F-9693-8BB42EEE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70E77-E5EB-7545-923E-738AA93A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C13E-6091-D143-96D4-90DDD07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FA995-2E74-DA43-819D-0AE3FA2B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C7164-9603-BE4E-A655-3460F94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22D60-23E2-DF40-9A40-377A3331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683-FAAB-FA4B-9590-0FEFE7D0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C63F-1111-CF40-B992-C0DDFB5E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D9192-48E2-8749-A535-B08CDE11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1CF8-F691-3145-BD1C-27B2DEA9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6DD-8903-0D4A-A4EB-6E7508E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19B4-97CB-874F-A9CE-06D46FE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5151-1B7C-124C-A79D-DB51A53B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6F4B8-CD2B-8C47-B223-5EDABD75F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B82F1-3BF5-9B40-8224-3BD2C865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4749-0F47-3541-81D4-5B2C1454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3DD5C-2C20-8A4E-B6AB-080A0A8C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430B-00AD-5C4D-BB95-965B5DD6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C9EEE-3DEE-DD48-B067-7C1B40C3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E4BA-58FD-8A41-B465-FC6A0817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E558-0847-E441-AFC3-8290FEC04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CEB3-B976-5E43-8A1E-F9E94E08D279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1BD4-EF92-1E45-BAFE-811BA62B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5FD-FEC8-D64E-BC7E-B9264CF1F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C4E-0504-6D4F-9CA3-B3FA9DC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FF13FC-5F3F-154E-80F3-00508A919690}"/>
              </a:ext>
            </a:extLst>
          </p:cNvPr>
          <p:cNvCxnSpPr/>
          <p:nvPr/>
        </p:nvCxnSpPr>
        <p:spPr>
          <a:xfrm flipV="1">
            <a:off x="5290671" y="1440001"/>
            <a:ext cx="0" cy="292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101A15-F7C7-E145-A646-869AC8D94216}"/>
              </a:ext>
            </a:extLst>
          </p:cNvPr>
          <p:cNvCxnSpPr>
            <a:cxnSpLocks/>
          </p:cNvCxnSpPr>
          <p:nvPr/>
        </p:nvCxnSpPr>
        <p:spPr>
          <a:xfrm>
            <a:off x="2570791" y="4366081"/>
            <a:ext cx="54756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12825-2840-8442-9B4F-9C41CA0F51B4}"/>
              </a:ext>
            </a:extLst>
          </p:cNvPr>
          <p:cNvSpPr txBox="1"/>
          <p:nvPr/>
        </p:nvSpPr>
        <p:spPr>
          <a:xfrm>
            <a:off x="7881556" y="366038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39A74-C5C4-B640-941B-416B6E0FEC26}"/>
              </a:ext>
            </a:extLst>
          </p:cNvPr>
          <p:cNvSpPr txBox="1"/>
          <p:nvPr/>
        </p:nvSpPr>
        <p:spPr>
          <a:xfrm>
            <a:off x="5459530" y="1006952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8BEFB3-166E-CB45-8005-9478214D743C}"/>
              </a:ext>
            </a:extLst>
          </p:cNvPr>
          <p:cNvSpPr/>
          <p:nvPr/>
        </p:nvSpPr>
        <p:spPr>
          <a:xfrm>
            <a:off x="5062071" y="1692659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E81155-5EA9-184C-B24C-9D67728D5209}"/>
              </a:ext>
            </a:extLst>
          </p:cNvPr>
          <p:cNvSpPr/>
          <p:nvPr/>
        </p:nvSpPr>
        <p:spPr>
          <a:xfrm>
            <a:off x="3156988" y="4117489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10F978-08C7-8B49-93AE-234D183516C4}"/>
              </a:ext>
            </a:extLst>
          </p:cNvPr>
          <p:cNvSpPr/>
          <p:nvPr/>
        </p:nvSpPr>
        <p:spPr>
          <a:xfrm>
            <a:off x="6967155" y="4137481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19C156-64AE-A245-BD11-BFF1B3D598D0}"/>
              </a:ext>
            </a:extLst>
          </p:cNvPr>
          <p:cNvCxnSpPr>
            <a:cxnSpLocks/>
          </p:cNvCxnSpPr>
          <p:nvPr/>
        </p:nvCxnSpPr>
        <p:spPr>
          <a:xfrm flipH="1">
            <a:off x="3558866" y="2185649"/>
            <a:ext cx="1537569" cy="1918112"/>
          </a:xfrm>
          <a:prstGeom prst="line">
            <a:avLst/>
          </a:prstGeom>
          <a:ln w="158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6EA005-3620-A54E-AE14-576929C8EB8F}"/>
              </a:ext>
            </a:extLst>
          </p:cNvPr>
          <p:cNvCxnSpPr>
            <a:cxnSpLocks/>
          </p:cNvCxnSpPr>
          <p:nvPr/>
        </p:nvCxnSpPr>
        <p:spPr>
          <a:xfrm flipH="1" flipV="1">
            <a:off x="5519271" y="2185649"/>
            <a:ext cx="1447884" cy="1951832"/>
          </a:xfrm>
          <a:prstGeom prst="line">
            <a:avLst/>
          </a:prstGeom>
          <a:ln w="158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F23BF-5046-2F44-AE2F-CFFD26323A1E}"/>
              </a:ext>
            </a:extLst>
          </p:cNvPr>
          <p:cNvSpPr txBox="1"/>
          <p:nvPr/>
        </p:nvSpPr>
        <p:spPr>
          <a:xfrm>
            <a:off x="6226007" y="279223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25B41-319F-D241-A322-971312796539}"/>
              </a:ext>
            </a:extLst>
          </p:cNvPr>
          <p:cNvSpPr txBox="1"/>
          <p:nvPr/>
        </p:nvSpPr>
        <p:spPr>
          <a:xfrm>
            <a:off x="3670860" y="283266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37E236-1867-CE41-9A81-F0F991B0ABB5}"/>
              </a:ext>
            </a:extLst>
          </p:cNvPr>
          <p:cNvCxnSpPr>
            <a:cxnSpLocks/>
          </p:cNvCxnSpPr>
          <p:nvPr/>
        </p:nvCxnSpPr>
        <p:spPr>
          <a:xfrm flipH="1">
            <a:off x="3614189" y="4551751"/>
            <a:ext cx="3269982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49D3F2-1354-8442-9BA6-7D6A76F4A6AB}"/>
              </a:ext>
            </a:extLst>
          </p:cNvPr>
          <p:cNvSpPr txBox="1"/>
          <p:nvPr/>
        </p:nvSpPr>
        <p:spPr>
          <a:xfrm>
            <a:off x="4122050" y="457468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9FE9E3-BB83-9544-A50E-8438A07A8F8F}"/>
              </a:ext>
            </a:extLst>
          </p:cNvPr>
          <p:cNvSpPr txBox="1"/>
          <p:nvPr/>
        </p:nvSpPr>
        <p:spPr>
          <a:xfrm>
            <a:off x="7304027" y="4443736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F6252-8727-5641-A511-13480F581657}"/>
              </a:ext>
            </a:extLst>
          </p:cNvPr>
          <p:cNvSpPr txBox="1"/>
          <p:nvPr/>
        </p:nvSpPr>
        <p:spPr>
          <a:xfrm>
            <a:off x="3614188" y="3971795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4541A-5A27-014C-B577-AB43DF3EBCC7}"/>
              </a:ext>
            </a:extLst>
          </p:cNvPr>
          <p:cNvSpPr txBox="1"/>
          <p:nvPr/>
        </p:nvSpPr>
        <p:spPr>
          <a:xfrm>
            <a:off x="5497863" y="1685157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proton3</a:t>
            </a:r>
          </a:p>
        </p:txBody>
      </p:sp>
    </p:spTree>
    <p:extLst>
      <p:ext uri="{BB962C8B-B14F-4D97-AF65-F5344CB8AC3E}">
        <p14:creationId xmlns:p14="http://schemas.microsoft.com/office/powerpoint/2010/main" val="336772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Adamson, Paul E CIV USN NRL WASHINGTON DC (USA)</dc:creator>
  <cp:lastModifiedBy>Adamson, Paul E CIV USN NRL WASHINGTON DC (USA)</cp:lastModifiedBy>
  <cp:revision>3</cp:revision>
  <dcterms:created xsi:type="dcterms:W3CDTF">2021-07-07T12:20:46Z</dcterms:created>
  <dcterms:modified xsi:type="dcterms:W3CDTF">2021-07-07T12:32:44Z</dcterms:modified>
</cp:coreProperties>
</file>