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332" r:id="rId2"/>
    <p:sldId id="334" r:id="rId3"/>
    <p:sldId id="333" r:id="rId4"/>
    <p:sldId id="337" r:id="rId5"/>
    <p:sldId id="33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92"/>
    <p:restoredTop sz="96197"/>
  </p:normalViewPr>
  <p:slideViewPr>
    <p:cSldViewPr snapToGrid="0" snapToObjects="1">
      <p:cViewPr>
        <p:scale>
          <a:sx n="112" d="100"/>
          <a:sy n="112" d="100"/>
        </p:scale>
        <p:origin x="-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NewMarketEcolog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ephassvosve/CLionProjects/untitled32/cmake-build-debug/NewMarketEcology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NewMarketEcolog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NewMarketEcolog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Desktop/DPhil%20Literature/SuccessEcolog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ephassvosve/CLionProjects/untitled32/cmake-build-debug/NewMarketEcology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tx1"/>
                </a:solidFill>
              </a:rPr>
              <a:t>Log Returns(Small</a:t>
            </a:r>
            <a:r>
              <a:rPr lang="en-GB" baseline="0" dirty="0">
                <a:solidFill>
                  <a:schemeClr val="tx1"/>
                </a:solidFill>
              </a:rPr>
              <a:t> Cap.)</a:t>
            </a:r>
            <a:endParaRPr lang="en-GB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63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[1]NewMarketEcology!$U$200:$U$8296</c:f>
              <c:numCache>
                <c:formatCode>General</c:formatCode>
                <c:ptCount val="8097"/>
                <c:pt idx="0">
                  <c:v>5.9390870030392989E-3</c:v>
                </c:pt>
                <c:pt idx="1">
                  <c:v>-4.0288667469200188E-3</c:v>
                </c:pt>
                <c:pt idx="2">
                  <c:v>-9.4395981167200126E-3</c:v>
                </c:pt>
                <c:pt idx="3">
                  <c:v>1.2590822738996168E-2</c:v>
                </c:pt>
                <c:pt idx="4">
                  <c:v>-1.0370408829915204E-2</c:v>
                </c:pt>
                <c:pt idx="5">
                  <c:v>-3.8518566142799159E-3</c:v>
                </c:pt>
                <c:pt idx="6">
                  <c:v>5.6246447872417404E-3</c:v>
                </c:pt>
                <c:pt idx="7">
                  <c:v>2.8740946126503825E-3</c:v>
                </c:pt>
                <c:pt idx="8">
                  <c:v>3.6726940063777896E-3</c:v>
                </c:pt>
                <c:pt idx="9">
                  <c:v>0</c:v>
                </c:pt>
                <c:pt idx="10">
                  <c:v>7.5235006641462474E-3</c:v>
                </c:pt>
                <c:pt idx="11">
                  <c:v>6.238685450494076E-3</c:v>
                </c:pt>
                <c:pt idx="12">
                  <c:v>3.6093304179791149E-3</c:v>
                </c:pt>
                <c:pt idx="13">
                  <c:v>4.1705676327899108E-3</c:v>
                </c:pt>
                <c:pt idx="14">
                  <c:v>-1.7809780809789493E-2</c:v>
                </c:pt>
                <c:pt idx="15">
                  <c:v>4.0512231428095957E-2</c:v>
                </c:pt>
                <c:pt idx="16">
                  <c:v>-3.490344664764744E-2</c:v>
                </c:pt>
                <c:pt idx="17">
                  <c:v>2.5954998702864704E-2</c:v>
                </c:pt>
                <c:pt idx="18">
                  <c:v>-1.6412527681049591E-2</c:v>
                </c:pt>
                <c:pt idx="19">
                  <c:v>2.0368173158193566E-2</c:v>
                </c:pt>
                <c:pt idx="20">
                  <c:v>-1.0844632630987422E-2</c:v>
                </c:pt>
                <c:pt idx="21">
                  <c:v>-1.3549654417465951E-3</c:v>
                </c:pt>
                <c:pt idx="22">
                  <c:v>8.8100036968149793E-3</c:v>
                </c:pt>
                <c:pt idx="23">
                  <c:v>-6.1730781051407956E-3</c:v>
                </c:pt>
                <c:pt idx="24">
                  <c:v>2.700975414150293E-3</c:v>
                </c:pt>
                <c:pt idx="25">
                  <c:v>-3.8404143638080166E-3</c:v>
                </c:pt>
                <c:pt idx="26">
                  <c:v>-1.0694044436982179E-3</c:v>
                </c:pt>
                <c:pt idx="27">
                  <c:v>0</c:v>
                </c:pt>
                <c:pt idx="28">
                  <c:v>0</c:v>
                </c:pt>
                <c:pt idx="29">
                  <c:v>-8.0212418899250643E-3</c:v>
                </c:pt>
                <c:pt idx="30">
                  <c:v>6.8792818771662503E-3</c:v>
                </c:pt>
                <c:pt idx="31">
                  <c:v>2.2826174402056747E-3</c:v>
                </c:pt>
                <c:pt idx="32">
                  <c:v>-1.8626262128470857E-2</c:v>
                </c:pt>
                <c:pt idx="33">
                  <c:v>1.6700647298175934E-2</c:v>
                </c:pt>
                <c:pt idx="34">
                  <c:v>-1.0693753896885316E-2</c:v>
                </c:pt>
                <c:pt idx="35">
                  <c:v>-4.0488812452242288E-3</c:v>
                </c:pt>
                <c:pt idx="36">
                  <c:v>-4.865836246266764E-3</c:v>
                </c:pt>
                <c:pt idx="37">
                  <c:v>7.2798747893720197E-5</c:v>
                </c:pt>
                <c:pt idx="38">
                  <c:v>0</c:v>
                </c:pt>
                <c:pt idx="39">
                  <c:v>2.1836445113512719E-4</c:v>
                </c:pt>
                <c:pt idx="40">
                  <c:v>-5.2539525411578504E-3</c:v>
                </c:pt>
                <c:pt idx="41">
                  <c:v>9.5067468493167029E-4</c:v>
                </c:pt>
                <c:pt idx="42">
                  <c:v>1.3148285312754131E-3</c:v>
                </c:pt>
                <c:pt idx="43">
                  <c:v>-9.9773404886747963E-3</c:v>
                </c:pt>
                <c:pt idx="44">
                  <c:v>-3.0275083120915821E-3</c:v>
                </c:pt>
                <c:pt idx="45">
                  <c:v>-3.0367019595590843E-3</c:v>
                </c:pt>
                <c:pt idx="46">
                  <c:v>5.1052606167828682E-3</c:v>
                </c:pt>
                <c:pt idx="47">
                  <c:v>-8.3000328277517046E-3</c:v>
                </c:pt>
                <c:pt idx="48">
                  <c:v>3.8621557217063756E-3</c:v>
                </c:pt>
                <c:pt idx="49">
                  <c:v>-7.4131732121998021E-5</c:v>
                </c:pt>
                <c:pt idx="50">
                  <c:v>-4.3835279523962946E-3</c:v>
                </c:pt>
                <c:pt idx="51">
                  <c:v>1.2211067549287559E-2</c:v>
                </c:pt>
                <c:pt idx="52">
                  <c:v>-1.5193918381352776E-2</c:v>
                </c:pt>
                <c:pt idx="53">
                  <c:v>8.0333666181334838E-3</c:v>
                </c:pt>
                <c:pt idx="54">
                  <c:v>7.4082305475261771E-5</c:v>
                </c:pt>
                <c:pt idx="55">
                  <c:v>0</c:v>
                </c:pt>
                <c:pt idx="56">
                  <c:v>4.4349248534821199E-3</c:v>
                </c:pt>
                <c:pt idx="57">
                  <c:v>-1.1198989740444797E-2</c:v>
                </c:pt>
                <c:pt idx="58">
                  <c:v>-3.7298124336769046E-4</c:v>
                </c:pt>
                <c:pt idx="59">
                  <c:v>-2.465171382507899E-3</c:v>
                </c:pt>
                <c:pt idx="60">
                  <c:v>1.1896051068844936E-2</c:v>
                </c:pt>
                <c:pt idx="61">
                  <c:v>7.3907098810411942E-5</c:v>
                </c:pt>
                <c:pt idx="62">
                  <c:v>-2.0714663026018534E-3</c:v>
                </c:pt>
                <c:pt idx="63">
                  <c:v>-2.5953816800772869E-3</c:v>
                </c:pt>
                <c:pt idx="64">
                  <c:v>-5.9417708224643339E-4</c:v>
                </c:pt>
                <c:pt idx="65">
                  <c:v>-7.0829746256992855E-3</c:v>
                </c:pt>
                <c:pt idx="66">
                  <c:v>-7.2842285060763269E-3</c:v>
                </c:pt>
                <c:pt idx="67">
                  <c:v>-3.7691757259019628E-4</c:v>
                </c:pt>
                <c:pt idx="68">
                  <c:v>7.735965576662486E-3</c:v>
                </c:pt>
                <c:pt idx="69">
                  <c:v>-1.075643151419268E-2</c:v>
                </c:pt>
                <c:pt idx="70">
                  <c:v>-4.1680936399716567E-3</c:v>
                </c:pt>
                <c:pt idx="71">
                  <c:v>1.0951357515065997E-2</c:v>
                </c:pt>
                <c:pt idx="72">
                  <c:v>-5.1208787257471583E-3</c:v>
                </c:pt>
                <c:pt idx="73">
                  <c:v>0</c:v>
                </c:pt>
                <c:pt idx="74">
                  <c:v>0</c:v>
                </c:pt>
                <c:pt idx="75">
                  <c:v>1.8857256200831844E-3</c:v>
                </c:pt>
                <c:pt idx="76">
                  <c:v>7.5329570417178139E-4</c:v>
                </c:pt>
                <c:pt idx="77">
                  <c:v>6.1557134549977905E-3</c:v>
                </c:pt>
                <c:pt idx="78">
                  <c:v>-9.4744674439197936E-3</c:v>
                </c:pt>
                <c:pt idx="79">
                  <c:v>6.1010244606420332E-3</c:v>
                </c:pt>
                <c:pt idx="80">
                  <c:v>1.7256259674698574E-3</c:v>
                </c:pt>
                <c:pt idx="81">
                  <c:v>-1.5003753752346762E-3</c:v>
                </c:pt>
                <c:pt idx="82">
                  <c:v>-7.507789334948621E-5</c:v>
                </c:pt>
                <c:pt idx="83">
                  <c:v>0</c:v>
                </c:pt>
                <c:pt idx="84">
                  <c:v>0</c:v>
                </c:pt>
                <c:pt idx="85">
                  <c:v>5.017797459557093E-3</c:v>
                </c:pt>
                <c:pt idx="86">
                  <c:v>7.4702125310125616E-5</c:v>
                </c:pt>
                <c:pt idx="87">
                  <c:v>5.1410164268316308E-3</c:v>
                </c:pt>
                <c:pt idx="88">
                  <c:v>3.5608346230089605E-3</c:v>
                </c:pt>
                <c:pt idx="89">
                  <c:v>5.5385438630564674E-3</c:v>
                </c:pt>
                <c:pt idx="90">
                  <c:v>0</c:v>
                </c:pt>
                <c:pt idx="91">
                  <c:v>5.8897152552887788E-4</c:v>
                </c:pt>
                <c:pt idx="92">
                  <c:v>9.5633949981981093E-4</c:v>
                </c:pt>
                <c:pt idx="93">
                  <c:v>3.0834764905211223E-3</c:v>
                </c:pt>
                <c:pt idx="94">
                  <c:v>7.3300348209566087E-5</c:v>
                </c:pt>
                <c:pt idx="95">
                  <c:v>-1.2468372292607271E-3</c:v>
                </c:pt>
                <c:pt idx="96">
                  <c:v>4.3206101411659798E-3</c:v>
                </c:pt>
                <c:pt idx="97">
                  <c:v>-3.0004779362431148E-3</c:v>
                </c:pt>
                <c:pt idx="98">
                  <c:v>2.7081443815776649E-3</c:v>
                </c:pt>
                <c:pt idx="99">
                  <c:v>-4.321876118850437E-3</c:v>
                </c:pt>
                <c:pt idx="100">
                  <c:v>5.9286541449374034E-3</c:v>
                </c:pt>
                <c:pt idx="101">
                  <c:v>-3.5822679679754521E-3</c:v>
                </c:pt>
                <c:pt idx="102">
                  <c:v>-6.5395728851933409E-3</c:v>
                </c:pt>
                <c:pt idx="103">
                  <c:v>3.0914200978262064E-3</c:v>
                </c:pt>
                <c:pt idx="104">
                  <c:v>-2.5018408928933226E-3</c:v>
                </c:pt>
                <c:pt idx="105">
                  <c:v>-7.1721997715216528E-3</c:v>
                </c:pt>
                <c:pt idx="106">
                  <c:v>1.8534312308027276E-3</c:v>
                </c:pt>
                <c:pt idx="107">
                  <c:v>3.1060518981252598E-3</c:v>
                </c:pt>
                <c:pt idx="108">
                  <c:v>-4.5885219643073119E-3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-1.4836795279453313E-4</c:v>
                </c:pt>
                <c:pt idx="115">
                  <c:v>0</c:v>
                </c:pt>
                <c:pt idx="116">
                  <c:v>7.9069320129778152E-3</c:v>
                </c:pt>
                <c:pt idx="117">
                  <c:v>7.333561761195778E-3</c:v>
                </c:pt>
                <c:pt idx="118">
                  <c:v>7.3064698823182878E-5</c:v>
                </c:pt>
                <c:pt idx="119">
                  <c:v>5.9732112331060778E-3</c:v>
                </c:pt>
                <c:pt idx="120">
                  <c:v>0</c:v>
                </c:pt>
                <c:pt idx="121">
                  <c:v>0</c:v>
                </c:pt>
                <c:pt idx="122">
                  <c:v>1.2338960012248537E-3</c:v>
                </c:pt>
                <c:pt idx="123">
                  <c:v>7.2534726031887558E-5</c:v>
                </c:pt>
                <c:pt idx="124">
                  <c:v>-4.7986132504538011E-3</c:v>
                </c:pt>
                <c:pt idx="125">
                  <c:v>6.0308992967186221E-3</c:v>
                </c:pt>
                <c:pt idx="126">
                  <c:v>7.9655313962292268E-4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1.3020835172984225E-3</c:v>
                </c:pt>
                <c:pt idx="131">
                  <c:v>-8.2024195949392167E-3</c:v>
                </c:pt>
                <c:pt idx="132">
                  <c:v>-3.9436259391525084E-3</c:v>
                </c:pt>
                <c:pt idx="133">
                  <c:v>-5.3560420054756539E-3</c:v>
                </c:pt>
                <c:pt idx="134">
                  <c:v>-4.7194247318877117E-3</c:v>
                </c:pt>
                <c:pt idx="135">
                  <c:v>-4.7418033576608551E-3</c:v>
                </c:pt>
                <c:pt idx="136">
                  <c:v>0</c:v>
                </c:pt>
                <c:pt idx="137">
                  <c:v>0</c:v>
                </c:pt>
                <c:pt idx="138">
                  <c:v>9.2405018994901143E-3</c:v>
                </c:pt>
                <c:pt idx="139">
                  <c:v>-7.3586224692075462E-5</c:v>
                </c:pt>
                <c:pt idx="140">
                  <c:v>0</c:v>
                </c:pt>
                <c:pt idx="141">
                  <c:v>1.097786200345083E-2</c:v>
                </c:pt>
                <c:pt idx="142">
                  <c:v>8.3354956586021677E-3</c:v>
                </c:pt>
                <c:pt idx="143">
                  <c:v>-4.7753509457943901E-3</c:v>
                </c:pt>
                <c:pt idx="144">
                  <c:v>1.5187249838069357E-2</c:v>
                </c:pt>
                <c:pt idx="145">
                  <c:v>1.2136357013472986E-3</c:v>
                </c:pt>
                <c:pt idx="146">
                  <c:v>3.5610036917909367E-3</c:v>
                </c:pt>
                <c:pt idx="147">
                  <c:v>7.1068157351212929E-4</c:v>
                </c:pt>
                <c:pt idx="148">
                  <c:v>1.2070007500352875E-3</c:v>
                </c:pt>
                <c:pt idx="149">
                  <c:v>0</c:v>
                </c:pt>
                <c:pt idx="150">
                  <c:v>-6.9066457039324118E-3</c:v>
                </c:pt>
                <c:pt idx="151">
                  <c:v>-7.1451538024896205E-5</c:v>
                </c:pt>
                <c:pt idx="152">
                  <c:v>7.1451538024994976E-5</c:v>
                </c:pt>
                <c:pt idx="153">
                  <c:v>-7.1451538024896205E-5</c:v>
                </c:pt>
                <c:pt idx="154">
                  <c:v>-8.4673295785432211E-3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5.6767299356542539E-3</c:v>
                </c:pt>
                <c:pt idx="159">
                  <c:v>-2.4149982540603982E-2</c:v>
                </c:pt>
                <c:pt idx="160">
                  <c:v>7.7508431315441786E-3</c:v>
                </c:pt>
                <c:pt idx="161">
                  <c:v>1.6738841650805049E-3</c:v>
                </c:pt>
                <c:pt idx="162">
                  <c:v>3.1944269940464218E-3</c:v>
                </c:pt>
                <c:pt idx="163">
                  <c:v>4.1953045258187422E-3</c:v>
                </c:pt>
                <c:pt idx="164">
                  <c:v>1.8029067732894468E-3</c:v>
                </c:pt>
                <c:pt idx="165">
                  <c:v>0</c:v>
                </c:pt>
                <c:pt idx="166">
                  <c:v>6.9646664580527333E-3</c:v>
                </c:pt>
                <c:pt idx="167">
                  <c:v>6.4375382216772588E-4</c:v>
                </c:pt>
                <c:pt idx="168">
                  <c:v>0</c:v>
                </c:pt>
                <c:pt idx="169">
                  <c:v>-5.88068246651676E-3</c:v>
                </c:pt>
                <c:pt idx="170">
                  <c:v>0</c:v>
                </c:pt>
                <c:pt idx="171">
                  <c:v>5.0222519109044033E-3</c:v>
                </c:pt>
                <c:pt idx="172">
                  <c:v>4.8547250341943668E-3</c:v>
                </c:pt>
                <c:pt idx="173">
                  <c:v>2.1363717368058332E-4</c:v>
                </c:pt>
                <c:pt idx="174">
                  <c:v>4.7593767694379067E-3</c:v>
                </c:pt>
                <c:pt idx="175">
                  <c:v>-8.7548158744943181E-3</c:v>
                </c:pt>
                <c:pt idx="176">
                  <c:v>5.0629408966410203E-3</c:v>
                </c:pt>
                <c:pt idx="177">
                  <c:v>-1.0007946852506919E-2</c:v>
                </c:pt>
                <c:pt idx="178">
                  <c:v>4.0867595864919953E-3</c:v>
                </c:pt>
                <c:pt idx="179">
                  <c:v>-1.1080047162552844E-2</c:v>
                </c:pt>
                <c:pt idx="180">
                  <c:v>2.691001392301804E-2</c:v>
                </c:pt>
                <c:pt idx="181">
                  <c:v>-1.1617329778374954E-2</c:v>
                </c:pt>
                <c:pt idx="182">
                  <c:v>9.970090556686963E-4</c:v>
                </c:pt>
                <c:pt idx="183">
                  <c:v>-1.4236902074172986E-4</c:v>
                </c:pt>
                <c:pt idx="184">
                  <c:v>-6.4091154054310949E-4</c:v>
                </c:pt>
                <c:pt idx="185">
                  <c:v>2.6322357175242814E-3</c:v>
                </c:pt>
                <c:pt idx="186">
                  <c:v>1.420858200742267E-4</c:v>
                </c:pt>
                <c:pt idx="187">
                  <c:v>-3.9860541068338319E-3</c:v>
                </c:pt>
                <c:pt idx="188">
                  <c:v>3.701862275436014E-3</c:v>
                </c:pt>
                <c:pt idx="189">
                  <c:v>1.4201521949433978E-3</c:v>
                </c:pt>
                <c:pt idx="190">
                  <c:v>0</c:v>
                </c:pt>
                <c:pt idx="191">
                  <c:v>-4.1240103955282976E-3</c:v>
                </c:pt>
                <c:pt idx="192">
                  <c:v>-3.5688831599227492E-3</c:v>
                </c:pt>
                <c:pt idx="193">
                  <c:v>0</c:v>
                </c:pt>
                <c:pt idx="194">
                  <c:v>0</c:v>
                </c:pt>
                <c:pt idx="195">
                  <c:v>-5.3773207185715153E-3</c:v>
                </c:pt>
                <c:pt idx="196">
                  <c:v>9.0174517856173326E-3</c:v>
                </c:pt>
                <c:pt idx="197">
                  <c:v>3.768893350170833E-3</c:v>
                </c:pt>
                <c:pt idx="198">
                  <c:v>5.5915494093928732E-3</c:v>
                </c:pt>
                <c:pt idx="199">
                  <c:v>4.2962350830218834E-3</c:v>
                </c:pt>
                <c:pt idx="200">
                  <c:v>-2.4627954607631835E-3</c:v>
                </c:pt>
                <c:pt idx="201">
                  <c:v>-1.551153099565632E-3</c:v>
                </c:pt>
                <c:pt idx="202">
                  <c:v>3.2405805040659121E-3</c:v>
                </c:pt>
                <c:pt idx="203">
                  <c:v>2.5288015723875438E-3</c:v>
                </c:pt>
                <c:pt idx="204">
                  <c:v>7.0153284956400968E-5</c:v>
                </c:pt>
                <c:pt idx="205">
                  <c:v>8.8697023156669493E-3</c:v>
                </c:pt>
                <c:pt idx="206">
                  <c:v>7.7573460067873919E-3</c:v>
                </c:pt>
                <c:pt idx="207">
                  <c:v>2.9623527570983121E-3</c:v>
                </c:pt>
                <c:pt idx="208">
                  <c:v>0</c:v>
                </c:pt>
                <c:pt idx="209">
                  <c:v>1.5809193243520054E-3</c:v>
                </c:pt>
                <c:pt idx="210">
                  <c:v>6.8678960227648746E-5</c:v>
                </c:pt>
                <c:pt idx="211">
                  <c:v>2.4007968454336512E-3</c:v>
                </c:pt>
                <c:pt idx="212">
                  <c:v>3.4250094522561683E-4</c:v>
                </c:pt>
                <c:pt idx="213">
                  <c:v>-5.5630101227769546E-3</c:v>
                </c:pt>
                <c:pt idx="214">
                  <c:v>1.7890323356990925E-3</c:v>
                </c:pt>
                <c:pt idx="215">
                  <c:v>-1.0435117668209939E-2</c:v>
                </c:pt>
                <c:pt idx="216">
                  <c:v>-6.1319960799421803E-3</c:v>
                </c:pt>
                <c:pt idx="217">
                  <c:v>-2.0990771771137451E-3</c:v>
                </c:pt>
                <c:pt idx="218">
                  <c:v>0</c:v>
                </c:pt>
                <c:pt idx="219">
                  <c:v>-1.1914358209333294E-3</c:v>
                </c:pt>
                <c:pt idx="220">
                  <c:v>2.9409726400544981E-3</c:v>
                </c:pt>
                <c:pt idx="221">
                  <c:v>-9.8370663966220826E-3</c:v>
                </c:pt>
                <c:pt idx="222">
                  <c:v>5.9840370055121647E-3</c:v>
                </c:pt>
                <c:pt idx="223">
                  <c:v>0</c:v>
                </c:pt>
                <c:pt idx="224">
                  <c:v>-7.6801504863321683E-3</c:v>
                </c:pt>
                <c:pt idx="225">
                  <c:v>-2.9041989599739347E-3</c:v>
                </c:pt>
                <c:pt idx="226">
                  <c:v>1.2127343159649735E-2</c:v>
                </c:pt>
                <c:pt idx="227">
                  <c:v>0</c:v>
                </c:pt>
                <c:pt idx="228">
                  <c:v>-8.4454017346227636E-3</c:v>
                </c:pt>
                <c:pt idx="229">
                  <c:v>0</c:v>
                </c:pt>
                <c:pt idx="230">
                  <c:v>0</c:v>
                </c:pt>
                <c:pt idx="231">
                  <c:v>6.4811780234753603E-3</c:v>
                </c:pt>
                <c:pt idx="232">
                  <c:v>-3.5116058934433732E-4</c:v>
                </c:pt>
                <c:pt idx="233">
                  <c:v>7.0241983662475577E-5</c:v>
                </c:pt>
                <c:pt idx="234">
                  <c:v>-2.2501943254574414E-3</c:v>
                </c:pt>
                <c:pt idx="235">
                  <c:v>-6.285109493127685E-3</c:v>
                </c:pt>
                <c:pt idx="236">
                  <c:v>3.1121824525499843E-3</c:v>
                </c:pt>
                <c:pt idx="237">
                  <c:v>-2.1916654819029353E-3</c:v>
                </c:pt>
                <c:pt idx="238">
                  <c:v>9.7898447129744527E-3</c:v>
                </c:pt>
                <c:pt idx="239">
                  <c:v>-2.596583795122195E-3</c:v>
                </c:pt>
                <c:pt idx="240">
                  <c:v>7.351172531051939E-3</c:v>
                </c:pt>
                <c:pt idx="241">
                  <c:v>1.4637719129819858E-3</c:v>
                </c:pt>
                <c:pt idx="242">
                  <c:v>1.3971730945632079E-2</c:v>
                </c:pt>
                <c:pt idx="243">
                  <c:v>1.6688055432720582E-2</c:v>
                </c:pt>
                <c:pt idx="244">
                  <c:v>1.3508949699713111E-4</c:v>
                </c:pt>
                <c:pt idx="245">
                  <c:v>-1.4869891215782557E-3</c:v>
                </c:pt>
                <c:pt idx="246">
                  <c:v>-7.4432455985733149E-4</c:v>
                </c:pt>
                <c:pt idx="247">
                  <c:v>0</c:v>
                </c:pt>
                <c:pt idx="248">
                  <c:v>5.9391414369614178E-3</c:v>
                </c:pt>
                <c:pt idx="249">
                  <c:v>0</c:v>
                </c:pt>
                <c:pt idx="250">
                  <c:v>-8.2432899218116227E-3</c:v>
                </c:pt>
                <c:pt idx="251">
                  <c:v>-8.1749893251420007E-3</c:v>
                </c:pt>
                <c:pt idx="252">
                  <c:v>-8.1734031029500331E-3</c:v>
                </c:pt>
                <c:pt idx="253">
                  <c:v>-5.3244948251556477E-3</c:v>
                </c:pt>
                <c:pt idx="254">
                  <c:v>-1.2487860648811642E-3</c:v>
                </c:pt>
                <c:pt idx="255">
                  <c:v>1.5703883573797661E-2</c:v>
                </c:pt>
                <c:pt idx="256">
                  <c:v>-1.424711802880875E-2</c:v>
                </c:pt>
                <c:pt idx="257">
                  <c:v>-2.6376082481033561E-3</c:v>
                </c:pt>
                <c:pt idx="258">
                  <c:v>-2.9233681291347346E-3</c:v>
                </c:pt>
                <c:pt idx="259">
                  <c:v>-6.9708270914750639E-5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3.7573102928054433E-3</c:v>
                </c:pt>
                <c:pt idx="264">
                  <c:v>-4.167824455997293E-4</c:v>
                </c:pt>
                <c:pt idx="265">
                  <c:v>0</c:v>
                </c:pt>
                <c:pt idx="266">
                  <c:v>6.9237969598456486E-3</c:v>
                </c:pt>
                <c:pt idx="267">
                  <c:v>2.3432126503671194E-3</c:v>
                </c:pt>
                <c:pt idx="268">
                  <c:v>0</c:v>
                </c:pt>
                <c:pt idx="269">
                  <c:v>8.6361057651415142E-3</c:v>
                </c:pt>
                <c:pt idx="270">
                  <c:v>0</c:v>
                </c:pt>
                <c:pt idx="271">
                  <c:v>0</c:v>
                </c:pt>
                <c:pt idx="272">
                  <c:v>6.5979901299408599E-3</c:v>
                </c:pt>
                <c:pt idx="273">
                  <c:v>3.9920212695374567E-3</c:v>
                </c:pt>
                <c:pt idx="274">
                  <c:v>4.7829253495796269E-3</c:v>
                </c:pt>
                <c:pt idx="275">
                  <c:v>2.5505081280255944E-3</c:v>
                </c:pt>
                <c:pt idx="276">
                  <c:v>-3.2900288178853462E-3</c:v>
                </c:pt>
                <c:pt idx="277">
                  <c:v>3.6921466438253831E-3</c:v>
                </c:pt>
                <c:pt idx="278">
                  <c:v>1.6737526084656886E-3</c:v>
                </c:pt>
                <c:pt idx="279">
                  <c:v>0</c:v>
                </c:pt>
                <c:pt idx="280">
                  <c:v>5.2041750762122823E-3</c:v>
                </c:pt>
                <c:pt idx="281">
                  <c:v>3.8522895674349641E-3</c:v>
                </c:pt>
                <c:pt idx="282">
                  <c:v>0</c:v>
                </c:pt>
                <c:pt idx="283">
                  <c:v>-2.5222368342833782E-3</c:v>
                </c:pt>
                <c:pt idx="284">
                  <c:v>0</c:v>
                </c:pt>
                <c:pt idx="285">
                  <c:v>-8.0739770675453387E-3</c:v>
                </c:pt>
                <c:pt idx="286">
                  <c:v>2.1737105032851051E-2</c:v>
                </c:pt>
                <c:pt idx="287">
                  <c:v>-1.665823819460218E-2</c:v>
                </c:pt>
                <c:pt idx="288">
                  <c:v>9.2888141336701854E-3</c:v>
                </c:pt>
                <c:pt idx="289">
                  <c:v>-5.6293403402085029E-3</c:v>
                </c:pt>
                <c:pt idx="290">
                  <c:v>-3.392878217369207E-3</c:v>
                </c:pt>
                <c:pt idx="291">
                  <c:v>8.0311054565251946E-3</c:v>
                </c:pt>
                <c:pt idx="292">
                  <c:v>-8.4310254778522421E-3</c:v>
                </c:pt>
                <c:pt idx="293">
                  <c:v>-4.4097084887000726E-3</c:v>
                </c:pt>
                <c:pt idx="294">
                  <c:v>1.2113292873732542E-2</c:v>
                </c:pt>
                <c:pt idx="295">
                  <c:v>-9.5719954450599852E-3</c:v>
                </c:pt>
                <c:pt idx="296">
                  <c:v>1.0629916728600221E-2</c:v>
                </c:pt>
                <c:pt idx="297">
                  <c:v>-5.4337155758980614E-3</c:v>
                </c:pt>
                <c:pt idx="298">
                  <c:v>3.5154083893198227E-3</c:v>
                </c:pt>
                <c:pt idx="299">
                  <c:v>-5.5107532482159523E-3</c:v>
                </c:pt>
                <c:pt idx="300">
                  <c:v>7.5612219363413238E-3</c:v>
                </c:pt>
                <c:pt idx="301">
                  <c:v>1.3206552368517986E-3</c:v>
                </c:pt>
                <c:pt idx="302">
                  <c:v>6.5987000584993876E-5</c:v>
                </c:pt>
                <c:pt idx="303">
                  <c:v>4.1484272445645835E-3</c:v>
                </c:pt>
                <c:pt idx="304">
                  <c:v>-5.3368599739029368E-3</c:v>
                </c:pt>
                <c:pt idx="305">
                  <c:v>-1.7191223488049045E-3</c:v>
                </c:pt>
                <c:pt idx="306">
                  <c:v>-1.7220828205989044E-3</c:v>
                </c:pt>
                <c:pt idx="307">
                  <c:v>2.651289204898631E-4</c:v>
                </c:pt>
                <c:pt idx="308">
                  <c:v>-3.7847394203501098E-3</c:v>
                </c:pt>
                <c:pt idx="309">
                  <c:v>-3.3317815854730158E-3</c:v>
                </c:pt>
                <c:pt idx="310">
                  <c:v>-3.3429194733537045E-3</c:v>
                </c:pt>
                <c:pt idx="311">
                  <c:v>1.1784031705366476E-2</c:v>
                </c:pt>
                <c:pt idx="312">
                  <c:v>-1.1449236429548511E-2</c:v>
                </c:pt>
                <c:pt idx="313">
                  <c:v>0</c:v>
                </c:pt>
                <c:pt idx="314">
                  <c:v>5.3415363699881721E-3</c:v>
                </c:pt>
                <c:pt idx="315">
                  <c:v>-2.1999275563562215E-3</c:v>
                </c:pt>
                <c:pt idx="316">
                  <c:v>3.1982969693767037E-3</c:v>
                </c:pt>
                <c:pt idx="317">
                  <c:v>-2.3310810116211199E-3</c:v>
                </c:pt>
                <c:pt idx="318">
                  <c:v>0</c:v>
                </c:pt>
                <c:pt idx="319">
                  <c:v>-6.2876461328872282E-3</c:v>
                </c:pt>
                <c:pt idx="320">
                  <c:v>-2.5530785165947339E-3</c:v>
                </c:pt>
                <c:pt idx="321">
                  <c:v>-4.2471496747863756E-3</c:v>
                </c:pt>
                <c:pt idx="322">
                  <c:v>-3.0447602939622782E-3</c:v>
                </c:pt>
                <c:pt idx="323">
                  <c:v>0</c:v>
                </c:pt>
                <c:pt idx="324">
                  <c:v>1.4998431607761101E-2</c:v>
                </c:pt>
                <c:pt idx="325">
                  <c:v>-2.5399385354640627E-3</c:v>
                </c:pt>
                <c:pt idx="326">
                  <c:v>-2.1439107769623874E-3</c:v>
                </c:pt>
                <c:pt idx="327">
                  <c:v>-7.0671672230923311E-3</c:v>
                </c:pt>
                <c:pt idx="328">
                  <c:v>8.8094446858668907E-3</c:v>
                </c:pt>
                <c:pt idx="329">
                  <c:v>-5.1013669498084996E-3</c:v>
                </c:pt>
                <c:pt idx="330">
                  <c:v>-6.0583624080503651E-4</c:v>
                </c:pt>
                <c:pt idx="331">
                  <c:v>2.1977442901770103E-2</c:v>
                </c:pt>
                <c:pt idx="332">
                  <c:v>-5.4823612331451046E-3</c:v>
                </c:pt>
                <c:pt idx="333">
                  <c:v>-6.6236131834026166E-5</c:v>
                </c:pt>
                <c:pt idx="334">
                  <c:v>0</c:v>
                </c:pt>
                <c:pt idx="335">
                  <c:v>0</c:v>
                </c:pt>
                <c:pt idx="336">
                  <c:v>-3.383873447569049E-3</c:v>
                </c:pt>
                <c:pt idx="337">
                  <c:v>7.3502963114898661E-3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2.1090102063618743E-3</c:v>
                </c:pt>
                <c:pt idx="342">
                  <c:v>0</c:v>
                </c:pt>
                <c:pt idx="343">
                  <c:v>-2.5049452781833806E-3</c:v>
                </c:pt>
                <c:pt idx="344">
                  <c:v>0</c:v>
                </c:pt>
                <c:pt idx="345">
                  <c:v>9.3940582443350316E-3</c:v>
                </c:pt>
                <c:pt idx="346">
                  <c:v>1.1109297009249048E-3</c:v>
                </c:pt>
                <c:pt idx="347">
                  <c:v>-1.5033173849863391E-3</c:v>
                </c:pt>
                <c:pt idx="348">
                  <c:v>-4.3264570927720918E-3</c:v>
                </c:pt>
                <c:pt idx="349">
                  <c:v>-1.7753234764434807E-3</c:v>
                </c:pt>
                <c:pt idx="350">
                  <c:v>0</c:v>
                </c:pt>
                <c:pt idx="351">
                  <c:v>1.3660789583906183E-2</c:v>
                </c:pt>
                <c:pt idx="352">
                  <c:v>-1.3529176001194266E-2</c:v>
                </c:pt>
                <c:pt idx="353">
                  <c:v>1.3983500201772582E-2</c:v>
                </c:pt>
                <c:pt idx="354">
                  <c:v>-8.1441633325481464E-3</c:v>
                </c:pt>
                <c:pt idx="355">
                  <c:v>6.4556319533126153E-3</c:v>
                </c:pt>
                <c:pt idx="356">
                  <c:v>1.4289428256327435E-3</c:v>
                </c:pt>
                <c:pt idx="357">
                  <c:v>-1.2981955100653013E-4</c:v>
                </c:pt>
                <c:pt idx="358">
                  <c:v>4.0165900073713687E-3</c:v>
                </c:pt>
                <c:pt idx="359">
                  <c:v>2.0022612857557355E-3</c:v>
                </c:pt>
                <c:pt idx="360">
                  <c:v>4.1853188811145602E-3</c:v>
                </c:pt>
                <c:pt idx="361">
                  <c:v>0</c:v>
                </c:pt>
                <c:pt idx="362">
                  <c:v>2.310507413858783E-3</c:v>
                </c:pt>
                <c:pt idx="363">
                  <c:v>-7.7871487884643275E-3</c:v>
                </c:pt>
                <c:pt idx="364">
                  <c:v>-5.1699626329270549E-4</c:v>
                </c:pt>
                <c:pt idx="365">
                  <c:v>-6.4200473421795216E-3</c:v>
                </c:pt>
                <c:pt idx="366">
                  <c:v>-2.3448196765803613E-3</c:v>
                </c:pt>
                <c:pt idx="367">
                  <c:v>-6.5423851285425442E-3</c:v>
                </c:pt>
                <c:pt idx="368">
                  <c:v>0</c:v>
                </c:pt>
                <c:pt idx="369">
                  <c:v>-7.3125264089858658E-3</c:v>
                </c:pt>
                <c:pt idx="370">
                  <c:v>4.4860874812982067E-3</c:v>
                </c:pt>
                <c:pt idx="371">
                  <c:v>-8.328424106481741E-3</c:v>
                </c:pt>
                <c:pt idx="372">
                  <c:v>-4.5903683039599241E-3</c:v>
                </c:pt>
                <c:pt idx="373">
                  <c:v>6.6677779654627356E-5</c:v>
                </c:pt>
                <c:pt idx="374">
                  <c:v>-2.002269907409046E-3</c:v>
                </c:pt>
                <c:pt idx="375">
                  <c:v>1.432765289578353E-2</c:v>
                </c:pt>
                <c:pt idx="376">
                  <c:v>-1.7673704334600526E-2</c:v>
                </c:pt>
                <c:pt idx="377">
                  <c:v>4.5478944091475329E-3</c:v>
                </c:pt>
                <c:pt idx="378">
                  <c:v>-2.271361788857262E-3</c:v>
                </c:pt>
                <c:pt idx="379">
                  <c:v>-1.8744147943503039E-3</c:v>
                </c:pt>
                <c:pt idx="380">
                  <c:v>-5.5096558109696955E-3</c:v>
                </c:pt>
                <c:pt idx="381">
                  <c:v>1.597467383060628E-2</c:v>
                </c:pt>
                <c:pt idx="382">
                  <c:v>-4.5857921057734456E-3</c:v>
                </c:pt>
                <c:pt idx="383">
                  <c:v>-3.9976014923743131E-4</c:v>
                </c:pt>
                <c:pt idx="384">
                  <c:v>1.132238956749464E-3</c:v>
                </c:pt>
                <c:pt idx="385">
                  <c:v>-4.0018728790042254E-3</c:v>
                </c:pt>
                <c:pt idx="386">
                  <c:v>5.7310566032992838E-3</c:v>
                </c:pt>
                <c:pt idx="387">
                  <c:v>0</c:v>
                </c:pt>
                <c:pt idx="388">
                  <c:v>-5.9822528288775659E-4</c:v>
                </c:pt>
                <c:pt idx="389">
                  <c:v>2.2224598088295328E-2</c:v>
                </c:pt>
                <c:pt idx="390">
                  <c:v>1.2343841097548287E-2</c:v>
                </c:pt>
                <c:pt idx="391">
                  <c:v>-1.2669033777075175E-2</c:v>
                </c:pt>
                <c:pt idx="392">
                  <c:v>0</c:v>
                </c:pt>
                <c:pt idx="393">
                  <c:v>-6.5261603421537502E-3</c:v>
                </c:pt>
                <c:pt idx="394">
                  <c:v>1.8552685744517194E-2</c:v>
                </c:pt>
                <c:pt idx="395">
                  <c:v>-1.8159912762248542E-2</c:v>
                </c:pt>
                <c:pt idx="396">
                  <c:v>-9.8222186464658168E-4</c:v>
                </c:pt>
                <c:pt idx="397">
                  <c:v>-1.0140338421282485E-2</c:v>
                </c:pt>
                <c:pt idx="398">
                  <c:v>-2.0537289009897098E-3</c:v>
                </c:pt>
                <c:pt idx="399">
                  <c:v>-3.7206873033719346E-3</c:v>
                </c:pt>
                <c:pt idx="400">
                  <c:v>0</c:v>
                </c:pt>
                <c:pt idx="401">
                  <c:v>-4.6704114785799259E-3</c:v>
                </c:pt>
                <c:pt idx="402">
                  <c:v>-1.6063185302536117E-3</c:v>
                </c:pt>
                <c:pt idx="403">
                  <c:v>-2.4814740609827085E-3</c:v>
                </c:pt>
                <c:pt idx="404">
                  <c:v>-5.9942930791153561E-3</c:v>
                </c:pt>
                <c:pt idx="405">
                  <c:v>-1.4872907014192769E-3</c:v>
                </c:pt>
                <c:pt idx="406">
                  <c:v>3.6466815128493374E-3</c:v>
                </c:pt>
                <c:pt idx="407">
                  <c:v>6.5842753323466525E-3</c:v>
                </c:pt>
                <c:pt idx="408">
                  <c:v>-3.2195346073919363E-3</c:v>
                </c:pt>
                <c:pt idx="409">
                  <c:v>0</c:v>
                </c:pt>
                <c:pt idx="410">
                  <c:v>0</c:v>
                </c:pt>
                <c:pt idx="411">
                  <c:v>1.1555416960190898E-2</c:v>
                </c:pt>
                <c:pt idx="412">
                  <c:v>3.9766754420542689E-3</c:v>
                </c:pt>
                <c:pt idx="413">
                  <c:v>9.9170283490421771E-4</c:v>
                </c:pt>
                <c:pt idx="414">
                  <c:v>2.1123514356553314E-3</c:v>
                </c:pt>
                <c:pt idx="415">
                  <c:v>2.6341799887836049E-3</c:v>
                </c:pt>
                <c:pt idx="416">
                  <c:v>0</c:v>
                </c:pt>
                <c:pt idx="417">
                  <c:v>4.3312838417164943E-3</c:v>
                </c:pt>
                <c:pt idx="418">
                  <c:v>0</c:v>
                </c:pt>
                <c:pt idx="419">
                  <c:v>4.3126046975982338E-3</c:v>
                </c:pt>
                <c:pt idx="420">
                  <c:v>-1.9562453194008276E-4</c:v>
                </c:pt>
                <c:pt idx="421">
                  <c:v>1.8894360118203138E-3</c:v>
                </c:pt>
                <c:pt idx="422">
                  <c:v>-1.0403470021520632E-2</c:v>
                </c:pt>
                <c:pt idx="423">
                  <c:v>4.4625352964443111E-3</c:v>
                </c:pt>
                <c:pt idx="424">
                  <c:v>-1.2448814056503581E-3</c:v>
                </c:pt>
                <c:pt idx="425">
                  <c:v>-5.902220061823624E-4</c:v>
                </c:pt>
                <c:pt idx="426">
                  <c:v>-6.6476040370953048E-3</c:v>
                </c:pt>
                <c:pt idx="427">
                  <c:v>-1.9813096521573414E-4</c:v>
                </c:pt>
                <c:pt idx="428">
                  <c:v>-5.2980256375552729E-3</c:v>
                </c:pt>
                <c:pt idx="429">
                  <c:v>6.6398857964215986E-5</c:v>
                </c:pt>
                <c:pt idx="430">
                  <c:v>0</c:v>
                </c:pt>
                <c:pt idx="431">
                  <c:v>-6.8623474602357562E-3</c:v>
                </c:pt>
                <c:pt idx="432">
                  <c:v>-7.3137508555514491E-3</c:v>
                </c:pt>
                <c:pt idx="433">
                  <c:v>0</c:v>
                </c:pt>
                <c:pt idx="434">
                  <c:v>8.7166972726573956E-3</c:v>
                </c:pt>
                <c:pt idx="435">
                  <c:v>-3.611560907916042E-3</c:v>
                </c:pt>
                <c:pt idx="436">
                  <c:v>2.2086144908102386E-3</c:v>
                </c:pt>
                <c:pt idx="437">
                  <c:v>-6.6856092286475186E-5</c:v>
                </c:pt>
                <c:pt idx="438">
                  <c:v>0</c:v>
                </c:pt>
                <c:pt idx="439">
                  <c:v>0</c:v>
                </c:pt>
                <c:pt idx="440">
                  <c:v>-5.1613882722436376E-3</c:v>
                </c:pt>
                <c:pt idx="441">
                  <c:v>-2.0181641562372361E-3</c:v>
                </c:pt>
                <c:pt idx="442">
                  <c:v>-5.388657007668943E-4</c:v>
                </c:pt>
                <c:pt idx="443">
                  <c:v>3.027349346978514E-3</c:v>
                </c:pt>
                <c:pt idx="444">
                  <c:v>3.3580711555016967E-4</c:v>
                </c:pt>
                <c:pt idx="445">
                  <c:v>6.7147893260264977E-5</c:v>
                </c:pt>
                <c:pt idx="446">
                  <c:v>7.2255616430227211E-3</c:v>
                </c:pt>
                <c:pt idx="447">
                  <c:v>0</c:v>
                </c:pt>
                <c:pt idx="448">
                  <c:v>8.1660204819333677E-3</c:v>
                </c:pt>
                <c:pt idx="449">
                  <c:v>4.4202611968391682E-3</c:v>
                </c:pt>
                <c:pt idx="450">
                  <c:v>0</c:v>
                </c:pt>
                <c:pt idx="451">
                  <c:v>0</c:v>
                </c:pt>
                <c:pt idx="452">
                  <c:v>9.630262117141861E-3</c:v>
                </c:pt>
                <c:pt idx="453">
                  <c:v>1.1280508597683321E-2</c:v>
                </c:pt>
                <c:pt idx="454">
                  <c:v>5.977457782392219E-3</c:v>
                </c:pt>
                <c:pt idx="455">
                  <c:v>4.6032943636512046E-3</c:v>
                </c:pt>
                <c:pt idx="456">
                  <c:v>1.6571068164226719E-3</c:v>
                </c:pt>
                <c:pt idx="457">
                  <c:v>-1.019433028713461E-3</c:v>
                </c:pt>
                <c:pt idx="458">
                  <c:v>6.2911274121074442E-3</c:v>
                </c:pt>
                <c:pt idx="459">
                  <c:v>-1.8387603063023347E-3</c:v>
                </c:pt>
                <c:pt idx="460">
                  <c:v>0</c:v>
                </c:pt>
                <c:pt idx="461">
                  <c:v>1.8387603063022109E-3</c:v>
                </c:pt>
                <c:pt idx="462">
                  <c:v>6.3345263379111622E-5</c:v>
                </c:pt>
                <c:pt idx="463">
                  <c:v>0</c:v>
                </c:pt>
                <c:pt idx="464">
                  <c:v>7.1322926765960163E-3</c:v>
                </c:pt>
                <c:pt idx="465">
                  <c:v>4.4015469003750858E-4</c:v>
                </c:pt>
                <c:pt idx="466">
                  <c:v>-3.7726358596350962E-4</c:v>
                </c:pt>
                <c:pt idx="467">
                  <c:v>-7.0051720627090927E-3</c:v>
                </c:pt>
                <c:pt idx="468">
                  <c:v>0</c:v>
                </c:pt>
                <c:pt idx="469">
                  <c:v>-1.9651976276165071E-3</c:v>
                </c:pt>
                <c:pt idx="470">
                  <c:v>1.0038913743723515E-2</c:v>
                </c:pt>
                <c:pt idx="471">
                  <c:v>-5.92276950330129E-3</c:v>
                </c:pt>
                <c:pt idx="472">
                  <c:v>3.7845383886485934E-3</c:v>
                </c:pt>
                <c:pt idx="473">
                  <c:v>1.0067959571807808E-3</c:v>
                </c:pt>
                <c:pt idx="474">
                  <c:v>1.1878851778106107E-2</c:v>
                </c:pt>
                <c:pt idx="475">
                  <c:v>-1.370441647887034E-2</c:v>
                </c:pt>
                <c:pt idx="476">
                  <c:v>2.0147258738501143E-2</c:v>
                </c:pt>
                <c:pt idx="477">
                  <c:v>-1.3678402768725307E-2</c:v>
                </c:pt>
                <c:pt idx="478">
                  <c:v>2.3387813526096656E-2</c:v>
                </c:pt>
                <c:pt idx="479">
                  <c:v>-6.1156468844660315E-5</c:v>
                </c:pt>
                <c:pt idx="480">
                  <c:v>-2.6945940733091949E-3</c:v>
                </c:pt>
                <c:pt idx="481">
                  <c:v>-6.5832212408017026E-3</c:v>
                </c:pt>
                <c:pt idx="482">
                  <c:v>-9.6762943305319805E-3</c:v>
                </c:pt>
                <c:pt idx="483">
                  <c:v>-5.9388165671893107E-3</c:v>
                </c:pt>
                <c:pt idx="484">
                  <c:v>-5.91122335030639E-3</c:v>
                </c:pt>
                <c:pt idx="485">
                  <c:v>-4.29809144072085E-3</c:v>
                </c:pt>
                <c:pt idx="486">
                  <c:v>-2.4734434680988336E-3</c:v>
                </c:pt>
                <c:pt idx="487">
                  <c:v>6.349811095268551E-5</c:v>
                </c:pt>
                <c:pt idx="488">
                  <c:v>-2.6703983315484315E-3</c:v>
                </c:pt>
                <c:pt idx="489">
                  <c:v>-1.9755925235102742E-3</c:v>
                </c:pt>
                <c:pt idx="490">
                  <c:v>3.502407502982786E-3</c:v>
                </c:pt>
                <c:pt idx="491">
                  <c:v>-2.3548141350862813E-3</c:v>
                </c:pt>
                <c:pt idx="492">
                  <c:v>1.9733288812228099E-3</c:v>
                </c:pt>
                <c:pt idx="493">
                  <c:v>0</c:v>
                </c:pt>
                <c:pt idx="494">
                  <c:v>1.2710519664836169E-3</c:v>
                </c:pt>
                <c:pt idx="495">
                  <c:v>0</c:v>
                </c:pt>
                <c:pt idx="496">
                  <c:v>-6.3532403661776767E-4</c:v>
                </c:pt>
                <c:pt idx="497">
                  <c:v>-3.2464460862848886E-3</c:v>
                </c:pt>
                <c:pt idx="498">
                  <c:v>6.1656003359105149E-3</c:v>
                </c:pt>
                <c:pt idx="499">
                  <c:v>-8.0802093833493398E-3</c:v>
                </c:pt>
                <c:pt idx="500">
                  <c:v>4.2073116184140657E-3</c:v>
                </c:pt>
                <c:pt idx="501">
                  <c:v>-6.3615254959553761E-5</c:v>
                </c:pt>
                <c:pt idx="502">
                  <c:v>0</c:v>
                </c:pt>
                <c:pt idx="503">
                  <c:v>2.4780010773955106E-3</c:v>
                </c:pt>
                <c:pt idx="504">
                  <c:v>-6.3461843587924282E-5</c:v>
                </c:pt>
                <c:pt idx="505">
                  <c:v>-2.4145392338075964E-3</c:v>
                </c:pt>
                <c:pt idx="506">
                  <c:v>1.0819808802523685E-2</c:v>
                </c:pt>
                <c:pt idx="507">
                  <c:v>1.0692833675986625E-3</c:v>
                </c:pt>
                <c:pt idx="508">
                  <c:v>-4.1577482095097379E-3</c:v>
                </c:pt>
                <c:pt idx="509">
                  <c:v>-2.5915756737924346E-3</c:v>
                </c:pt>
                <c:pt idx="510">
                  <c:v>-1.2659029069381371E-4</c:v>
                </c:pt>
                <c:pt idx="511">
                  <c:v>-2.1544904094701442E-3</c:v>
                </c:pt>
                <c:pt idx="512">
                  <c:v>-8.7926657582046326E-3</c:v>
                </c:pt>
                <c:pt idx="513">
                  <c:v>6.6335234956340985E-3</c:v>
                </c:pt>
                <c:pt idx="514">
                  <c:v>1.7784557533099424E-3</c:v>
                </c:pt>
                <c:pt idx="515">
                  <c:v>2.8516226034702732E-3</c:v>
                </c:pt>
                <c:pt idx="516">
                  <c:v>2.289603333071082E-2</c:v>
                </c:pt>
                <c:pt idx="517">
                  <c:v>-1.0444608470939993E-2</c:v>
                </c:pt>
                <c:pt idx="518">
                  <c:v>-7.5277941582279507E-3</c:v>
                </c:pt>
                <c:pt idx="519">
                  <c:v>-5.4933050531202838E-3</c:v>
                </c:pt>
                <c:pt idx="520">
                  <c:v>-5.4599843596259481E-3</c:v>
                </c:pt>
                <c:pt idx="521">
                  <c:v>1.3720064742463728E-2</c:v>
                </c:pt>
                <c:pt idx="522">
                  <c:v>-1.3274531208696075E-2</c:v>
                </c:pt>
                <c:pt idx="523">
                  <c:v>-4.2725569570695281E-3</c:v>
                </c:pt>
                <c:pt idx="524">
                  <c:v>-3.6492885980469619E-3</c:v>
                </c:pt>
                <c:pt idx="525">
                  <c:v>-1.0267600208975791E-3</c:v>
                </c:pt>
                <c:pt idx="526">
                  <c:v>0</c:v>
                </c:pt>
                <c:pt idx="527">
                  <c:v>-2.1210278864664729E-3</c:v>
                </c:pt>
                <c:pt idx="528">
                  <c:v>6.4339713710640333E-5</c:v>
                </c:pt>
                <c:pt idx="529">
                  <c:v>-2.3188416187491208E-3</c:v>
                </c:pt>
                <c:pt idx="530">
                  <c:v>0</c:v>
                </c:pt>
                <c:pt idx="531">
                  <c:v>0</c:v>
                </c:pt>
                <c:pt idx="532">
                  <c:v>-9.0041094157563509E-3</c:v>
                </c:pt>
                <c:pt idx="533">
                  <c:v>-7.1602932269976597E-4</c:v>
                </c:pt>
                <c:pt idx="534">
                  <c:v>0</c:v>
                </c:pt>
                <c:pt idx="535">
                  <c:v>-8.4355576233048676E-3</c:v>
                </c:pt>
                <c:pt idx="536">
                  <c:v>-6.5670661655507916E-5</c:v>
                </c:pt>
                <c:pt idx="537">
                  <c:v>-1.1692176663710748E-2</c:v>
                </c:pt>
                <c:pt idx="538">
                  <c:v>-9.9717475439242893E-4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7.6857199372059098E-3</c:v>
                </c:pt>
                <c:pt idx="543">
                  <c:v>6.5785382963482143E-3</c:v>
                </c:pt>
                <c:pt idx="544">
                  <c:v>3.8611349955457218E-3</c:v>
                </c:pt>
                <c:pt idx="545">
                  <c:v>0</c:v>
                </c:pt>
                <c:pt idx="546">
                  <c:v>-1.9596956002230942E-4</c:v>
                </c:pt>
                <c:pt idx="547">
                  <c:v>0</c:v>
                </c:pt>
                <c:pt idx="548">
                  <c:v>-2.8131254036394761E-3</c:v>
                </c:pt>
                <c:pt idx="549">
                  <c:v>-6.5515772945652225E-5</c:v>
                </c:pt>
                <c:pt idx="550">
                  <c:v>1.8328210930294532E-3</c:v>
                </c:pt>
                <c:pt idx="551">
                  <c:v>0</c:v>
                </c:pt>
                <c:pt idx="552">
                  <c:v>0</c:v>
                </c:pt>
                <c:pt idx="553">
                  <c:v>8.0117673297870409E-3</c:v>
                </c:pt>
                <c:pt idx="554">
                  <c:v>-6.487819121871603E-5</c:v>
                </c:pt>
                <c:pt idx="555">
                  <c:v>7.1759043420773303E-3</c:v>
                </c:pt>
                <c:pt idx="556">
                  <c:v>4.5081308121418533E-4</c:v>
                </c:pt>
                <c:pt idx="557">
                  <c:v>1.1013750314942755E-2</c:v>
                </c:pt>
                <c:pt idx="558">
                  <c:v>7.6759979775396416E-3</c:v>
                </c:pt>
                <c:pt idx="559">
                  <c:v>3.0287756621605686E-3</c:v>
                </c:pt>
                <c:pt idx="560">
                  <c:v>2.7055101915391491E-3</c:v>
                </c:pt>
                <c:pt idx="561">
                  <c:v>0</c:v>
                </c:pt>
                <c:pt idx="562">
                  <c:v>2.6982101520331447E-3</c:v>
                </c:pt>
                <c:pt idx="563">
                  <c:v>-6.2666457799155043E-5</c:v>
                </c:pt>
                <c:pt idx="564">
                  <c:v>1.1899916852237836E-3</c:v>
                </c:pt>
                <c:pt idx="565">
                  <c:v>4.9950153805229302E-3</c:v>
                </c:pt>
                <c:pt idx="566">
                  <c:v>2.612429177504985E-3</c:v>
                </c:pt>
                <c:pt idx="567">
                  <c:v>6.2117588615296276E-5</c:v>
                </c:pt>
                <c:pt idx="568">
                  <c:v>-6.7310942828523726E-3</c:v>
                </c:pt>
                <c:pt idx="569">
                  <c:v>0</c:v>
                </c:pt>
                <c:pt idx="570">
                  <c:v>0</c:v>
                </c:pt>
                <c:pt idx="571">
                  <c:v>1.1255287801219491E-2</c:v>
                </c:pt>
                <c:pt idx="572">
                  <c:v>-3.2206147000422834E-3</c:v>
                </c:pt>
                <c:pt idx="573">
                  <c:v>-6.203666368801618E-5</c:v>
                </c:pt>
                <c:pt idx="574">
                  <c:v>-3.4179569054754591E-3</c:v>
                </c:pt>
                <c:pt idx="575">
                  <c:v>3.0456560821133355E-3</c:v>
                </c:pt>
                <c:pt idx="576">
                  <c:v>0</c:v>
                </c:pt>
                <c:pt idx="577">
                  <c:v>0</c:v>
                </c:pt>
                <c:pt idx="578">
                  <c:v>2.4793913401889452E-3</c:v>
                </c:pt>
                <c:pt idx="579">
                  <c:v>-6.1477512222359015E-3</c:v>
                </c:pt>
                <c:pt idx="580">
                  <c:v>-3.0568662875585799E-3</c:v>
                </c:pt>
                <c:pt idx="581">
                  <c:v>-3.0035689935362505E-3</c:v>
                </c:pt>
                <c:pt idx="582">
                  <c:v>9.1700839092000649E-3</c:v>
                </c:pt>
                <c:pt idx="583">
                  <c:v>-1.29372761587556E-2</c:v>
                </c:pt>
                <c:pt idx="584">
                  <c:v>1.1383660583539812E-2</c:v>
                </c:pt>
                <c:pt idx="585">
                  <c:v>-1.8707387996278791E-2</c:v>
                </c:pt>
                <c:pt idx="586">
                  <c:v>-5.7046875061487069E-4</c:v>
                </c:pt>
                <c:pt idx="587">
                  <c:v>-5.8502010931188323E-3</c:v>
                </c:pt>
                <c:pt idx="588">
                  <c:v>-3.1938704888765999E-3</c:v>
                </c:pt>
                <c:pt idx="589">
                  <c:v>-1.4085411125751043E-3</c:v>
                </c:pt>
                <c:pt idx="590">
                  <c:v>8.2310242979171163E-3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4.3117180488537344E-3</c:v>
                </c:pt>
                <c:pt idx="595">
                  <c:v>5.1118725433593332E-3</c:v>
                </c:pt>
                <c:pt idx="596">
                  <c:v>5.2737440159804942E-3</c:v>
                </c:pt>
                <c:pt idx="597">
                  <c:v>4.4359824077831603E-3</c:v>
                </c:pt>
                <c:pt idx="598">
                  <c:v>3.4228492826246203E-3</c:v>
                </c:pt>
                <c:pt idx="599">
                  <c:v>-1.3055237936457137E-3</c:v>
                </c:pt>
                <c:pt idx="600">
                  <c:v>4.5309328670113391E-3</c:v>
                </c:pt>
                <c:pt idx="601">
                  <c:v>5.6195534922560296E-3</c:v>
                </c:pt>
                <c:pt idx="602">
                  <c:v>2.0915361955267681E-3</c:v>
                </c:pt>
                <c:pt idx="603">
                  <c:v>-4.557780740476307E-3</c:v>
                </c:pt>
                <c:pt idx="604">
                  <c:v>-4.7026879563982545E-3</c:v>
                </c:pt>
                <c:pt idx="605">
                  <c:v>-2.5461898556454416E-3</c:v>
                </c:pt>
                <c:pt idx="606">
                  <c:v>-6.675633862358794E-3</c:v>
                </c:pt>
                <c:pt idx="607">
                  <c:v>-4.3914750624909774E-3</c:v>
                </c:pt>
                <c:pt idx="608">
                  <c:v>-1.9509745324236417E-3</c:v>
                </c:pt>
                <c:pt idx="609">
                  <c:v>3.5843459220739424E-3</c:v>
                </c:pt>
                <c:pt idx="610">
                  <c:v>3.884229917975871E-3</c:v>
                </c:pt>
                <c:pt idx="611">
                  <c:v>0</c:v>
                </c:pt>
                <c:pt idx="612">
                  <c:v>0</c:v>
                </c:pt>
                <c:pt idx="613">
                  <c:v>-1.6896652851266045E-3</c:v>
                </c:pt>
                <c:pt idx="614">
                  <c:v>-2.5712597653800412E-3</c:v>
                </c:pt>
                <c:pt idx="615">
                  <c:v>0</c:v>
                </c:pt>
                <c:pt idx="616">
                  <c:v>1.0042051932824686E-3</c:v>
                </c:pt>
                <c:pt idx="617">
                  <c:v>-8.7862438186537878E-4</c:v>
                </c:pt>
                <c:pt idx="618">
                  <c:v>0</c:v>
                </c:pt>
                <c:pt idx="619">
                  <c:v>-4.9093754193556514E-3</c:v>
                </c:pt>
                <c:pt idx="620">
                  <c:v>-3.8562490496878809E-3</c:v>
                </c:pt>
                <c:pt idx="621">
                  <c:v>-3.2990767138426683E-3</c:v>
                </c:pt>
                <c:pt idx="622">
                  <c:v>6.3546531969286036E-5</c:v>
                </c:pt>
                <c:pt idx="623">
                  <c:v>0</c:v>
                </c:pt>
                <c:pt idx="624">
                  <c:v>-2.7361539134459112E-3</c:v>
                </c:pt>
                <c:pt idx="625">
                  <c:v>-4.4062780828162534E-3</c:v>
                </c:pt>
                <c:pt idx="626">
                  <c:v>7.0375230824321836E-4</c:v>
                </c:pt>
                <c:pt idx="627">
                  <c:v>8.9772353446085345E-3</c:v>
                </c:pt>
                <c:pt idx="628">
                  <c:v>-7.7628284969478347E-3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-1.5982103449837435E-3</c:v>
                </c:pt>
                <c:pt idx="634">
                  <c:v>-4.6814463284009138E-3</c:v>
                </c:pt>
                <c:pt idx="635">
                  <c:v>6.7266982237615862E-3</c:v>
                </c:pt>
                <c:pt idx="636">
                  <c:v>6.8720046462010806E-3</c:v>
                </c:pt>
                <c:pt idx="637">
                  <c:v>4.0501257742950915E-3</c:v>
                </c:pt>
                <c:pt idx="638">
                  <c:v>6.3135301042825415E-4</c:v>
                </c:pt>
                <c:pt idx="639">
                  <c:v>3.155270906182808E-4</c:v>
                </c:pt>
                <c:pt idx="640">
                  <c:v>-1.8314445107807927E-3</c:v>
                </c:pt>
                <c:pt idx="641">
                  <c:v>-3.7998779097746745E-3</c:v>
                </c:pt>
                <c:pt idx="642">
                  <c:v>-4.5152545789146157E-3</c:v>
                </c:pt>
                <c:pt idx="643">
                  <c:v>7.4930500444400014E-3</c:v>
                </c:pt>
                <c:pt idx="644">
                  <c:v>-1.1004850097119653E-2</c:v>
                </c:pt>
                <c:pt idx="645">
                  <c:v>1.0751765628827927E-2</c:v>
                </c:pt>
                <c:pt idx="646">
                  <c:v>-2.5343737825614175E-3</c:v>
                </c:pt>
                <c:pt idx="647">
                  <c:v>3.9255463858345677E-3</c:v>
                </c:pt>
                <c:pt idx="648">
                  <c:v>0</c:v>
                </c:pt>
                <c:pt idx="649">
                  <c:v>2.083136819967352E-3</c:v>
                </c:pt>
                <c:pt idx="650">
                  <c:v>-6.306164277680483E-5</c:v>
                </c:pt>
                <c:pt idx="651">
                  <c:v>4.9696576348121392E-3</c:v>
                </c:pt>
                <c:pt idx="652">
                  <c:v>6.2749035254201039E-5</c:v>
                </c:pt>
                <c:pt idx="653">
                  <c:v>0</c:v>
                </c:pt>
                <c:pt idx="654">
                  <c:v>4.5076142184607253E-3</c:v>
                </c:pt>
                <c:pt idx="655">
                  <c:v>5.6682078944598514E-3</c:v>
                </c:pt>
                <c:pt idx="656">
                  <c:v>1.4895732645022017E-3</c:v>
                </c:pt>
                <c:pt idx="657">
                  <c:v>4.8258461533801427E-3</c:v>
                </c:pt>
                <c:pt idx="658">
                  <c:v>3.6964063773462928E-3</c:v>
                </c:pt>
                <c:pt idx="659">
                  <c:v>0</c:v>
                </c:pt>
                <c:pt idx="660">
                  <c:v>1.4133409425509714E-3</c:v>
                </c:pt>
                <c:pt idx="661">
                  <c:v>-6.1408087464335286E-5</c:v>
                </c:pt>
                <c:pt idx="662">
                  <c:v>-2.2132063626488958E-3</c:v>
                </c:pt>
                <c:pt idx="663">
                  <c:v>8.6405538036066366E-3</c:v>
                </c:pt>
                <c:pt idx="664">
                  <c:v>-1.4043659765002278E-3</c:v>
                </c:pt>
                <c:pt idx="665">
                  <c:v>7.1842013713808751E-3</c:v>
                </c:pt>
                <c:pt idx="666">
                  <c:v>-1.274774810686236E-3</c:v>
                </c:pt>
                <c:pt idx="667">
                  <c:v>-1.5197109395765061E-3</c:v>
                </c:pt>
                <c:pt idx="668">
                  <c:v>3.7646531802267755E-3</c:v>
                </c:pt>
                <c:pt idx="669">
                  <c:v>-3.8863298853715417E-3</c:v>
                </c:pt>
                <c:pt idx="670">
                  <c:v>-1.5831459191639275E-3</c:v>
                </c:pt>
                <c:pt idx="671">
                  <c:v>6.0936595491435758E-5</c:v>
                </c:pt>
                <c:pt idx="672">
                  <c:v>-1.463504133403872E-3</c:v>
                </c:pt>
                <c:pt idx="673">
                  <c:v>1.8899563619874673E-3</c:v>
                </c:pt>
                <c:pt idx="674">
                  <c:v>-1.2182493771546202E-4</c:v>
                </c:pt>
                <c:pt idx="675">
                  <c:v>6.2547645846445267E-3</c:v>
                </c:pt>
                <c:pt idx="676">
                  <c:v>1.4518180518754945E-3</c:v>
                </c:pt>
                <c:pt idx="677">
                  <c:v>6.5072230581007685E-3</c:v>
                </c:pt>
                <c:pt idx="678">
                  <c:v>0</c:v>
                </c:pt>
                <c:pt idx="679">
                  <c:v>1.8600191364404374E-3</c:v>
                </c:pt>
                <c:pt idx="680">
                  <c:v>3.351289791262159E-3</c:v>
                </c:pt>
                <c:pt idx="681">
                  <c:v>0</c:v>
                </c:pt>
                <c:pt idx="682">
                  <c:v>-9.5636588281618358E-4</c:v>
                </c:pt>
                <c:pt idx="683">
                  <c:v>-2.2151055245288637E-3</c:v>
                </c:pt>
                <c:pt idx="684">
                  <c:v>0</c:v>
                </c:pt>
                <c:pt idx="685">
                  <c:v>0</c:v>
                </c:pt>
                <c:pt idx="686">
                  <c:v>1.497230403964937E-3</c:v>
                </c:pt>
                <c:pt idx="687">
                  <c:v>5.9842613943375089E-5</c:v>
                </c:pt>
                <c:pt idx="688">
                  <c:v>0</c:v>
                </c:pt>
                <c:pt idx="689">
                  <c:v>-2.3965022553517623E-3</c:v>
                </c:pt>
                <c:pt idx="690">
                  <c:v>9.1357554345047887E-3</c:v>
                </c:pt>
                <c:pt idx="691">
                  <c:v>-3.3937694447280088E-3</c:v>
                </c:pt>
                <c:pt idx="692">
                  <c:v>-7.7835382780648823E-3</c:v>
                </c:pt>
                <c:pt idx="693">
                  <c:v>0</c:v>
                </c:pt>
                <c:pt idx="694">
                  <c:v>-7.2995226537619605E-3</c:v>
                </c:pt>
                <c:pt idx="695">
                  <c:v>-5.9513140977693257E-3</c:v>
                </c:pt>
                <c:pt idx="696">
                  <c:v>-7.0291539685571648E-3</c:v>
                </c:pt>
                <c:pt idx="697">
                  <c:v>-5.7824964274788785E-3</c:v>
                </c:pt>
                <c:pt idx="698">
                  <c:v>-7.7416544950107769E-3</c:v>
                </c:pt>
                <c:pt idx="699">
                  <c:v>-8.4915595159190949E-3</c:v>
                </c:pt>
                <c:pt idx="700">
                  <c:v>-3.7629351337712855E-4</c:v>
                </c:pt>
                <c:pt idx="701">
                  <c:v>-5.472228015420643E-3</c:v>
                </c:pt>
                <c:pt idx="702">
                  <c:v>0</c:v>
                </c:pt>
                <c:pt idx="703">
                  <c:v>-5.5657597349660888E-3</c:v>
                </c:pt>
                <c:pt idx="704">
                  <c:v>2.9132382858349055E-3</c:v>
                </c:pt>
                <c:pt idx="705">
                  <c:v>0</c:v>
                </c:pt>
                <c:pt idx="706">
                  <c:v>0</c:v>
                </c:pt>
                <c:pt idx="707">
                  <c:v>-1.0297573832814232E-2</c:v>
                </c:pt>
                <c:pt idx="708">
                  <c:v>6.2420584840784049E-3</c:v>
                </c:pt>
                <c:pt idx="709">
                  <c:v>5.8877698496441668E-3</c:v>
                </c:pt>
                <c:pt idx="710">
                  <c:v>6.3121350818013536E-5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1.8287881496112249E-3</c:v>
                </c:pt>
                <c:pt idx="720">
                  <c:v>2.0769746585905602E-3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-1.4438855114713408E-2</c:v>
                </c:pt>
                <c:pt idx="732">
                  <c:v>0</c:v>
                </c:pt>
                <c:pt idx="733">
                  <c:v>0</c:v>
                </c:pt>
                <c:pt idx="734">
                  <c:v>-5.3084451989858722E-3</c:v>
                </c:pt>
                <c:pt idx="735">
                  <c:v>-1.6044671798707178E-3</c:v>
                </c:pt>
                <c:pt idx="736">
                  <c:v>1.2510535289486736E-2</c:v>
                </c:pt>
                <c:pt idx="737">
                  <c:v>0</c:v>
                </c:pt>
                <c:pt idx="738">
                  <c:v>-4.8962041029790588E-3</c:v>
                </c:pt>
                <c:pt idx="739">
                  <c:v>9.5791641862379498E-3</c:v>
                </c:pt>
                <c:pt idx="740">
                  <c:v>-1.3899420989314656E-3</c:v>
                </c:pt>
                <c:pt idx="741">
                  <c:v>-3.7941065334347947E-4</c:v>
                </c:pt>
                <c:pt idx="742">
                  <c:v>-2.2161024677286459E-3</c:v>
                </c:pt>
                <c:pt idx="743">
                  <c:v>3.353902843321752E-3</c:v>
                </c:pt>
                <c:pt idx="744">
                  <c:v>4.0350600110813E-3</c:v>
                </c:pt>
                <c:pt idx="745">
                  <c:v>0</c:v>
                </c:pt>
                <c:pt idx="746">
                  <c:v>-4.4054250374214081E-4</c:v>
                </c:pt>
                <c:pt idx="747">
                  <c:v>-3.3418486916431535E-3</c:v>
                </c:pt>
                <c:pt idx="748">
                  <c:v>-6.3161219032607617E-5</c:v>
                </c:pt>
                <c:pt idx="749">
                  <c:v>-1.8950759666334677E-4</c:v>
                </c:pt>
                <c:pt idx="750">
                  <c:v>-1.8970538128892515E-3</c:v>
                </c:pt>
                <c:pt idx="751">
                  <c:v>-1.8990346630901652E-4</c:v>
                </c:pt>
                <c:pt idx="752">
                  <c:v>1.0756431167764815E-3</c:v>
                </c:pt>
                <c:pt idx="753">
                  <c:v>1.5797292470411649E-3</c:v>
                </c:pt>
                <c:pt idx="754">
                  <c:v>6.5450202175106279E-3</c:v>
                </c:pt>
                <c:pt idx="755">
                  <c:v>4.5062036447106593E-3</c:v>
                </c:pt>
                <c:pt idx="756">
                  <c:v>-6.2447310102320403E-5</c:v>
                </c:pt>
                <c:pt idx="757">
                  <c:v>3.1798511689789788E-3</c:v>
                </c:pt>
                <c:pt idx="758">
                  <c:v>-6.225293368953446E-5</c:v>
                </c:pt>
                <c:pt idx="759">
                  <c:v>0</c:v>
                </c:pt>
                <c:pt idx="760">
                  <c:v>-4.5549637297662045E-3</c:v>
                </c:pt>
                <c:pt idx="761">
                  <c:v>-1.564700679117494E-3</c:v>
                </c:pt>
                <c:pt idx="762">
                  <c:v>0</c:v>
                </c:pt>
                <c:pt idx="763">
                  <c:v>-4.6459149362460556E-3</c:v>
                </c:pt>
                <c:pt idx="764">
                  <c:v>-4.3515346312946726E-3</c:v>
                </c:pt>
                <c:pt idx="765">
                  <c:v>-3.735954954799343E-3</c:v>
                </c:pt>
                <c:pt idx="766">
                  <c:v>4.872964741874629E-3</c:v>
                </c:pt>
                <c:pt idx="767">
                  <c:v>-7.5409881769029725E-3</c:v>
                </c:pt>
                <c:pt idx="768">
                  <c:v>-6.445253797837034E-3</c:v>
                </c:pt>
                <c:pt idx="769">
                  <c:v>-2.9492872567454189E-3</c:v>
                </c:pt>
                <c:pt idx="770">
                  <c:v>8.1215474385901449E-3</c:v>
                </c:pt>
                <c:pt idx="771">
                  <c:v>1.145767152716355E-3</c:v>
                </c:pt>
                <c:pt idx="772">
                  <c:v>-1.9103418952824218E-3</c:v>
                </c:pt>
                <c:pt idx="773">
                  <c:v>0</c:v>
                </c:pt>
                <c:pt idx="774">
                  <c:v>-4.1516362764405738E-3</c:v>
                </c:pt>
                <c:pt idx="775">
                  <c:v>-3.5264358668403617E-3</c:v>
                </c:pt>
                <c:pt idx="776">
                  <c:v>0</c:v>
                </c:pt>
                <c:pt idx="777">
                  <c:v>-2.5695381396592768E-4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1.2704055439185636E-2</c:v>
                </c:pt>
                <c:pt idx="782">
                  <c:v>9.7845050402416804E-3</c:v>
                </c:pt>
                <c:pt idx="783">
                  <c:v>6.0124186881226624E-3</c:v>
                </c:pt>
                <c:pt idx="784">
                  <c:v>3.8638961197015416E-3</c:v>
                </c:pt>
                <c:pt idx="785">
                  <c:v>-2.4883359381906755E-4</c:v>
                </c:pt>
                <c:pt idx="786">
                  <c:v>-6.2235501137487576E-4</c:v>
                </c:pt>
                <c:pt idx="787">
                  <c:v>1.4930018325419231E-3</c:v>
                </c:pt>
                <c:pt idx="788">
                  <c:v>-4.4232698353060991E-3</c:v>
                </c:pt>
                <c:pt idx="789">
                  <c:v>-1.1176106784644001E-2</c:v>
                </c:pt>
                <c:pt idx="790">
                  <c:v>-6.3159226504289328E-4</c:v>
                </c:pt>
                <c:pt idx="791">
                  <c:v>-3.6077130177571172E-3</c:v>
                </c:pt>
                <c:pt idx="792">
                  <c:v>0</c:v>
                </c:pt>
                <c:pt idx="793">
                  <c:v>-6.7438861012656618E-3</c:v>
                </c:pt>
                <c:pt idx="794">
                  <c:v>4.9668976283368639E-3</c:v>
                </c:pt>
                <c:pt idx="795">
                  <c:v>-6.1805287696030872E-3</c:v>
                </c:pt>
                <c:pt idx="796">
                  <c:v>-6.3916142043590055E-5</c:v>
                </c:pt>
                <c:pt idx="797">
                  <c:v>-4.4201090509468979E-3</c:v>
                </c:pt>
                <c:pt idx="798">
                  <c:v>-4.5042222731312065E-3</c:v>
                </c:pt>
                <c:pt idx="799">
                  <c:v>-4.2655012001370993E-3</c:v>
                </c:pt>
                <c:pt idx="800">
                  <c:v>-4.4138718940326463E-3</c:v>
                </c:pt>
                <c:pt idx="801">
                  <c:v>4.5433971840263508E-3</c:v>
                </c:pt>
                <c:pt idx="802">
                  <c:v>6.4756354240120271E-5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6.840501634815312E-3</c:v>
                </c:pt>
                <c:pt idx="807">
                  <c:v>0</c:v>
                </c:pt>
                <c:pt idx="808">
                  <c:v>0</c:v>
                </c:pt>
                <c:pt idx="809">
                  <c:v>-3.1563039504782821E-3</c:v>
                </c:pt>
                <c:pt idx="810">
                  <c:v>-6.2777282828803118E-3</c:v>
                </c:pt>
                <c:pt idx="811">
                  <c:v>-1.4943315648226023E-3</c:v>
                </c:pt>
                <c:pt idx="812">
                  <c:v>6.5017392175353408E-5</c:v>
                </c:pt>
                <c:pt idx="813">
                  <c:v>1.1313434823827585E-2</c:v>
                </c:pt>
                <c:pt idx="814">
                  <c:v>-4.7037684588009734E-3</c:v>
                </c:pt>
                <c:pt idx="815">
                  <c:v>8.4252998633992209E-3</c:v>
                </c:pt>
                <c:pt idx="816">
                  <c:v>-1.9215372356945997E-4</c:v>
                </c:pt>
                <c:pt idx="817">
                  <c:v>0</c:v>
                </c:pt>
                <c:pt idx="818">
                  <c:v>0</c:v>
                </c:pt>
                <c:pt idx="819">
                  <c:v>-3.2722752242841137E-3</c:v>
                </c:pt>
                <c:pt idx="820">
                  <c:v>5.3839381430220963E-3</c:v>
                </c:pt>
                <c:pt idx="821">
                  <c:v>-5.8339108308446252E-3</c:v>
                </c:pt>
                <c:pt idx="822">
                  <c:v>1.4109468913376099E-2</c:v>
                </c:pt>
                <c:pt idx="823">
                  <c:v>-2.2213064063353995E-3</c:v>
                </c:pt>
                <c:pt idx="824">
                  <c:v>1.7774396858808723E-3</c:v>
                </c:pt>
                <c:pt idx="825">
                  <c:v>-3.6216959878148823E-3</c:v>
                </c:pt>
                <c:pt idx="826">
                  <c:v>6.3651697930755687E-5</c:v>
                </c:pt>
                <c:pt idx="827">
                  <c:v>0</c:v>
                </c:pt>
                <c:pt idx="828">
                  <c:v>7.7352655538367211E-3</c:v>
                </c:pt>
                <c:pt idx="829">
                  <c:v>0</c:v>
                </c:pt>
                <c:pt idx="830">
                  <c:v>7.5505297995633576E-3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1.7399308009847573E-2</c:v>
                </c:pt>
                <c:pt idx="837">
                  <c:v>7.9153657627986096E-3</c:v>
                </c:pt>
                <c:pt idx="838">
                  <c:v>8.1563541830976579E-3</c:v>
                </c:pt>
                <c:pt idx="839">
                  <c:v>8.150496413398621E-3</c:v>
                </c:pt>
                <c:pt idx="840">
                  <c:v>0</c:v>
                </c:pt>
                <c:pt idx="841">
                  <c:v>-3.9763879361436648E-3</c:v>
                </c:pt>
                <c:pt idx="842">
                  <c:v>2.2311342809846822E-3</c:v>
                </c:pt>
                <c:pt idx="843">
                  <c:v>-4.5882717538513664E-3</c:v>
                </c:pt>
                <c:pt idx="844">
                  <c:v>2.4778666774076777E-3</c:v>
                </c:pt>
                <c:pt idx="845">
                  <c:v>0</c:v>
                </c:pt>
                <c:pt idx="846">
                  <c:v>2.2910898723096473E-3</c:v>
                </c:pt>
                <c:pt idx="847">
                  <c:v>-1.8068479586604559E-4</c:v>
                </c:pt>
                <c:pt idx="848">
                  <c:v>-6.1021849021760909E-3</c:v>
                </c:pt>
                <c:pt idx="849">
                  <c:v>-7.8814154250991017E-4</c:v>
                </c:pt>
                <c:pt idx="850">
                  <c:v>-1.8211624046366105E-3</c:v>
                </c:pt>
                <c:pt idx="851">
                  <c:v>-1.0334661547813804E-3</c:v>
                </c:pt>
                <c:pt idx="852">
                  <c:v>0</c:v>
                </c:pt>
                <c:pt idx="853">
                  <c:v>-4.2585551974383867E-4</c:v>
                </c:pt>
                <c:pt idx="854">
                  <c:v>-6.0851309843161271E-5</c:v>
                </c:pt>
                <c:pt idx="855">
                  <c:v>3.8870379946344086E-3</c:v>
                </c:pt>
                <c:pt idx="856">
                  <c:v>8.570791239582657E-3</c:v>
                </c:pt>
                <c:pt idx="857">
                  <c:v>7.8422384017472896E-3</c:v>
                </c:pt>
                <c:pt idx="858">
                  <c:v>-1.1336178535679103E-3</c:v>
                </c:pt>
                <c:pt idx="859">
                  <c:v>6.5646169516493072E-4</c:v>
                </c:pt>
                <c:pt idx="860">
                  <c:v>5.3678467277623652E-4</c:v>
                </c:pt>
                <c:pt idx="861">
                  <c:v>-1.8501392881614773E-3</c:v>
                </c:pt>
                <c:pt idx="862">
                  <c:v>9.9858176432142641E-3</c:v>
                </c:pt>
                <c:pt idx="863">
                  <c:v>-5.8724254532864046E-3</c:v>
                </c:pt>
                <c:pt idx="864">
                  <c:v>0</c:v>
                </c:pt>
                <c:pt idx="865">
                  <c:v>-5.1892395233910241E-3</c:v>
                </c:pt>
                <c:pt idx="866">
                  <c:v>-3.2945011678271667E-3</c:v>
                </c:pt>
                <c:pt idx="867">
                  <c:v>7.0549138719592534E-3</c:v>
                </c:pt>
                <c:pt idx="868">
                  <c:v>-1.9082837206029278E-3</c:v>
                </c:pt>
                <c:pt idx="869">
                  <c:v>-3.7076947151148897E-3</c:v>
                </c:pt>
                <c:pt idx="870">
                  <c:v>0</c:v>
                </c:pt>
                <c:pt idx="871">
                  <c:v>-1.7389744435628684E-3</c:v>
                </c:pt>
                <c:pt idx="872">
                  <c:v>-1.5616556720522089E-3</c:v>
                </c:pt>
                <c:pt idx="873">
                  <c:v>1.4619707238586301E-2</c:v>
                </c:pt>
                <c:pt idx="874">
                  <c:v>1.893827872653327E-3</c:v>
                </c:pt>
                <c:pt idx="875">
                  <c:v>1.7722121840642792E-3</c:v>
                </c:pt>
                <c:pt idx="876">
                  <c:v>-5.3133395588374026E-4</c:v>
                </c:pt>
                <c:pt idx="877">
                  <c:v>1.418962535639437E-2</c:v>
                </c:pt>
                <c:pt idx="878">
                  <c:v>-5.3707075972597969E-3</c:v>
                </c:pt>
                <c:pt idx="879">
                  <c:v>7.5225593101487754E-3</c:v>
                </c:pt>
                <c:pt idx="880">
                  <c:v>5.7927521075703051E-3</c:v>
                </c:pt>
                <c:pt idx="881">
                  <c:v>8.6839548507036957E-3</c:v>
                </c:pt>
                <c:pt idx="882">
                  <c:v>3.4350489832241267E-4</c:v>
                </c:pt>
                <c:pt idx="883">
                  <c:v>3.0862458056868667E-3</c:v>
                </c:pt>
                <c:pt idx="884">
                  <c:v>3.9297257052571402E-3</c:v>
                </c:pt>
                <c:pt idx="885">
                  <c:v>3.9143433897014714E-3</c:v>
                </c:pt>
                <c:pt idx="886">
                  <c:v>1.4144674060461314E-3</c:v>
                </c:pt>
                <c:pt idx="887">
                  <c:v>-7.0924295148528504E-3</c:v>
                </c:pt>
                <c:pt idx="888">
                  <c:v>-6.3978282893676049E-3</c:v>
                </c:pt>
                <c:pt idx="889">
                  <c:v>-2.9843915630872572E-3</c:v>
                </c:pt>
                <c:pt idx="890">
                  <c:v>-5.5331553271663111E-3</c:v>
                </c:pt>
                <c:pt idx="891">
                  <c:v>-2.3724803536303565E-3</c:v>
                </c:pt>
                <c:pt idx="892">
                  <c:v>0</c:v>
                </c:pt>
                <c:pt idx="893">
                  <c:v>-5.693717450050928E-3</c:v>
                </c:pt>
                <c:pt idx="894">
                  <c:v>-4.0868809803702739E-3</c:v>
                </c:pt>
                <c:pt idx="895">
                  <c:v>1.9287536298691654E-3</c:v>
                </c:pt>
                <c:pt idx="896">
                  <c:v>-2.6895882435763333E-3</c:v>
                </c:pt>
                <c:pt idx="897">
                  <c:v>1.9886536354391518E-3</c:v>
                </c:pt>
                <c:pt idx="898">
                  <c:v>-2.7500675592430522E-3</c:v>
                </c:pt>
                <c:pt idx="899">
                  <c:v>-5.699695190485043E-3</c:v>
                </c:pt>
                <c:pt idx="900">
                  <c:v>-6.9183967522519962E-3</c:v>
                </c:pt>
                <c:pt idx="901">
                  <c:v>-4.8774781443921313E-3</c:v>
                </c:pt>
                <c:pt idx="902">
                  <c:v>1.0734616616507316E-2</c:v>
                </c:pt>
                <c:pt idx="903">
                  <c:v>-1.6530881081768685E-3</c:v>
                </c:pt>
                <c:pt idx="904">
                  <c:v>-2.3637867974398658E-4</c:v>
                </c:pt>
                <c:pt idx="905">
                  <c:v>-2.9555194540526993E-4</c:v>
                </c:pt>
                <c:pt idx="906">
                  <c:v>-4.1391952812829479E-4</c:v>
                </c:pt>
                <c:pt idx="907">
                  <c:v>-3.7923724048622284E-3</c:v>
                </c:pt>
                <c:pt idx="908">
                  <c:v>3.7923724048621759E-3</c:v>
                </c:pt>
                <c:pt idx="909">
                  <c:v>6.3084252483255401E-3</c:v>
                </c:pt>
                <c:pt idx="910">
                  <c:v>-7.6432375770194537E-4</c:v>
                </c:pt>
                <c:pt idx="911">
                  <c:v>-1.000382582619998E-3</c:v>
                </c:pt>
                <c:pt idx="912">
                  <c:v>3.1742326205547867E-3</c:v>
                </c:pt>
                <c:pt idx="913">
                  <c:v>0</c:v>
                </c:pt>
                <c:pt idx="914">
                  <c:v>6.4350286409081241E-3</c:v>
                </c:pt>
                <c:pt idx="915">
                  <c:v>-2.9160470273414436E-4</c:v>
                </c:pt>
                <c:pt idx="916">
                  <c:v>-2.862235080011339E-3</c:v>
                </c:pt>
                <c:pt idx="917">
                  <c:v>9.3159334587023402E-3</c:v>
                </c:pt>
                <c:pt idx="918">
                  <c:v>1.6792615197199939E-3</c:v>
                </c:pt>
                <c:pt idx="919">
                  <c:v>1.0016778243471429E-2</c:v>
                </c:pt>
                <c:pt idx="920">
                  <c:v>-2.3512555635103092E-3</c:v>
                </c:pt>
                <c:pt idx="921">
                  <c:v>7.4362543793506245E-3</c:v>
                </c:pt>
                <c:pt idx="922">
                  <c:v>4.6622781746078045E-3</c:v>
                </c:pt>
                <c:pt idx="923">
                  <c:v>6.7839030026031893E-3</c:v>
                </c:pt>
                <c:pt idx="924">
                  <c:v>3.5993515041382439E-3</c:v>
                </c:pt>
                <c:pt idx="925">
                  <c:v>2.5790550290149873E-3</c:v>
                </c:pt>
                <c:pt idx="926">
                  <c:v>8.9550574070866422E-4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-3.2500308782385801E-3</c:v>
                </c:pt>
                <c:pt idx="931">
                  <c:v>-4.4438267475722035E-3</c:v>
                </c:pt>
                <c:pt idx="932">
                  <c:v>-1.5233154797653391E-3</c:v>
                </c:pt>
                <c:pt idx="933">
                  <c:v>-6.7777466587848703E-4</c:v>
                </c:pt>
                <c:pt idx="934">
                  <c:v>-2.0360846353103274E-3</c:v>
                </c:pt>
                <c:pt idx="935">
                  <c:v>-3.6299739252325159E-3</c:v>
                </c:pt>
                <c:pt idx="936">
                  <c:v>0</c:v>
                </c:pt>
                <c:pt idx="937">
                  <c:v>0</c:v>
                </c:pt>
                <c:pt idx="938">
                  <c:v>-1.5922664723189586E-3</c:v>
                </c:pt>
                <c:pt idx="939">
                  <c:v>-1.5948058287072037E-3</c:v>
                </c:pt>
                <c:pt idx="940">
                  <c:v>1.1223335131463922E-2</c:v>
                </c:pt>
                <c:pt idx="941">
                  <c:v>-6.9572383909075773E-3</c:v>
                </c:pt>
                <c:pt idx="942">
                  <c:v>-7.6349296865358511E-3</c:v>
                </c:pt>
                <c:pt idx="943">
                  <c:v>-1.1794285670083473E-2</c:v>
                </c:pt>
                <c:pt idx="944">
                  <c:v>-6.4447054426419841E-3</c:v>
                </c:pt>
                <c:pt idx="945">
                  <c:v>-7.7184338273756049E-3</c:v>
                </c:pt>
                <c:pt idx="946">
                  <c:v>-8.7254415149476735E-3</c:v>
                </c:pt>
                <c:pt idx="947">
                  <c:v>-3.0838596376951272E-3</c:v>
                </c:pt>
                <c:pt idx="948">
                  <c:v>-2.3786880863773526E-3</c:v>
                </c:pt>
                <c:pt idx="949">
                  <c:v>-3.6384281586570384E-3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6.7296207283298361E-3</c:v>
                </c:pt>
                <c:pt idx="954">
                  <c:v>3.3183249221358522E-3</c:v>
                </c:pt>
                <c:pt idx="955">
                  <c:v>6.5052191891640763E-4</c:v>
                </c:pt>
                <c:pt idx="956">
                  <c:v>0</c:v>
                </c:pt>
                <c:pt idx="957">
                  <c:v>9.1217345736772978E-3</c:v>
                </c:pt>
                <c:pt idx="958">
                  <c:v>-6.0522557455468242E-3</c:v>
                </c:pt>
                <c:pt idx="959">
                  <c:v>1.0086287349632782E-2</c:v>
                </c:pt>
                <c:pt idx="960">
                  <c:v>-7.555162002664771E-3</c:v>
                </c:pt>
                <c:pt idx="961">
                  <c:v>5.8787219675508034E-5</c:v>
                </c:pt>
                <c:pt idx="962">
                  <c:v>4.2236233374747913E-3</c:v>
                </c:pt>
                <c:pt idx="963">
                  <c:v>1.8130250309424253E-3</c:v>
                </c:pt>
                <c:pt idx="964">
                  <c:v>-6.4295527830845935E-4</c:v>
                </c:pt>
                <c:pt idx="965">
                  <c:v>-4.5122992556892571E-3</c:v>
                </c:pt>
                <c:pt idx="966">
                  <c:v>-4.7687824028506158E-3</c:v>
                </c:pt>
                <c:pt idx="967">
                  <c:v>5.9427670410913437E-3</c:v>
                </c:pt>
                <c:pt idx="968">
                  <c:v>-9.6676065385777523E-3</c:v>
                </c:pt>
                <c:pt idx="969">
                  <c:v>-1.1847639371705937E-4</c:v>
                </c:pt>
                <c:pt idx="970">
                  <c:v>1.1847639371712342E-4</c:v>
                </c:pt>
                <c:pt idx="971">
                  <c:v>5.6115212669683419E-3</c:v>
                </c:pt>
                <c:pt idx="972">
                  <c:v>-4.0726041239529699E-3</c:v>
                </c:pt>
                <c:pt idx="973">
                  <c:v>-5.5750099914385447E-3</c:v>
                </c:pt>
                <c:pt idx="974">
                  <c:v>-1.0115736782391085E-3</c:v>
                </c:pt>
                <c:pt idx="975">
                  <c:v>4.8699466719247311E-3</c:v>
                </c:pt>
                <c:pt idx="976">
                  <c:v>4.9642558067951427E-3</c:v>
                </c:pt>
                <c:pt idx="977">
                  <c:v>5.0570494695083359E-3</c:v>
                </c:pt>
                <c:pt idx="978">
                  <c:v>1.2821435619438663E-2</c:v>
                </c:pt>
                <c:pt idx="979">
                  <c:v>-6.2736191823668163E-3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-5.7269908750382627E-3</c:v>
                </c:pt>
                <c:pt idx="984">
                  <c:v>3.5686117375718675E-3</c:v>
                </c:pt>
                <c:pt idx="985">
                  <c:v>-1.577978761727509E-3</c:v>
                </c:pt>
                <c:pt idx="986">
                  <c:v>6.9942582733629518E-3</c:v>
                </c:pt>
                <c:pt idx="987">
                  <c:v>-5.4162795116354011E-3</c:v>
                </c:pt>
                <c:pt idx="988">
                  <c:v>-2.3361756910374827E-4</c:v>
                </c:pt>
                <c:pt idx="989">
                  <c:v>1.0343517170724075E-2</c:v>
                </c:pt>
                <c:pt idx="990">
                  <c:v>-3.8808007233576106E-3</c:v>
                </c:pt>
                <c:pt idx="991">
                  <c:v>-3.4881728292968312E-3</c:v>
                </c:pt>
                <c:pt idx="992">
                  <c:v>-1.5736561603897645E-3</c:v>
                </c:pt>
                <c:pt idx="993">
                  <c:v>8.9426297130441243E-3</c:v>
                </c:pt>
                <c:pt idx="994">
                  <c:v>2.7710443779439251E-3</c:v>
                </c:pt>
                <c:pt idx="995">
                  <c:v>5.2898007433591744E-3</c:v>
                </c:pt>
                <c:pt idx="996">
                  <c:v>5.6041777599819013E-3</c:v>
                </c:pt>
                <c:pt idx="997">
                  <c:v>2.4490970521488867E-3</c:v>
                </c:pt>
                <c:pt idx="998">
                  <c:v>2.6700768597146614E-3</c:v>
                </c:pt>
                <c:pt idx="999">
                  <c:v>1.7044428935821379E-2</c:v>
                </c:pt>
                <c:pt idx="1000">
                  <c:v>-9.4863431683638738E-4</c:v>
                </c:pt>
                <c:pt idx="1001">
                  <c:v>3.3491487893295827E-4</c:v>
                </c:pt>
                <c:pt idx="1002">
                  <c:v>-4.3066147828204103E-3</c:v>
                </c:pt>
                <c:pt idx="1003">
                  <c:v>0</c:v>
                </c:pt>
                <c:pt idx="1004">
                  <c:v>-2.2445438972704462E-3</c:v>
                </c:pt>
                <c:pt idx="1005">
                  <c:v>-4.7864494343441274E-3</c:v>
                </c:pt>
                <c:pt idx="1006">
                  <c:v>-3.109367346717652E-3</c:v>
                </c:pt>
                <c:pt idx="1007">
                  <c:v>0</c:v>
                </c:pt>
                <c:pt idx="1008">
                  <c:v>-8.4968991432106779E-4</c:v>
                </c:pt>
                <c:pt idx="1009">
                  <c:v>-8.504125012899459E-4</c:v>
                </c:pt>
                <c:pt idx="1010">
                  <c:v>-4.6617480671533474E-3</c:v>
                </c:pt>
                <c:pt idx="1011">
                  <c:v>-7.9808463932824693E-4</c:v>
                </c:pt>
                <c:pt idx="1012">
                  <c:v>1.7972677738683281E-2</c:v>
                </c:pt>
                <c:pt idx="1013">
                  <c:v>-6.6314731052395477E-3</c:v>
                </c:pt>
                <c:pt idx="1014">
                  <c:v>5.0057755192884808E-3</c:v>
                </c:pt>
                <c:pt idx="1015">
                  <c:v>2.8012792143266218E-3</c:v>
                </c:pt>
                <c:pt idx="1016">
                  <c:v>6.5800716978142923E-3</c:v>
                </c:pt>
                <c:pt idx="1017">
                  <c:v>1.0554676979059262E-3</c:v>
                </c:pt>
                <c:pt idx="1018">
                  <c:v>9.1193601838203443E-3</c:v>
                </c:pt>
                <c:pt idx="1019">
                  <c:v>6.9083009544456796E-3</c:v>
                </c:pt>
                <c:pt idx="1020">
                  <c:v>2.1513180367354411E-2</c:v>
                </c:pt>
                <c:pt idx="1021">
                  <c:v>-4.7169898781387982E-3</c:v>
                </c:pt>
                <c:pt idx="1022">
                  <c:v>-6.7387516120935714E-3</c:v>
                </c:pt>
                <c:pt idx="1023">
                  <c:v>0</c:v>
                </c:pt>
                <c:pt idx="1024">
                  <c:v>0</c:v>
                </c:pt>
                <c:pt idx="1025">
                  <c:v>1.9551226691176059E-2</c:v>
                </c:pt>
                <c:pt idx="1026">
                  <c:v>-5.4252566450645953E-3</c:v>
                </c:pt>
                <c:pt idx="1027">
                  <c:v>9.7654952902797715E-3</c:v>
                </c:pt>
                <c:pt idx="1028">
                  <c:v>1.0246260463817021E-2</c:v>
                </c:pt>
                <c:pt idx="1029">
                  <c:v>-5.2290317024968297E-4</c:v>
                </c:pt>
                <c:pt idx="1030">
                  <c:v>-3.1387319780592382E-4</c:v>
                </c:pt>
                <c:pt idx="1031">
                  <c:v>-4.7099459226931283E-4</c:v>
                </c:pt>
                <c:pt idx="1032">
                  <c:v>8.4960506884314505E-3</c:v>
                </c:pt>
                <c:pt idx="1033">
                  <c:v>0</c:v>
                </c:pt>
                <c:pt idx="1034">
                  <c:v>1.319946980204216E-2</c:v>
                </c:pt>
                <c:pt idx="1035">
                  <c:v>0</c:v>
                </c:pt>
                <c:pt idx="1036">
                  <c:v>6.6876222395698178E-3</c:v>
                </c:pt>
                <c:pt idx="1037">
                  <c:v>4.9738721026433242E-3</c:v>
                </c:pt>
                <c:pt idx="1038">
                  <c:v>5.0500056823160836E-3</c:v>
                </c:pt>
                <c:pt idx="1039">
                  <c:v>7.9773646342321484E-3</c:v>
                </c:pt>
                <c:pt idx="1040">
                  <c:v>0</c:v>
                </c:pt>
                <c:pt idx="1041">
                  <c:v>4.2940582269092809E-2</c:v>
                </c:pt>
                <c:pt idx="1042">
                  <c:v>-4.991131923918566E-3</c:v>
                </c:pt>
                <c:pt idx="1043">
                  <c:v>0</c:v>
                </c:pt>
                <c:pt idx="1044">
                  <c:v>0</c:v>
                </c:pt>
                <c:pt idx="1045">
                  <c:v>-1.8696671854429994E-2</c:v>
                </c:pt>
                <c:pt idx="1046">
                  <c:v>-4.5692466555905089E-3</c:v>
                </c:pt>
                <c:pt idx="1047">
                  <c:v>7.4083498402355615E-3</c:v>
                </c:pt>
                <c:pt idx="1048">
                  <c:v>-1.1256785614261139E-2</c:v>
                </c:pt>
                <c:pt idx="1049">
                  <c:v>-5.1543951159274308E-3</c:v>
                </c:pt>
                <c:pt idx="1050">
                  <c:v>-5.5307946363628013E-3</c:v>
                </c:pt>
                <c:pt idx="1051">
                  <c:v>-4.9588120346566915E-3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-5.2863559231480601E-3</c:v>
                </c:pt>
                <c:pt idx="1058">
                  <c:v>0</c:v>
                </c:pt>
                <c:pt idx="1059">
                  <c:v>1.1842771892215017E-2</c:v>
                </c:pt>
                <c:pt idx="1060">
                  <c:v>-2.9935638601043263E-4</c:v>
                </c:pt>
                <c:pt idx="1061">
                  <c:v>-4.9901444657317818E-5</c:v>
                </c:pt>
                <c:pt idx="1062">
                  <c:v>1.8197604474941908E-2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-9.6014918172865078E-3</c:v>
                </c:pt>
                <c:pt idx="1070">
                  <c:v>-4.9476783029596382E-5</c:v>
                </c:pt>
                <c:pt idx="1071">
                  <c:v>0</c:v>
                </c:pt>
                <c:pt idx="1072">
                  <c:v>0</c:v>
                </c:pt>
                <c:pt idx="1073">
                  <c:v>-7.3496879485687146E-3</c:v>
                </c:pt>
                <c:pt idx="1074">
                  <c:v>-1.8958297436408645E-3</c:v>
                </c:pt>
                <c:pt idx="1075">
                  <c:v>3.9942084509268587E-4</c:v>
                </c:pt>
                <c:pt idx="1076">
                  <c:v>4.7806475193793172E-3</c:v>
                </c:pt>
                <c:pt idx="1077">
                  <c:v>-1.1930209696573027E-3</c:v>
                </c:pt>
                <c:pt idx="1078">
                  <c:v>9.7508630130019574E-3</c:v>
                </c:pt>
                <c:pt idx="1079">
                  <c:v>-4.4340436740765963E-4</c:v>
                </c:pt>
                <c:pt idx="1080">
                  <c:v>-6.2283938371271242E-3</c:v>
                </c:pt>
                <c:pt idx="1081">
                  <c:v>7.7548485737807373E-3</c:v>
                </c:pt>
                <c:pt idx="1082">
                  <c:v>-5.9060932910821764E-4</c:v>
                </c:pt>
                <c:pt idx="1083">
                  <c:v>2.7579918612060758E-2</c:v>
                </c:pt>
                <c:pt idx="1084">
                  <c:v>0</c:v>
                </c:pt>
                <c:pt idx="1085">
                  <c:v>-1.3986241974739952E-2</c:v>
                </c:pt>
                <c:pt idx="1086">
                  <c:v>2.5130806527804975E-2</c:v>
                </c:pt>
                <c:pt idx="1087">
                  <c:v>-1.1048783699584487E-2</c:v>
                </c:pt>
                <c:pt idx="1088">
                  <c:v>-9.9623029581635686E-3</c:v>
                </c:pt>
                <c:pt idx="1089">
                  <c:v>2.6348715352552017E-2</c:v>
                </c:pt>
                <c:pt idx="1090">
                  <c:v>-3.7286178891032268E-3</c:v>
                </c:pt>
                <c:pt idx="1091">
                  <c:v>-9.4576062868882853E-5</c:v>
                </c:pt>
                <c:pt idx="1092">
                  <c:v>-8.6440813704150039E-3</c:v>
                </c:pt>
                <c:pt idx="1093">
                  <c:v>-5.5006954760004724E-3</c:v>
                </c:pt>
                <c:pt idx="1094">
                  <c:v>-1.8723450583762731E-3</c:v>
                </c:pt>
                <c:pt idx="1095">
                  <c:v>-3.8034758545677015E-3</c:v>
                </c:pt>
                <c:pt idx="1096">
                  <c:v>-1.6897196672473246E-3</c:v>
                </c:pt>
                <c:pt idx="1097">
                  <c:v>-4.8319683032425069E-5</c:v>
                </c:pt>
                <c:pt idx="1098">
                  <c:v>-1.5958607734419996E-3</c:v>
                </c:pt>
                <c:pt idx="1099">
                  <c:v>-4.5597944636652865E-3</c:v>
                </c:pt>
                <c:pt idx="1100">
                  <c:v>-3.8483131985263684E-3</c:v>
                </c:pt>
                <c:pt idx="1101">
                  <c:v>0</c:v>
                </c:pt>
                <c:pt idx="1102">
                  <c:v>5.5485394952600421E-3</c:v>
                </c:pt>
                <c:pt idx="1103">
                  <c:v>-2.9651255167094577E-3</c:v>
                </c:pt>
                <c:pt idx="1104">
                  <c:v>4.1900178527066685E-2</c:v>
                </c:pt>
                <c:pt idx="1105">
                  <c:v>-3.0390186327393489E-3</c:v>
                </c:pt>
                <c:pt idx="1106">
                  <c:v>-9.9292597134879972E-3</c:v>
                </c:pt>
                <c:pt idx="1107">
                  <c:v>0</c:v>
                </c:pt>
                <c:pt idx="1108">
                  <c:v>-2.5570617209743334E-3</c:v>
                </c:pt>
                <c:pt idx="1109">
                  <c:v>-1.2335137724976397E-3</c:v>
                </c:pt>
                <c:pt idx="1110">
                  <c:v>-4.5677388263712952E-3</c:v>
                </c:pt>
                <c:pt idx="1111">
                  <c:v>-4.770082135858542E-4</c:v>
                </c:pt>
                <c:pt idx="1112">
                  <c:v>-1.3368347658134674E-3</c:v>
                </c:pt>
                <c:pt idx="1113">
                  <c:v>9.5506430066589685E-4</c:v>
                </c:pt>
                <c:pt idx="1114">
                  <c:v>5.7260105587024674E-4</c:v>
                </c:pt>
                <c:pt idx="1115">
                  <c:v>2.0967365317979226E-3</c:v>
                </c:pt>
                <c:pt idx="1116">
                  <c:v>2.4723066840978956E-3</c:v>
                </c:pt>
                <c:pt idx="1117">
                  <c:v>-5.95339076494925E-3</c:v>
                </c:pt>
                <c:pt idx="1118">
                  <c:v>7.1398275602684103E-3</c:v>
                </c:pt>
                <c:pt idx="1119">
                  <c:v>2.3213407870546036E-3</c:v>
                </c:pt>
                <c:pt idx="1120">
                  <c:v>-3.3178530767936716E-3</c:v>
                </c:pt>
                <c:pt idx="1121">
                  <c:v>-6.173865748310772E-4</c:v>
                </c:pt>
                <c:pt idx="1122">
                  <c:v>1.2745039169253321E-2</c:v>
                </c:pt>
                <c:pt idx="1123">
                  <c:v>-6.3522152191211783E-3</c:v>
                </c:pt>
                <c:pt idx="1124">
                  <c:v>1.7268030096117402E-2</c:v>
                </c:pt>
                <c:pt idx="1125">
                  <c:v>4.6394024458102715E-5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-1.1149843764562163E-2</c:v>
                </c:pt>
                <c:pt idx="1131">
                  <c:v>-8.9174670917726434E-4</c:v>
                </c:pt>
                <c:pt idx="1132">
                  <c:v>0</c:v>
                </c:pt>
                <c:pt idx="1133">
                  <c:v>4.2637993611265093E-3</c:v>
                </c:pt>
                <c:pt idx="1134">
                  <c:v>2.2883839525134303E-3</c:v>
                </c:pt>
                <c:pt idx="1135">
                  <c:v>-1.4471444768147175E-3</c:v>
                </c:pt>
                <c:pt idx="1136">
                  <c:v>-9.8151488331194741E-4</c:v>
                </c:pt>
                <c:pt idx="1137">
                  <c:v>-4.6401620600193426E-3</c:v>
                </c:pt>
                <c:pt idx="1138">
                  <c:v>6.2754854007501431E-3</c:v>
                </c:pt>
                <c:pt idx="1139">
                  <c:v>-1.0743397347888822E-3</c:v>
                </c:pt>
                <c:pt idx="1140">
                  <c:v>2.3340501680105762E-3</c:v>
                </c:pt>
                <c:pt idx="1141">
                  <c:v>-5.7046820750816353E-3</c:v>
                </c:pt>
                <c:pt idx="1142">
                  <c:v>7.288730114096832E-3</c:v>
                </c:pt>
                <c:pt idx="1143">
                  <c:v>-9.3148905249495584E-4</c:v>
                </c:pt>
                <c:pt idx="1144">
                  <c:v>1.8621112405470958E-3</c:v>
                </c:pt>
                <c:pt idx="1145">
                  <c:v>5.6581173118660762E-3</c:v>
                </c:pt>
                <c:pt idx="1146">
                  <c:v>2.8943931559475444E-2</c:v>
                </c:pt>
                <c:pt idx="1147">
                  <c:v>-1.3661043863590639E-2</c:v>
                </c:pt>
                <c:pt idx="1148">
                  <c:v>-7.0846103850342864E-3</c:v>
                </c:pt>
                <c:pt idx="1149">
                  <c:v>0</c:v>
                </c:pt>
                <c:pt idx="1150">
                  <c:v>-7.1351604296538322E-3</c:v>
                </c:pt>
                <c:pt idx="1151">
                  <c:v>-6.6747258099183037E-3</c:v>
                </c:pt>
                <c:pt idx="1152">
                  <c:v>1.1927467924705526E-2</c:v>
                </c:pt>
                <c:pt idx="1153">
                  <c:v>-8.6772445127613219E-3</c:v>
                </c:pt>
                <c:pt idx="1154">
                  <c:v>-2.8782341953419088E-3</c:v>
                </c:pt>
                <c:pt idx="1155">
                  <c:v>-1.1629260526803003E-3</c:v>
                </c:pt>
                <c:pt idx="1156">
                  <c:v>-1.9101312616671229E-3</c:v>
                </c:pt>
                <c:pt idx="1157">
                  <c:v>1.6098044001810478E-2</c:v>
                </c:pt>
                <c:pt idx="1158">
                  <c:v>-4.9221526797722783E-3</c:v>
                </c:pt>
                <c:pt idx="1159">
                  <c:v>3.1309017702358796E-3</c:v>
                </c:pt>
                <c:pt idx="1160">
                  <c:v>1.2404384472491001E-3</c:v>
                </c:pt>
                <c:pt idx="1161">
                  <c:v>8.7197967846361867E-4</c:v>
                </c:pt>
                <c:pt idx="1162">
                  <c:v>-3.3543971717190685E-3</c:v>
                </c:pt>
                <c:pt idx="1163">
                  <c:v>-6.8817674543110545E-3</c:v>
                </c:pt>
                <c:pt idx="1164">
                  <c:v>0</c:v>
                </c:pt>
                <c:pt idx="1165">
                  <c:v>-2.3664257151416335E-3</c:v>
                </c:pt>
                <c:pt idx="1166">
                  <c:v>1.5351229205758756E-2</c:v>
                </c:pt>
                <c:pt idx="1167">
                  <c:v>-2.6568957452568678E-3</c:v>
                </c:pt>
                <c:pt idx="1168">
                  <c:v>7.3578468729129905E-3</c:v>
                </c:pt>
                <c:pt idx="1169">
                  <c:v>-6.2575854498556314E-3</c:v>
                </c:pt>
                <c:pt idx="1170">
                  <c:v>-3.7182443168780137E-3</c:v>
                </c:pt>
                <c:pt idx="1171">
                  <c:v>-6.5982474940127428E-3</c:v>
                </c:pt>
                <c:pt idx="1172">
                  <c:v>-7.4346330088236557E-3</c:v>
                </c:pt>
                <c:pt idx="1173">
                  <c:v>-2.1009882369478088E-3</c:v>
                </c:pt>
                <c:pt idx="1174">
                  <c:v>6.1968748101881039E-3</c:v>
                </c:pt>
                <c:pt idx="1175">
                  <c:v>0</c:v>
                </c:pt>
                <c:pt idx="1176">
                  <c:v>0</c:v>
                </c:pt>
                <c:pt idx="1177">
                  <c:v>-3.5363677448231891E-3</c:v>
                </c:pt>
                <c:pt idx="1178">
                  <c:v>6.5237653758276051E-4</c:v>
                </c:pt>
                <c:pt idx="1179">
                  <c:v>3.1626462341225788E-3</c:v>
                </c:pt>
                <c:pt idx="1180">
                  <c:v>1.2066086483413878E-3</c:v>
                </c:pt>
                <c:pt idx="1181">
                  <c:v>5.2272583463881467E-3</c:v>
                </c:pt>
                <c:pt idx="1182">
                  <c:v>2.4883658754821375E-3</c:v>
                </c:pt>
                <c:pt idx="1183">
                  <c:v>2.3444513921859781E-3</c:v>
                </c:pt>
                <c:pt idx="1184">
                  <c:v>0</c:v>
                </c:pt>
                <c:pt idx="1185">
                  <c:v>1.1930985262580348E-3</c:v>
                </c:pt>
                <c:pt idx="1186">
                  <c:v>0</c:v>
                </c:pt>
                <c:pt idx="1187">
                  <c:v>1.9700828766741145E-3</c:v>
                </c:pt>
                <c:pt idx="1188">
                  <c:v>1.9220899980605253E-2</c:v>
                </c:pt>
                <c:pt idx="1189">
                  <c:v>-1.7975917118065487E-3</c:v>
                </c:pt>
                <c:pt idx="1190">
                  <c:v>-1.0172107872804603E-2</c:v>
                </c:pt>
                <c:pt idx="1191">
                  <c:v>0</c:v>
                </c:pt>
                <c:pt idx="1192">
                  <c:v>-4.965276116164802E-3</c:v>
                </c:pt>
                <c:pt idx="1193">
                  <c:v>-8.5762638991327324E-3</c:v>
                </c:pt>
                <c:pt idx="1194">
                  <c:v>-9.2123445482022472E-5</c:v>
                </c:pt>
                <c:pt idx="1195">
                  <c:v>2.3005439427666425E-3</c:v>
                </c:pt>
                <c:pt idx="1196">
                  <c:v>1.6319078537199137E-2</c:v>
                </c:pt>
                <c:pt idx="1197">
                  <c:v>-6.3955947936114935E-3</c:v>
                </c:pt>
                <c:pt idx="1198">
                  <c:v>9.9611436706821856E-3</c:v>
                </c:pt>
                <c:pt idx="1199">
                  <c:v>-2.9779384006964949E-3</c:v>
                </c:pt>
                <c:pt idx="1200">
                  <c:v>7.4282840164816471E-3</c:v>
                </c:pt>
                <c:pt idx="1201">
                  <c:v>-7.2927306195317738E-3</c:v>
                </c:pt>
                <c:pt idx="1202">
                  <c:v>-3.615165659149303E-4</c:v>
                </c:pt>
                <c:pt idx="1203">
                  <c:v>-3.2595438339329125E-3</c:v>
                </c:pt>
                <c:pt idx="1204">
                  <c:v>1.1765637110927612E-2</c:v>
                </c:pt>
                <c:pt idx="1205">
                  <c:v>-1.8840000189787908E-3</c:v>
                </c:pt>
                <c:pt idx="1206">
                  <c:v>0</c:v>
                </c:pt>
                <c:pt idx="1207">
                  <c:v>6.4447054426419632E-3</c:v>
                </c:pt>
                <c:pt idx="1208">
                  <c:v>1.2037719637265141E-3</c:v>
                </c:pt>
                <c:pt idx="1209">
                  <c:v>1.9721372406097861E-2</c:v>
                </c:pt>
                <c:pt idx="1210">
                  <c:v>-1.8803162721295061E-3</c:v>
                </c:pt>
                <c:pt idx="1211">
                  <c:v>0</c:v>
                </c:pt>
                <c:pt idx="1212">
                  <c:v>-7.6009240969387966E-3</c:v>
                </c:pt>
                <c:pt idx="1213">
                  <c:v>-3.9772026442186983E-3</c:v>
                </c:pt>
                <c:pt idx="1214">
                  <c:v>1.0045022343104146E-2</c:v>
                </c:pt>
                <c:pt idx="1215">
                  <c:v>-7.3476362861153001E-3</c:v>
                </c:pt>
                <c:pt idx="1216">
                  <c:v>5.3291178948477744E-3</c:v>
                </c:pt>
                <c:pt idx="1217">
                  <c:v>-7.0970741564563098E-3</c:v>
                </c:pt>
                <c:pt idx="1218">
                  <c:v>-5.3671756067400107E-3</c:v>
                </c:pt>
                <c:pt idx="1219">
                  <c:v>-7.1864080565947012E-3</c:v>
                </c:pt>
                <c:pt idx="1220">
                  <c:v>-3.5901847116406723E-3</c:v>
                </c:pt>
                <c:pt idx="1221">
                  <c:v>-3.4226558969729952E-3</c:v>
                </c:pt>
                <c:pt idx="1222">
                  <c:v>-1.5801714387569E-3</c:v>
                </c:pt>
                <c:pt idx="1223">
                  <c:v>-4.971414469777571E-4</c:v>
                </c:pt>
                <c:pt idx="1224">
                  <c:v>0</c:v>
                </c:pt>
                <c:pt idx="1225">
                  <c:v>6.3268259521881269E-4</c:v>
                </c:pt>
                <c:pt idx="1226">
                  <c:v>6.0804150851718796E-3</c:v>
                </c:pt>
                <c:pt idx="1227">
                  <c:v>2.9592453106858192E-3</c:v>
                </c:pt>
                <c:pt idx="1228">
                  <c:v>1.3430330182456234E-4</c:v>
                </c:pt>
                <c:pt idx="1229">
                  <c:v>4.1990591493817099E-3</c:v>
                </c:pt>
                <c:pt idx="1230">
                  <c:v>2.94293901940543E-2</c:v>
                </c:pt>
                <c:pt idx="1231">
                  <c:v>-5.3382068046130722E-3</c:v>
                </c:pt>
                <c:pt idx="1232">
                  <c:v>-5.191870478775602E-3</c:v>
                </c:pt>
                <c:pt idx="1233">
                  <c:v>0</c:v>
                </c:pt>
                <c:pt idx="1234">
                  <c:v>-4.3838569177864599E-3</c:v>
                </c:pt>
                <c:pt idx="1235">
                  <c:v>-4.6238275127382326E-3</c:v>
                </c:pt>
                <c:pt idx="1236">
                  <c:v>2.6697285093501034E-2</c:v>
                </c:pt>
                <c:pt idx="1237">
                  <c:v>-1.1584309359943132E-2</c:v>
                </c:pt>
                <c:pt idx="1238">
                  <c:v>0</c:v>
                </c:pt>
                <c:pt idx="1239">
                  <c:v>0</c:v>
                </c:pt>
                <c:pt idx="1240">
                  <c:v>-2.4376453980702478E-3</c:v>
                </c:pt>
                <c:pt idx="1241">
                  <c:v>1.359210605813499E-2</c:v>
                </c:pt>
                <c:pt idx="1242">
                  <c:v>-6.9028273575147811E-3</c:v>
                </c:pt>
                <c:pt idx="1243">
                  <c:v>-1.8199155729406724E-3</c:v>
                </c:pt>
                <c:pt idx="1244">
                  <c:v>-8.674531580727879E-5</c:v>
                </c:pt>
                <c:pt idx="1245">
                  <c:v>-2.4754100321959793E-3</c:v>
                </c:pt>
                <c:pt idx="1246">
                  <c:v>1.4589976938947367E-2</c:v>
                </c:pt>
                <c:pt idx="1247">
                  <c:v>-5.7587507122052713E-3</c:v>
                </c:pt>
                <c:pt idx="1248">
                  <c:v>1.1058361372114326E-2</c:v>
                </c:pt>
                <c:pt idx="1249">
                  <c:v>-2.3471684732954451E-3</c:v>
                </c:pt>
                <c:pt idx="1250">
                  <c:v>-1.1970417401331421E-3</c:v>
                </c:pt>
                <c:pt idx="1251">
                  <c:v>-2.4412715296092393E-3</c:v>
                </c:pt>
                <c:pt idx="1252">
                  <c:v>-3.6946383910084709E-3</c:v>
                </c:pt>
                <c:pt idx="1253">
                  <c:v>5.108732428206625E-3</c:v>
                </c:pt>
                <c:pt idx="1254">
                  <c:v>-2.4867102507295353E-3</c:v>
                </c:pt>
                <c:pt idx="1255">
                  <c:v>-2.9664044451940151E-3</c:v>
                </c:pt>
                <c:pt idx="1256">
                  <c:v>1.584724448367103E-2</c:v>
                </c:pt>
                <c:pt idx="1257">
                  <c:v>-1.4642425060820597E-2</c:v>
                </c:pt>
                <c:pt idx="1258">
                  <c:v>-2.4973102322221885E-3</c:v>
                </c:pt>
                <c:pt idx="1259">
                  <c:v>-3.7144257279048357E-3</c:v>
                </c:pt>
                <c:pt idx="1260">
                  <c:v>-3.6414120348166271E-3</c:v>
                </c:pt>
                <c:pt idx="1261">
                  <c:v>-4.3959941089441127E-3</c:v>
                </c:pt>
                <c:pt idx="1262">
                  <c:v>-1.5715723320172763E-3</c:v>
                </c:pt>
                <c:pt idx="1263">
                  <c:v>5.1420716403206175E-3</c:v>
                </c:pt>
                <c:pt idx="1264">
                  <c:v>-7.5478641966964148E-3</c:v>
                </c:pt>
                <c:pt idx="1265">
                  <c:v>-8.7090939738579815E-3</c:v>
                </c:pt>
                <c:pt idx="1266">
                  <c:v>-4.605038247809912E-3</c:v>
                </c:pt>
                <c:pt idx="1267">
                  <c:v>-5.0277074162048139E-3</c:v>
                </c:pt>
                <c:pt idx="1268">
                  <c:v>-3.7090870363007326E-3</c:v>
                </c:pt>
                <c:pt idx="1269">
                  <c:v>3.7536910640516693E-3</c:v>
                </c:pt>
                <c:pt idx="1270">
                  <c:v>-2.6797693571154464E-3</c:v>
                </c:pt>
                <c:pt idx="1271">
                  <c:v>-7.4967244463063449E-3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-1.0008008360218099E-2</c:v>
                </c:pt>
                <c:pt idx="1279">
                  <c:v>-6.7586338193222932E-3</c:v>
                </c:pt>
                <c:pt idx="1280">
                  <c:v>-7.7926249044360041E-4</c:v>
                </c:pt>
                <c:pt idx="1281">
                  <c:v>0</c:v>
                </c:pt>
                <c:pt idx="1282">
                  <c:v>-2.2035541212229847E-3</c:v>
                </c:pt>
                <c:pt idx="1283">
                  <c:v>2.8453438196069086E-3</c:v>
                </c:pt>
                <c:pt idx="1284">
                  <c:v>-5.6527184687329181E-3</c:v>
                </c:pt>
                <c:pt idx="1285">
                  <c:v>-8.0979596182168354E-3</c:v>
                </c:pt>
                <c:pt idx="1286">
                  <c:v>-5.7779388180311825E-3</c:v>
                </c:pt>
                <c:pt idx="1287">
                  <c:v>-5.576527490567083E-3</c:v>
                </c:pt>
                <c:pt idx="1288">
                  <c:v>-1.879875933726383E-4</c:v>
                </c:pt>
                <c:pt idx="1289">
                  <c:v>-7.6433493125680121E-3</c:v>
                </c:pt>
                <c:pt idx="1290">
                  <c:v>-1.4209591498146458E-4</c:v>
                </c:pt>
                <c:pt idx="1291">
                  <c:v>-3.0361994954867734E-3</c:v>
                </c:pt>
                <c:pt idx="1292">
                  <c:v>3.2730148043350594E-3</c:v>
                </c:pt>
                <c:pt idx="1293">
                  <c:v>1.0083485521889398E-2</c:v>
                </c:pt>
                <c:pt idx="1294">
                  <c:v>-7.5039868449489338E-4</c:v>
                </c:pt>
                <c:pt idx="1295">
                  <c:v>6.4071305352009274E-3</c:v>
                </c:pt>
                <c:pt idx="1296">
                  <c:v>1.6768367616257485E-3</c:v>
                </c:pt>
                <c:pt idx="1297">
                  <c:v>4.3651968637354382E-3</c:v>
                </c:pt>
                <c:pt idx="1298">
                  <c:v>0</c:v>
                </c:pt>
                <c:pt idx="1299">
                  <c:v>-5.3895962828026337E-3</c:v>
                </c:pt>
                <c:pt idx="1300">
                  <c:v>4.9261183360557815E-3</c:v>
                </c:pt>
                <c:pt idx="1301">
                  <c:v>-2.5994537220168056E-3</c:v>
                </c:pt>
                <c:pt idx="1302">
                  <c:v>-1.6280966498989733E-3</c:v>
                </c:pt>
                <c:pt idx="1303">
                  <c:v>-2.0038686016653848E-3</c:v>
                </c:pt>
                <c:pt idx="1304">
                  <c:v>-2.7992908645983603E-4</c:v>
                </c:pt>
                <c:pt idx="1305">
                  <c:v>-2.0084548660536184E-3</c:v>
                </c:pt>
                <c:pt idx="1306">
                  <c:v>-6.5478698378013968E-4</c:v>
                </c:pt>
                <c:pt idx="1307">
                  <c:v>1.384587468008891E-2</c:v>
                </c:pt>
                <c:pt idx="1308">
                  <c:v>1.5215439687629854E-3</c:v>
                </c:pt>
                <c:pt idx="1309">
                  <c:v>3.4953813815338979E-3</c:v>
                </c:pt>
                <c:pt idx="1310">
                  <c:v>0</c:v>
                </c:pt>
                <c:pt idx="1311">
                  <c:v>-1.8381513378368276E-3</c:v>
                </c:pt>
                <c:pt idx="1312">
                  <c:v>7.3780780583133365E-3</c:v>
                </c:pt>
                <c:pt idx="1313">
                  <c:v>2.5991214102868776E-3</c:v>
                </c:pt>
                <c:pt idx="1314">
                  <c:v>5.9932074961934678E-3</c:v>
                </c:pt>
                <c:pt idx="1315">
                  <c:v>-1.1289781679364093E-2</c:v>
                </c:pt>
                <c:pt idx="1316">
                  <c:v>7.3437509325278375E-3</c:v>
                </c:pt>
                <c:pt idx="1317">
                  <c:v>-3.3686925834147648E-3</c:v>
                </c:pt>
                <c:pt idx="1318">
                  <c:v>-1.3232645493671067E-3</c:v>
                </c:pt>
                <c:pt idx="1319">
                  <c:v>4.5556089903140097E-3</c:v>
                </c:pt>
                <c:pt idx="1320">
                  <c:v>4.9985232676861906E-4</c:v>
                </c:pt>
                <c:pt idx="1321">
                  <c:v>1.4526968234765429E-3</c:v>
                </c:pt>
                <c:pt idx="1322">
                  <c:v>1.7223409959563991E-3</c:v>
                </c:pt>
                <c:pt idx="1323">
                  <c:v>2.3520908256483173E-3</c:v>
                </c:pt>
                <c:pt idx="1324">
                  <c:v>6.7746090254456942E-4</c:v>
                </c:pt>
                <c:pt idx="1325">
                  <c:v>-1.0210421561268203E-2</c:v>
                </c:pt>
                <c:pt idx="1326">
                  <c:v>-2.8319573122262509E-3</c:v>
                </c:pt>
                <c:pt idx="1327">
                  <c:v>4.74583349451048E-3</c:v>
                </c:pt>
                <c:pt idx="1328">
                  <c:v>-5.1575914781388649E-3</c:v>
                </c:pt>
                <c:pt idx="1329">
                  <c:v>1.0515152533782841E-2</c:v>
                </c:pt>
                <c:pt idx="1330">
                  <c:v>3.3001092313407351E-3</c:v>
                </c:pt>
                <c:pt idx="1331">
                  <c:v>-3.1597716199426316E-4</c:v>
                </c:pt>
                <c:pt idx="1332">
                  <c:v>-9.4853097741571049E-4</c:v>
                </c:pt>
                <c:pt idx="1333">
                  <c:v>-1.8077461973574723E-4</c:v>
                </c:pt>
                <c:pt idx="1334">
                  <c:v>8.1322856203183843E-4</c:v>
                </c:pt>
                <c:pt idx="1335">
                  <c:v>-5.4340576592710509E-3</c:v>
                </c:pt>
                <c:pt idx="1336">
                  <c:v>1.1108215006765534E-2</c:v>
                </c:pt>
                <c:pt idx="1337">
                  <c:v>4.2569463608791566E-3</c:v>
                </c:pt>
                <c:pt idx="1338">
                  <c:v>-1.8797839308756974E-3</c:v>
                </c:pt>
                <c:pt idx="1339">
                  <c:v>5.8069578464298261E-3</c:v>
                </c:pt>
                <c:pt idx="1340">
                  <c:v>1.7799933500021936E-3</c:v>
                </c:pt>
                <c:pt idx="1341">
                  <c:v>9.3322970888161014E-4</c:v>
                </c:pt>
                <c:pt idx="1342">
                  <c:v>2.2627957388928672E-3</c:v>
                </c:pt>
                <c:pt idx="1343">
                  <c:v>-2.1739621241945971E-3</c:v>
                </c:pt>
                <c:pt idx="1344">
                  <c:v>1.148168939248698E-2</c:v>
                </c:pt>
                <c:pt idx="1345">
                  <c:v>5.4734674141719069E-3</c:v>
                </c:pt>
                <c:pt idx="1346">
                  <c:v>5.4002395848180198E-3</c:v>
                </c:pt>
                <c:pt idx="1347">
                  <c:v>1.9092256081542059E-3</c:v>
                </c:pt>
                <c:pt idx="1348">
                  <c:v>3.591600390409397E-3</c:v>
                </c:pt>
                <c:pt idx="1349">
                  <c:v>2.5883280918515858E-3</c:v>
                </c:pt>
                <c:pt idx="1350">
                  <c:v>9.904188558558897E-4</c:v>
                </c:pt>
                <c:pt idx="1351">
                  <c:v>-4.7889299194525106E-3</c:v>
                </c:pt>
                <c:pt idx="1352">
                  <c:v>0</c:v>
                </c:pt>
                <c:pt idx="1353">
                  <c:v>6.6379554080914166E-3</c:v>
                </c:pt>
                <c:pt idx="1354">
                  <c:v>-3.6152395734745067E-3</c:v>
                </c:pt>
                <c:pt idx="1355">
                  <c:v>6.4894827739823292E-3</c:v>
                </c:pt>
                <c:pt idx="1356">
                  <c:v>1.4670813595559769E-2</c:v>
                </c:pt>
                <c:pt idx="1357">
                  <c:v>-3.3404542785681834E-3</c:v>
                </c:pt>
                <c:pt idx="1358">
                  <c:v>1.6008408920440979E-2</c:v>
                </c:pt>
                <c:pt idx="1359">
                  <c:v>-9.0441515864085765E-3</c:v>
                </c:pt>
                <c:pt idx="1360">
                  <c:v>2.2582208442772582E-2</c:v>
                </c:pt>
                <c:pt idx="1361">
                  <c:v>-1.0873941722809463E-2</c:v>
                </c:pt>
                <c:pt idx="1362">
                  <c:v>-5.1263996236317836E-3</c:v>
                </c:pt>
                <c:pt idx="1363">
                  <c:v>7.7005104861480106E-3</c:v>
                </c:pt>
                <c:pt idx="1364">
                  <c:v>-8.4947419000376174E-3</c:v>
                </c:pt>
                <c:pt idx="1365">
                  <c:v>-6.6931606765580792E-4</c:v>
                </c:pt>
                <c:pt idx="1366">
                  <c:v>0</c:v>
                </c:pt>
                <c:pt idx="1367">
                  <c:v>1.2128057024723342E-3</c:v>
                </c:pt>
                <c:pt idx="1368">
                  <c:v>5.5849767978203117E-3</c:v>
                </c:pt>
                <c:pt idx="1369">
                  <c:v>4.3959760585837119E-3</c:v>
                </c:pt>
                <c:pt idx="1370">
                  <c:v>2.892444477626321E-3</c:v>
                </c:pt>
                <c:pt idx="1371">
                  <c:v>2.1844418784290401E-3</c:v>
                </c:pt>
                <c:pt idx="1372">
                  <c:v>4.0266304713732501E-3</c:v>
                </c:pt>
                <c:pt idx="1373">
                  <c:v>2.3345836001239938E-3</c:v>
                </c:pt>
                <c:pt idx="1374">
                  <c:v>-1.2690097288070416E-3</c:v>
                </c:pt>
                <c:pt idx="1375">
                  <c:v>1.1485016688726096E-2</c:v>
                </c:pt>
                <c:pt idx="1376">
                  <c:v>-1.214894609386649E-4</c:v>
                </c:pt>
                <c:pt idx="1377">
                  <c:v>6.4991650704674412E-3</c:v>
                </c:pt>
                <c:pt idx="1378">
                  <c:v>-3.6682496036169873E-3</c:v>
                </c:pt>
                <c:pt idx="1379">
                  <c:v>1.1803099809892853E-2</c:v>
                </c:pt>
                <c:pt idx="1380">
                  <c:v>-6.5266803586217616E-3</c:v>
                </c:pt>
                <c:pt idx="1381">
                  <c:v>0</c:v>
                </c:pt>
                <c:pt idx="1382">
                  <c:v>-3.783309672456641E-3</c:v>
                </c:pt>
                <c:pt idx="1383">
                  <c:v>-7.4879430271693774E-3</c:v>
                </c:pt>
                <c:pt idx="1384">
                  <c:v>2.1781049931112056E-2</c:v>
                </c:pt>
                <c:pt idx="1385">
                  <c:v>-1.3889946117962617E-2</c:v>
                </c:pt>
                <c:pt idx="1386">
                  <c:v>7.0291294174831846E-3</c:v>
                </c:pt>
                <c:pt idx="1387">
                  <c:v>1.3999162336653041E-3</c:v>
                </c:pt>
                <c:pt idx="1388">
                  <c:v>0</c:v>
                </c:pt>
                <c:pt idx="1389">
                  <c:v>-2.4010576183674673E-3</c:v>
                </c:pt>
                <c:pt idx="1390">
                  <c:v>1.0811894135623111E-3</c:v>
                </c:pt>
                <c:pt idx="1391">
                  <c:v>4.5521781281007206E-3</c:v>
                </c:pt>
                <c:pt idx="1392">
                  <c:v>3.0233136243675556E-3</c:v>
                </c:pt>
                <c:pt idx="1393">
                  <c:v>-5.7361533955247457E-3</c:v>
                </c:pt>
                <c:pt idx="1394">
                  <c:v>-6.6535978358351873E-3</c:v>
                </c:pt>
                <c:pt idx="1395">
                  <c:v>-1.4890836839477112E-3</c:v>
                </c:pt>
                <c:pt idx="1396">
                  <c:v>8.8215817275642781E-3</c:v>
                </c:pt>
                <c:pt idx="1397">
                  <c:v>-5.203341871191234E-3</c:v>
                </c:pt>
                <c:pt idx="1398">
                  <c:v>0</c:v>
                </c:pt>
                <c:pt idx="1399">
                  <c:v>1.9827019756707559E-2</c:v>
                </c:pt>
                <c:pt idx="1400">
                  <c:v>0</c:v>
                </c:pt>
                <c:pt idx="1401">
                  <c:v>6.2750225512496829E-3</c:v>
                </c:pt>
                <c:pt idx="1402">
                  <c:v>-4.3883778598845305E-3</c:v>
                </c:pt>
                <c:pt idx="1403">
                  <c:v>-7.6075969502972119E-3</c:v>
                </c:pt>
                <c:pt idx="1404">
                  <c:v>1.2699457076267325E-2</c:v>
                </c:pt>
                <c:pt idx="1405">
                  <c:v>-2.777725226484575E-3</c:v>
                </c:pt>
                <c:pt idx="1406">
                  <c:v>-1.9590557414012351E-4</c:v>
                </c:pt>
                <c:pt idx="1407">
                  <c:v>-4.0442169890770822E-3</c:v>
                </c:pt>
                <c:pt idx="1408">
                  <c:v>-3.9026362728754368E-3</c:v>
                </c:pt>
                <c:pt idx="1409">
                  <c:v>3.666545927874014E-3</c:v>
                </c:pt>
                <c:pt idx="1410">
                  <c:v>1.4157067133066909E-3</c:v>
                </c:pt>
                <c:pt idx="1411">
                  <c:v>1.7668195962303478E-3</c:v>
                </c:pt>
                <c:pt idx="1412">
                  <c:v>1.7245438153505833E-3</c:v>
                </c:pt>
                <c:pt idx="1413">
                  <c:v>-3.5699612266023692E-3</c:v>
                </c:pt>
                <c:pt idx="1414">
                  <c:v>4.9396368276627932E-3</c:v>
                </c:pt>
                <c:pt idx="1415">
                  <c:v>3.1280547664627772E-4</c:v>
                </c:pt>
                <c:pt idx="1416">
                  <c:v>5.3027768817743579E-3</c:v>
                </c:pt>
                <c:pt idx="1417">
                  <c:v>3.1105408703713629E-4</c:v>
                </c:pt>
                <c:pt idx="1418">
                  <c:v>5.6984628840210921E-3</c:v>
                </c:pt>
                <c:pt idx="1419">
                  <c:v>2.8916851289326816E-2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-7.2363033891628811E-3</c:v>
                </c:pt>
                <c:pt idx="1425">
                  <c:v>2.3957045974817241E-2</c:v>
                </c:pt>
                <c:pt idx="1426">
                  <c:v>-1.3009885018463707E-2</c:v>
                </c:pt>
                <c:pt idx="1427">
                  <c:v>1.1901360351129636E-2</c:v>
                </c:pt>
                <c:pt idx="1428">
                  <c:v>-4.8178575940609793E-3</c:v>
                </c:pt>
                <c:pt idx="1429">
                  <c:v>1.909725962319684E-2</c:v>
                </c:pt>
                <c:pt idx="1430">
                  <c:v>-8.3446665093215282E-3</c:v>
                </c:pt>
                <c:pt idx="1431">
                  <c:v>-6.045655602009029E-3</c:v>
                </c:pt>
                <c:pt idx="1432">
                  <c:v>-2.4433597229020477E-3</c:v>
                </c:pt>
                <c:pt idx="1433">
                  <c:v>3.8843620229106141E-3</c:v>
                </c:pt>
                <c:pt idx="1434">
                  <c:v>-2.2547923870889822E-3</c:v>
                </c:pt>
                <c:pt idx="1435">
                  <c:v>-5.9384801323909683E-3</c:v>
                </c:pt>
                <c:pt idx="1436">
                  <c:v>0</c:v>
                </c:pt>
                <c:pt idx="1437">
                  <c:v>0</c:v>
                </c:pt>
                <c:pt idx="1438">
                  <c:v>-6.7981734995305378E-3</c:v>
                </c:pt>
                <c:pt idx="1439">
                  <c:v>-1.4993065735207948E-4</c:v>
                </c:pt>
                <c:pt idx="1440">
                  <c:v>5.3461069064960186E-3</c:v>
                </c:pt>
                <c:pt idx="1441">
                  <c:v>-4.7090568015726447E-3</c:v>
                </c:pt>
                <c:pt idx="1442">
                  <c:v>-2.2502259720066035E-3</c:v>
                </c:pt>
                <c:pt idx="1443">
                  <c:v>-3.3848616318644061E-3</c:v>
                </c:pt>
                <c:pt idx="1444">
                  <c:v>3.0844485616367576E-3</c:v>
                </c:pt>
                <c:pt idx="1445">
                  <c:v>4.6089074559517917E-3</c:v>
                </c:pt>
                <c:pt idx="1446">
                  <c:v>0</c:v>
                </c:pt>
                <c:pt idx="1447">
                  <c:v>1.1855128904302079E-2</c:v>
                </c:pt>
                <c:pt idx="1448">
                  <c:v>1.8470290590176278E-4</c:v>
                </c:pt>
                <c:pt idx="1449">
                  <c:v>-2.737092994476917E-3</c:v>
                </c:pt>
                <c:pt idx="1450">
                  <c:v>1.251442590069537E-2</c:v>
                </c:pt>
                <c:pt idx="1451">
                  <c:v>-5.4282179867329037E-3</c:v>
                </c:pt>
                <c:pt idx="1452">
                  <c:v>3.4270478256735626E-2</c:v>
                </c:pt>
                <c:pt idx="1453">
                  <c:v>-1.8145803777893963E-2</c:v>
                </c:pt>
                <c:pt idx="1454">
                  <c:v>-1.0440444787318317E-2</c:v>
                </c:pt>
                <c:pt idx="1455">
                  <c:v>-3.6569088153781612E-5</c:v>
                </c:pt>
                <c:pt idx="1456">
                  <c:v>0</c:v>
                </c:pt>
                <c:pt idx="1457">
                  <c:v>3.8876054133695194E-2</c:v>
                </c:pt>
                <c:pt idx="1458">
                  <c:v>-1.6849448869716496E-2</c:v>
                </c:pt>
                <c:pt idx="1459">
                  <c:v>-1.7888127697384841E-4</c:v>
                </c:pt>
                <c:pt idx="1460">
                  <c:v>0</c:v>
                </c:pt>
                <c:pt idx="1461">
                  <c:v>-1.006876786404946E-2</c:v>
                </c:pt>
                <c:pt idx="1462">
                  <c:v>-4.2375246763712467E-3</c:v>
                </c:pt>
                <c:pt idx="1463">
                  <c:v>-5.2401866635561588E-3</c:v>
                </c:pt>
                <c:pt idx="1464">
                  <c:v>-3.2159068791747969E-3</c:v>
                </c:pt>
                <c:pt idx="1465">
                  <c:v>-4.6594474627649129E-3</c:v>
                </c:pt>
                <c:pt idx="1466">
                  <c:v>-7.7525491651016572E-3</c:v>
                </c:pt>
                <c:pt idx="1467">
                  <c:v>5.1381685910308669E-3</c:v>
                </c:pt>
                <c:pt idx="1468">
                  <c:v>-4.3972357226958894E-3</c:v>
                </c:pt>
                <c:pt idx="1469">
                  <c:v>-7.4068587545837649E-5</c:v>
                </c:pt>
                <c:pt idx="1470">
                  <c:v>-3.7847911599051755E-3</c:v>
                </c:pt>
                <c:pt idx="1471">
                  <c:v>0</c:v>
                </c:pt>
                <c:pt idx="1472">
                  <c:v>-2.7921020316793743E-3</c:v>
                </c:pt>
                <c:pt idx="1473">
                  <c:v>-4.8581881119676741E-3</c:v>
                </c:pt>
                <c:pt idx="1474">
                  <c:v>-3.3020667902457111E-3</c:v>
                </c:pt>
                <c:pt idx="1475">
                  <c:v>-3.3130065691869886E-3</c:v>
                </c:pt>
                <c:pt idx="1476">
                  <c:v>-1.1319474475819204E-3</c:v>
                </c:pt>
                <c:pt idx="1477">
                  <c:v>1.1262225802858657E-2</c:v>
                </c:pt>
                <c:pt idx="1478">
                  <c:v>-7.7573511980192035E-3</c:v>
                </c:pt>
                <c:pt idx="1479">
                  <c:v>-4.5625161629749165E-3</c:v>
                </c:pt>
                <c:pt idx="1480">
                  <c:v>-3.3692371597055654E-3</c:v>
                </c:pt>
                <c:pt idx="1481">
                  <c:v>7.2167014509548566E-3</c:v>
                </c:pt>
                <c:pt idx="1482">
                  <c:v>9.7836320127648322E-4</c:v>
                </c:pt>
                <c:pt idx="1483">
                  <c:v>9.5078387962788963E-3</c:v>
                </c:pt>
                <c:pt idx="1484">
                  <c:v>-5.529003923654555E-3</c:v>
                </c:pt>
                <c:pt idx="1485">
                  <c:v>8.8763496310746495E-3</c:v>
                </c:pt>
                <c:pt idx="1486">
                  <c:v>-5.5851506096599888E-3</c:v>
                </c:pt>
                <c:pt idx="1487">
                  <c:v>-7.3452586279668889E-3</c:v>
                </c:pt>
                <c:pt idx="1488">
                  <c:v>1.1927381495975414E-2</c:v>
                </c:pt>
                <c:pt idx="1489">
                  <c:v>-3.798321390912351E-3</c:v>
                </c:pt>
                <c:pt idx="1490">
                  <c:v>-5.612106917711546E-3</c:v>
                </c:pt>
                <c:pt idx="1491">
                  <c:v>-2.4793401130426018E-3</c:v>
                </c:pt>
                <c:pt idx="1492">
                  <c:v>2.2794598782235099E-2</c:v>
                </c:pt>
                <c:pt idx="1493">
                  <c:v>-9.7161670951703468E-3</c:v>
                </c:pt>
                <c:pt idx="1494">
                  <c:v>0</c:v>
                </c:pt>
                <c:pt idx="1495">
                  <c:v>-4.0174141746274206E-3</c:v>
                </c:pt>
                <c:pt idx="1496">
                  <c:v>-1.6040290672234207E-3</c:v>
                </c:pt>
                <c:pt idx="1497">
                  <c:v>1.5521416972958276E-2</c:v>
                </c:pt>
                <c:pt idx="1498">
                  <c:v>-6.305446876252791E-3</c:v>
                </c:pt>
                <c:pt idx="1499">
                  <c:v>-1.9994822820260478E-3</c:v>
                </c:pt>
                <c:pt idx="1500">
                  <c:v>9.5906305017016205E-3</c:v>
                </c:pt>
                <c:pt idx="1501">
                  <c:v>-7.3448405799160976E-4</c:v>
                </c:pt>
                <c:pt idx="1502">
                  <c:v>-7.3502392136832041E-4</c:v>
                </c:pt>
                <c:pt idx="1503">
                  <c:v>-6.380606964539127E-3</c:v>
                </c:pt>
                <c:pt idx="1504">
                  <c:v>-2.7417579235378231E-3</c:v>
                </c:pt>
                <c:pt idx="1505">
                  <c:v>-3.5681138023216639E-3</c:v>
                </c:pt>
                <c:pt idx="1506">
                  <c:v>0</c:v>
                </c:pt>
                <c:pt idx="1507">
                  <c:v>0</c:v>
                </c:pt>
                <c:pt idx="1508">
                  <c:v>-1.826144176543712E-3</c:v>
                </c:pt>
                <c:pt idx="1509">
                  <c:v>-2.8764098354389193E-3</c:v>
                </c:pt>
                <c:pt idx="1510">
                  <c:v>-6.9448633955599059E-3</c:v>
                </c:pt>
                <c:pt idx="1511">
                  <c:v>-6.5383176668591661E-3</c:v>
                </c:pt>
                <c:pt idx="1512">
                  <c:v>-4.4081393820877088E-3</c:v>
                </c:pt>
                <c:pt idx="1513">
                  <c:v>0</c:v>
                </c:pt>
                <c:pt idx="1514">
                  <c:v>-1.9044354358735622E-4</c:v>
                </c:pt>
                <c:pt idx="1515">
                  <c:v>-1.5630066274089896E-3</c:v>
                </c:pt>
                <c:pt idx="1516">
                  <c:v>1.4106256747332963E-3</c:v>
                </c:pt>
                <c:pt idx="1517">
                  <c:v>-3.5494188362260961E-3</c:v>
                </c:pt>
                <c:pt idx="1518">
                  <c:v>-1.300788307986271E-3</c:v>
                </c:pt>
                <c:pt idx="1519">
                  <c:v>-1.7625876277520293E-3</c:v>
                </c:pt>
                <c:pt idx="1520">
                  <c:v>-2.1883947074687817E-3</c:v>
                </c:pt>
                <c:pt idx="1521">
                  <c:v>-1.3076422001000042E-3</c:v>
                </c:pt>
                <c:pt idx="1522">
                  <c:v>3.8484481137900273E-5</c:v>
                </c:pt>
                <c:pt idx="1523">
                  <c:v>-5.286219938208059E-3</c:v>
                </c:pt>
                <c:pt idx="1524">
                  <c:v>-3.0222038579235402E-3</c:v>
                </c:pt>
                <c:pt idx="1525">
                  <c:v>1.2379402611464325E-2</c:v>
                </c:pt>
                <c:pt idx="1526">
                  <c:v>-7.6563865924740692E-3</c:v>
                </c:pt>
                <c:pt idx="1527">
                  <c:v>-7.5208728219748593E-3</c:v>
                </c:pt>
                <c:pt idx="1528">
                  <c:v>-7.9700375005595184E-3</c:v>
                </c:pt>
                <c:pt idx="1529">
                  <c:v>-1.0686853686591613E-2</c:v>
                </c:pt>
                <c:pt idx="1530">
                  <c:v>-2.143198153271944E-3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-3.3430205846496498E-3</c:v>
                </c:pt>
                <c:pt idx="1535">
                  <c:v>0</c:v>
                </c:pt>
                <c:pt idx="1536">
                  <c:v>5.7637047167501338E-3</c:v>
                </c:pt>
                <c:pt idx="1537">
                  <c:v>3.402844260092588E-3</c:v>
                </c:pt>
                <c:pt idx="1538">
                  <c:v>-1.6208420065238285E-3</c:v>
                </c:pt>
                <c:pt idx="1539">
                  <c:v>1.186873183992895E-4</c:v>
                </c:pt>
                <c:pt idx="1540">
                  <c:v>-5.1441348106256101E-4</c:v>
                </c:pt>
                <c:pt idx="1541">
                  <c:v>-3.4891594019941076E-3</c:v>
                </c:pt>
                <c:pt idx="1542">
                  <c:v>0</c:v>
                </c:pt>
                <c:pt idx="1543">
                  <c:v>-2.7841876230311432E-3</c:v>
                </c:pt>
                <c:pt idx="1544">
                  <c:v>-3.0316350156950802E-3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-1.159235034780228E-3</c:v>
                </c:pt>
                <c:pt idx="1551">
                  <c:v>8.4039128481393881E-3</c:v>
                </c:pt>
                <c:pt idx="1552">
                  <c:v>-4.8903741381799834E-3</c:v>
                </c:pt>
                <c:pt idx="1553">
                  <c:v>5.3662058613416679E-3</c:v>
                </c:pt>
                <c:pt idx="1554">
                  <c:v>1.1892256173223726E-4</c:v>
                </c:pt>
                <c:pt idx="1555">
                  <c:v>-2.7750798013530405E-4</c:v>
                </c:pt>
                <c:pt idx="1556">
                  <c:v>1.3075781952190967E-3</c:v>
                </c:pt>
                <c:pt idx="1557">
                  <c:v>4.6616447551620947E-3</c:v>
                </c:pt>
                <c:pt idx="1558">
                  <c:v>-3.9887105387732503E-3</c:v>
                </c:pt>
                <c:pt idx="1559">
                  <c:v>-4.3537631053246461E-4</c:v>
                </c:pt>
                <c:pt idx="1560">
                  <c:v>-2.2194048425360122E-3</c:v>
                </c:pt>
                <c:pt idx="1561">
                  <c:v>-1.4690995475418577E-3</c:v>
                </c:pt>
                <c:pt idx="1562">
                  <c:v>-1.1921082448407047E-4</c:v>
                </c:pt>
                <c:pt idx="1563">
                  <c:v>-3.822269345354041E-3</c:v>
                </c:pt>
                <c:pt idx="1564">
                  <c:v>-3.5166276649974343E-3</c:v>
                </c:pt>
                <c:pt idx="1565">
                  <c:v>-1.9634956519619675E-3</c:v>
                </c:pt>
                <c:pt idx="1566">
                  <c:v>-3.3347426391385085E-3</c:v>
                </c:pt>
                <c:pt idx="1567">
                  <c:v>-1.6513949981918628E-3</c:v>
                </c:pt>
                <c:pt idx="1568">
                  <c:v>-1.7752677650101122E-3</c:v>
                </c:pt>
                <c:pt idx="1569">
                  <c:v>-1.5357261343534006E-3</c:v>
                </c:pt>
                <c:pt idx="1570">
                  <c:v>-6.3700943702545264E-3</c:v>
                </c:pt>
                <c:pt idx="1571">
                  <c:v>-5.1418191227125508E-3</c:v>
                </c:pt>
                <c:pt idx="1572">
                  <c:v>-3.114246083592993E-3</c:v>
                </c:pt>
                <c:pt idx="1573">
                  <c:v>-4.5659362350358272E-3</c:v>
                </c:pt>
                <c:pt idx="1574">
                  <c:v>-1.8983168460641616E-3</c:v>
                </c:pt>
                <c:pt idx="1575">
                  <c:v>-2.5643160714093052E-3</c:v>
                </c:pt>
                <c:pt idx="1576">
                  <c:v>0</c:v>
                </c:pt>
                <c:pt idx="1577">
                  <c:v>4.2977048669614534E-3</c:v>
                </c:pt>
                <c:pt idx="1578">
                  <c:v>0</c:v>
                </c:pt>
                <c:pt idx="1579">
                  <c:v>-1.9812612251447087E-3</c:v>
                </c:pt>
                <c:pt idx="1580">
                  <c:v>2.8468301846533333E-3</c:v>
                </c:pt>
                <c:pt idx="1581">
                  <c:v>1.852271619745682E-3</c:v>
                </c:pt>
                <c:pt idx="1582">
                  <c:v>0</c:v>
                </c:pt>
                <c:pt idx="1583">
                  <c:v>-1.0697828538351771E-3</c:v>
                </c:pt>
                <c:pt idx="1584">
                  <c:v>-3.216232361742055E-3</c:v>
                </c:pt>
                <c:pt idx="1585">
                  <c:v>-1.4051911718710474E-3</c:v>
                </c:pt>
                <c:pt idx="1586">
                  <c:v>-3.3141419786886939E-3</c:v>
                </c:pt>
                <c:pt idx="1587">
                  <c:v>0</c:v>
                </c:pt>
                <c:pt idx="1588">
                  <c:v>9.0875919717430063E-3</c:v>
                </c:pt>
                <c:pt idx="1589">
                  <c:v>7.1294246093362027E-3</c:v>
                </c:pt>
                <c:pt idx="1590">
                  <c:v>5.9837762244547097E-3</c:v>
                </c:pt>
                <c:pt idx="1591">
                  <c:v>-4.058523915419839E-5</c:v>
                </c:pt>
                <c:pt idx="1592">
                  <c:v>4.8988943902304738E-3</c:v>
                </c:pt>
                <c:pt idx="1593">
                  <c:v>6.0563239965630246E-4</c:v>
                </c:pt>
                <c:pt idx="1594">
                  <c:v>-4.0850225667788164E-3</c:v>
                </c:pt>
                <c:pt idx="1595">
                  <c:v>-9.2425486430805209E-3</c:v>
                </c:pt>
                <c:pt idx="1596">
                  <c:v>-4.0913182798015544E-4</c:v>
                </c:pt>
                <c:pt idx="1597">
                  <c:v>1.9623079760682713E-3</c:v>
                </c:pt>
                <c:pt idx="1598">
                  <c:v>0</c:v>
                </c:pt>
                <c:pt idx="1599">
                  <c:v>-3.0678007494119846E-3</c:v>
                </c:pt>
                <c:pt idx="1600">
                  <c:v>-7.1950151075294419E-3</c:v>
                </c:pt>
                <c:pt idx="1601">
                  <c:v>-4.1271152050936192E-4</c:v>
                </c:pt>
                <c:pt idx="1602">
                  <c:v>-8.2562747735137913E-5</c:v>
                </c:pt>
                <c:pt idx="1603">
                  <c:v>-2.5214439317225563E-3</c:v>
                </c:pt>
                <c:pt idx="1604">
                  <c:v>0</c:v>
                </c:pt>
                <c:pt idx="1605">
                  <c:v>-1.655629142854618E-4</c:v>
                </c:pt>
                <c:pt idx="1606">
                  <c:v>5.9019135800593642E-3</c:v>
                </c:pt>
                <c:pt idx="1607">
                  <c:v>-4.6195173921514928E-3</c:v>
                </c:pt>
                <c:pt idx="1608">
                  <c:v>-6.8862795979366198E-3</c:v>
                </c:pt>
                <c:pt idx="1609">
                  <c:v>-4.1713654946138011E-3</c:v>
                </c:pt>
                <c:pt idx="1610">
                  <c:v>-5.4355780821089411E-4</c:v>
                </c:pt>
                <c:pt idx="1611">
                  <c:v>4.1822630231464882E-5</c:v>
                </c:pt>
                <c:pt idx="1612">
                  <c:v>0</c:v>
                </c:pt>
                <c:pt idx="1613">
                  <c:v>4.3400310163229259E-3</c:v>
                </c:pt>
                <c:pt idx="1614">
                  <c:v>0</c:v>
                </c:pt>
                <c:pt idx="1615">
                  <c:v>9.1567474973677798E-4</c:v>
                </c:pt>
                <c:pt idx="1616">
                  <c:v>0</c:v>
                </c:pt>
                <c:pt idx="1617">
                  <c:v>0</c:v>
                </c:pt>
                <c:pt idx="1618">
                  <c:v>-8.4392212097355746E-3</c:v>
                </c:pt>
                <c:pt idx="1619">
                  <c:v>1.6780635186415028E-4</c:v>
                </c:pt>
                <c:pt idx="1620">
                  <c:v>-4.1193837151221888E-3</c:v>
                </c:pt>
                <c:pt idx="1621">
                  <c:v>7.5789477312020442E-4</c:v>
                </c:pt>
                <c:pt idx="1622">
                  <c:v>-5.6559326868447553E-3</c:v>
                </c:pt>
                <c:pt idx="1623">
                  <c:v>0</c:v>
                </c:pt>
                <c:pt idx="1624">
                  <c:v>-9.5694510161506725E-3</c:v>
                </c:pt>
                <c:pt idx="1625">
                  <c:v>-6.4739020079674766E-3</c:v>
                </c:pt>
                <c:pt idx="1626">
                  <c:v>-5.8668905611362517E-3</c:v>
                </c:pt>
                <c:pt idx="1627">
                  <c:v>-7.2951819477551855E-3</c:v>
                </c:pt>
                <c:pt idx="1628">
                  <c:v>-7.4805134583834374E-3</c:v>
                </c:pt>
                <c:pt idx="1629">
                  <c:v>-8.1564722632752971E-3</c:v>
                </c:pt>
                <c:pt idx="1630">
                  <c:v>-8.0896520820986847E-3</c:v>
                </c:pt>
                <c:pt idx="1631">
                  <c:v>-1.3389569545346823E-4</c:v>
                </c:pt>
                <c:pt idx="1632">
                  <c:v>-1.4522004109173325E-2</c:v>
                </c:pt>
                <c:pt idx="1633">
                  <c:v>-9.7388591702270311E-3</c:v>
                </c:pt>
                <c:pt idx="1634">
                  <c:v>-3.7569914987800983E-3</c:v>
                </c:pt>
                <c:pt idx="1635">
                  <c:v>-3.909399022991567E-3</c:v>
                </c:pt>
                <c:pt idx="1636">
                  <c:v>-3.7397028740865702E-3</c:v>
                </c:pt>
                <c:pt idx="1637">
                  <c:v>-2.7328116315309789E-3</c:v>
                </c:pt>
                <c:pt idx="1638">
                  <c:v>-3.6709225489566484E-3</c:v>
                </c:pt>
                <c:pt idx="1639">
                  <c:v>-4.2920523085183855E-3</c:v>
                </c:pt>
                <c:pt idx="1640">
                  <c:v>1.4016074056838878E-3</c:v>
                </c:pt>
                <c:pt idx="1641">
                  <c:v>3.3558642540637523E-3</c:v>
                </c:pt>
                <c:pt idx="1642">
                  <c:v>4.4107135600857618E-3</c:v>
                </c:pt>
                <c:pt idx="1643">
                  <c:v>1.0231918551022193E-2</c:v>
                </c:pt>
                <c:pt idx="1644">
                  <c:v>3.6159783077712787E-3</c:v>
                </c:pt>
                <c:pt idx="1645">
                  <c:v>3.8760622184258542E-3</c:v>
                </c:pt>
                <c:pt idx="1646">
                  <c:v>-1.2751618450718403E-3</c:v>
                </c:pt>
                <c:pt idx="1647">
                  <c:v>-2.2811269529365002E-3</c:v>
                </c:pt>
                <c:pt idx="1648">
                  <c:v>-2.3321226016818387E-3</c:v>
                </c:pt>
                <c:pt idx="1649">
                  <c:v>5.9497930769578772E-4</c:v>
                </c:pt>
                <c:pt idx="1650">
                  <c:v>-6.4261673451749849E-3</c:v>
                </c:pt>
                <c:pt idx="1651">
                  <c:v>-1.3815653156976746E-4</c:v>
                </c:pt>
                <c:pt idx="1652">
                  <c:v>-4.8012649362993189E-3</c:v>
                </c:pt>
                <c:pt idx="1653">
                  <c:v>-1.3884068054237117E-4</c:v>
                </c:pt>
                <c:pt idx="1654">
                  <c:v>-4.1742094837970908E-3</c:v>
                </c:pt>
                <c:pt idx="1655">
                  <c:v>3.4797167827808582E-3</c:v>
                </c:pt>
                <c:pt idx="1656">
                  <c:v>-1.7615431961002688E-3</c:v>
                </c:pt>
                <c:pt idx="1657">
                  <c:v>8.2708106916000619E-3</c:v>
                </c:pt>
                <c:pt idx="1658">
                  <c:v>-4.8432945987253485E-3</c:v>
                </c:pt>
                <c:pt idx="1659">
                  <c:v>-7.9382075512285898E-3</c:v>
                </c:pt>
                <c:pt idx="1660">
                  <c:v>-1.8644541864391555E-4</c:v>
                </c:pt>
                <c:pt idx="1661">
                  <c:v>-9.3235746652828972E-5</c:v>
                </c:pt>
                <c:pt idx="1662">
                  <c:v>-1.2431261295503475E-2</c:v>
                </c:pt>
                <c:pt idx="1663">
                  <c:v>-9.0567014649165379E-3</c:v>
                </c:pt>
                <c:pt idx="1664">
                  <c:v>-2.0980362454592664E-3</c:v>
                </c:pt>
                <c:pt idx="1665">
                  <c:v>1.955128063722715E-3</c:v>
                </c:pt>
                <c:pt idx="1666">
                  <c:v>3.329214527476935E-3</c:v>
                </c:pt>
                <c:pt idx="1667">
                  <c:v>7.1440703155373434E-3</c:v>
                </c:pt>
                <c:pt idx="1668">
                  <c:v>1.1307954465415641E-3</c:v>
                </c:pt>
                <c:pt idx="1669">
                  <c:v>-3.2968327156038528E-4</c:v>
                </c:pt>
                <c:pt idx="1670">
                  <c:v>3.1980462754938261E-3</c:v>
                </c:pt>
                <c:pt idx="1671">
                  <c:v>-2.2093223549326441E-3</c:v>
                </c:pt>
                <c:pt idx="1672">
                  <c:v>-1.8841267938347322E-3</c:v>
                </c:pt>
                <c:pt idx="1673">
                  <c:v>4.7146460488328898E-5</c:v>
                </c:pt>
                <c:pt idx="1674">
                  <c:v>-1.4144605035491055E-4</c:v>
                </c:pt>
                <c:pt idx="1675">
                  <c:v>-2.7858459361115159E-3</c:v>
                </c:pt>
                <c:pt idx="1676">
                  <c:v>7.2083419703611838E-3</c:v>
                </c:pt>
                <c:pt idx="1677">
                  <c:v>-2.8206111216262397E-3</c:v>
                </c:pt>
                <c:pt idx="1678">
                  <c:v>8.9405459688093598E-4</c:v>
                </c:pt>
                <c:pt idx="1679">
                  <c:v>-5.5655270534969098E-3</c:v>
                </c:pt>
                <c:pt idx="1680">
                  <c:v>-4.7884410566357803E-3</c:v>
                </c:pt>
                <c:pt idx="1681">
                  <c:v>-4.7525128920763432E-5</c:v>
                </c:pt>
                <c:pt idx="1682">
                  <c:v>6.489991751087513E-3</c:v>
                </c:pt>
                <c:pt idx="1683">
                  <c:v>4.8517488422719426E-3</c:v>
                </c:pt>
                <c:pt idx="1684">
                  <c:v>-2.9176491285719921E-3</c:v>
                </c:pt>
                <c:pt idx="1685">
                  <c:v>-2.7371418693282407E-3</c:v>
                </c:pt>
                <c:pt idx="1686">
                  <c:v>-9.4517958482516639E-5</c:v>
                </c:pt>
                <c:pt idx="1687">
                  <c:v>-5.4023446716179235E-3</c:v>
                </c:pt>
                <c:pt idx="1688">
                  <c:v>-2.2358071297843623E-3</c:v>
                </c:pt>
                <c:pt idx="1689">
                  <c:v>2.9483116130800324E-3</c:v>
                </c:pt>
                <c:pt idx="1690">
                  <c:v>-3.3243891741110385E-4</c:v>
                </c:pt>
                <c:pt idx="1691">
                  <c:v>1.9929777878835353E-3</c:v>
                </c:pt>
                <c:pt idx="1692">
                  <c:v>-8.536470213918164E-4</c:v>
                </c:pt>
                <c:pt idx="1693">
                  <c:v>-6.6644698517858408E-3</c:v>
                </c:pt>
                <c:pt idx="1694">
                  <c:v>-3.9721523357229551E-3</c:v>
                </c:pt>
                <c:pt idx="1695">
                  <c:v>-1.0121056080920629E-2</c:v>
                </c:pt>
                <c:pt idx="1696">
                  <c:v>-2.2792861641400567E-3</c:v>
                </c:pt>
                <c:pt idx="1697">
                  <c:v>1.0240151308301953E-2</c:v>
                </c:pt>
                <c:pt idx="1698">
                  <c:v>-2.5020462458588758E-3</c:v>
                </c:pt>
                <c:pt idx="1699">
                  <c:v>0</c:v>
                </c:pt>
                <c:pt idx="1700">
                  <c:v>0</c:v>
                </c:pt>
                <c:pt idx="1701">
                  <c:v>-7.2527152849294349E-3</c:v>
                </c:pt>
                <c:pt idx="1702">
                  <c:v>-2.9120559320518349E-4</c:v>
                </c:pt>
                <c:pt idx="1703">
                  <c:v>1.3582345042219318E-3</c:v>
                </c:pt>
                <c:pt idx="1704">
                  <c:v>1.0464230506259543E-2</c:v>
                </c:pt>
                <c:pt idx="1705">
                  <c:v>-9.5987720942645549E-4</c:v>
                </c:pt>
                <c:pt idx="1706">
                  <c:v>-1.2011436330132735E-3</c:v>
                </c:pt>
                <c:pt idx="1707">
                  <c:v>7.1853154511842179E-3</c:v>
                </c:pt>
                <c:pt idx="1708">
                  <c:v>1.9090345115973167E-4</c:v>
                </c:pt>
                <c:pt idx="1709">
                  <c:v>9.2626241152520081E-3</c:v>
                </c:pt>
                <c:pt idx="1710">
                  <c:v>9.4517965448681347E-4</c:v>
                </c:pt>
                <c:pt idx="1711">
                  <c:v>8.7944696430722284E-3</c:v>
                </c:pt>
                <c:pt idx="1712">
                  <c:v>7.2313641767176584E-3</c:v>
                </c:pt>
                <c:pt idx="1713">
                  <c:v>4.4989756087719839E-3</c:v>
                </c:pt>
                <c:pt idx="1714">
                  <c:v>3.5569964746546886E-3</c:v>
                </c:pt>
                <c:pt idx="1715">
                  <c:v>-2.4931911894367186E-3</c:v>
                </c:pt>
                <c:pt idx="1716">
                  <c:v>-4.8657386482437361E-3</c:v>
                </c:pt>
                <c:pt idx="1717">
                  <c:v>1.0214505484645682E-3</c:v>
                </c:pt>
                <c:pt idx="1718">
                  <c:v>4.4912681121804408E-3</c:v>
                </c:pt>
                <c:pt idx="1719">
                  <c:v>-4.6198979010847794E-5</c:v>
                </c:pt>
                <c:pt idx="1720">
                  <c:v>0</c:v>
                </c:pt>
                <c:pt idx="1721">
                  <c:v>1.0981295307635685E-2</c:v>
                </c:pt>
                <c:pt idx="1722">
                  <c:v>2.2365757777091781E-3</c:v>
                </c:pt>
                <c:pt idx="1723">
                  <c:v>7.2232000596525025E-3</c:v>
                </c:pt>
                <c:pt idx="1724">
                  <c:v>7.7554721846484547E-3</c:v>
                </c:pt>
                <c:pt idx="1725">
                  <c:v>7.2499758150994034E-3</c:v>
                </c:pt>
                <c:pt idx="1726">
                  <c:v>5.1592357811978285E-3</c:v>
                </c:pt>
                <c:pt idx="1727">
                  <c:v>1.2856606297327194E-3</c:v>
                </c:pt>
                <c:pt idx="1728">
                  <c:v>-6.2045738562005296E-4</c:v>
                </c:pt>
                <c:pt idx="1729">
                  <c:v>8.8273513130820141E-3</c:v>
                </c:pt>
                <c:pt idx="1730">
                  <c:v>0</c:v>
                </c:pt>
                <c:pt idx="1731">
                  <c:v>3.2026701646227125E-3</c:v>
                </c:pt>
                <c:pt idx="1732">
                  <c:v>2.8867622723909247E-3</c:v>
                </c:pt>
                <c:pt idx="1733">
                  <c:v>2.834901695791041E-3</c:v>
                </c:pt>
                <c:pt idx="1734">
                  <c:v>0</c:v>
                </c:pt>
                <c:pt idx="1735">
                  <c:v>0</c:v>
                </c:pt>
                <c:pt idx="1736">
                  <c:v>1.2766038746688734E-2</c:v>
                </c:pt>
                <c:pt idx="1737">
                  <c:v>8.5631624476662626E-3</c:v>
                </c:pt>
                <c:pt idx="1738">
                  <c:v>4.254239378083312E-3</c:v>
                </c:pt>
                <c:pt idx="1739">
                  <c:v>7.1487794136673305E-3</c:v>
                </c:pt>
                <c:pt idx="1740">
                  <c:v>0</c:v>
                </c:pt>
                <c:pt idx="1741">
                  <c:v>1.2636901428931138E-3</c:v>
                </c:pt>
                <c:pt idx="1742">
                  <c:v>-1.1372492433084252E-3</c:v>
                </c:pt>
                <c:pt idx="1743">
                  <c:v>2.9496660770497686E-4</c:v>
                </c:pt>
                <c:pt idx="1744">
                  <c:v>3.6167925708007788E-3</c:v>
                </c:pt>
                <c:pt idx="1745">
                  <c:v>3.8546995398138183E-3</c:v>
                </c:pt>
                <c:pt idx="1746">
                  <c:v>7.914069963356668E-3</c:v>
                </c:pt>
                <c:pt idx="1747">
                  <c:v>4.016319085388036E-3</c:v>
                </c:pt>
                <c:pt idx="1748">
                  <c:v>2.9295888584815405E-3</c:v>
                </c:pt>
                <c:pt idx="1749">
                  <c:v>7.8252099295878083E-4</c:v>
                </c:pt>
                <c:pt idx="1750">
                  <c:v>2.4698472936645504E-4</c:v>
                </c:pt>
                <c:pt idx="1751">
                  <c:v>4.9378652966117751E-4</c:v>
                </c:pt>
                <c:pt idx="1752">
                  <c:v>3.9005612878868956E-3</c:v>
                </c:pt>
                <c:pt idx="1753">
                  <c:v>5.735354520182385E-4</c:v>
                </c:pt>
                <c:pt idx="1754">
                  <c:v>1.4732967674160873E-3</c:v>
                </c:pt>
                <c:pt idx="1755">
                  <c:v>-1.2269185954899963E-4</c:v>
                </c:pt>
                <c:pt idx="1756">
                  <c:v>-1.3506049078669936E-3</c:v>
                </c:pt>
                <c:pt idx="1757">
                  <c:v>6.7348567797750353E-3</c:v>
                </c:pt>
                <c:pt idx="1758">
                  <c:v>-5.8342508567767216E-3</c:v>
                </c:pt>
                <c:pt idx="1759">
                  <c:v>2.7377685912424823E-3</c:v>
                </c:pt>
                <c:pt idx="1760">
                  <c:v>-2.4513821721837028E-3</c:v>
                </c:pt>
                <c:pt idx="1761">
                  <c:v>-4.5007263295297767E-4</c:v>
                </c:pt>
                <c:pt idx="1762">
                  <c:v>8.6386585061106573E-3</c:v>
                </c:pt>
                <c:pt idx="1763">
                  <c:v>-8.523938575490434E-4</c:v>
                </c:pt>
                <c:pt idx="1764">
                  <c:v>3.567089311318957E-3</c:v>
                </c:pt>
                <c:pt idx="1765">
                  <c:v>2.2633588192695221E-3</c:v>
                </c:pt>
                <c:pt idx="1766">
                  <c:v>4.3908306359082237E-3</c:v>
                </c:pt>
                <c:pt idx="1767">
                  <c:v>1.4459575961915569E-3</c:v>
                </c:pt>
                <c:pt idx="1768">
                  <c:v>1.8846367628941297E-3</c:v>
                </c:pt>
                <c:pt idx="1769">
                  <c:v>4.2773545656557615E-3</c:v>
                </c:pt>
                <c:pt idx="1770">
                  <c:v>3.4644136193392925E-3</c:v>
                </c:pt>
                <c:pt idx="1771">
                  <c:v>3.0958548242926518E-3</c:v>
                </c:pt>
                <c:pt idx="1772">
                  <c:v>8.7145975014107869E-4</c:v>
                </c:pt>
                <c:pt idx="1773">
                  <c:v>-4.0070673124086593E-3</c:v>
                </c:pt>
                <c:pt idx="1774">
                  <c:v>-6.7603844063621969E-4</c:v>
                </c:pt>
                <c:pt idx="1775">
                  <c:v>4.6435104173702304E-3</c:v>
                </c:pt>
                <c:pt idx="1776">
                  <c:v>-4.0469821938388549E-3</c:v>
                </c:pt>
                <c:pt idx="1777">
                  <c:v>0</c:v>
                </c:pt>
                <c:pt idx="1778">
                  <c:v>1.4054157345588014E-2</c:v>
                </c:pt>
                <c:pt idx="1779">
                  <c:v>-8.5036534631168278E-3</c:v>
                </c:pt>
                <c:pt idx="1780">
                  <c:v>0</c:v>
                </c:pt>
                <c:pt idx="1781">
                  <c:v>-1.0252831826740257E-2</c:v>
                </c:pt>
                <c:pt idx="1782">
                  <c:v>0</c:v>
                </c:pt>
                <c:pt idx="1783">
                  <c:v>-1.1190601063915068E-3</c:v>
                </c:pt>
                <c:pt idx="1784">
                  <c:v>-3.5252209723453253E-3</c:v>
                </c:pt>
                <c:pt idx="1785">
                  <c:v>8.3919929845592996E-3</c:v>
                </c:pt>
                <c:pt idx="1786">
                  <c:v>-5.1867336195510856E-3</c:v>
                </c:pt>
                <c:pt idx="1787">
                  <c:v>-2.5232816031433816E-3</c:v>
                </c:pt>
                <c:pt idx="1788">
                  <c:v>-6.194959270734878E-3</c:v>
                </c:pt>
                <c:pt idx="1789">
                  <c:v>-4.6918060505047789E-3</c:v>
                </c:pt>
                <c:pt idx="1790">
                  <c:v>-3.7368036984168503E-3</c:v>
                </c:pt>
                <c:pt idx="1791">
                  <c:v>-3.0974918798858915E-3</c:v>
                </c:pt>
                <c:pt idx="1792">
                  <c:v>-4.5002735199239927E-3</c:v>
                </c:pt>
                <c:pt idx="1793">
                  <c:v>-6.5409452202778943E-3</c:v>
                </c:pt>
                <c:pt idx="1794">
                  <c:v>-5.7119360596544749E-3</c:v>
                </c:pt>
                <c:pt idx="1795">
                  <c:v>-7.290635746979403E-3</c:v>
                </c:pt>
                <c:pt idx="1796">
                  <c:v>-6.2496271194284574E-3</c:v>
                </c:pt>
                <c:pt idx="1797">
                  <c:v>1.1004985849148077E-2</c:v>
                </c:pt>
                <c:pt idx="1798">
                  <c:v>-7.3930541609214979E-3</c:v>
                </c:pt>
                <c:pt idx="1799">
                  <c:v>0</c:v>
                </c:pt>
                <c:pt idx="1800">
                  <c:v>8.5160189055452466E-3</c:v>
                </c:pt>
                <c:pt idx="1801">
                  <c:v>-2.7055730462933795E-3</c:v>
                </c:pt>
                <c:pt idx="1802">
                  <c:v>-1.0222125038278938E-2</c:v>
                </c:pt>
                <c:pt idx="1803">
                  <c:v>-4.7696521632292835E-3</c:v>
                </c:pt>
                <c:pt idx="1804">
                  <c:v>4.8117600858413245E-3</c:v>
                </c:pt>
                <c:pt idx="1805">
                  <c:v>-1.3096459622228952E-2</c:v>
                </c:pt>
                <c:pt idx="1806">
                  <c:v>-6.2481480283518255E-3</c:v>
                </c:pt>
                <c:pt idx="1807">
                  <c:v>-2.5761023713798305E-4</c:v>
                </c:pt>
                <c:pt idx="1808">
                  <c:v>9.9979469855227023E-3</c:v>
                </c:pt>
                <c:pt idx="1809">
                  <c:v>4.1999934467260285E-3</c:v>
                </c:pt>
                <c:pt idx="1810">
                  <c:v>5.5305905858878479E-3</c:v>
                </c:pt>
                <c:pt idx="1811">
                  <c:v>-8.8452715157766684E-4</c:v>
                </c:pt>
                <c:pt idx="1812">
                  <c:v>-4.3920844285426294E-3</c:v>
                </c:pt>
                <c:pt idx="1813">
                  <c:v>-8.46525015320589E-5</c:v>
                </c:pt>
                <c:pt idx="1814">
                  <c:v>0</c:v>
                </c:pt>
                <c:pt idx="1815">
                  <c:v>-2.5004780886575379E-3</c:v>
                </c:pt>
                <c:pt idx="1816">
                  <c:v>3.4312617063729056E-3</c:v>
                </c:pt>
                <c:pt idx="1817">
                  <c:v>2.7028184873182878E-3</c:v>
                </c:pt>
                <c:pt idx="1818">
                  <c:v>9.8204583097322821E-3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-5.4858907655893985E-3</c:v>
                </c:pt>
                <c:pt idx="1823">
                  <c:v>-3.4071583216141975E-3</c:v>
                </c:pt>
                <c:pt idx="1824">
                  <c:v>-1.3070519411121787E-3</c:v>
                </c:pt>
                <c:pt idx="1825">
                  <c:v>-2.5317524081386469E-4</c:v>
                </c:pt>
                <c:pt idx="1826">
                  <c:v>-5.458829119484955E-3</c:v>
                </c:pt>
                <c:pt idx="1827">
                  <c:v>-3.0172345096390711E-3</c:v>
                </c:pt>
                <c:pt idx="1828">
                  <c:v>9.1510552173573942E-3</c:v>
                </c:pt>
                <c:pt idx="1829">
                  <c:v>-5.6247637247658572E-3</c:v>
                </c:pt>
                <c:pt idx="1830">
                  <c:v>-1.103284504682416E-3</c:v>
                </c:pt>
                <c:pt idx="1831">
                  <c:v>8.2872234468126388E-3</c:v>
                </c:pt>
                <c:pt idx="1832">
                  <c:v>6.0869570639910759E-3</c:v>
                </c:pt>
                <c:pt idx="1833">
                  <c:v>3.8846355318609676E-3</c:v>
                </c:pt>
                <c:pt idx="1834">
                  <c:v>5.28056776822587E-3</c:v>
                </c:pt>
                <c:pt idx="1835">
                  <c:v>2.3196100202726162E-3</c:v>
                </c:pt>
                <c:pt idx="1836">
                  <c:v>2.7269363673509978E-3</c:v>
                </c:pt>
                <c:pt idx="1837">
                  <c:v>-2.8886825745089162E-4</c:v>
                </c:pt>
                <c:pt idx="1838">
                  <c:v>0</c:v>
                </c:pt>
                <c:pt idx="1839">
                  <c:v>0</c:v>
                </c:pt>
                <c:pt idx="1840">
                  <c:v>9.2435388967064963E-3</c:v>
                </c:pt>
                <c:pt idx="1841">
                  <c:v>4.089226932230407E-5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9.6446105403288299E-3</c:v>
                </c:pt>
                <c:pt idx="1846">
                  <c:v>8.0994613902503503E-5</c:v>
                </c:pt>
                <c:pt idx="1847">
                  <c:v>6.4584062382508581E-3</c:v>
                </c:pt>
                <c:pt idx="1848">
                  <c:v>-8.0502338915246696E-4</c:v>
                </c:pt>
                <c:pt idx="1849">
                  <c:v>-4.833252873209234E-4</c:v>
                </c:pt>
                <c:pt idx="1850">
                  <c:v>3.2980764319775835E-3</c:v>
                </c:pt>
                <c:pt idx="1851">
                  <c:v>1.4445071125833372E-3</c:v>
                </c:pt>
                <c:pt idx="1852">
                  <c:v>-5.5486451713097733E-3</c:v>
                </c:pt>
                <c:pt idx="1853">
                  <c:v>-1.452550287673799E-3</c:v>
                </c:pt>
                <c:pt idx="1854">
                  <c:v>2.9835122723711502E-3</c:v>
                </c:pt>
                <c:pt idx="1855">
                  <c:v>-8.4576818912250877E-4</c:v>
                </c:pt>
                <c:pt idx="1856">
                  <c:v>7.3063351920665751E-3</c:v>
                </c:pt>
                <c:pt idx="1857">
                  <c:v>0</c:v>
                </c:pt>
                <c:pt idx="1858">
                  <c:v>-6.2995493711654965E-3</c:v>
                </c:pt>
                <c:pt idx="1859">
                  <c:v>4.8986245318026513E-3</c:v>
                </c:pt>
                <c:pt idx="1860">
                  <c:v>6.030008487603925E-3</c:v>
                </c:pt>
                <c:pt idx="1861">
                  <c:v>2.6639645185296459E-3</c:v>
                </c:pt>
                <c:pt idx="1862">
                  <c:v>-4.2577808498639709E-3</c:v>
                </c:pt>
                <c:pt idx="1863">
                  <c:v>1.6962627219579231E-2</c:v>
                </c:pt>
                <c:pt idx="1864">
                  <c:v>-1.0008358099328856E-2</c:v>
                </c:pt>
                <c:pt idx="1865">
                  <c:v>1.0713825500721148E-2</c:v>
                </c:pt>
                <c:pt idx="1866">
                  <c:v>-9.0519725483159084E-3</c:v>
                </c:pt>
                <c:pt idx="1867">
                  <c:v>-4.7157748531586321E-3</c:v>
                </c:pt>
                <c:pt idx="1868">
                  <c:v>-2.2667180086909208E-3</c:v>
                </c:pt>
                <c:pt idx="1869">
                  <c:v>-1.6735071842129978E-3</c:v>
                </c:pt>
                <c:pt idx="1870">
                  <c:v>1.7929363131195207E-3</c:v>
                </c:pt>
                <c:pt idx="1871">
                  <c:v>5.7554686830041208E-3</c:v>
                </c:pt>
                <c:pt idx="1872">
                  <c:v>1.660932876792288E-3</c:v>
                </c:pt>
                <c:pt idx="1873">
                  <c:v>1.6581787525543693E-3</c:v>
                </c:pt>
                <c:pt idx="1874">
                  <c:v>2.2459965703794139E-3</c:v>
                </c:pt>
                <c:pt idx="1875">
                  <c:v>3.2614917804525542E-3</c:v>
                </c:pt>
                <c:pt idx="1876">
                  <c:v>-3.1389782883498908E-4</c:v>
                </c:pt>
                <c:pt idx="1877">
                  <c:v>1.569612308983857E-4</c:v>
                </c:pt>
                <c:pt idx="1878">
                  <c:v>1.0980393260107168E-3</c:v>
                </c:pt>
                <c:pt idx="1879">
                  <c:v>1.3317145832444503E-3</c:v>
                </c:pt>
                <c:pt idx="1880">
                  <c:v>1.956908872998572E-4</c:v>
                </c:pt>
                <c:pt idx="1881">
                  <c:v>2.1908292249500767E-2</c:v>
                </c:pt>
                <c:pt idx="1882">
                  <c:v>-1.60931906907346E-3</c:v>
                </c:pt>
                <c:pt idx="1883">
                  <c:v>0</c:v>
                </c:pt>
                <c:pt idx="1884">
                  <c:v>-3.8806649665252733E-3</c:v>
                </c:pt>
                <c:pt idx="1885">
                  <c:v>0</c:v>
                </c:pt>
                <c:pt idx="1886">
                  <c:v>-6.7597839341880066E-3</c:v>
                </c:pt>
                <c:pt idx="1887">
                  <c:v>4.9487825722540771E-3</c:v>
                </c:pt>
                <c:pt idx="1888">
                  <c:v>0</c:v>
                </c:pt>
                <c:pt idx="1889">
                  <c:v>6.9396255387368152E-4</c:v>
                </c:pt>
                <c:pt idx="1890">
                  <c:v>-3.513313653799728E-3</c:v>
                </c:pt>
                <c:pt idx="1891">
                  <c:v>9.6224906279132397E-3</c:v>
                </c:pt>
                <c:pt idx="1892">
                  <c:v>7.6607806372945434E-5</c:v>
                </c:pt>
                <c:pt idx="1893">
                  <c:v>1.7221259111550656E-3</c:v>
                </c:pt>
                <c:pt idx="1894">
                  <c:v>1.3373838947188263E-3</c:v>
                </c:pt>
                <c:pt idx="1895">
                  <c:v>1.5643782880187577E-3</c:v>
                </c:pt>
                <c:pt idx="1896">
                  <c:v>2.2468924280484516E-3</c:v>
                </c:pt>
                <c:pt idx="1897">
                  <c:v>4.5544332559796404E-3</c:v>
                </c:pt>
                <c:pt idx="1898">
                  <c:v>5.1744114847429032E-3</c:v>
                </c:pt>
                <c:pt idx="1899">
                  <c:v>-3.0560871943540219E-3</c:v>
                </c:pt>
                <c:pt idx="1900">
                  <c:v>-9.451260556477282E-4</c:v>
                </c:pt>
                <c:pt idx="1901">
                  <c:v>4.1518894095515574E-3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-1.8096140659307977E-3</c:v>
                </c:pt>
                <c:pt idx="1909">
                  <c:v>-2.2643218452845143E-4</c:v>
                </c:pt>
                <c:pt idx="1910">
                  <c:v>-4.6152764075740732E-3</c:v>
                </c:pt>
                <c:pt idx="1911">
                  <c:v>-3.9892912084250253E-3</c:v>
                </c:pt>
                <c:pt idx="1912">
                  <c:v>-5.9947868489894328E-3</c:v>
                </c:pt>
                <c:pt idx="1913">
                  <c:v>-3.8756020191765411E-3</c:v>
                </c:pt>
                <c:pt idx="1914">
                  <c:v>-4.6629113947954945E-3</c:v>
                </c:pt>
                <c:pt idx="1915">
                  <c:v>4.2480063972723665E-4</c:v>
                </c:pt>
                <c:pt idx="1916">
                  <c:v>3.2379952737753475E-3</c:v>
                </c:pt>
                <c:pt idx="1917">
                  <c:v>-1.9261148525749664E-3</c:v>
                </c:pt>
                <c:pt idx="1918">
                  <c:v>-8.4803698998129669E-3</c:v>
                </c:pt>
                <c:pt idx="1919">
                  <c:v>-7.7778642024058916E-5</c:v>
                </c:pt>
                <c:pt idx="1920">
                  <c:v>-5.5769112817601538E-3</c:v>
                </c:pt>
                <c:pt idx="1921">
                  <c:v>9.148482297595302E-3</c:v>
                </c:pt>
                <c:pt idx="1922">
                  <c:v>-6.9217884072781686E-3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-2.9308917207557317E-3</c:v>
                </c:pt>
                <c:pt idx="1929">
                  <c:v>1.1478948588369255E-2</c:v>
                </c:pt>
                <c:pt idx="1930">
                  <c:v>-7.2611808735354669E-3</c:v>
                </c:pt>
                <c:pt idx="1931">
                  <c:v>5.0534607057629369E-3</c:v>
                </c:pt>
                <c:pt idx="1932">
                  <c:v>-1.0862819193571962E-3</c:v>
                </c:pt>
                <c:pt idx="1933">
                  <c:v>-1.5527950341772464E-4</c:v>
                </c:pt>
                <c:pt idx="1934">
                  <c:v>-8.3819519608545872E-3</c:v>
                </c:pt>
                <c:pt idx="1935">
                  <c:v>-7.8302403923884923E-5</c:v>
                </c:pt>
                <c:pt idx="1936">
                  <c:v>-2.1557223156125692E-3</c:v>
                </c:pt>
                <c:pt idx="1937">
                  <c:v>-1.4135387935557354E-3</c:v>
                </c:pt>
                <c:pt idx="1938">
                  <c:v>9.7752489046424654E-3</c:v>
                </c:pt>
                <c:pt idx="1939">
                  <c:v>-2.0253960339769012E-3</c:v>
                </c:pt>
                <c:pt idx="1940">
                  <c:v>1.3477084164905062E-2</c:v>
                </c:pt>
                <c:pt idx="1941">
                  <c:v>-7.4519157946502787E-3</c:v>
                </c:pt>
                <c:pt idx="1942">
                  <c:v>-6.2027526702796126E-4</c:v>
                </c:pt>
                <c:pt idx="1943">
                  <c:v>-6.6533327160652163E-3</c:v>
                </c:pt>
                <c:pt idx="1944">
                  <c:v>-3.9038863193498201E-5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-3.4022284152231477E-3</c:v>
                </c:pt>
                <c:pt idx="1950">
                  <c:v>9.9006850449706238E-3</c:v>
                </c:pt>
                <c:pt idx="1951">
                  <c:v>-3.0688574148226766E-3</c:v>
                </c:pt>
                <c:pt idx="1952">
                  <c:v>-1.8302542152364783E-3</c:v>
                </c:pt>
                <c:pt idx="1953">
                  <c:v>1.0044489250815997E-2</c:v>
                </c:pt>
                <c:pt idx="1954">
                  <c:v>-3.4014952977426001E-3</c:v>
                </c:pt>
                <c:pt idx="1955">
                  <c:v>4.7126168799813545E-3</c:v>
                </c:pt>
                <c:pt idx="1956">
                  <c:v>-2.2376552546676488E-3</c:v>
                </c:pt>
                <c:pt idx="1957">
                  <c:v>-1.4300901074849371E-3</c:v>
                </c:pt>
                <c:pt idx="1958">
                  <c:v>2.9352716888171324E-3</c:v>
                </c:pt>
                <c:pt idx="1959">
                  <c:v>6.1685559824748652E-4</c:v>
                </c:pt>
                <c:pt idx="1960">
                  <c:v>-1.8130972273252242E-3</c:v>
                </c:pt>
                <c:pt idx="1961">
                  <c:v>7.3860693542425939E-3</c:v>
                </c:pt>
                <c:pt idx="1962">
                  <c:v>-2.7249541913787608E-3</c:v>
                </c:pt>
                <c:pt idx="1963">
                  <c:v>8.0764443528807926E-3</c:v>
                </c:pt>
                <c:pt idx="1964">
                  <c:v>-3.6282431384707502E-3</c:v>
                </c:pt>
                <c:pt idx="1965">
                  <c:v>1.7108700220947511E-2</c:v>
                </c:pt>
                <c:pt idx="1966">
                  <c:v>-1.3926268317686606E-3</c:v>
                </c:pt>
                <c:pt idx="1967">
                  <c:v>8.7749466191168381E-3</c:v>
                </c:pt>
                <c:pt idx="1968">
                  <c:v>-6.1043163056288593E-3</c:v>
                </c:pt>
                <c:pt idx="1969">
                  <c:v>-2.2564034995592205E-3</c:v>
                </c:pt>
                <c:pt idx="1970">
                  <c:v>-2.9409567988828485E-3</c:v>
                </c:pt>
                <c:pt idx="1971">
                  <c:v>-8.3106683538184886E-4</c:v>
                </c:pt>
                <c:pt idx="1972">
                  <c:v>-3.6345778851789383E-3</c:v>
                </c:pt>
                <c:pt idx="1973">
                  <c:v>-2.0502702906914309E-3</c:v>
                </c:pt>
                <c:pt idx="1974">
                  <c:v>0</c:v>
                </c:pt>
                <c:pt idx="1975">
                  <c:v>6.0626914509768186E-3</c:v>
                </c:pt>
                <c:pt idx="1976">
                  <c:v>2.0001893639027971E-3</c:v>
                </c:pt>
                <c:pt idx="1977">
                  <c:v>3.7255203306250945E-3</c:v>
                </c:pt>
                <c:pt idx="1978">
                  <c:v>3.5994189811597173E-3</c:v>
                </c:pt>
                <c:pt idx="1979">
                  <c:v>-3.5242987888168178E-3</c:v>
                </c:pt>
                <c:pt idx="1980">
                  <c:v>-9.0181496360960489E-4</c:v>
                </c:pt>
                <c:pt idx="1981">
                  <c:v>-3.0496437483178902E-3</c:v>
                </c:pt>
                <c:pt idx="1982">
                  <c:v>-4.686681796486551E-3</c:v>
                </c:pt>
                <c:pt idx="1983">
                  <c:v>-4.6326264738587334E-3</c:v>
                </c:pt>
                <c:pt idx="1984">
                  <c:v>4.8599078112513718E-3</c:v>
                </c:pt>
                <c:pt idx="1985">
                  <c:v>-3.5286788905421833E-3</c:v>
                </c:pt>
                <c:pt idx="1986">
                  <c:v>-4.6097953891806156E-3</c:v>
                </c:pt>
                <c:pt idx="1987">
                  <c:v>1.4368553521944147E-2</c:v>
                </c:pt>
                <c:pt idx="1988">
                  <c:v>-5.6621017945887699E-3</c:v>
                </c:pt>
                <c:pt idx="1989">
                  <c:v>-3.7926241084164825E-3</c:v>
                </c:pt>
                <c:pt idx="1990">
                  <c:v>-2.7777267151526631E-3</c:v>
                </c:pt>
                <c:pt idx="1991">
                  <c:v>-6.0769550082749348E-3</c:v>
                </c:pt>
                <c:pt idx="1992">
                  <c:v>-1.3042812958388159E-3</c:v>
                </c:pt>
                <c:pt idx="1993">
                  <c:v>-1.0369660074669165E-3</c:v>
                </c:pt>
                <c:pt idx="1994">
                  <c:v>-1.5767111540330417E-3</c:v>
                </c:pt>
                <c:pt idx="1995">
                  <c:v>-1.3094047931087531E-3</c:v>
                </c:pt>
                <c:pt idx="1996">
                  <c:v>1.1939380185448881E-3</c:v>
                </c:pt>
                <c:pt idx="1997">
                  <c:v>-1.001270927414703E-3</c:v>
                </c:pt>
                <c:pt idx="1998">
                  <c:v>-1.4652017273279918E-3</c:v>
                </c:pt>
                <c:pt idx="1999">
                  <c:v>5.3107686876615679E-3</c:v>
                </c:pt>
                <c:pt idx="2000">
                  <c:v>-3.2292816007153174E-3</c:v>
                </c:pt>
                <c:pt idx="2001">
                  <c:v>-6.1628535961817297E-4</c:v>
                </c:pt>
                <c:pt idx="2002">
                  <c:v>-7.7089118834641475E-4</c:v>
                </c:pt>
                <c:pt idx="2003">
                  <c:v>-9.4141131104789281E-3</c:v>
                </c:pt>
                <c:pt idx="2004">
                  <c:v>2.4492188353787041E-3</c:v>
                </c:pt>
                <c:pt idx="2005">
                  <c:v>-3.8829673641707734E-5</c:v>
                </c:pt>
                <c:pt idx="2006">
                  <c:v>9.8146073766624455E-3</c:v>
                </c:pt>
                <c:pt idx="2007">
                  <c:v>-7.5262324810197291E-3</c:v>
                </c:pt>
                <c:pt idx="2008">
                  <c:v>-2.4437086694006544E-3</c:v>
                </c:pt>
                <c:pt idx="2009">
                  <c:v>-1.554666254289982E-3</c:v>
                </c:pt>
                <c:pt idx="2010">
                  <c:v>-4.0144261259154081E-3</c:v>
                </c:pt>
                <c:pt idx="2011">
                  <c:v>-2.8549658610535307E-3</c:v>
                </c:pt>
                <c:pt idx="2012">
                  <c:v>-3.6489946910123207E-3</c:v>
                </c:pt>
                <c:pt idx="2013">
                  <c:v>-4.0964292355826666E-3</c:v>
                </c:pt>
                <c:pt idx="2014">
                  <c:v>-6.0968556568299368E-3</c:v>
                </c:pt>
                <c:pt idx="2015">
                  <c:v>-5.8146645170536896E-3</c:v>
                </c:pt>
                <c:pt idx="2016">
                  <c:v>-2.1592235187375664E-3</c:v>
                </c:pt>
                <c:pt idx="2017">
                  <c:v>9.2438302653601364E-3</c:v>
                </c:pt>
                <c:pt idx="2018">
                  <c:v>-1.9055186393014615E-3</c:v>
                </c:pt>
                <c:pt idx="2019">
                  <c:v>3.6886506870635323E-3</c:v>
                </c:pt>
                <c:pt idx="2020">
                  <c:v>3.1621829583249237E-3</c:v>
                </c:pt>
                <c:pt idx="2021">
                  <c:v>5.5883655864932954E-3</c:v>
                </c:pt>
                <c:pt idx="2022">
                  <c:v>5.0888702946210633E-3</c:v>
                </c:pt>
                <c:pt idx="2023">
                  <c:v>-2.5411980756939842E-3</c:v>
                </c:pt>
                <c:pt idx="2024">
                  <c:v>4.8032895239171524E-3</c:v>
                </c:pt>
                <c:pt idx="2025">
                  <c:v>-1.9480646039829618E-4</c:v>
                </c:pt>
                <c:pt idx="2026">
                  <c:v>-7.4061084287226076E-4</c:v>
                </c:pt>
                <c:pt idx="2027">
                  <c:v>2.1423710599424643E-3</c:v>
                </c:pt>
                <c:pt idx="2028">
                  <c:v>-7.395730276184752E-4</c:v>
                </c:pt>
                <c:pt idx="2029">
                  <c:v>0</c:v>
                </c:pt>
                <c:pt idx="2030">
                  <c:v>0</c:v>
                </c:pt>
                <c:pt idx="2031">
                  <c:v>-1.0962875545305801E-2</c:v>
                </c:pt>
                <c:pt idx="2032">
                  <c:v>7.8038081572668729E-3</c:v>
                </c:pt>
                <c:pt idx="2033">
                  <c:v>-3.6394271881371445E-3</c:v>
                </c:pt>
                <c:pt idx="2034">
                  <c:v>0</c:v>
                </c:pt>
                <c:pt idx="2035">
                  <c:v>-3.9675576961106717E-3</c:v>
                </c:pt>
                <c:pt idx="2036">
                  <c:v>-4.0228805979212971E-3</c:v>
                </c:pt>
                <c:pt idx="2037">
                  <c:v>-3.6424143524840247E-3</c:v>
                </c:pt>
                <c:pt idx="2038">
                  <c:v>-3.6955397604592349E-3</c:v>
                </c:pt>
                <c:pt idx="2039">
                  <c:v>-3.8291299628201128E-3</c:v>
                </c:pt>
                <c:pt idx="2040">
                  <c:v>-7.1791272305278889E-3</c:v>
                </c:pt>
                <c:pt idx="2041">
                  <c:v>-3.1041527818217174E-3</c:v>
                </c:pt>
                <c:pt idx="2042">
                  <c:v>-4.0052647859883037E-3</c:v>
                </c:pt>
                <c:pt idx="2043">
                  <c:v>3.0761782535219662E-3</c:v>
                </c:pt>
                <c:pt idx="2044">
                  <c:v>6.7665797088741209E-3</c:v>
                </c:pt>
                <c:pt idx="2045">
                  <c:v>6.8008423102154554E-3</c:v>
                </c:pt>
                <c:pt idx="2046">
                  <c:v>4.4951047307033786E-3</c:v>
                </c:pt>
                <c:pt idx="2047">
                  <c:v>3.4471179408045245E-3</c:v>
                </c:pt>
                <c:pt idx="2048">
                  <c:v>1.0935949435968264E-2</c:v>
                </c:pt>
                <c:pt idx="2049">
                  <c:v>-8.3287980480634821E-3</c:v>
                </c:pt>
                <c:pt idx="2050">
                  <c:v>-4.230174921748743E-3</c:v>
                </c:pt>
                <c:pt idx="2051">
                  <c:v>-1.3875951242217565E-3</c:v>
                </c:pt>
                <c:pt idx="2052">
                  <c:v>7.7458496668277189E-3</c:v>
                </c:pt>
                <c:pt idx="2053">
                  <c:v>-5.3682926742820176E-3</c:v>
                </c:pt>
                <c:pt idx="2054">
                  <c:v>1.1334241761285616E-2</c:v>
                </c:pt>
                <c:pt idx="2055">
                  <c:v>-1.9193487942414629E-3</c:v>
                </c:pt>
                <c:pt idx="2056">
                  <c:v>-8.2370712064811825E-4</c:v>
                </c:pt>
                <c:pt idx="2057">
                  <c:v>-1.2556927084465644E-2</c:v>
                </c:pt>
                <c:pt idx="2058">
                  <c:v>-1.192155617458155E-4</c:v>
                </c:pt>
                <c:pt idx="2059">
                  <c:v>-3.9421079581397006E-3</c:v>
                </c:pt>
                <c:pt idx="2060">
                  <c:v>1.618651403544541E-2</c:v>
                </c:pt>
                <c:pt idx="2061">
                  <c:v>-2.9880108726287906E-3</c:v>
                </c:pt>
                <c:pt idx="2062">
                  <c:v>1.0263330454046956E-2</c:v>
                </c:pt>
                <c:pt idx="2063">
                  <c:v>-1.2869261793697631E-3</c:v>
                </c:pt>
                <c:pt idx="2064">
                  <c:v>6.6507450094848057E-3</c:v>
                </c:pt>
                <c:pt idx="2065">
                  <c:v>-2.7949243767559583E-3</c:v>
                </c:pt>
                <c:pt idx="2066">
                  <c:v>4.1507517358608473E-3</c:v>
                </c:pt>
                <c:pt idx="2067">
                  <c:v>1.2766699995041522E-3</c:v>
                </c:pt>
                <c:pt idx="2068">
                  <c:v>3.1652925370062673E-3</c:v>
                </c:pt>
                <c:pt idx="2069">
                  <c:v>1.6173755836281713E-3</c:v>
                </c:pt>
                <c:pt idx="2070">
                  <c:v>0</c:v>
                </c:pt>
                <c:pt idx="2071">
                  <c:v>-4.9373292198098368E-3</c:v>
                </c:pt>
                <c:pt idx="2072">
                  <c:v>1.6613545789763418E-3</c:v>
                </c:pt>
                <c:pt idx="2073">
                  <c:v>-6.9511491503295852E-4</c:v>
                </c:pt>
                <c:pt idx="2074">
                  <c:v>2.4693275916511125E-3</c:v>
                </c:pt>
                <c:pt idx="2075">
                  <c:v>3.9229310722572889E-3</c:v>
                </c:pt>
                <c:pt idx="2076">
                  <c:v>1.9557095678418837E-3</c:v>
                </c:pt>
                <c:pt idx="2077">
                  <c:v>0</c:v>
                </c:pt>
                <c:pt idx="2078">
                  <c:v>5.9204542599215239E-3</c:v>
                </c:pt>
                <c:pt idx="2079">
                  <c:v>-2.6662096179572809E-4</c:v>
                </c:pt>
                <c:pt idx="2080">
                  <c:v>0</c:v>
                </c:pt>
                <c:pt idx="2081">
                  <c:v>1.9408983696502372E-3</c:v>
                </c:pt>
                <c:pt idx="2082">
                  <c:v>1.557603126195138E-3</c:v>
                </c:pt>
                <c:pt idx="2083">
                  <c:v>2.1235456010041389E-3</c:v>
                </c:pt>
                <c:pt idx="2084">
                  <c:v>-2.6519672069192908E-4</c:v>
                </c:pt>
                <c:pt idx="2085">
                  <c:v>-3.1498479582547584E-3</c:v>
                </c:pt>
                <c:pt idx="2086">
                  <c:v>-6.8441067310353991E-4</c:v>
                </c:pt>
                <c:pt idx="2087">
                  <c:v>3.000325070273137E-3</c:v>
                </c:pt>
                <c:pt idx="2088">
                  <c:v>-8.3462958674869806E-4</c:v>
                </c:pt>
                <c:pt idx="2089">
                  <c:v>-1.7854095038884312E-3</c:v>
                </c:pt>
                <c:pt idx="2090">
                  <c:v>0</c:v>
                </c:pt>
                <c:pt idx="2091">
                  <c:v>-3.422508732283799E-4</c:v>
                </c:pt>
                <c:pt idx="2092">
                  <c:v>7.9932237305256528E-3</c:v>
                </c:pt>
                <c:pt idx="2093">
                  <c:v>-8.9826069688871395E-3</c:v>
                </c:pt>
                <c:pt idx="2094">
                  <c:v>1.3687966575488856E-2</c:v>
                </c:pt>
                <c:pt idx="2095">
                  <c:v>-4.9317747019083195E-3</c:v>
                </c:pt>
                <c:pt idx="2096">
                  <c:v>3.0899112684297948E-3</c:v>
                </c:pt>
                <c:pt idx="2097">
                  <c:v>-6.0758343033068896E-3</c:v>
                </c:pt>
                <c:pt idx="2098">
                  <c:v>-2.9948654793621344E-3</c:v>
                </c:pt>
                <c:pt idx="2099">
                  <c:v>1.51750854266512E-3</c:v>
                </c:pt>
                <c:pt idx="2100">
                  <c:v>1.8952675226816568E-4</c:v>
                </c:pt>
                <c:pt idx="2101">
                  <c:v>3.7901040388317469E-5</c:v>
                </c:pt>
                <c:pt idx="2102">
                  <c:v>1.7418968354708396E-3</c:v>
                </c:pt>
                <c:pt idx="2103">
                  <c:v>-3.7906114150119195E-3</c:v>
                </c:pt>
                <c:pt idx="2104">
                  <c:v>0</c:v>
                </c:pt>
                <c:pt idx="2105">
                  <c:v>-3.3476654690019654E-3</c:v>
                </c:pt>
                <c:pt idx="2106">
                  <c:v>1.256688221138067E-3</c:v>
                </c:pt>
                <c:pt idx="2107">
                  <c:v>-1.8665605480269601E-3</c:v>
                </c:pt>
                <c:pt idx="2108">
                  <c:v>-2.8255077980733822E-3</c:v>
                </c:pt>
                <c:pt idx="2109">
                  <c:v>-1.9519669387902611E-3</c:v>
                </c:pt>
                <c:pt idx="2110">
                  <c:v>6.3775969923258831E-3</c:v>
                </c:pt>
                <c:pt idx="2111">
                  <c:v>-1.0254537917344058E-2</c:v>
                </c:pt>
                <c:pt idx="2112">
                  <c:v>-2.079002827832879E-3</c:v>
                </c:pt>
                <c:pt idx="2113">
                  <c:v>-6.1683181723704873E-4</c:v>
                </c:pt>
                <c:pt idx="2114">
                  <c:v>-5.2584894786343967E-3</c:v>
                </c:pt>
                <c:pt idx="2115">
                  <c:v>-2.7140724823944662E-4</c:v>
                </c:pt>
                <c:pt idx="2116">
                  <c:v>-1.9390742920118346E-4</c:v>
                </c:pt>
                <c:pt idx="2117">
                  <c:v>2.6339249065669419E-3</c:v>
                </c:pt>
                <c:pt idx="2118">
                  <c:v>-5.3136942636823154E-3</c:v>
                </c:pt>
                <c:pt idx="2119">
                  <c:v>-3.7403612531127354E-3</c:v>
                </c:pt>
                <c:pt idx="2120">
                  <c:v>-2.6970524684278786E-3</c:v>
                </c:pt>
                <c:pt idx="2121">
                  <c:v>-1.9981592245860297E-3</c:v>
                </c:pt>
                <c:pt idx="2122">
                  <c:v>1.1115342303242102E-2</c:v>
                </c:pt>
                <c:pt idx="2123">
                  <c:v>-4.2755040254203363E-3</c:v>
                </c:pt>
                <c:pt idx="2124">
                  <c:v>-1.9477610548324385E-4</c:v>
                </c:pt>
                <c:pt idx="2125">
                  <c:v>-4.9209238141986848E-3</c:v>
                </c:pt>
                <c:pt idx="2126">
                  <c:v>6.0500974959404336E-3</c:v>
                </c:pt>
                <c:pt idx="2127">
                  <c:v>-3.313261913454932E-3</c:v>
                </c:pt>
                <c:pt idx="2128">
                  <c:v>1.0950289979899684E-2</c:v>
                </c:pt>
                <c:pt idx="2129">
                  <c:v>2.4300411178867147E-3</c:v>
                </c:pt>
                <c:pt idx="2130">
                  <c:v>0</c:v>
                </c:pt>
                <c:pt idx="2131">
                  <c:v>2.4241503300169599E-3</c:v>
                </c:pt>
                <c:pt idx="2132">
                  <c:v>3.1081546865645224E-3</c:v>
                </c:pt>
                <c:pt idx="2133">
                  <c:v>3.1749094279556571E-3</c:v>
                </c:pt>
                <c:pt idx="2134">
                  <c:v>3.8190532571787023E-5</c:v>
                </c:pt>
                <c:pt idx="2135">
                  <c:v>5.8640027908585897E-3</c:v>
                </c:pt>
                <c:pt idx="2136">
                  <c:v>5.1879317343667053E-3</c:v>
                </c:pt>
                <c:pt idx="2137">
                  <c:v>1.888324495291704E-4</c:v>
                </c:pt>
                <c:pt idx="2138">
                  <c:v>-2.0791207141803618E-3</c:v>
                </c:pt>
                <c:pt idx="2139">
                  <c:v>-5.7304572290102383E-3</c:v>
                </c:pt>
                <c:pt idx="2140">
                  <c:v>-3.0451829248292968E-4</c:v>
                </c:pt>
                <c:pt idx="2141">
                  <c:v>0</c:v>
                </c:pt>
                <c:pt idx="2142">
                  <c:v>3.6481134892581684E-3</c:v>
                </c:pt>
                <c:pt idx="2143">
                  <c:v>-2.2761760341069381E-4</c:v>
                </c:pt>
                <c:pt idx="2144">
                  <c:v>2.7658342598183934E-3</c:v>
                </c:pt>
                <c:pt idx="2145">
                  <c:v>4.1156206028612509E-3</c:v>
                </c:pt>
                <c:pt idx="2146">
                  <c:v>8.5170761551238011E-3</c:v>
                </c:pt>
                <c:pt idx="2147">
                  <c:v>2.2413986421310206E-4</c:v>
                </c:pt>
                <c:pt idx="2148">
                  <c:v>9.5168004515322393E-3</c:v>
                </c:pt>
                <c:pt idx="2149">
                  <c:v>6.0494467038868602E-3</c:v>
                </c:pt>
                <c:pt idx="2150">
                  <c:v>3.9638897970990638E-3</c:v>
                </c:pt>
                <c:pt idx="2151">
                  <c:v>9.5192772538193397E-4</c:v>
                </c:pt>
                <c:pt idx="2152">
                  <c:v>1.6088931362915181E-3</c:v>
                </c:pt>
                <c:pt idx="2153">
                  <c:v>-1.4991136100627992E-3</c:v>
                </c:pt>
                <c:pt idx="2154">
                  <c:v>0</c:v>
                </c:pt>
                <c:pt idx="2155">
                  <c:v>9.4687331134930362E-3</c:v>
                </c:pt>
                <c:pt idx="2156">
                  <c:v>7.0791641758668131E-3</c:v>
                </c:pt>
                <c:pt idx="2157">
                  <c:v>2.5190276686442149E-4</c:v>
                </c:pt>
                <c:pt idx="2158">
                  <c:v>1.0429217135767949E-3</c:v>
                </c:pt>
                <c:pt idx="2159">
                  <c:v>-2.8759391937080583E-4</c:v>
                </c:pt>
                <c:pt idx="2160">
                  <c:v>4.3768456181570757E-3</c:v>
                </c:pt>
                <c:pt idx="2161">
                  <c:v>1.4666168499624756E-3</c:v>
                </c:pt>
                <c:pt idx="2162">
                  <c:v>2.7129309135892231E-3</c:v>
                </c:pt>
                <c:pt idx="2163">
                  <c:v>9.2642087509541547E-4</c:v>
                </c:pt>
                <c:pt idx="2164">
                  <c:v>-5.4281970297563771E-3</c:v>
                </c:pt>
                <c:pt idx="2165">
                  <c:v>-7.5227027960601551E-4</c:v>
                </c:pt>
                <c:pt idx="2166">
                  <c:v>-3.2663931839778254E-3</c:v>
                </c:pt>
                <c:pt idx="2167">
                  <c:v>-1.4391597792305581E-3</c:v>
                </c:pt>
                <c:pt idx="2168">
                  <c:v>-1.5854716495018351E-3</c:v>
                </c:pt>
                <c:pt idx="2169">
                  <c:v>-3.7213042203471584E-3</c:v>
                </c:pt>
                <c:pt idx="2170">
                  <c:v>4.9826792862308041E-3</c:v>
                </c:pt>
                <c:pt idx="2171">
                  <c:v>-7.9267857432987229E-4</c:v>
                </c:pt>
                <c:pt idx="2172">
                  <c:v>-7.9330741215151662E-4</c:v>
                </c:pt>
                <c:pt idx="2173">
                  <c:v>1.0095548000050132E-3</c:v>
                </c:pt>
                <c:pt idx="2174">
                  <c:v>3.3817847742715341E-3</c:v>
                </c:pt>
                <c:pt idx="2175">
                  <c:v>0</c:v>
                </c:pt>
                <c:pt idx="2176">
                  <c:v>-1.7614182169752922E-3</c:v>
                </c:pt>
                <c:pt idx="2177">
                  <c:v>-2.0168558302468423E-3</c:v>
                </c:pt>
                <c:pt idx="2178">
                  <c:v>-4.1183541464520877E-3</c:v>
                </c:pt>
                <c:pt idx="2179">
                  <c:v>-4.3535114471977754E-3</c:v>
                </c:pt>
                <c:pt idx="2180">
                  <c:v>-6.9686693160934277E-3</c:v>
                </c:pt>
                <c:pt idx="2181">
                  <c:v>-2.3459561362138828E-3</c:v>
                </c:pt>
                <c:pt idx="2182">
                  <c:v>9.2782664434496818E-3</c:v>
                </c:pt>
                <c:pt idx="2183">
                  <c:v>-3.7155805532220437E-3</c:v>
                </c:pt>
                <c:pt idx="2184">
                  <c:v>-1.3146844825325165E-3</c:v>
                </c:pt>
                <c:pt idx="2185">
                  <c:v>-1.8273184153163623E-4</c:v>
                </c:pt>
                <c:pt idx="2186">
                  <c:v>7.5735870312240447E-3</c:v>
                </c:pt>
                <c:pt idx="2187">
                  <c:v>1.9206731882446871E-3</c:v>
                </c:pt>
                <c:pt idx="2188">
                  <c:v>4.8036209750002773E-3</c:v>
                </c:pt>
                <c:pt idx="2189">
                  <c:v>-3.6031491527619057E-5</c:v>
                </c:pt>
                <c:pt idx="2190">
                  <c:v>1.9438451045141608E-3</c:v>
                </c:pt>
                <c:pt idx="2191">
                  <c:v>-6.747639580659214E-3</c:v>
                </c:pt>
                <c:pt idx="2192">
                  <c:v>5.920167460626756E-3</c:v>
                </c:pt>
                <c:pt idx="2193">
                  <c:v>1.2589250444258048E-3</c:v>
                </c:pt>
                <c:pt idx="2194">
                  <c:v>-3.5953117522544885E-4</c:v>
                </c:pt>
                <c:pt idx="2195">
                  <c:v>9.3451232449794379E-4</c:v>
                </c:pt>
                <c:pt idx="2196">
                  <c:v>8.9414043489249358E-3</c:v>
                </c:pt>
                <c:pt idx="2197">
                  <c:v>-2.8489014116705498E-4</c:v>
                </c:pt>
                <c:pt idx="2198">
                  <c:v>-7.6869825591958704E-3</c:v>
                </c:pt>
                <c:pt idx="2199">
                  <c:v>-5.6869461839122943E-3</c:v>
                </c:pt>
                <c:pt idx="2200">
                  <c:v>-4.5584536805715588E-3</c:v>
                </c:pt>
                <c:pt idx="2201">
                  <c:v>-9.9118951569893924E-3</c:v>
                </c:pt>
                <c:pt idx="2202">
                  <c:v>-7.7941571040152707E-3</c:v>
                </c:pt>
                <c:pt idx="2203">
                  <c:v>-5.5145497730847114E-3</c:v>
                </c:pt>
                <c:pt idx="2204">
                  <c:v>-3.3829657349435612E-3</c:v>
                </c:pt>
                <c:pt idx="2205">
                  <c:v>-3.7239093604943451E-5</c:v>
                </c:pt>
                <c:pt idx="2206">
                  <c:v>-2.3488630003942086E-3</c:v>
                </c:pt>
                <c:pt idx="2207">
                  <c:v>-1.9055097398273798E-3</c:v>
                </c:pt>
                <c:pt idx="2208">
                  <c:v>-1.2349145549176181E-3</c:v>
                </c:pt>
                <c:pt idx="2209">
                  <c:v>1.2349145549177135E-3</c:v>
                </c:pt>
                <c:pt idx="2210">
                  <c:v>-2.7338281234231395E-3</c:v>
                </c:pt>
                <c:pt idx="2211">
                  <c:v>-3.870075656379918E-3</c:v>
                </c:pt>
                <c:pt idx="2212">
                  <c:v>-5.9280129798775722E-3</c:v>
                </c:pt>
                <c:pt idx="2213">
                  <c:v>-1.8953040054359304E-3</c:v>
                </c:pt>
                <c:pt idx="2214">
                  <c:v>3.0685910465282806E-3</c:v>
                </c:pt>
                <c:pt idx="2215">
                  <c:v>6.6728490234489761E-3</c:v>
                </c:pt>
                <c:pt idx="2216">
                  <c:v>4.0123799962913419E-3</c:v>
                </c:pt>
                <c:pt idx="2217">
                  <c:v>9.3495177544936081E-3</c:v>
                </c:pt>
                <c:pt idx="2218">
                  <c:v>4.0330841117919066E-3</c:v>
                </c:pt>
                <c:pt idx="2219">
                  <c:v>3.501855874155147E-3</c:v>
                </c:pt>
                <c:pt idx="2220">
                  <c:v>3.0495109514705261E-3</c:v>
                </c:pt>
                <c:pt idx="2221">
                  <c:v>1.6494697946527761E-3</c:v>
                </c:pt>
                <c:pt idx="2222">
                  <c:v>2.195069294345508E-3</c:v>
                </c:pt>
                <c:pt idx="2223">
                  <c:v>1.9349780594229249E-3</c:v>
                </c:pt>
                <c:pt idx="2224">
                  <c:v>3.6043947055934976E-3</c:v>
                </c:pt>
                <c:pt idx="2225">
                  <c:v>7.1339635155390499E-3</c:v>
                </c:pt>
                <c:pt idx="2226">
                  <c:v>2.1987140978817371E-3</c:v>
                </c:pt>
                <c:pt idx="2227">
                  <c:v>1.9783111680254828E-3</c:v>
                </c:pt>
                <c:pt idx="2228">
                  <c:v>0</c:v>
                </c:pt>
                <c:pt idx="2229">
                  <c:v>-1.006651172549946E-3</c:v>
                </c:pt>
                <c:pt idx="2230">
                  <c:v>-5.0370584644182995E-4</c:v>
                </c:pt>
                <c:pt idx="2231">
                  <c:v>-1.4025272032197644E-2</c:v>
                </c:pt>
                <c:pt idx="2232">
                  <c:v>-2.2653376635632895E-3</c:v>
                </c:pt>
                <c:pt idx="2233">
                  <c:v>-1.3909735395471914E-3</c:v>
                </c:pt>
                <c:pt idx="2234">
                  <c:v>1.3498231178947535E-2</c:v>
                </c:pt>
                <c:pt idx="2235">
                  <c:v>-3.6567083341563222E-3</c:v>
                </c:pt>
                <c:pt idx="2236">
                  <c:v>1.3223750086204933E-2</c:v>
                </c:pt>
                <c:pt idx="2237">
                  <c:v>-2.4011336280533079E-3</c:v>
                </c:pt>
                <c:pt idx="2238">
                  <c:v>1.6829244611480505E-2</c:v>
                </c:pt>
                <c:pt idx="2239">
                  <c:v>-8.7528686526313557E-3</c:v>
                </c:pt>
                <c:pt idx="2240">
                  <c:v>-1.0327084584989545E-3</c:v>
                </c:pt>
                <c:pt idx="2241">
                  <c:v>6.4989485982427523E-3</c:v>
                </c:pt>
                <c:pt idx="2242">
                  <c:v>-2.1616266678196302E-3</c:v>
                </c:pt>
                <c:pt idx="2243">
                  <c:v>-3.2334314951706095E-3</c:v>
                </c:pt>
                <c:pt idx="2244">
                  <c:v>9.3518216096946539E-3</c:v>
                </c:pt>
                <c:pt idx="2245">
                  <c:v>-1.3524512626318179E-2</c:v>
                </c:pt>
                <c:pt idx="2246">
                  <c:v>-4.289544301698668E-4</c:v>
                </c:pt>
                <c:pt idx="2247">
                  <c:v>-4.0124726925102605E-3</c:v>
                </c:pt>
                <c:pt idx="2248">
                  <c:v>-4.3086424852413133E-4</c:v>
                </c:pt>
                <c:pt idx="2249">
                  <c:v>-1.4375564021045801E-3</c:v>
                </c:pt>
                <c:pt idx="2250">
                  <c:v>5.5948214656293457E-3</c:v>
                </c:pt>
                <c:pt idx="2251">
                  <c:v>-1.1451065842446096E-3</c:v>
                </c:pt>
                <c:pt idx="2252">
                  <c:v>-1.0388866935920895E-3</c:v>
                </c:pt>
                <c:pt idx="2253">
                  <c:v>-9.254157467494261E-3</c:v>
                </c:pt>
                <c:pt idx="2254">
                  <c:v>-3.5151968646858086E-3</c:v>
                </c:pt>
                <c:pt idx="2255">
                  <c:v>3.6302252558846882E-5</c:v>
                </c:pt>
                <c:pt idx="2256">
                  <c:v>9.5020314981746953E-3</c:v>
                </c:pt>
                <c:pt idx="2257">
                  <c:v>-5.1914457932499139E-3</c:v>
                </c:pt>
                <c:pt idx="2258">
                  <c:v>3.9321130730700362E-3</c:v>
                </c:pt>
                <c:pt idx="2259">
                  <c:v>-5.4513754380024551E-3</c:v>
                </c:pt>
                <c:pt idx="2260">
                  <c:v>-2.1381080460444054E-3</c:v>
                </c:pt>
                <c:pt idx="2261">
                  <c:v>-3.5979759335566415E-3</c:v>
                </c:pt>
                <c:pt idx="2262">
                  <c:v>3.6407987916594233E-5</c:v>
                </c:pt>
                <c:pt idx="2263">
                  <c:v>0</c:v>
                </c:pt>
                <c:pt idx="2264">
                  <c:v>-6.4649493757597421E-3</c:v>
                </c:pt>
                <c:pt idx="2265">
                  <c:v>-3.664413053051051E-5</c:v>
                </c:pt>
                <c:pt idx="2266">
                  <c:v>-2.4949563483362544E-3</c:v>
                </c:pt>
                <c:pt idx="2267">
                  <c:v>0</c:v>
                </c:pt>
                <c:pt idx="2268">
                  <c:v>6.1162270174360536E-3</c:v>
                </c:pt>
                <c:pt idx="2269">
                  <c:v>-4.7945924038250059E-3</c:v>
                </c:pt>
                <c:pt idx="2270">
                  <c:v>-1.6890655407313562E-3</c:v>
                </c:pt>
                <c:pt idx="2271">
                  <c:v>-1.8023656323835999E-3</c:v>
                </c:pt>
                <c:pt idx="2272">
                  <c:v>1.2148861367351792E-2</c:v>
                </c:pt>
                <c:pt idx="2273">
                  <c:v>5.6579289191155116E-3</c:v>
                </c:pt>
                <c:pt idx="2274">
                  <c:v>4.2585505911414603E-3</c:v>
                </c:pt>
                <c:pt idx="2275">
                  <c:v>4.3205876671262571E-4</c:v>
                </c:pt>
                <c:pt idx="2276">
                  <c:v>-3.2088866748051711E-3</c:v>
                </c:pt>
                <c:pt idx="2277">
                  <c:v>-6.1410640419997504E-4</c:v>
                </c:pt>
                <c:pt idx="2278">
                  <c:v>-6.8680080055122373E-4</c:v>
                </c:pt>
                <c:pt idx="2279">
                  <c:v>-5.0636575156032086E-4</c:v>
                </c:pt>
                <c:pt idx="2280">
                  <c:v>1.5044896979233792E-2</c:v>
                </c:pt>
                <c:pt idx="2281">
                  <c:v>-1.511725587941036E-2</c:v>
                </c:pt>
                <c:pt idx="2282">
                  <c:v>1.5580441536062251E-2</c:v>
                </c:pt>
                <c:pt idx="2283">
                  <c:v>-9.4485510199936208E-3</c:v>
                </c:pt>
                <c:pt idx="2284">
                  <c:v>1.5485929966435181E-2</c:v>
                </c:pt>
                <c:pt idx="2285">
                  <c:v>-4.6491078326668734E-3</c:v>
                </c:pt>
                <c:pt idx="2286">
                  <c:v>-5.337223702991333E-4</c:v>
                </c:pt>
                <c:pt idx="2287">
                  <c:v>-6.8569248340452776E-3</c:v>
                </c:pt>
                <c:pt idx="2288">
                  <c:v>-8.7101040152830732E-3</c:v>
                </c:pt>
                <c:pt idx="2289">
                  <c:v>0</c:v>
                </c:pt>
                <c:pt idx="2290">
                  <c:v>-2.3887090619838913E-3</c:v>
                </c:pt>
                <c:pt idx="2291">
                  <c:v>-2.3217859151223154E-3</c:v>
                </c:pt>
                <c:pt idx="2292">
                  <c:v>0</c:v>
                </c:pt>
                <c:pt idx="2293">
                  <c:v>3.444465978718678E-3</c:v>
                </c:pt>
                <c:pt idx="2294">
                  <c:v>-1.8113978071769797E-3</c:v>
                </c:pt>
                <c:pt idx="2295">
                  <c:v>-1.1973224948695169E-3</c:v>
                </c:pt>
                <c:pt idx="2296">
                  <c:v>3.298239701868612E-3</c:v>
                </c:pt>
                <c:pt idx="2297">
                  <c:v>-2.6812581735953986E-3</c:v>
                </c:pt>
                <c:pt idx="2298">
                  <c:v>7.4822781345533608E-3</c:v>
                </c:pt>
                <c:pt idx="2299">
                  <c:v>-1.2319442737107158E-2</c:v>
                </c:pt>
                <c:pt idx="2300">
                  <c:v>-2.3725669516478014E-3</c:v>
                </c:pt>
                <c:pt idx="2301">
                  <c:v>-1.2798714562266486E-3</c:v>
                </c:pt>
                <c:pt idx="2302">
                  <c:v>-3.0416880986558264E-3</c:v>
                </c:pt>
                <c:pt idx="2303">
                  <c:v>-3.2718813079035684E-3</c:v>
                </c:pt>
                <c:pt idx="2304">
                  <c:v>-6.9097028843269001E-3</c:v>
                </c:pt>
                <c:pt idx="2305">
                  <c:v>-5.8382926186269744E-3</c:v>
                </c:pt>
                <c:pt idx="2306">
                  <c:v>-5.3850023551414022E-3</c:v>
                </c:pt>
                <c:pt idx="2307">
                  <c:v>-6.6212950230953383E-3</c:v>
                </c:pt>
                <c:pt idx="2308">
                  <c:v>-4.9190351949847735E-3</c:v>
                </c:pt>
                <c:pt idx="2309">
                  <c:v>0</c:v>
                </c:pt>
                <c:pt idx="2310">
                  <c:v>-3.7623317604986097E-3</c:v>
                </c:pt>
                <c:pt idx="2311">
                  <c:v>-2.6688032920803516E-3</c:v>
                </c:pt>
                <c:pt idx="2312">
                  <c:v>-7.6356278431966311E-5</c:v>
                </c:pt>
                <c:pt idx="2313">
                  <c:v>1.8690524770485298E-3</c:v>
                </c:pt>
                <c:pt idx="2314">
                  <c:v>0</c:v>
                </c:pt>
                <c:pt idx="2315">
                  <c:v>-2.7857828697447902E-3</c:v>
                </c:pt>
                <c:pt idx="2316">
                  <c:v>-1.4532107035616418E-3</c:v>
                </c:pt>
                <c:pt idx="2317">
                  <c:v>-3.2198739870097108E-3</c:v>
                </c:pt>
                <c:pt idx="2318">
                  <c:v>3.8386242842096548E-4</c:v>
                </c:pt>
                <c:pt idx="2319">
                  <c:v>-8.0148394517351347E-3</c:v>
                </c:pt>
                <c:pt idx="2320">
                  <c:v>5.9402296177796833E-3</c:v>
                </c:pt>
                <c:pt idx="2321">
                  <c:v>-3.3515064983070759E-3</c:v>
                </c:pt>
                <c:pt idx="2322">
                  <c:v>4.0050887287586857E-3</c:v>
                </c:pt>
                <c:pt idx="2323">
                  <c:v>-3.657859804958744E-3</c:v>
                </c:pt>
                <c:pt idx="2324">
                  <c:v>-5.1048142412517287E-3</c:v>
                </c:pt>
                <c:pt idx="2325">
                  <c:v>-3.0676657393624248E-3</c:v>
                </c:pt>
                <c:pt idx="2326">
                  <c:v>1.2675518475914889E-2</c:v>
                </c:pt>
                <c:pt idx="2327">
                  <c:v>2.4163402302491018E-3</c:v>
                </c:pt>
                <c:pt idx="2328">
                  <c:v>-3.8309039022629239E-5</c:v>
                </c:pt>
                <c:pt idx="2329">
                  <c:v>-1.5325083360120923E-4</c:v>
                </c:pt>
                <c:pt idx="2330">
                  <c:v>-7.2826235994349268E-4</c:v>
                </c:pt>
                <c:pt idx="2331">
                  <c:v>-3.5723240786525328E-3</c:v>
                </c:pt>
                <c:pt idx="2332">
                  <c:v>-1.6560439747829044E-3</c:v>
                </c:pt>
                <c:pt idx="2333">
                  <c:v>8.3293831530689179E-3</c:v>
                </c:pt>
                <c:pt idx="2334">
                  <c:v>-1.1301727122115681E-2</c:v>
                </c:pt>
                <c:pt idx="2335">
                  <c:v>1.5462522741364274E-4</c:v>
                </c:pt>
                <c:pt idx="2336">
                  <c:v>-4.8045347952252546E-3</c:v>
                </c:pt>
                <c:pt idx="2337">
                  <c:v>6.2123861442758116E-4</c:v>
                </c:pt>
                <c:pt idx="2338">
                  <c:v>5.8825975590837349E-3</c:v>
                </c:pt>
                <c:pt idx="2339">
                  <c:v>0</c:v>
                </c:pt>
                <c:pt idx="2340">
                  <c:v>-4.8739072190585138E-3</c:v>
                </c:pt>
                <c:pt idx="2341">
                  <c:v>4.2177012240370926E-3</c:v>
                </c:pt>
                <c:pt idx="2342">
                  <c:v>1.3119816661007412E-3</c:v>
                </c:pt>
                <c:pt idx="2343">
                  <c:v>-7.7035124018997557E-3</c:v>
                </c:pt>
                <c:pt idx="2344">
                  <c:v>-2.7629164380228947E-3</c:v>
                </c:pt>
                <c:pt idx="2345">
                  <c:v>-9.0423961784483718E-3</c:v>
                </c:pt>
                <c:pt idx="2346">
                  <c:v>1.3753268568656954E-3</c:v>
                </c:pt>
                <c:pt idx="2347">
                  <c:v>3.9267272696608196E-5</c:v>
                </c:pt>
                <c:pt idx="2348">
                  <c:v>6.1849410346318219E-3</c:v>
                </c:pt>
                <c:pt idx="2349">
                  <c:v>-3.4792161911739476E-3</c:v>
                </c:pt>
                <c:pt idx="2350">
                  <c:v>-3.2163196975430086E-3</c:v>
                </c:pt>
                <c:pt idx="2351">
                  <c:v>9.8904267852361373E-3</c:v>
                </c:pt>
                <c:pt idx="2352">
                  <c:v>3.6111635724802981E-3</c:v>
                </c:pt>
                <c:pt idx="2353">
                  <c:v>5.7200434232374054E-3</c:v>
                </c:pt>
                <c:pt idx="2354">
                  <c:v>2.3096476507950894E-3</c:v>
                </c:pt>
                <c:pt idx="2355">
                  <c:v>-3.8450446991180255E-5</c:v>
                </c:pt>
                <c:pt idx="2356">
                  <c:v>3.9143499208732137E-3</c:v>
                </c:pt>
                <c:pt idx="2357">
                  <c:v>0</c:v>
                </c:pt>
                <c:pt idx="2358">
                  <c:v>0</c:v>
                </c:pt>
                <c:pt idx="2359">
                  <c:v>-5.7467963192987554E-4</c:v>
                </c:pt>
                <c:pt idx="2360">
                  <c:v>-3.3781222144281943E-3</c:v>
                </c:pt>
                <c:pt idx="2361">
                  <c:v>1.5379883143219693E-4</c:v>
                </c:pt>
                <c:pt idx="2362">
                  <c:v>-4.1222873470280518E-3</c:v>
                </c:pt>
                <c:pt idx="2363">
                  <c:v>-1.2747959155944291E-3</c:v>
                </c:pt>
                <c:pt idx="2364">
                  <c:v>-2.4382232409347776E-3</c:v>
                </c:pt>
                <c:pt idx="2365">
                  <c:v>-3.8756686013375079E-4</c:v>
                </c:pt>
                <c:pt idx="2366">
                  <c:v>-6.5336832592778546E-3</c:v>
                </c:pt>
                <c:pt idx="2367">
                  <c:v>0</c:v>
                </c:pt>
                <c:pt idx="2368">
                  <c:v>0</c:v>
                </c:pt>
                <c:pt idx="2369">
                  <c:v>1.237001251321759E-2</c:v>
                </c:pt>
                <c:pt idx="2370">
                  <c:v>4.8057607726238539E-3</c:v>
                </c:pt>
                <c:pt idx="2371">
                  <c:v>3.8280489268571372E-3</c:v>
                </c:pt>
                <c:pt idx="2372">
                  <c:v>5.2207500019114802E-3</c:v>
                </c:pt>
                <c:pt idx="2373">
                  <c:v>2.5812343514914917E-3</c:v>
                </c:pt>
                <c:pt idx="2374">
                  <c:v>-3.7911098478617788E-5</c:v>
                </c:pt>
                <c:pt idx="2375">
                  <c:v>-1.4796550171860513E-3</c:v>
                </c:pt>
                <c:pt idx="2376">
                  <c:v>-5.0625310338986958E-3</c:v>
                </c:pt>
                <c:pt idx="2377">
                  <c:v>9.8728730558212494E-3</c:v>
                </c:pt>
                <c:pt idx="2378">
                  <c:v>1.1335083986231238E-4</c:v>
                </c:pt>
                <c:pt idx="2379">
                  <c:v>9.063444729199506E-4</c:v>
                </c:pt>
                <c:pt idx="2380">
                  <c:v>4.9702640160650766E-3</c:v>
                </c:pt>
                <c:pt idx="2381">
                  <c:v>3.8238097200710723E-3</c:v>
                </c:pt>
                <c:pt idx="2382">
                  <c:v>8.975989831465184E-4</c:v>
                </c:pt>
                <c:pt idx="2383">
                  <c:v>3.2097963586261891E-3</c:v>
                </c:pt>
                <c:pt idx="2384">
                  <c:v>4.8325435112412463E-3</c:v>
                </c:pt>
                <c:pt idx="2385">
                  <c:v>-3.1942975569341143E-3</c:v>
                </c:pt>
                <c:pt idx="2386">
                  <c:v>-4.1753714104806215E-3</c:v>
                </c:pt>
                <c:pt idx="2387">
                  <c:v>3.3565839145152836E-3</c:v>
                </c:pt>
                <c:pt idx="2388">
                  <c:v>4.4579908885043623E-3</c:v>
                </c:pt>
                <c:pt idx="2389">
                  <c:v>5.360357375851223E-3</c:v>
                </c:pt>
                <c:pt idx="2390">
                  <c:v>9.1019823154839998E-3</c:v>
                </c:pt>
                <c:pt idx="2391">
                  <c:v>2.1918608986714089E-4</c:v>
                </c:pt>
                <c:pt idx="2392">
                  <c:v>8.5834314946613092E-3</c:v>
                </c:pt>
                <c:pt idx="2393">
                  <c:v>3.6510243531716656E-3</c:v>
                </c:pt>
                <c:pt idx="2394">
                  <c:v>9.7376258708810684E-4</c:v>
                </c:pt>
                <c:pt idx="2395">
                  <c:v>-2.5265298937496095E-3</c:v>
                </c:pt>
                <c:pt idx="2396">
                  <c:v>1.2640628658256653E-3</c:v>
                </c:pt>
                <c:pt idx="2397">
                  <c:v>2.8870444083590378E-4</c:v>
                </c:pt>
                <c:pt idx="2398">
                  <c:v>0</c:v>
                </c:pt>
                <c:pt idx="2399">
                  <c:v>1.8039795838442155E-4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2.5581451195045737E-3</c:v>
                </c:pt>
                <c:pt idx="2412">
                  <c:v>-3.598481441215314E-5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7.5540930587353241E-4</c:v>
                </c:pt>
                <c:pt idx="2419">
                  <c:v>3.5957641901786046E-5</c:v>
                </c:pt>
                <c:pt idx="2420">
                  <c:v>1.4381763948111763E-4</c:v>
                </c:pt>
                <c:pt idx="2421">
                  <c:v>6.4692354182590748E-4</c:v>
                </c:pt>
                <c:pt idx="2422">
                  <c:v>2.1554821178434088E-4</c:v>
                </c:pt>
                <c:pt idx="2423">
                  <c:v>1.0775668550875464E-4</c:v>
                </c:pt>
                <c:pt idx="2424">
                  <c:v>4.66811506403359E-4</c:v>
                </c:pt>
                <c:pt idx="2425">
                  <c:v>1.7948487888079208E-4</c:v>
                </c:pt>
                <c:pt idx="2426">
                  <c:v>1.4356471204036371E-4</c:v>
                </c:pt>
                <c:pt idx="2427">
                  <c:v>0</c:v>
                </c:pt>
                <c:pt idx="2428">
                  <c:v>0</c:v>
                </c:pt>
                <c:pt idx="2429">
                  <c:v>3.588216336178052E-4</c:v>
                </c:pt>
                <c:pt idx="2430">
                  <c:v>4.6627572086328794E-4</c:v>
                </c:pt>
                <c:pt idx="2431">
                  <c:v>6.0941730838807518E-4</c:v>
                </c:pt>
                <c:pt idx="2432">
                  <c:v>-2.228635713685265E-2</c:v>
                </c:pt>
                <c:pt idx="2433">
                  <c:v>3.4386922968266936E-3</c:v>
                </c:pt>
                <c:pt idx="2434">
                  <c:v>-1.5123092014207522E-2</c:v>
                </c:pt>
                <c:pt idx="2435">
                  <c:v>-7.816319989538514E-3</c:v>
                </c:pt>
                <c:pt idx="2436">
                  <c:v>-6.6358239264951869E-3</c:v>
                </c:pt>
                <c:pt idx="2437">
                  <c:v>-4.9775735336367996E-3</c:v>
                </c:pt>
                <c:pt idx="2438">
                  <c:v>1.3977298613132441E-3</c:v>
                </c:pt>
                <c:pt idx="2439">
                  <c:v>-7.4265270095657844E-3</c:v>
                </c:pt>
                <c:pt idx="2440">
                  <c:v>-4.7652721552213116E-3</c:v>
                </c:pt>
                <c:pt idx="2441">
                  <c:v>2.5570093122979703E-3</c:v>
                </c:pt>
                <c:pt idx="2442">
                  <c:v>2.2843229304291696E-3</c:v>
                </c:pt>
                <c:pt idx="2443">
                  <c:v>5.9527370607469895E-3</c:v>
                </c:pt>
                <c:pt idx="2444">
                  <c:v>-3.1804956574478195E-3</c:v>
                </c:pt>
                <c:pt idx="2445">
                  <c:v>1.7033368523531132E-2</c:v>
                </c:pt>
                <c:pt idx="2446">
                  <c:v>2.0112487691550298E-3</c:v>
                </c:pt>
                <c:pt idx="2447">
                  <c:v>8.9259154989001111E-4</c:v>
                </c:pt>
                <c:pt idx="2448">
                  <c:v>8.1820489409452808E-3</c:v>
                </c:pt>
                <c:pt idx="2449">
                  <c:v>-1.402110775049643E-3</c:v>
                </c:pt>
                <c:pt idx="2450">
                  <c:v>-1.1077672961482664E-4</c:v>
                </c:pt>
                <c:pt idx="2451">
                  <c:v>-6.4833051026912565E-3</c:v>
                </c:pt>
                <c:pt idx="2452">
                  <c:v>-4.1714835715242612E-3</c:v>
                </c:pt>
                <c:pt idx="2453">
                  <c:v>-8.0944792718538206E-3</c:v>
                </c:pt>
                <c:pt idx="2454">
                  <c:v>0</c:v>
                </c:pt>
                <c:pt idx="2455">
                  <c:v>-5.3194624897984853E-3</c:v>
                </c:pt>
                <c:pt idx="2456">
                  <c:v>-2.8790079738998365E-3</c:v>
                </c:pt>
                <c:pt idx="2457">
                  <c:v>-8.4957746655884969E-3</c:v>
                </c:pt>
                <c:pt idx="2458">
                  <c:v>-7.8356460055254568E-3</c:v>
                </c:pt>
                <c:pt idx="2459">
                  <c:v>-8.558479968035845E-3</c:v>
                </c:pt>
                <c:pt idx="2460">
                  <c:v>-7.7787717358543938E-5</c:v>
                </c:pt>
                <c:pt idx="2461">
                  <c:v>-7.9663026730901268E-3</c:v>
                </c:pt>
                <c:pt idx="2462">
                  <c:v>-2.669599575415391E-3</c:v>
                </c:pt>
                <c:pt idx="2463">
                  <c:v>6.9730372250662448E-3</c:v>
                </c:pt>
                <c:pt idx="2464">
                  <c:v>-1.4509819472868939E-2</c:v>
                </c:pt>
                <c:pt idx="2465">
                  <c:v>1.1421044120162215E-2</c:v>
                </c:pt>
                <c:pt idx="2466">
                  <c:v>-5.6548354103969287E-3</c:v>
                </c:pt>
                <c:pt idx="2467">
                  <c:v>2.1243123645617746E-3</c:v>
                </c:pt>
                <c:pt idx="2468">
                  <c:v>-3.4641612409169052E-3</c:v>
                </c:pt>
                <c:pt idx="2469">
                  <c:v>-8.1962803681042036E-3</c:v>
                </c:pt>
                <c:pt idx="2470">
                  <c:v>-2.1492545586797359E-3</c:v>
                </c:pt>
                <c:pt idx="2471">
                  <c:v>1.0582109330537008E-2</c:v>
                </c:pt>
                <c:pt idx="2472">
                  <c:v>-1.2576286994548795E-2</c:v>
                </c:pt>
                <c:pt idx="2473">
                  <c:v>2.1368587619285222E-2</c:v>
                </c:pt>
                <c:pt idx="2474">
                  <c:v>-1.6818230228046326E-3</c:v>
                </c:pt>
                <c:pt idx="2475">
                  <c:v>9.3897403498389171E-3</c:v>
                </c:pt>
                <c:pt idx="2476">
                  <c:v>0</c:v>
                </c:pt>
                <c:pt idx="2477">
                  <c:v>4.9128742361947871E-3</c:v>
                </c:pt>
                <c:pt idx="2478">
                  <c:v>5.1960165399987102E-3</c:v>
                </c:pt>
                <c:pt idx="2479">
                  <c:v>0</c:v>
                </c:pt>
                <c:pt idx="2480">
                  <c:v>-4.6077641640042416E-4</c:v>
                </c:pt>
                <c:pt idx="2481">
                  <c:v>-1.6528611708207556E-3</c:v>
                </c:pt>
                <c:pt idx="2482">
                  <c:v>-6.9270735885187159E-4</c:v>
                </c:pt>
                <c:pt idx="2483">
                  <c:v>-1.4254071564932286E-3</c:v>
                </c:pt>
                <c:pt idx="2484">
                  <c:v>-1.0414457750234252E-3</c:v>
                </c:pt>
                <c:pt idx="2485">
                  <c:v>3.0056667843706415E-3</c:v>
                </c:pt>
                <c:pt idx="2486">
                  <c:v>3.8785786223391604E-3</c:v>
                </c:pt>
                <c:pt idx="2487">
                  <c:v>5.0845947257360394E-3</c:v>
                </c:pt>
                <c:pt idx="2488">
                  <c:v>6.0827438157691083E-3</c:v>
                </c:pt>
                <c:pt idx="2489">
                  <c:v>4.0472868485938104E-3</c:v>
                </c:pt>
                <c:pt idx="2490">
                  <c:v>-1.851397577931816E-3</c:v>
                </c:pt>
                <c:pt idx="2491">
                  <c:v>1.5493626150887758E-3</c:v>
                </c:pt>
                <c:pt idx="2492">
                  <c:v>6.0609668479391712E-3</c:v>
                </c:pt>
                <c:pt idx="2493">
                  <c:v>2.6268880909101371E-4</c:v>
                </c:pt>
                <c:pt idx="2494">
                  <c:v>9.7509758701241336E-4</c:v>
                </c:pt>
                <c:pt idx="2495">
                  <c:v>9.6990352597448749E-3</c:v>
                </c:pt>
                <c:pt idx="2496">
                  <c:v>4.9252974194285036E-3</c:v>
                </c:pt>
                <c:pt idx="2497">
                  <c:v>6.7741957014194141E-3</c:v>
                </c:pt>
                <c:pt idx="2498">
                  <c:v>5.6346422541348334E-3</c:v>
                </c:pt>
                <c:pt idx="2499">
                  <c:v>1.3854962656773529E-3</c:v>
                </c:pt>
                <c:pt idx="2500">
                  <c:v>1.2380295067073665E-3</c:v>
                </c:pt>
                <c:pt idx="2501">
                  <c:v>1.9631372866026832E-3</c:v>
                </c:pt>
                <c:pt idx="2502">
                  <c:v>3.6318073693644516E-5</c:v>
                </c:pt>
                <c:pt idx="2503">
                  <c:v>4.3486207321964199E-3</c:v>
                </c:pt>
                <c:pt idx="2504">
                  <c:v>0</c:v>
                </c:pt>
                <c:pt idx="2505">
                  <c:v>-2.316910857971078E-3</c:v>
                </c:pt>
                <c:pt idx="2506">
                  <c:v>-1.8864507680399238E-3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1.4706677493776231E-2</c:v>
                </c:pt>
                <c:pt idx="2515">
                  <c:v>1.2693278103023006E-2</c:v>
                </c:pt>
                <c:pt idx="2516">
                  <c:v>7.2517655071512553E-3</c:v>
                </c:pt>
                <c:pt idx="2517">
                  <c:v>-2.1067423522408324E-3</c:v>
                </c:pt>
                <c:pt idx="2518">
                  <c:v>0</c:v>
                </c:pt>
                <c:pt idx="2519">
                  <c:v>-3.2742472964731625E-3</c:v>
                </c:pt>
                <c:pt idx="2520">
                  <c:v>7.9732074452417596E-3</c:v>
                </c:pt>
                <c:pt idx="2521">
                  <c:v>1.0839351399569356E-3</c:v>
                </c:pt>
                <c:pt idx="2522">
                  <c:v>-5.5720212149113846E-3</c:v>
                </c:pt>
                <c:pt idx="2523">
                  <c:v>-8.6470618379843791E-3</c:v>
                </c:pt>
                <c:pt idx="2524">
                  <c:v>9.4901137356053038E-3</c:v>
                </c:pt>
                <c:pt idx="2525">
                  <c:v>1.859225624583017E-3</c:v>
                </c:pt>
                <c:pt idx="2526">
                  <c:v>5.3130258854763475E-3</c:v>
                </c:pt>
                <c:pt idx="2527">
                  <c:v>7.501858542038547E-3</c:v>
                </c:pt>
                <c:pt idx="2528">
                  <c:v>5.8993150579424525E-3</c:v>
                </c:pt>
                <c:pt idx="2529">
                  <c:v>4.9752199933564773E-3</c:v>
                </c:pt>
                <c:pt idx="2530">
                  <c:v>1.7111860272090796E-4</c:v>
                </c:pt>
                <c:pt idx="2531">
                  <c:v>8.8934502184672077E-4</c:v>
                </c:pt>
                <c:pt idx="2532">
                  <c:v>5.2855146834127308E-3</c:v>
                </c:pt>
                <c:pt idx="2533">
                  <c:v>-4.7727905690205146E-3</c:v>
                </c:pt>
                <c:pt idx="2534">
                  <c:v>-3.1831355065019078E-3</c:v>
                </c:pt>
                <c:pt idx="2535">
                  <c:v>-5.1435920551064673E-4</c:v>
                </c:pt>
                <c:pt idx="2536">
                  <c:v>7.6537087326479323E-3</c:v>
                </c:pt>
                <c:pt idx="2537">
                  <c:v>-7.4911471767977482E-4</c:v>
                </c:pt>
                <c:pt idx="2538">
                  <c:v>-3.3096230971090559E-3</c:v>
                </c:pt>
                <c:pt idx="2539">
                  <c:v>3.4175765967688383E-5</c:v>
                </c:pt>
                <c:pt idx="2540">
                  <c:v>-4.6243252975574295E-3</c:v>
                </c:pt>
                <c:pt idx="2541">
                  <c:v>-4.783792441645068E-3</c:v>
                </c:pt>
                <c:pt idx="2542">
                  <c:v>-2.1066089672033784E-3</c:v>
                </c:pt>
                <c:pt idx="2543">
                  <c:v>1.2266298209397425E-2</c:v>
                </c:pt>
                <c:pt idx="2544">
                  <c:v>1.8764612046332752E-3</c:v>
                </c:pt>
                <c:pt idx="2545">
                  <c:v>-7.8427364939270708E-4</c:v>
                </c:pt>
                <c:pt idx="2546">
                  <c:v>-5.2328385220847835E-3</c:v>
                </c:pt>
                <c:pt idx="2547">
                  <c:v>1.0031132596628382E-2</c:v>
                </c:pt>
                <c:pt idx="2548">
                  <c:v>2.8815044430528453E-3</c:v>
                </c:pt>
                <c:pt idx="2549">
                  <c:v>-2.3698688219265011E-4</c:v>
                </c:pt>
                <c:pt idx="2550">
                  <c:v>-7.4518175720756676E-4</c:v>
                </c:pt>
                <c:pt idx="2551">
                  <c:v>3.9904012910994087E-3</c:v>
                </c:pt>
                <c:pt idx="2552">
                  <c:v>4.4114499654153106E-3</c:v>
                </c:pt>
                <c:pt idx="2553">
                  <c:v>2.0355244320637764E-2</c:v>
                </c:pt>
                <c:pt idx="2554">
                  <c:v>-9.7932958062115511E-3</c:v>
                </c:pt>
                <c:pt idx="2555">
                  <c:v>0</c:v>
                </c:pt>
                <c:pt idx="2556">
                  <c:v>2.991872103165287E-4</c:v>
                </c:pt>
                <c:pt idx="2557">
                  <c:v>-2.2627455415090924E-3</c:v>
                </c:pt>
                <c:pt idx="2558">
                  <c:v>-1.7671678239744844E-3</c:v>
                </c:pt>
                <c:pt idx="2559">
                  <c:v>4.0299133654834885E-3</c:v>
                </c:pt>
                <c:pt idx="2560">
                  <c:v>2.6555150704285846E-3</c:v>
                </c:pt>
                <c:pt idx="2561">
                  <c:v>-3.9526399591994959E-3</c:v>
                </c:pt>
                <c:pt idx="2562">
                  <c:v>-4.4696538720955621E-3</c:v>
                </c:pt>
                <c:pt idx="2563">
                  <c:v>-3.784775003406834E-3</c:v>
                </c:pt>
                <c:pt idx="2564">
                  <c:v>-1.7128755300426519E-3</c:v>
                </c:pt>
                <c:pt idx="2565">
                  <c:v>-3.7381962133294453E-3</c:v>
                </c:pt>
                <c:pt idx="2566">
                  <c:v>-4.3620202053377168E-3</c:v>
                </c:pt>
                <c:pt idx="2567">
                  <c:v>-1.1867827715777741E-3</c:v>
                </c:pt>
                <c:pt idx="2568">
                  <c:v>1.00598357065931E-2</c:v>
                </c:pt>
                <c:pt idx="2569">
                  <c:v>3.8217888215371313E-3</c:v>
                </c:pt>
                <c:pt idx="2570">
                  <c:v>2.4062574273257895E-3</c:v>
                </c:pt>
                <c:pt idx="2571">
                  <c:v>-4.4829622433464455E-3</c:v>
                </c:pt>
                <c:pt idx="2572">
                  <c:v>-5.1433006902266024E-3</c:v>
                </c:pt>
                <c:pt idx="2573">
                  <c:v>1.380866797395739E-3</c:v>
                </c:pt>
                <c:pt idx="2574">
                  <c:v>1.9563704060022506E-2</c:v>
                </c:pt>
                <c:pt idx="2575">
                  <c:v>-9.3175069362495151E-3</c:v>
                </c:pt>
                <c:pt idx="2576">
                  <c:v>0</c:v>
                </c:pt>
                <c:pt idx="2577">
                  <c:v>-8.0945018342280534E-3</c:v>
                </c:pt>
                <c:pt idx="2578">
                  <c:v>6.3789429904728191E-4</c:v>
                </c:pt>
                <c:pt idx="2579">
                  <c:v>0</c:v>
                </c:pt>
                <c:pt idx="2580">
                  <c:v>3.2502918691015969E-3</c:v>
                </c:pt>
                <c:pt idx="2581">
                  <c:v>-6.3582366402059338E-4</c:v>
                </c:pt>
                <c:pt idx="2582">
                  <c:v>-3.3480648498103536E-4</c:v>
                </c:pt>
                <c:pt idx="2583">
                  <c:v>-2.8503900856833219E-3</c:v>
                </c:pt>
                <c:pt idx="2584">
                  <c:v>-4.1728422375242255E-3</c:v>
                </c:pt>
                <c:pt idx="2585">
                  <c:v>-9.7842414053918151E-4</c:v>
                </c:pt>
                <c:pt idx="2586">
                  <c:v>6.9295218081612091E-3</c:v>
                </c:pt>
                <c:pt idx="2587">
                  <c:v>1.9423984673722415E-3</c:v>
                </c:pt>
                <c:pt idx="2588">
                  <c:v>1.3373902825921105E-3</c:v>
                </c:pt>
                <c:pt idx="2589">
                  <c:v>1.4690664055702833E-3</c:v>
                </c:pt>
                <c:pt idx="2590">
                  <c:v>1.9332050551137559E-3</c:v>
                </c:pt>
                <c:pt idx="2591">
                  <c:v>-3.1016049810611416E-3</c:v>
                </c:pt>
                <c:pt idx="2592">
                  <c:v>5.8283957102603177E-3</c:v>
                </c:pt>
                <c:pt idx="2593">
                  <c:v>-3.1597704691812148E-3</c:v>
                </c:pt>
                <c:pt idx="2594">
                  <c:v>5.3491165304431296E-3</c:v>
                </c:pt>
                <c:pt idx="2595">
                  <c:v>1.8646110252969677E-2</c:v>
                </c:pt>
                <c:pt idx="2596">
                  <c:v>-3.6166404701885504E-3</c:v>
                </c:pt>
                <c:pt idx="2597">
                  <c:v>2.571432160679055E-2</c:v>
                </c:pt>
                <c:pt idx="2598">
                  <c:v>-1.5194060932611124E-2</c:v>
                </c:pt>
                <c:pt idx="2599">
                  <c:v>3.2299219976593863E-5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9.8988434837918443E-3</c:v>
                </c:pt>
                <c:pt idx="2615">
                  <c:v>0</c:v>
                </c:pt>
                <c:pt idx="2616">
                  <c:v>6.2486255536019723E-3</c:v>
                </c:pt>
                <c:pt idx="2617">
                  <c:v>7.3070389094611634E-4</c:v>
                </c:pt>
                <c:pt idx="2618">
                  <c:v>-3.6588704696153044E-3</c:v>
                </c:pt>
                <c:pt idx="2619">
                  <c:v>1.6313472337661426E-2</c:v>
                </c:pt>
                <c:pt idx="2620">
                  <c:v>-6.8912621873405732E-3</c:v>
                </c:pt>
                <c:pt idx="2621">
                  <c:v>-4.2401101401839331E-3</c:v>
                </c:pt>
                <c:pt idx="2622">
                  <c:v>1.1946368297656114E-2</c:v>
                </c:pt>
                <c:pt idx="2623">
                  <c:v>2.6285336034146821E-3</c:v>
                </c:pt>
                <c:pt idx="2624">
                  <c:v>-4.6887455339093397E-4</c:v>
                </c:pt>
                <c:pt idx="2625">
                  <c:v>3.8071507991784539E-3</c:v>
                </c:pt>
                <c:pt idx="2626">
                  <c:v>3.8857937822809759E-3</c:v>
                </c:pt>
                <c:pt idx="2627">
                  <c:v>2.8193905869482523E-3</c:v>
                </c:pt>
                <c:pt idx="2628">
                  <c:v>3.1507763995556196E-3</c:v>
                </c:pt>
                <c:pt idx="2629">
                  <c:v>1.2335779945324817E-4</c:v>
                </c:pt>
                <c:pt idx="2630">
                  <c:v>-3.2431959980627335E-3</c:v>
                </c:pt>
                <c:pt idx="2631">
                  <c:v>-2.0439771749190109E-3</c:v>
                </c:pt>
                <c:pt idx="2632">
                  <c:v>-7.7532606343265031E-4</c:v>
                </c:pt>
                <c:pt idx="2633">
                  <c:v>-2.858387579679717E-3</c:v>
                </c:pt>
                <c:pt idx="2634">
                  <c:v>-1.1830268183405485E-3</c:v>
                </c:pt>
                <c:pt idx="2635">
                  <c:v>2.1470921384570412E-3</c:v>
                </c:pt>
                <c:pt idx="2636">
                  <c:v>-2.0536443834713028E-3</c:v>
                </c:pt>
                <c:pt idx="2637">
                  <c:v>0</c:v>
                </c:pt>
                <c:pt idx="2638">
                  <c:v>0</c:v>
                </c:pt>
                <c:pt idx="2639">
                  <c:v>2.8614992621076563E-3</c:v>
                </c:pt>
                <c:pt idx="2640">
                  <c:v>1.9743552942562137E-2</c:v>
                </c:pt>
                <c:pt idx="2641">
                  <c:v>-7.5192920608828286E-3</c:v>
                </c:pt>
                <c:pt idx="2642">
                  <c:v>-4.6128379967505552E-3</c:v>
                </c:pt>
                <c:pt idx="2643">
                  <c:v>-2.65432254605654E-3</c:v>
                </c:pt>
                <c:pt idx="2644">
                  <c:v>-2.8163366030393906E-3</c:v>
                </c:pt>
                <c:pt idx="2645">
                  <c:v>1.9196835322201696E-3</c:v>
                </c:pt>
                <c:pt idx="2646">
                  <c:v>-2.8498873139075538E-3</c:v>
                </c:pt>
                <c:pt idx="2647">
                  <c:v>-4.4147436850968929E-3</c:v>
                </c:pt>
                <c:pt idx="2648">
                  <c:v>-9.1713609445885323E-3</c:v>
                </c:pt>
                <c:pt idx="2649">
                  <c:v>-9.7006843343617651E-3</c:v>
                </c:pt>
                <c:pt idx="2650">
                  <c:v>-8.9303393778559226E-3</c:v>
                </c:pt>
                <c:pt idx="2651">
                  <c:v>-5.3967365161102909E-3</c:v>
                </c:pt>
                <c:pt idx="2652">
                  <c:v>-2.6124412142273998E-3</c:v>
                </c:pt>
                <c:pt idx="2653">
                  <c:v>-4.4341664742774609E-3</c:v>
                </c:pt>
                <c:pt idx="2654">
                  <c:v>-4.3887523508341422E-3</c:v>
                </c:pt>
                <c:pt idx="2655">
                  <c:v>-2.9326946786281931E-4</c:v>
                </c:pt>
                <c:pt idx="2656">
                  <c:v>4.5847029533581584E-3</c:v>
                </c:pt>
                <c:pt idx="2657">
                  <c:v>3.4005376465703159E-3</c:v>
                </c:pt>
                <c:pt idx="2658">
                  <c:v>2.5914138388388491E-2</c:v>
                </c:pt>
                <c:pt idx="2659">
                  <c:v>-1.0673609179022778E-2</c:v>
                </c:pt>
                <c:pt idx="2660">
                  <c:v>2.1234494536285127E-2</c:v>
                </c:pt>
                <c:pt idx="2661">
                  <c:v>-6.5678599766432998E-3</c:v>
                </c:pt>
                <c:pt idx="2662">
                  <c:v>0</c:v>
                </c:pt>
                <c:pt idx="2663">
                  <c:v>-4.8439953801256413E-3</c:v>
                </c:pt>
                <c:pt idx="2664">
                  <c:v>-7.7868208093060647E-3</c:v>
                </c:pt>
                <c:pt idx="2665">
                  <c:v>-8.5835550723208781E-4</c:v>
                </c:pt>
                <c:pt idx="2666">
                  <c:v>-3.1805098359896587E-5</c:v>
                </c:pt>
                <c:pt idx="2667">
                  <c:v>5.0759919908139077E-3</c:v>
                </c:pt>
                <c:pt idx="2668">
                  <c:v>7.6916181615527867E-3</c:v>
                </c:pt>
                <c:pt idx="2669">
                  <c:v>9.3765337703210147E-3</c:v>
                </c:pt>
                <c:pt idx="2670">
                  <c:v>5.4293160592445225E-3</c:v>
                </c:pt>
                <c:pt idx="2671">
                  <c:v>4.9998560995164459E-3</c:v>
                </c:pt>
                <c:pt idx="2672">
                  <c:v>4.2701630098096952E-3</c:v>
                </c:pt>
                <c:pt idx="2673">
                  <c:v>2.2047349470292648E-3</c:v>
                </c:pt>
                <c:pt idx="2674">
                  <c:v>2.4440179580696056E-3</c:v>
                </c:pt>
                <c:pt idx="2675">
                  <c:v>2.4407358939847835E-4</c:v>
                </c:pt>
                <c:pt idx="2676">
                  <c:v>7.6277093270711548E-3</c:v>
                </c:pt>
                <c:pt idx="2677">
                  <c:v>7.8680591137243337E-4</c:v>
                </c:pt>
                <c:pt idx="2678">
                  <c:v>1.0279668327749856E-3</c:v>
                </c:pt>
                <c:pt idx="2679">
                  <c:v>1.7078043376037876E-2</c:v>
                </c:pt>
                <c:pt idx="2680">
                  <c:v>-1.129507001158845E-3</c:v>
                </c:pt>
                <c:pt idx="2681">
                  <c:v>-5.8163109697889201E-3</c:v>
                </c:pt>
                <c:pt idx="2682">
                  <c:v>0</c:v>
                </c:pt>
                <c:pt idx="2683">
                  <c:v>-7.6272065147554528E-3</c:v>
                </c:pt>
                <c:pt idx="2684">
                  <c:v>-5.4405453828862832E-3</c:v>
                </c:pt>
                <c:pt idx="2685">
                  <c:v>7.1572322983715119E-3</c:v>
                </c:pt>
                <c:pt idx="2686">
                  <c:v>9.6246398190052746E-4</c:v>
                </c:pt>
                <c:pt idx="2687">
                  <c:v>1.0516353898006551E-3</c:v>
                </c:pt>
                <c:pt idx="2688">
                  <c:v>1.140524764967514E-3</c:v>
                </c:pt>
                <c:pt idx="2689">
                  <c:v>6.5970975164612573E-4</c:v>
                </c:pt>
                <c:pt idx="2690">
                  <c:v>2.0961857109552534E-3</c:v>
                </c:pt>
                <c:pt idx="2691">
                  <c:v>3.4342231354349477E-3</c:v>
                </c:pt>
                <c:pt idx="2692">
                  <c:v>5.9446138679572907E-3</c:v>
                </c:pt>
                <c:pt idx="2693">
                  <c:v>2.7227007053493755E-3</c:v>
                </c:pt>
                <c:pt idx="2694">
                  <c:v>-6.1365344870317239E-3</c:v>
                </c:pt>
                <c:pt idx="2695">
                  <c:v>1.4025889508172806E-2</c:v>
                </c:pt>
                <c:pt idx="2696">
                  <c:v>-3.0541548467479069E-3</c:v>
                </c:pt>
                <c:pt idx="2697">
                  <c:v>9.9212098700415825E-3</c:v>
                </c:pt>
                <c:pt idx="2698">
                  <c:v>-5.4020250211556922E-3</c:v>
                </c:pt>
                <c:pt idx="2699">
                  <c:v>-3.6372209522329913E-3</c:v>
                </c:pt>
                <c:pt idx="2700">
                  <c:v>2.5272993580198189E-2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-9.8764102020825716E-3</c:v>
                </c:pt>
                <c:pt idx="2705">
                  <c:v>-1.15837029705608E-2</c:v>
                </c:pt>
                <c:pt idx="2706">
                  <c:v>-6.9915974707218439E-3</c:v>
                </c:pt>
                <c:pt idx="2707">
                  <c:v>-1.9475352138132061E-3</c:v>
                </c:pt>
                <c:pt idx="2708">
                  <c:v>3.126016288275284E-3</c:v>
                </c:pt>
                <c:pt idx="2709">
                  <c:v>-8.2479090336174711E-4</c:v>
                </c:pt>
                <c:pt idx="2710">
                  <c:v>4.1758625598462221E-3</c:v>
                </c:pt>
                <c:pt idx="2711">
                  <c:v>-6.4582418214182498E-4</c:v>
                </c:pt>
                <c:pt idx="2712">
                  <c:v>7.1978541734420438E-3</c:v>
                </c:pt>
                <c:pt idx="2713">
                  <c:v>-1.9844750573785896E-3</c:v>
                </c:pt>
                <c:pt idx="2714">
                  <c:v>9.2466710991632728E-3</c:v>
                </c:pt>
                <c:pt idx="2715">
                  <c:v>-5.9802192914194148E-3</c:v>
                </c:pt>
                <c:pt idx="2716">
                  <c:v>-3.3248783801654693E-3</c:v>
                </c:pt>
                <c:pt idx="2717">
                  <c:v>8.0887286722383257E-3</c:v>
                </c:pt>
                <c:pt idx="2718">
                  <c:v>3.6735502602361822E-3</c:v>
                </c:pt>
                <c:pt idx="2719">
                  <c:v>1.4425853626962068E-3</c:v>
                </c:pt>
                <c:pt idx="2720">
                  <c:v>3.7473156687162608E-4</c:v>
                </c:pt>
                <c:pt idx="2721">
                  <c:v>2.9728350814678905E-2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-2.8576250745549949E-3</c:v>
                </c:pt>
                <c:pt idx="2729">
                  <c:v>5.6792106651454106E-3</c:v>
                </c:pt>
                <c:pt idx="2730">
                  <c:v>4.4258328914246175E-3</c:v>
                </c:pt>
                <c:pt idx="2731">
                  <c:v>6.2848885530825448E-3</c:v>
                </c:pt>
                <c:pt idx="2732">
                  <c:v>5.9438810108590314E-3</c:v>
                </c:pt>
                <c:pt idx="2733">
                  <c:v>7.5711347951693646E-3</c:v>
                </c:pt>
                <c:pt idx="2734">
                  <c:v>6.8113314720838663E-3</c:v>
                </c:pt>
                <c:pt idx="2735">
                  <c:v>8.4561406587045293E-3</c:v>
                </c:pt>
                <c:pt idx="2736">
                  <c:v>5.6690706967974401E-3</c:v>
                </c:pt>
                <c:pt idx="2737">
                  <c:v>4.151150186709968E-3</c:v>
                </c:pt>
                <c:pt idx="2738">
                  <c:v>4.9534556868940866E-3</c:v>
                </c:pt>
                <c:pt idx="2739">
                  <c:v>2.348936800999837E-3</c:v>
                </c:pt>
                <c:pt idx="2740">
                  <c:v>2.5801030557074788E-3</c:v>
                </c:pt>
                <c:pt idx="2741">
                  <c:v>1.1825146892950307E-3</c:v>
                </c:pt>
                <c:pt idx="2742">
                  <c:v>1.6229174728602962E-2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-1.1225562219815279E-2</c:v>
                </c:pt>
                <c:pt idx="2747">
                  <c:v>-9.953205321603804E-3</c:v>
                </c:pt>
                <c:pt idx="2748">
                  <c:v>0</c:v>
                </c:pt>
                <c:pt idx="2749">
                  <c:v>0</c:v>
                </c:pt>
                <c:pt idx="2750">
                  <c:v>-2.6163151329195045E-3</c:v>
                </c:pt>
                <c:pt idx="2751">
                  <c:v>-2.7558446610987989E-3</c:v>
                </c:pt>
                <c:pt idx="2752">
                  <c:v>-2.1516524219323345E-3</c:v>
                </c:pt>
                <c:pt idx="2753">
                  <c:v>0</c:v>
                </c:pt>
                <c:pt idx="2754">
                  <c:v>-2.556116097394152E-3</c:v>
                </c:pt>
                <c:pt idx="2755">
                  <c:v>-1.4139934324172915E-3</c:v>
                </c:pt>
                <c:pt idx="2756">
                  <c:v>-1.2823254588971399E-3</c:v>
                </c:pt>
                <c:pt idx="2757">
                  <c:v>2.6731892485999315E-5</c:v>
                </c:pt>
                <c:pt idx="2758">
                  <c:v>-1.016314610078474E-3</c:v>
                </c:pt>
                <c:pt idx="2759">
                  <c:v>-2.3575438893765569E-3</c:v>
                </c:pt>
                <c:pt idx="2760">
                  <c:v>7.5353071384351798E-3</c:v>
                </c:pt>
                <c:pt idx="2761">
                  <c:v>-2.8524605134618037E-3</c:v>
                </c:pt>
                <c:pt idx="2762">
                  <c:v>2.6696210474417978E-5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-1.5930159547566582E-2</c:v>
                </c:pt>
                <c:pt idx="2774">
                  <c:v>-1.2445915178235782E-2</c:v>
                </c:pt>
                <c:pt idx="2775">
                  <c:v>-6.8344301079607279E-3</c:v>
                </c:pt>
                <c:pt idx="2776">
                  <c:v>-5.045475329755955E-3</c:v>
                </c:pt>
                <c:pt idx="2777">
                  <c:v>6.7584668521286796E-3</c:v>
                </c:pt>
                <c:pt idx="2778">
                  <c:v>-4.1416442919614804E-4</c:v>
                </c:pt>
                <c:pt idx="2779">
                  <c:v>-3.4580572533132957E-3</c:v>
                </c:pt>
                <c:pt idx="2780">
                  <c:v>-2.2194488234064799E-3</c:v>
                </c:pt>
                <c:pt idx="2781">
                  <c:v>8.5730613573011677E-3</c:v>
                </c:pt>
                <c:pt idx="2782">
                  <c:v>-8.8156704240962853E-4</c:v>
                </c:pt>
                <c:pt idx="2783">
                  <c:v>7.1677020178232739E-3</c:v>
                </c:pt>
                <c:pt idx="2784">
                  <c:v>2.208359932709689E-2</c:v>
                </c:pt>
                <c:pt idx="2785">
                  <c:v>-3.8349672220137328E-3</c:v>
                </c:pt>
                <c:pt idx="2786">
                  <c:v>-6.4965926066033134E-3</c:v>
                </c:pt>
                <c:pt idx="2787">
                  <c:v>-4.8799099171140635E-3</c:v>
                </c:pt>
                <c:pt idx="2788">
                  <c:v>-2.8849052477201522E-3</c:v>
                </c:pt>
                <c:pt idx="2789">
                  <c:v>-9.5439369164063462E-4</c:v>
                </c:pt>
                <c:pt idx="2790">
                  <c:v>0</c:v>
                </c:pt>
                <c:pt idx="2791">
                  <c:v>0</c:v>
                </c:pt>
                <c:pt idx="2792">
                  <c:v>6.3093407744306725E-3</c:v>
                </c:pt>
                <c:pt idx="2793">
                  <c:v>3.2749200391027438E-3</c:v>
                </c:pt>
                <c:pt idx="2794">
                  <c:v>2.7020819543100645E-5</c:v>
                </c:pt>
                <c:pt idx="2795">
                  <c:v>2.4288887635952206E-3</c:v>
                </c:pt>
                <c:pt idx="2796">
                  <c:v>0</c:v>
                </c:pt>
                <c:pt idx="2797">
                  <c:v>-4.9178655104779798E-3</c:v>
                </c:pt>
                <c:pt idx="2798">
                  <c:v>1.0829250862031527E-3</c:v>
                </c:pt>
                <c:pt idx="2799">
                  <c:v>-3.7682186235763349E-3</c:v>
                </c:pt>
                <c:pt idx="2800">
                  <c:v>-9.2388800354473437E-4</c:v>
                </c:pt>
                <c:pt idx="2801">
                  <c:v>-3.6495396881651362E-3</c:v>
                </c:pt>
                <c:pt idx="2802">
                  <c:v>-2.2125413634039403E-3</c:v>
                </c:pt>
                <c:pt idx="2803">
                  <c:v>7.1661455702157015E-3</c:v>
                </c:pt>
                <c:pt idx="2804">
                  <c:v>-3.5085369505858015E-3</c:v>
                </c:pt>
                <c:pt idx="2805">
                  <c:v>2.5034707896758861E-3</c:v>
                </c:pt>
                <c:pt idx="2806">
                  <c:v>0</c:v>
                </c:pt>
                <c:pt idx="2807">
                  <c:v>8.0932650885328136E-3</c:v>
                </c:pt>
                <c:pt idx="2808">
                  <c:v>0</c:v>
                </c:pt>
                <c:pt idx="2809">
                  <c:v>-3.7001568191483915E-3</c:v>
                </c:pt>
                <c:pt idx="2810">
                  <c:v>-7.5779543733034043E-3</c:v>
                </c:pt>
                <c:pt idx="2811">
                  <c:v>2.2350461948334073E-2</c:v>
                </c:pt>
                <c:pt idx="2812">
                  <c:v>-1.0614160598954403E-2</c:v>
                </c:pt>
                <c:pt idx="2813">
                  <c:v>-1.6169020192606344E-4</c:v>
                </c:pt>
                <c:pt idx="2814">
                  <c:v>-6.5433934527184901E-3</c:v>
                </c:pt>
                <c:pt idx="2815">
                  <c:v>-3.3150402621183236E-3</c:v>
                </c:pt>
                <c:pt idx="2816">
                  <c:v>-2.6435935542978451E-3</c:v>
                </c:pt>
                <c:pt idx="2817">
                  <c:v>1.0316646858303824E-2</c:v>
                </c:pt>
                <c:pt idx="2818">
                  <c:v>-8.2992529732522167E-3</c:v>
                </c:pt>
                <c:pt idx="2819">
                  <c:v>2.0676903655775982E-3</c:v>
                </c:pt>
                <c:pt idx="2820">
                  <c:v>-1.0061046925559987E-3</c:v>
                </c:pt>
                <c:pt idx="2821">
                  <c:v>1.1872544904915362E-2</c:v>
                </c:pt>
                <c:pt idx="2822">
                  <c:v>-2.3147535434445499E-3</c:v>
                </c:pt>
                <c:pt idx="2823">
                  <c:v>6.1250997426294269E-3</c:v>
                </c:pt>
                <c:pt idx="2824">
                  <c:v>-5.3708706367319829E-3</c:v>
                </c:pt>
                <c:pt idx="2825">
                  <c:v>1.3400042704450566E-2</c:v>
                </c:pt>
                <c:pt idx="2826">
                  <c:v>-1.0925858998228779E-2</c:v>
                </c:pt>
                <c:pt idx="2827">
                  <c:v>-2.6860419829984369E-5</c:v>
                </c:pt>
                <c:pt idx="2828">
                  <c:v>-6.71080150581683E-3</c:v>
                </c:pt>
                <c:pt idx="2829">
                  <c:v>-3.8201593485408178E-3</c:v>
                </c:pt>
                <c:pt idx="2830">
                  <c:v>-2.0923636388655116E-3</c:v>
                </c:pt>
                <c:pt idx="2831">
                  <c:v>-5.0177361891886327E-3</c:v>
                </c:pt>
                <c:pt idx="2832">
                  <c:v>-1.2583779529514213E-3</c:v>
                </c:pt>
                <c:pt idx="2833">
                  <c:v>-2.000247272659619E-3</c:v>
                </c:pt>
                <c:pt idx="2834">
                  <c:v>5.4841099293263796E-4</c:v>
                </c:pt>
                <c:pt idx="2835">
                  <c:v>-1.673594640053945E-3</c:v>
                </c:pt>
                <c:pt idx="2836">
                  <c:v>-3.410719556819397E-3</c:v>
                </c:pt>
                <c:pt idx="2837">
                  <c:v>1.8183808420651378E-2</c:v>
                </c:pt>
                <c:pt idx="2838">
                  <c:v>-1.3291403862343138E-2</c:v>
                </c:pt>
                <c:pt idx="2839">
                  <c:v>-8.225826357452215E-5</c:v>
                </c:pt>
                <c:pt idx="2840">
                  <c:v>-2.3334670794403468E-3</c:v>
                </c:pt>
                <c:pt idx="2841">
                  <c:v>-1.7330311744125568E-3</c:v>
                </c:pt>
                <c:pt idx="2842">
                  <c:v>8.5806845443123312E-3</c:v>
                </c:pt>
                <c:pt idx="2843">
                  <c:v>-6.8201691389753365E-3</c:v>
                </c:pt>
                <c:pt idx="2844">
                  <c:v>-7.0607348525972887E-3</c:v>
                </c:pt>
                <c:pt idx="2845">
                  <c:v>1.6361855113488463E-2</c:v>
                </c:pt>
                <c:pt idx="2846">
                  <c:v>-1.0621216159535662E-2</c:v>
                </c:pt>
                <c:pt idx="2847">
                  <c:v>2.0699597909740689E-2</c:v>
                </c:pt>
                <c:pt idx="2848">
                  <c:v>-4.3764928294446866E-3</c:v>
                </c:pt>
                <c:pt idx="2849">
                  <c:v>-4.3328730333679836E-4</c:v>
                </c:pt>
                <c:pt idx="2850">
                  <c:v>1.8131389853206716E-3</c:v>
                </c:pt>
                <c:pt idx="2851">
                  <c:v>2.3778203458568872E-2</c:v>
                </c:pt>
                <c:pt idx="2852">
                  <c:v>-2.4848673865930583E-3</c:v>
                </c:pt>
                <c:pt idx="2853">
                  <c:v>-1.1652543691384168E-3</c:v>
                </c:pt>
                <c:pt idx="2854">
                  <c:v>-1.9893641923797024E-3</c:v>
                </c:pt>
                <c:pt idx="2855">
                  <c:v>-5.3103924392480642E-5</c:v>
                </c:pt>
                <c:pt idx="2856">
                  <c:v>-1.2221692365652949E-3</c:v>
                </c:pt>
                <c:pt idx="2857">
                  <c:v>0</c:v>
                </c:pt>
                <c:pt idx="2858">
                  <c:v>-3.0086421246581056E-3</c:v>
                </c:pt>
                <c:pt idx="2859">
                  <c:v>-1.1739595798647255E-3</c:v>
                </c:pt>
                <c:pt idx="2860">
                  <c:v>-5.3394559107043064E-5</c:v>
                </c:pt>
                <c:pt idx="2861">
                  <c:v>-8.2031395847867519E-3</c:v>
                </c:pt>
                <c:pt idx="2862">
                  <c:v>-9.7648837157695203E-3</c:v>
                </c:pt>
                <c:pt idx="2863">
                  <c:v>-5.4365553998344438E-5</c:v>
                </c:pt>
                <c:pt idx="2864">
                  <c:v>-3.9766898840871163E-3</c:v>
                </c:pt>
                <c:pt idx="2865">
                  <c:v>-3.3625422953720008E-3</c:v>
                </c:pt>
                <c:pt idx="2866">
                  <c:v>-2.9343629222070198E-3</c:v>
                </c:pt>
                <c:pt idx="2867">
                  <c:v>-3.0256376916076157E-3</c:v>
                </c:pt>
                <c:pt idx="2868">
                  <c:v>1.1394573967584577E-2</c:v>
                </c:pt>
                <c:pt idx="2869">
                  <c:v>-5.7632324277186696E-3</c:v>
                </c:pt>
                <c:pt idx="2870">
                  <c:v>-4.2274075419063469E-3</c:v>
                </c:pt>
                <c:pt idx="2871">
                  <c:v>-5.9042798090471072E-3</c:v>
                </c:pt>
                <c:pt idx="2872">
                  <c:v>-8.3018554694603059E-5</c:v>
                </c:pt>
                <c:pt idx="2873">
                  <c:v>-7.9183576893151197E-3</c:v>
                </c:pt>
                <c:pt idx="2874">
                  <c:v>-1.2001620263587798E-3</c:v>
                </c:pt>
                <c:pt idx="2875">
                  <c:v>0</c:v>
                </c:pt>
                <c:pt idx="2876">
                  <c:v>-2.1247456901817741E-3</c:v>
                </c:pt>
                <c:pt idx="2877">
                  <c:v>-8.1194970372855044E-4</c:v>
                </c:pt>
                <c:pt idx="2878">
                  <c:v>7.9510525033204566E-3</c:v>
                </c:pt>
                <c:pt idx="2879">
                  <c:v>2.691791665711353E-3</c:v>
                </c:pt>
                <c:pt idx="2880">
                  <c:v>2.5740039951728426E-3</c:v>
                </c:pt>
                <c:pt idx="2881">
                  <c:v>3.4217313111613175E-3</c:v>
                </c:pt>
                <c:pt idx="2882">
                  <c:v>-2.479577933439902E-4</c:v>
                </c:pt>
                <c:pt idx="2883">
                  <c:v>6.8861989527231821E-4</c:v>
                </c:pt>
                <c:pt idx="2884">
                  <c:v>3.2438999195907683E-3</c:v>
                </c:pt>
                <c:pt idx="2885">
                  <c:v>0</c:v>
                </c:pt>
                <c:pt idx="2886">
                  <c:v>4.6823102755248688E-3</c:v>
                </c:pt>
                <c:pt idx="2887">
                  <c:v>-2.7318299164399459E-5</c:v>
                </c:pt>
                <c:pt idx="2888">
                  <c:v>3.0822549394078744E-3</c:v>
                </c:pt>
                <c:pt idx="2889">
                  <c:v>3.0456324189601543E-3</c:v>
                </c:pt>
                <c:pt idx="2890">
                  <c:v>2.1719063993717232E-4</c:v>
                </c:pt>
                <c:pt idx="2891">
                  <c:v>5.6574557068840492E-3</c:v>
                </c:pt>
                <c:pt idx="2892">
                  <c:v>-4.1113362934651733E-3</c:v>
                </c:pt>
                <c:pt idx="2893">
                  <c:v>-2.6053696177055952E-3</c:v>
                </c:pt>
                <c:pt idx="2894">
                  <c:v>-2.0946403926290539E-3</c:v>
                </c:pt>
                <c:pt idx="2895">
                  <c:v>7.7040311595291582E-3</c:v>
                </c:pt>
                <c:pt idx="2896">
                  <c:v>1.8897983540617697E-3</c:v>
                </c:pt>
                <c:pt idx="2897">
                  <c:v>-3.5124728771406782E-3</c:v>
                </c:pt>
                <c:pt idx="2898">
                  <c:v>-5.9564100854049963E-4</c:v>
                </c:pt>
                <c:pt idx="2899">
                  <c:v>-2.4947135884329594E-3</c:v>
                </c:pt>
                <c:pt idx="2900">
                  <c:v>-8.1484101528960895E-4</c:v>
                </c:pt>
                <c:pt idx="2901">
                  <c:v>3.7157119546615456E-3</c:v>
                </c:pt>
                <c:pt idx="2902">
                  <c:v>-3.7907506140062947E-4</c:v>
                </c:pt>
                <c:pt idx="2903">
                  <c:v>5.414918231674028E-4</c:v>
                </c:pt>
                <c:pt idx="2904">
                  <c:v>-1.2008476615509378E-2</c:v>
                </c:pt>
                <c:pt idx="2905">
                  <c:v>-7.8380006067414361E-3</c:v>
                </c:pt>
                <c:pt idx="2906">
                  <c:v>-1.9898854091108492E-3</c:v>
                </c:pt>
                <c:pt idx="2907">
                  <c:v>-1.3841982166920672E-3</c:v>
                </c:pt>
                <c:pt idx="2908">
                  <c:v>-2.1631823843759543E-3</c:v>
                </c:pt>
                <c:pt idx="2909">
                  <c:v>-3.3092815139478737E-3</c:v>
                </c:pt>
                <c:pt idx="2910">
                  <c:v>3.2815180035279086E-3</c:v>
                </c:pt>
                <c:pt idx="2911">
                  <c:v>-2.1957566808104064E-3</c:v>
                </c:pt>
                <c:pt idx="2912">
                  <c:v>9.608935131020839E-3</c:v>
                </c:pt>
                <c:pt idx="2913">
                  <c:v>-5.5119195273825991E-5</c:v>
                </c:pt>
                <c:pt idx="2914">
                  <c:v>-6.4145320585343281E-3</c:v>
                </c:pt>
                <c:pt idx="2915">
                  <c:v>-5.2283338410249076E-3</c:v>
                </c:pt>
                <c:pt idx="2916">
                  <c:v>-1.0880331389027749E-3</c:v>
                </c:pt>
                <c:pt idx="2917">
                  <c:v>0</c:v>
                </c:pt>
                <c:pt idx="2918">
                  <c:v>-2.0957045742188815E-3</c:v>
                </c:pt>
                <c:pt idx="2919">
                  <c:v>-5.8633094992847894E-3</c:v>
                </c:pt>
                <c:pt idx="2920">
                  <c:v>-3.2409458103266958E-3</c:v>
                </c:pt>
                <c:pt idx="2921">
                  <c:v>9.6076251012743759E-3</c:v>
                </c:pt>
                <c:pt idx="2922">
                  <c:v>2.680367921458874E-3</c:v>
                </c:pt>
                <c:pt idx="2923">
                  <c:v>5.1173768367504422E-3</c:v>
                </c:pt>
                <c:pt idx="2924">
                  <c:v>6.1011122555897231E-4</c:v>
                </c:pt>
                <c:pt idx="2925">
                  <c:v>2.0771315368128015E-3</c:v>
                </c:pt>
                <c:pt idx="2926">
                  <c:v>-7.3028494550678065E-3</c:v>
                </c:pt>
                <c:pt idx="2927">
                  <c:v>9.7494401794838816E-4</c:v>
                </c:pt>
                <c:pt idx="2928">
                  <c:v>1.1130590792126267E-3</c:v>
                </c:pt>
                <c:pt idx="2929">
                  <c:v>0</c:v>
                </c:pt>
                <c:pt idx="2930">
                  <c:v>-1.6687990248438371E-4</c:v>
                </c:pt>
                <c:pt idx="2931">
                  <c:v>-1.1329267854069439E-2</c:v>
                </c:pt>
                <c:pt idx="2932">
                  <c:v>1.1774219055826421E-2</c:v>
                </c:pt>
                <c:pt idx="2933">
                  <c:v>-1.4422182517474824E-2</c:v>
                </c:pt>
                <c:pt idx="2934">
                  <c:v>1.2641188586293161E-2</c:v>
                </c:pt>
                <c:pt idx="2935">
                  <c:v>-3.0964527146708437E-3</c:v>
                </c:pt>
                <c:pt idx="2936">
                  <c:v>5.4055691825532224E-3</c:v>
                </c:pt>
                <c:pt idx="2937">
                  <c:v>2.2228396868393375E-4</c:v>
                </c:pt>
                <c:pt idx="2938">
                  <c:v>1.5268661961667035E-3</c:v>
                </c:pt>
                <c:pt idx="2939">
                  <c:v>-4.5876103981407476E-3</c:v>
                </c:pt>
                <c:pt idx="2940">
                  <c:v>-1.1711235758400465E-3</c:v>
                </c:pt>
                <c:pt idx="2941">
                  <c:v>-1.3951087509896532E-4</c:v>
                </c:pt>
                <c:pt idx="2942">
                  <c:v>-9.4919046769205418E-4</c:v>
                </c:pt>
                <c:pt idx="2943">
                  <c:v>6.1814531071798301E-3</c:v>
                </c:pt>
                <c:pt idx="2944">
                  <c:v>0</c:v>
                </c:pt>
                <c:pt idx="2945">
                  <c:v>2.3289998605284185E-3</c:v>
                </c:pt>
                <c:pt idx="2946">
                  <c:v>2.4893523946607336E-3</c:v>
                </c:pt>
                <c:pt idx="2947">
                  <c:v>1.8215946746007734E-3</c:v>
                </c:pt>
                <c:pt idx="2948">
                  <c:v>7.8280973804118591E-3</c:v>
                </c:pt>
                <c:pt idx="2949">
                  <c:v>5.1848935911919308E-3</c:v>
                </c:pt>
                <c:pt idx="2950">
                  <c:v>4.8873298476717637E-3</c:v>
                </c:pt>
                <c:pt idx="2951">
                  <c:v>1.6778981501429731E-3</c:v>
                </c:pt>
                <c:pt idx="2952">
                  <c:v>-5.0149876721170498E-3</c:v>
                </c:pt>
                <c:pt idx="2953">
                  <c:v>5.1621318033292238E-4</c:v>
                </c:pt>
                <c:pt idx="2954">
                  <c:v>-9.5247912471910275E-3</c:v>
                </c:pt>
                <c:pt idx="2955">
                  <c:v>1.3022578194791834E-2</c:v>
                </c:pt>
                <c:pt idx="2956">
                  <c:v>-1.0858579158208342E-2</c:v>
                </c:pt>
                <c:pt idx="2957">
                  <c:v>1.6499695886809929E-2</c:v>
                </c:pt>
                <c:pt idx="2958">
                  <c:v>-5.0187634012471699E-3</c:v>
                </c:pt>
                <c:pt idx="2959">
                  <c:v>-1.3805240062217678E-3</c:v>
                </c:pt>
                <c:pt idx="2960">
                  <c:v>-3.2830059468327614E-3</c:v>
                </c:pt>
                <c:pt idx="2961">
                  <c:v>7.418873547730174E-3</c:v>
                </c:pt>
                <c:pt idx="2962">
                  <c:v>4.5217281112196498E-3</c:v>
                </c:pt>
                <c:pt idx="2963">
                  <c:v>1.1004201494244025E-3</c:v>
                </c:pt>
                <c:pt idx="2964">
                  <c:v>-2.8205732371236192E-3</c:v>
                </c:pt>
                <c:pt idx="2965">
                  <c:v>4.4287646368233666E-3</c:v>
                </c:pt>
                <c:pt idx="2966">
                  <c:v>2.9149471747850473E-3</c:v>
                </c:pt>
                <c:pt idx="2967">
                  <c:v>2.0807220674133394E-3</c:v>
                </c:pt>
                <c:pt idx="2968">
                  <c:v>3.6707050126833503E-3</c:v>
                </c:pt>
                <c:pt idx="2969">
                  <c:v>2.8898306098071643E-3</c:v>
                </c:pt>
                <c:pt idx="2970">
                  <c:v>3.970302192147311E-4</c:v>
                </c:pt>
                <c:pt idx="2971">
                  <c:v>3.4343414729588505E-3</c:v>
                </c:pt>
                <c:pt idx="2972">
                  <c:v>4.0531704389628574E-3</c:v>
                </c:pt>
                <c:pt idx="2973">
                  <c:v>7.2493480351849843E-3</c:v>
                </c:pt>
                <c:pt idx="2974">
                  <c:v>-1.5425145877653904E-2</c:v>
                </c:pt>
                <c:pt idx="2975">
                  <c:v>-1.5105943217300567E-3</c:v>
                </c:pt>
                <c:pt idx="2976">
                  <c:v>-1.1145314814677829E-3</c:v>
                </c:pt>
                <c:pt idx="2977">
                  <c:v>0</c:v>
                </c:pt>
                <c:pt idx="2978">
                  <c:v>6.0090448573668232E-3</c:v>
                </c:pt>
                <c:pt idx="2979">
                  <c:v>-5.1862944360733425E-3</c:v>
                </c:pt>
                <c:pt idx="2980">
                  <c:v>-2.2043697924382872E-3</c:v>
                </c:pt>
                <c:pt idx="2981">
                  <c:v>-2.3424825043160116E-3</c:v>
                </c:pt>
                <c:pt idx="2982">
                  <c:v>-3.0427611155379158E-3</c:v>
                </c:pt>
                <c:pt idx="2983">
                  <c:v>-5.8176327938600945E-3</c:v>
                </c:pt>
                <c:pt idx="2984">
                  <c:v>-5.2568561123888212E-3</c:v>
                </c:pt>
                <c:pt idx="2985">
                  <c:v>0</c:v>
                </c:pt>
                <c:pt idx="2986">
                  <c:v>7.7542727198632606E-3</c:v>
                </c:pt>
                <c:pt idx="2987">
                  <c:v>-1.7717174182435098E-3</c:v>
                </c:pt>
                <c:pt idx="2988">
                  <c:v>5.1036169634581638E-4</c:v>
                </c:pt>
                <c:pt idx="2989">
                  <c:v>-1.4242911185969572E-3</c:v>
                </c:pt>
                <c:pt idx="2990">
                  <c:v>-2.0459263604102967E-3</c:v>
                </c:pt>
                <c:pt idx="2991">
                  <c:v>-2.4282334400597618E-3</c:v>
                </c:pt>
                <c:pt idx="2992">
                  <c:v>0</c:v>
                </c:pt>
                <c:pt idx="2993">
                  <c:v>0</c:v>
                </c:pt>
                <c:pt idx="2994">
                  <c:v>1.1094659209121699E-2</c:v>
                </c:pt>
                <c:pt idx="2995">
                  <c:v>-7.9929615786357676E-3</c:v>
                </c:pt>
                <c:pt idx="2996">
                  <c:v>-2.7775922934151491E-3</c:v>
                </c:pt>
                <c:pt idx="2997">
                  <c:v>0</c:v>
                </c:pt>
                <c:pt idx="2998">
                  <c:v>-7.5355447117210744E-3</c:v>
                </c:pt>
                <c:pt idx="2999">
                  <c:v>-7.263822216857208E-3</c:v>
                </c:pt>
                <c:pt idx="3000">
                  <c:v>4.9320474476313714E-4</c:v>
                </c:pt>
                <c:pt idx="3001">
                  <c:v>-1.0689178910361621E-3</c:v>
                </c:pt>
                <c:pt idx="3002">
                  <c:v>-2.7426565543143568E-4</c:v>
                </c:pt>
                <c:pt idx="3003">
                  <c:v>4.7888224838026549E-3</c:v>
                </c:pt>
                <c:pt idx="3004">
                  <c:v>-3.9388436820981237E-3</c:v>
                </c:pt>
                <c:pt idx="3005">
                  <c:v>-3.3217605660828347E-3</c:v>
                </c:pt>
                <c:pt idx="3006">
                  <c:v>8.433784929769721E-3</c:v>
                </c:pt>
                <c:pt idx="3007">
                  <c:v>2.4238474766992801E-3</c:v>
                </c:pt>
                <c:pt idx="3008">
                  <c:v>4.8572105534559493E-3</c:v>
                </c:pt>
                <c:pt idx="3009">
                  <c:v>4.995352568560596E-3</c:v>
                </c:pt>
                <c:pt idx="3010">
                  <c:v>6.1930343807948716E-4</c:v>
                </c:pt>
                <c:pt idx="3011">
                  <c:v>-9.2757266866127543E-3</c:v>
                </c:pt>
                <c:pt idx="3012">
                  <c:v>-2.4454860525369046E-4</c:v>
                </c:pt>
                <c:pt idx="3013">
                  <c:v>-2.9937697563530677E-3</c:v>
                </c:pt>
                <c:pt idx="3014">
                  <c:v>4.4058925197969596E-3</c:v>
                </c:pt>
                <c:pt idx="3015">
                  <c:v>4.899781056518668E-3</c:v>
                </c:pt>
                <c:pt idx="3016">
                  <c:v>9.1772841681886743E-4</c:v>
                </c:pt>
                <c:pt idx="3017">
                  <c:v>-1.1067770974168916E-3</c:v>
                </c:pt>
                <c:pt idx="3018">
                  <c:v>1.1337563638524201E-3</c:v>
                </c:pt>
                <c:pt idx="3019">
                  <c:v>1.3749783113354752E-3</c:v>
                </c:pt>
                <c:pt idx="3020">
                  <c:v>0</c:v>
                </c:pt>
                <c:pt idx="3021">
                  <c:v>0</c:v>
                </c:pt>
                <c:pt idx="3022">
                  <c:v>-3.9683127379135643E-3</c:v>
                </c:pt>
                <c:pt idx="3023">
                  <c:v>-1.0386455154422462E-2</c:v>
                </c:pt>
                <c:pt idx="3024">
                  <c:v>7.376747189149946E-4</c:v>
                </c:pt>
                <c:pt idx="3025">
                  <c:v>1.6373315160123679E-3</c:v>
                </c:pt>
                <c:pt idx="3026">
                  <c:v>3.8372092639646868E-3</c:v>
                </c:pt>
                <c:pt idx="3027">
                  <c:v>-9.783141168350374E-4</c:v>
                </c:pt>
                <c:pt idx="3028">
                  <c:v>9.336377946688618E-3</c:v>
                </c:pt>
                <c:pt idx="3029">
                  <c:v>1.9106314930871159E-3</c:v>
                </c:pt>
                <c:pt idx="3030">
                  <c:v>2.1484593074581329E-3</c:v>
                </c:pt>
                <c:pt idx="3031">
                  <c:v>1.045702659941639E-3</c:v>
                </c:pt>
                <c:pt idx="3032">
                  <c:v>2.3287883431775151E-3</c:v>
                </c:pt>
                <c:pt idx="3033">
                  <c:v>5.306466860340817E-3</c:v>
                </c:pt>
                <c:pt idx="3034">
                  <c:v>6.706008829858264E-3</c:v>
                </c:pt>
                <c:pt idx="3035">
                  <c:v>5.611110466159806E-3</c:v>
                </c:pt>
                <c:pt idx="3036">
                  <c:v>1.0790860714618572E-2</c:v>
                </c:pt>
                <c:pt idx="3037">
                  <c:v>-4.8453998464924172E-3</c:v>
                </c:pt>
                <c:pt idx="3038">
                  <c:v>-3.7412562442938925E-3</c:v>
                </c:pt>
                <c:pt idx="3039">
                  <c:v>-3.7816164186935809E-3</c:v>
                </c:pt>
                <c:pt idx="3040">
                  <c:v>1.9713762643621714E-3</c:v>
                </c:pt>
                <c:pt idx="3041">
                  <c:v>-2.1818859617424098E-3</c:v>
                </c:pt>
                <c:pt idx="3042">
                  <c:v>-2.529578962086759E-3</c:v>
                </c:pt>
                <c:pt idx="3043">
                  <c:v>-1.0294720246120442E-3</c:v>
                </c:pt>
                <c:pt idx="3044">
                  <c:v>3.0325827863791092E-3</c:v>
                </c:pt>
                <c:pt idx="3045">
                  <c:v>0</c:v>
                </c:pt>
                <c:pt idx="3046">
                  <c:v>2.6820946922393365E-3</c:v>
                </c:pt>
                <c:pt idx="3047">
                  <c:v>-4.6060591784568075E-3</c:v>
                </c:pt>
                <c:pt idx="3048">
                  <c:v>-4.4948649221478384E-3</c:v>
                </c:pt>
                <c:pt idx="3049">
                  <c:v>-6.4336258069609253E-3</c:v>
                </c:pt>
                <c:pt idx="3050">
                  <c:v>-1.0429188752902699E-2</c:v>
                </c:pt>
                <c:pt idx="3051">
                  <c:v>0</c:v>
                </c:pt>
                <c:pt idx="3052">
                  <c:v>-7.3846988826247609E-3</c:v>
                </c:pt>
                <c:pt idx="3053">
                  <c:v>-4.4625924399429489E-3</c:v>
                </c:pt>
                <c:pt idx="3054">
                  <c:v>-2.9496935135798186E-3</c:v>
                </c:pt>
                <c:pt idx="3055">
                  <c:v>-1.9987138226633958E-3</c:v>
                </c:pt>
                <c:pt idx="3056">
                  <c:v>1.6704323730882225E-3</c:v>
                </c:pt>
                <c:pt idx="3057">
                  <c:v>1.886148307413115E-3</c:v>
                </c:pt>
                <c:pt idx="3058">
                  <c:v>5.3655941667429229E-3</c:v>
                </c:pt>
                <c:pt idx="3059">
                  <c:v>5.4990589739762384E-3</c:v>
                </c:pt>
                <c:pt idx="3060">
                  <c:v>6.1404410437331507E-3</c:v>
                </c:pt>
                <c:pt idx="3061">
                  <c:v>6.7432221479548282E-3</c:v>
                </c:pt>
                <c:pt idx="3062">
                  <c:v>9.8625909288629627E-4</c:v>
                </c:pt>
                <c:pt idx="3063">
                  <c:v>-9.3955212887011468E-3</c:v>
                </c:pt>
                <c:pt idx="3064">
                  <c:v>-3.8532578024010446E-3</c:v>
                </c:pt>
                <c:pt idx="3065">
                  <c:v>-2.9200258675971531E-3</c:v>
                </c:pt>
                <c:pt idx="3066">
                  <c:v>4.3229290275980624E-3</c:v>
                </c:pt>
                <c:pt idx="3067">
                  <c:v>-2.8618502752947579E-3</c:v>
                </c:pt>
                <c:pt idx="3068">
                  <c:v>2.70007724250654E-3</c:v>
                </c:pt>
                <c:pt idx="3069">
                  <c:v>2.3969524410275486E-3</c:v>
                </c:pt>
                <c:pt idx="3070">
                  <c:v>4.6964192326075871E-3</c:v>
                </c:pt>
                <c:pt idx="3071">
                  <c:v>2.6773403302689208E-5</c:v>
                </c:pt>
                <c:pt idx="3072">
                  <c:v>-3.4328351892022675E-3</c:v>
                </c:pt>
                <c:pt idx="3073">
                  <c:v>9.0926735619935844E-3</c:v>
                </c:pt>
                <c:pt idx="3074">
                  <c:v>-1.6252584673935456E-3</c:v>
                </c:pt>
                <c:pt idx="3075">
                  <c:v>-3.365477681764891E-3</c:v>
                </c:pt>
                <c:pt idx="3076">
                  <c:v>3.0721169659945185E-3</c:v>
                </c:pt>
                <c:pt idx="3077">
                  <c:v>-3.2594204651038745E-3</c:v>
                </c:pt>
                <c:pt idx="3078">
                  <c:v>5.8965738694340972E-3</c:v>
                </c:pt>
                <c:pt idx="3079">
                  <c:v>-2.5571374010869242E-3</c:v>
                </c:pt>
                <c:pt idx="3080">
                  <c:v>1.2562779518408238E-2</c:v>
                </c:pt>
                <c:pt idx="3081">
                  <c:v>-1.8717464108258654E-3</c:v>
                </c:pt>
                <c:pt idx="3082">
                  <c:v>-2.377682616514565E-3</c:v>
                </c:pt>
                <c:pt idx="3083">
                  <c:v>3.2217203318029471E-3</c:v>
                </c:pt>
                <c:pt idx="3084">
                  <c:v>2.9485344515634776E-3</c:v>
                </c:pt>
                <c:pt idx="3085">
                  <c:v>4.9298644488179203E-3</c:v>
                </c:pt>
                <c:pt idx="3086">
                  <c:v>2.8732649586456411E-3</c:v>
                </c:pt>
                <c:pt idx="3087">
                  <c:v>2.7609936272465357E-3</c:v>
                </c:pt>
                <c:pt idx="3088">
                  <c:v>-1.197230896219653E-3</c:v>
                </c:pt>
                <c:pt idx="3089">
                  <c:v>1.4833130037351886E-3</c:v>
                </c:pt>
                <c:pt idx="3090">
                  <c:v>-2.603761300224819E-3</c:v>
                </c:pt>
                <c:pt idx="3091">
                  <c:v>-3.2642644572568069E-3</c:v>
                </c:pt>
                <c:pt idx="3092">
                  <c:v>-4.4828429661744398E-3</c:v>
                </c:pt>
                <c:pt idx="3093">
                  <c:v>-4.476636837494173E-3</c:v>
                </c:pt>
                <c:pt idx="3094">
                  <c:v>-4.5763038322311125E-3</c:v>
                </c:pt>
                <c:pt idx="3095">
                  <c:v>-9.0185682505256905E-4</c:v>
                </c:pt>
                <c:pt idx="3096">
                  <c:v>3.0206700233767147E-3</c:v>
                </c:pt>
                <c:pt idx="3097">
                  <c:v>-1.7476966634742154E-3</c:v>
                </c:pt>
                <c:pt idx="3098">
                  <c:v>2.0386827114237316E-3</c:v>
                </c:pt>
                <c:pt idx="3099">
                  <c:v>3.5379574858018102E-3</c:v>
                </c:pt>
                <c:pt idx="3100">
                  <c:v>-2.6126557053307632E-3</c:v>
                </c:pt>
                <c:pt idx="3101">
                  <c:v>1.5860656769090278E-2</c:v>
                </c:pt>
                <c:pt idx="3102">
                  <c:v>-8.1217394928561702E-3</c:v>
                </c:pt>
                <c:pt idx="3103">
                  <c:v>-2.152457781902044E-3</c:v>
                </c:pt>
                <c:pt idx="3104">
                  <c:v>5.5815560965659225E-3</c:v>
                </c:pt>
                <c:pt idx="3105">
                  <c:v>-4.5309978909479597E-3</c:v>
                </c:pt>
                <c:pt idx="3106">
                  <c:v>4.2696488054888865E-3</c:v>
                </c:pt>
                <c:pt idx="3107">
                  <c:v>-3.8234955575722164E-3</c:v>
                </c:pt>
                <c:pt idx="3108">
                  <c:v>3.8496335399828617E-3</c:v>
                </c:pt>
                <c:pt idx="3109">
                  <c:v>3.261879384466274E-3</c:v>
                </c:pt>
                <c:pt idx="3110">
                  <c:v>-2.7392631557898767E-3</c:v>
                </c:pt>
                <c:pt idx="3111">
                  <c:v>0</c:v>
                </c:pt>
                <c:pt idx="3112">
                  <c:v>0</c:v>
                </c:pt>
                <c:pt idx="3113">
                  <c:v>-6.1054889955992515E-3</c:v>
                </c:pt>
                <c:pt idx="3114">
                  <c:v>-5.7199496974497093E-3</c:v>
                </c:pt>
                <c:pt idx="3115">
                  <c:v>-3.7342628507597941E-3</c:v>
                </c:pt>
                <c:pt idx="3116">
                  <c:v>-2.949580295627694E-3</c:v>
                </c:pt>
                <c:pt idx="3117">
                  <c:v>7.6614507280453456E-3</c:v>
                </c:pt>
                <c:pt idx="3118">
                  <c:v>1.0563008354597827E-4</c:v>
                </c:pt>
                <c:pt idx="3119">
                  <c:v>6.8632370774715122E-4</c:v>
                </c:pt>
                <c:pt idx="3120">
                  <c:v>7.7543201383047612E-3</c:v>
                </c:pt>
                <c:pt idx="3121">
                  <c:v>-4.7769119707701179E-3</c:v>
                </c:pt>
                <c:pt idx="3122">
                  <c:v>6.6603980221242544E-3</c:v>
                </c:pt>
                <c:pt idx="3123">
                  <c:v>-9.1514040717621933E-4</c:v>
                </c:pt>
                <c:pt idx="3124">
                  <c:v>2.470026880587876E-2</c:v>
                </c:pt>
                <c:pt idx="3125">
                  <c:v>-7.891406568587743E-3</c:v>
                </c:pt>
                <c:pt idx="3126">
                  <c:v>-1.8795304133727966E-3</c:v>
                </c:pt>
                <c:pt idx="3127">
                  <c:v>0</c:v>
                </c:pt>
                <c:pt idx="3128">
                  <c:v>-1.1861785815774411E-3</c:v>
                </c:pt>
                <c:pt idx="3129">
                  <c:v>6.4040958041127471E-3</c:v>
                </c:pt>
                <c:pt idx="3130">
                  <c:v>-6.9244088167766697E-4</c:v>
                </c:pt>
                <c:pt idx="3131">
                  <c:v>6.2912590503872269E-3</c:v>
                </c:pt>
                <c:pt idx="3132">
                  <c:v>0</c:v>
                </c:pt>
                <c:pt idx="3133">
                  <c:v>2.2663909165104353E-3</c:v>
                </c:pt>
                <c:pt idx="3134">
                  <c:v>1.9312874472077321E-3</c:v>
                </c:pt>
                <c:pt idx="3135">
                  <c:v>2.0795828041864895E-3</c:v>
                </c:pt>
                <c:pt idx="3136">
                  <c:v>-4.2398225412811335E-3</c:v>
                </c:pt>
                <c:pt idx="3137">
                  <c:v>-1.0306074061219509E-2</c:v>
                </c:pt>
                <c:pt idx="3138">
                  <c:v>-5.1802236893242733E-3</c:v>
                </c:pt>
                <c:pt idx="3139">
                  <c:v>-5.1679586574717703E-5</c:v>
                </c:pt>
                <c:pt idx="3140">
                  <c:v>-7.9907027850325968E-3</c:v>
                </c:pt>
                <c:pt idx="3141">
                  <c:v>0</c:v>
                </c:pt>
                <c:pt idx="3142">
                  <c:v>0</c:v>
                </c:pt>
                <c:pt idx="3143">
                  <c:v>-2.608175495896127E-3</c:v>
                </c:pt>
                <c:pt idx="3144">
                  <c:v>-6.7924136578812269E-4</c:v>
                </c:pt>
                <c:pt idx="3145">
                  <c:v>-1.647769998941076E-3</c:v>
                </c:pt>
                <c:pt idx="3146">
                  <c:v>1.3261759228074169E-2</c:v>
                </c:pt>
                <c:pt idx="3147">
                  <c:v>-2.9750762478578585E-3</c:v>
                </c:pt>
                <c:pt idx="3148">
                  <c:v>1.4498384416692359E-3</c:v>
                </c:pt>
                <c:pt idx="3149">
                  <c:v>3.0223599980089841E-3</c:v>
                </c:pt>
                <c:pt idx="3150">
                  <c:v>-1.0322581561768914E-3</c:v>
                </c:pt>
                <c:pt idx="3151">
                  <c:v>1.8057531025669035E-3</c:v>
                </c:pt>
                <c:pt idx="3152">
                  <c:v>-5.6717112041441693E-4</c:v>
                </c:pt>
                <c:pt idx="3153">
                  <c:v>2.0866347074152652E-3</c:v>
                </c:pt>
                <c:pt idx="3154">
                  <c:v>2.2877129002813485E-3</c:v>
                </c:pt>
                <c:pt idx="3155">
                  <c:v>-2.6480547141257624E-3</c:v>
                </c:pt>
                <c:pt idx="3156">
                  <c:v>1.8775001335800069E-3</c:v>
                </c:pt>
                <c:pt idx="3157">
                  <c:v>-2.289478407553286E-3</c:v>
                </c:pt>
                <c:pt idx="3158">
                  <c:v>3.7530248154294273E-3</c:v>
                </c:pt>
                <c:pt idx="3159">
                  <c:v>-3.5470144626806315E-3</c:v>
                </c:pt>
                <c:pt idx="3160">
                  <c:v>-1.4687506666537997E-3</c:v>
                </c:pt>
                <c:pt idx="3161">
                  <c:v>4.3227733020040965E-3</c:v>
                </c:pt>
                <c:pt idx="3162">
                  <c:v>-4.4001357580427834E-3</c:v>
                </c:pt>
                <c:pt idx="3163">
                  <c:v>1.0977002324418367E-2</c:v>
                </c:pt>
                <c:pt idx="3164">
                  <c:v>-6.8593343091536306E-3</c:v>
                </c:pt>
                <c:pt idx="3165">
                  <c:v>-1.8251229312198263E-3</c:v>
                </c:pt>
                <c:pt idx="3166">
                  <c:v>-9.2668869893581694E-4</c:v>
                </c:pt>
                <c:pt idx="3167">
                  <c:v>-2.4237435478732328E-3</c:v>
                </c:pt>
                <c:pt idx="3168">
                  <c:v>-1.7828771049504687E-3</c:v>
                </c:pt>
                <c:pt idx="3169">
                  <c:v>-2.1488403240815133E-3</c:v>
                </c:pt>
                <c:pt idx="3170">
                  <c:v>-5.9527853554110039E-3</c:v>
                </c:pt>
                <c:pt idx="3171">
                  <c:v>-4.7826348562522479E-3</c:v>
                </c:pt>
                <c:pt idx="3172">
                  <c:v>-1.3107192481261565E-3</c:v>
                </c:pt>
                <c:pt idx="3173">
                  <c:v>3.822494509039744E-3</c:v>
                </c:pt>
                <c:pt idx="3174">
                  <c:v>5.4861085274248724E-4</c:v>
                </c:pt>
                <c:pt idx="3175">
                  <c:v>5.0019643171599097E-3</c:v>
                </c:pt>
                <c:pt idx="3176">
                  <c:v>1.895242989576221E-3</c:v>
                </c:pt>
                <c:pt idx="3177">
                  <c:v>-1.6094284812452075E-3</c:v>
                </c:pt>
                <c:pt idx="3178">
                  <c:v>7.0931463099291308E-3</c:v>
                </c:pt>
                <c:pt idx="3179">
                  <c:v>-4.2135801461033349E-3</c:v>
                </c:pt>
                <c:pt idx="3180">
                  <c:v>4.5488693361681208E-3</c:v>
                </c:pt>
                <c:pt idx="3181">
                  <c:v>7.7331549969163595E-4</c:v>
                </c:pt>
                <c:pt idx="3182">
                  <c:v>3.0102293265432643E-3</c:v>
                </c:pt>
                <c:pt idx="3183">
                  <c:v>3.8204684871570123E-3</c:v>
                </c:pt>
                <c:pt idx="3184">
                  <c:v>3.5764503570893304E-3</c:v>
                </c:pt>
                <c:pt idx="3185">
                  <c:v>2.5213628709770887E-3</c:v>
                </c:pt>
                <c:pt idx="3186">
                  <c:v>3.5294004923305845E-3</c:v>
                </c:pt>
                <c:pt idx="3187">
                  <c:v>4.4510834470047854E-3</c:v>
                </c:pt>
                <c:pt idx="3188">
                  <c:v>-1.8690650015826234E-3</c:v>
                </c:pt>
                <c:pt idx="3189">
                  <c:v>0</c:v>
                </c:pt>
                <c:pt idx="3190">
                  <c:v>-1.0113012927998737E-4</c:v>
                </c:pt>
                <c:pt idx="3191">
                  <c:v>-2.7816060160895927E-4</c:v>
                </c:pt>
                <c:pt idx="3192">
                  <c:v>-5.6049551368618769E-3</c:v>
                </c:pt>
                <c:pt idx="3193">
                  <c:v>-6.199394814912852E-3</c:v>
                </c:pt>
                <c:pt idx="3194">
                  <c:v>-2.8154234198855252E-4</c:v>
                </c:pt>
                <c:pt idx="3195">
                  <c:v>0</c:v>
                </c:pt>
                <c:pt idx="3196">
                  <c:v>-1.6139985826586017E-3</c:v>
                </c:pt>
                <c:pt idx="3197">
                  <c:v>-8.721303618074638E-4</c:v>
                </c:pt>
                <c:pt idx="3198">
                  <c:v>1.7691178256834233E-3</c:v>
                </c:pt>
                <c:pt idx="3199">
                  <c:v>-3.9270593711025498E-3</c:v>
                </c:pt>
                <c:pt idx="3200">
                  <c:v>-6.605452854151172E-3</c:v>
                </c:pt>
                <c:pt idx="3201">
                  <c:v>-4.2026678714959798E-3</c:v>
                </c:pt>
                <c:pt idx="3202">
                  <c:v>-2.2121887559505989E-3</c:v>
                </c:pt>
                <c:pt idx="3203">
                  <c:v>-2.243206115667958E-3</c:v>
                </c:pt>
                <c:pt idx="3204">
                  <c:v>-5.2362994365838409E-3</c:v>
                </c:pt>
                <c:pt idx="3205">
                  <c:v>-1.0768363067639589E-3</c:v>
                </c:pt>
                <c:pt idx="3206">
                  <c:v>-8.6756495747203084E-4</c:v>
                </c:pt>
                <c:pt idx="3207">
                  <c:v>-8.6831828003093494E-4</c:v>
                </c:pt>
                <c:pt idx="3208">
                  <c:v>-7.3734663897891009E-4</c:v>
                </c:pt>
                <c:pt idx="3209">
                  <c:v>1.0977461261280408E-2</c:v>
                </c:pt>
                <c:pt idx="3210">
                  <c:v>-4.4131735441989726E-3</c:v>
                </c:pt>
                <c:pt idx="3211">
                  <c:v>6.6254774539337303E-3</c:v>
                </c:pt>
                <c:pt idx="3212">
                  <c:v>4.0475380876259402E-3</c:v>
                </c:pt>
                <c:pt idx="3213">
                  <c:v>-3.3458292679809831E-3</c:v>
                </c:pt>
                <c:pt idx="3214">
                  <c:v>5.1958848603501345E-5</c:v>
                </c:pt>
                <c:pt idx="3215">
                  <c:v>9.0884310536470589E-4</c:v>
                </c:pt>
                <c:pt idx="3216">
                  <c:v>1.9706483585339805E-3</c:v>
                </c:pt>
                <c:pt idx="3217">
                  <c:v>-2.5937660440813813E-3</c:v>
                </c:pt>
                <c:pt idx="3218">
                  <c:v>-3.8250915089236733E-3</c:v>
                </c:pt>
                <c:pt idx="3219">
                  <c:v>-2.2446112676219676E-3</c:v>
                </c:pt>
                <c:pt idx="3220">
                  <c:v>2.8961704717928357E-3</c:v>
                </c:pt>
                <c:pt idx="3221">
                  <c:v>-7.6893278038379226E-3</c:v>
                </c:pt>
                <c:pt idx="3222">
                  <c:v>-1.8380180965238589E-4</c:v>
                </c:pt>
                <c:pt idx="3223">
                  <c:v>0</c:v>
                </c:pt>
                <c:pt idx="3224">
                  <c:v>1.9937570548919435E-3</c:v>
                </c:pt>
                <c:pt idx="3225">
                  <c:v>5.3581591620391646E-3</c:v>
                </c:pt>
                <c:pt idx="3226">
                  <c:v>1.1463110884249563E-3</c:v>
                </c:pt>
                <c:pt idx="3227">
                  <c:v>-1.5113221731711598E-3</c:v>
                </c:pt>
                <c:pt idx="3228">
                  <c:v>-4.809712325150723E-3</c:v>
                </c:pt>
                <c:pt idx="3229">
                  <c:v>-4.4907306583723732E-3</c:v>
                </c:pt>
                <c:pt idx="3230">
                  <c:v>-1.2905436559464847E-3</c:v>
                </c:pt>
                <c:pt idx="3231">
                  <c:v>-2.506829120099462E-3</c:v>
                </c:pt>
                <c:pt idx="3232">
                  <c:v>-2.7515428635930292E-3</c:v>
                </c:pt>
                <c:pt idx="3233">
                  <c:v>6.6541926498692389E-3</c:v>
                </c:pt>
                <c:pt idx="3234">
                  <c:v>5.8517295706697866E-3</c:v>
                </c:pt>
                <c:pt idx="3235">
                  <c:v>4.4380702005794078E-3</c:v>
                </c:pt>
                <c:pt idx="3236">
                  <c:v>4.9479811944526646E-4</c:v>
                </c:pt>
                <c:pt idx="3237">
                  <c:v>9.1485781464042751E-3</c:v>
                </c:pt>
                <c:pt idx="3238">
                  <c:v>3.7594997286380144E-3</c:v>
                </c:pt>
                <c:pt idx="3239">
                  <c:v>8.0889193417383702E-3</c:v>
                </c:pt>
                <c:pt idx="3240">
                  <c:v>8.3021739951475056E-3</c:v>
                </c:pt>
                <c:pt idx="3241">
                  <c:v>4.5407610624747657E-3</c:v>
                </c:pt>
                <c:pt idx="3242">
                  <c:v>5.7872556185296681E-4</c:v>
                </c:pt>
                <c:pt idx="3243">
                  <c:v>3.8412821363507364E-3</c:v>
                </c:pt>
                <c:pt idx="3244">
                  <c:v>5.2484375201556147E-3</c:v>
                </c:pt>
                <c:pt idx="3245">
                  <c:v>8.1428418450020783E-3</c:v>
                </c:pt>
                <c:pt idx="3246">
                  <c:v>1.2164553763227417E-2</c:v>
                </c:pt>
                <c:pt idx="3247">
                  <c:v>3.9492018855850622E-3</c:v>
                </c:pt>
                <c:pt idx="3248">
                  <c:v>-3.1633634116646087E-4</c:v>
                </c:pt>
                <c:pt idx="3249">
                  <c:v>-5.8091449670140925E-3</c:v>
                </c:pt>
                <c:pt idx="3250">
                  <c:v>0</c:v>
                </c:pt>
                <c:pt idx="3251">
                  <c:v>-1.4846141975107632E-2</c:v>
                </c:pt>
                <c:pt idx="3252">
                  <c:v>-5.7807950084235943E-3</c:v>
                </c:pt>
                <c:pt idx="3253">
                  <c:v>-6.1915046074174614E-3</c:v>
                </c:pt>
                <c:pt idx="3254">
                  <c:v>-6.7109266167754847E-3</c:v>
                </c:pt>
                <c:pt idx="3255">
                  <c:v>-7.5211249955773711E-3</c:v>
                </c:pt>
                <c:pt idx="3256">
                  <c:v>-4.9858836874795975E-3</c:v>
                </c:pt>
                <c:pt idx="3257">
                  <c:v>-5.9902741052610042E-3</c:v>
                </c:pt>
                <c:pt idx="3258">
                  <c:v>-5.8707318213920383E-3</c:v>
                </c:pt>
                <c:pt idx="3259">
                  <c:v>-3.9243764223889704E-3</c:v>
                </c:pt>
                <c:pt idx="3260">
                  <c:v>-4.5936292083186645E-3</c:v>
                </c:pt>
                <c:pt idx="3261">
                  <c:v>-4.4482240545070875E-4</c:v>
                </c:pt>
                <c:pt idx="3262">
                  <c:v>6.0274941451363339E-3</c:v>
                </c:pt>
                <c:pt idx="3263">
                  <c:v>-6.1583619296005088E-3</c:v>
                </c:pt>
                <c:pt idx="3264">
                  <c:v>-5.0646306513180452E-3</c:v>
                </c:pt>
                <c:pt idx="3265">
                  <c:v>5.5095112605528023E-3</c:v>
                </c:pt>
                <c:pt idx="3266">
                  <c:v>4.9067043504256377E-3</c:v>
                </c:pt>
                <c:pt idx="3267">
                  <c:v>7.4444283885305501E-3</c:v>
                </c:pt>
                <c:pt idx="3268">
                  <c:v>4.3578671615009858E-3</c:v>
                </c:pt>
                <c:pt idx="3269">
                  <c:v>4.5182732887549554E-3</c:v>
                </c:pt>
                <c:pt idx="3270">
                  <c:v>1.7928261390846124E-4</c:v>
                </c:pt>
                <c:pt idx="3271">
                  <c:v>3.9616158954973238E-3</c:v>
                </c:pt>
                <c:pt idx="3272">
                  <c:v>0</c:v>
                </c:pt>
                <c:pt idx="3273">
                  <c:v>3.869757114069795E-3</c:v>
                </c:pt>
                <c:pt idx="3274">
                  <c:v>2.8671854005066582E-3</c:v>
                </c:pt>
                <c:pt idx="3275">
                  <c:v>-1.2676522246176168E-3</c:v>
                </c:pt>
                <c:pt idx="3276">
                  <c:v>2.5590041454971908E-3</c:v>
                </c:pt>
                <c:pt idx="3277">
                  <c:v>4.2925022984776256E-3</c:v>
                </c:pt>
                <c:pt idx="3278">
                  <c:v>-4.7883668803876139E-4</c:v>
                </c:pt>
                <c:pt idx="3279">
                  <c:v>1.764401935336706E-4</c:v>
                </c:pt>
                <c:pt idx="3280">
                  <c:v>4.7521555808014886E-3</c:v>
                </c:pt>
                <c:pt idx="3281">
                  <c:v>2.9805534832794346E-3</c:v>
                </c:pt>
                <c:pt idx="3282">
                  <c:v>5.0142924785080969E-3</c:v>
                </c:pt>
                <c:pt idx="3283">
                  <c:v>3.2344343131999917E-4</c:v>
                </c:pt>
                <c:pt idx="3284">
                  <c:v>7.0647146329732464E-3</c:v>
                </c:pt>
                <c:pt idx="3285">
                  <c:v>9.8799585122248614E-5</c:v>
                </c:pt>
                <c:pt idx="3286">
                  <c:v>5.2470282595043329E-3</c:v>
                </c:pt>
                <c:pt idx="3287">
                  <c:v>0</c:v>
                </c:pt>
                <c:pt idx="3288">
                  <c:v>-1.6721178312605917E-3</c:v>
                </c:pt>
                <c:pt idx="3289">
                  <c:v>0</c:v>
                </c:pt>
                <c:pt idx="3290">
                  <c:v>-8.1247773233360254E-4</c:v>
                </c:pt>
                <c:pt idx="3291">
                  <c:v>1.0608554404767353E-2</c:v>
                </c:pt>
                <c:pt idx="3292">
                  <c:v>-6.0622542599105779E-3</c:v>
                </c:pt>
                <c:pt idx="3293">
                  <c:v>-2.0617045812626059E-3</c:v>
                </c:pt>
                <c:pt idx="3294">
                  <c:v>9.0983091484474598E-3</c:v>
                </c:pt>
                <c:pt idx="3295">
                  <c:v>1.5326792038050506E-3</c:v>
                </c:pt>
                <c:pt idx="3296">
                  <c:v>4.6807822077543429E-3</c:v>
                </c:pt>
                <c:pt idx="3297">
                  <c:v>4.779385365006928E-3</c:v>
                </c:pt>
                <c:pt idx="3298">
                  <c:v>2.6693937572867059E-3</c:v>
                </c:pt>
                <c:pt idx="3299">
                  <c:v>3.5002792804157152E-3</c:v>
                </c:pt>
                <c:pt idx="3300">
                  <c:v>3.9887793973640336E-3</c:v>
                </c:pt>
                <c:pt idx="3301">
                  <c:v>2.1906335402856626E-3</c:v>
                </c:pt>
                <c:pt idx="3302">
                  <c:v>1.9010057289677452E-3</c:v>
                </c:pt>
                <c:pt idx="3303">
                  <c:v>1.7078208093148591E-3</c:v>
                </c:pt>
                <c:pt idx="3304">
                  <c:v>8.528179040081708E-4</c:v>
                </c:pt>
                <c:pt idx="3305">
                  <c:v>0</c:v>
                </c:pt>
                <c:pt idx="3306">
                  <c:v>1.2069150590023761E-3</c:v>
                </c:pt>
                <c:pt idx="3307">
                  <c:v>2.1263031613093504E-3</c:v>
                </c:pt>
                <c:pt idx="3308">
                  <c:v>4.5445526017706631E-3</c:v>
                </c:pt>
                <c:pt idx="3309">
                  <c:v>1.0586313418220923E-2</c:v>
                </c:pt>
                <c:pt idx="3310">
                  <c:v>3.9510534719659442E-4</c:v>
                </c:pt>
                <c:pt idx="3311">
                  <c:v>-6.2469609460635454E-3</c:v>
                </c:pt>
                <c:pt idx="3312">
                  <c:v>9.1937013638975183E-3</c:v>
                </c:pt>
                <c:pt idx="3313">
                  <c:v>5.5589013336788235E-4</c:v>
                </c:pt>
                <c:pt idx="3314">
                  <c:v>-1.1120894524576015E-3</c:v>
                </c:pt>
                <c:pt idx="3315">
                  <c:v>4.3255564014874123E-3</c:v>
                </c:pt>
                <c:pt idx="3316">
                  <c:v>2.3515318840480128E-3</c:v>
                </c:pt>
                <c:pt idx="3317">
                  <c:v>1.7945065322701496E-3</c:v>
                </c:pt>
                <c:pt idx="3318">
                  <c:v>0</c:v>
                </c:pt>
                <c:pt idx="3319">
                  <c:v>-1.839038188213363E-4</c:v>
                </c:pt>
                <c:pt idx="3320">
                  <c:v>1.8390381882130611E-4</c:v>
                </c:pt>
                <c:pt idx="3321">
                  <c:v>-1.4951983923078712E-3</c:v>
                </c:pt>
                <c:pt idx="3322">
                  <c:v>-9.2123451932076407E-4</c:v>
                </c:pt>
                <c:pt idx="3323">
                  <c:v>-1.4757427507614393E-3</c:v>
                </c:pt>
                <c:pt idx="3324">
                  <c:v>-8.5415830206172214E-4</c:v>
                </c:pt>
                <c:pt idx="3325">
                  <c:v>0</c:v>
                </c:pt>
                <c:pt idx="3326">
                  <c:v>0</c:v>
                </c:pt>
                <c:pt idx="3327">
                  <c:v>-1.8724649182551294E-3</c:v>
                </c:pt>
                <c:pt idx="3328">
                  <c:v>9.3962277606937945E-3</c:v>
                </c:pt>
                <c:pt idx="3329">
                  <c:v>-3.4442411950343019E-3</c:v>
                </c:pt>
                <c:pt idx="3330">
                  <c:v>2.1818385489498195E-2</c:v>
                </c:pt>
                <c:pt idx="3331">
                  <c:v>-6.7516625994845162E-5</c:v>
                </c:pt>
                <c:pt idx="3332">
                  <c:v>-1.238613361969635E-3</c:v>
                </c:pt>
                <c:pt idx="3333">
                  <c:v>-2.0978792052536951E-3</c:v>
                </c:pt>
                <c:pt idx="3334">
                  <c:v>7.401858377435829E-3</c:v>
                </c:pt>
                <c:pt idx="3335">
                  <c:v>-5.5744260873551192E-3</c:v>
                </c:pt>
                <c:pt idx="3336">
                  <c:v>-6.7623602453039493E-3</c:v>
                </c:pt>
                <c:pt idx="3337">
                  <c:v>-5.0734390865733439E-3</c:v>
                </c:pt>
                <c:pt idx="3338">
                  <c:v>0</c:v>
                </c:pt>
                <c:pt idx="3339">
                  <c:v>-5.247367881033811E-4</c:v>
                </c:pt>
                <c:pt idx="3340">
                  <c:v>-1.3016226447495807E-3</c:v>
                </c:pt>
                <c:pt idx="3341">
                  <c:v>5.7190536047723858E-3</c:v>
                </c:pt>
                <c:pt idx="3342">
                  <c:v>-3.6874373150496392E-3</c:v>
                </c:pt>
                <c:pt idx="3343">
                  <c:v>-2.3287150086700628E-3</c:v>
                </c:pt>
                <c:pt idx="3344">
                  <c:v>-1.62417540193403E-3</c:v>
                </c:pt>
                <c:pt idx="3345">
                  <c:v>4.5684083199507867E-3</c:v>
                </c:pt>
                <c:pt idx="3346">
                  <c:v>-2.2130717101021577E-3</c:v>
                </c:pt>
                <c:pt idx="3347">
                  <c:v>-1.8975554670146975E-3</c:v>
                </c:pt>
                <c:pt idx="3348">
                  <c:v>4.156206028537621E-3</c:v>
                </c:pt>
                <c:pt idx="3349">
                  <c:v>-3.8358838732338407E-3</c:v>
                </c:pt>
                <c:pt idx="3350">
                  <c:v>6.4077202837043504E-3</c:v>
                </c:pt>
                <c:pt idx="3351">
                  <c:v>2.369752526617739E-2</c:v>
                </c:pt>
                <c:pt idx="3352">
                  <c:v>0</c:v>
                </c:pt>
                <c:pt idx="3353">
                  <c:v>-8.4934246661632091E-3</c:v>
                </c:pt>
                <c:pt idx="3354">
                  <c:v>-3.2514520017547731E-3</c:v>
                </c:pt>
                <c:pt idx="3355">
                  <c:v>1.7499778670523245E-2</c:v>
                </c:pt>
                <c:pt idx="3356">
                  <c:v>0</c:v>
                </c:pt>
                <c:pt idx="3357">
                  <c:v>-1.4158781112406855E-2</c:v>
                </c:pt>
                <c:pt idx="3358">
                  <c:v>-5.4094831304986593E-3</c:v>
                </c:pt>
                <c:pt idx="3359">
                  <c:v>-3.9916611606692545E-3</c:v>
                </c:pt>
                <c:pt idx="3360">
                  <c:v>-2.2597082717724906E-5</c:v>
                </c:pt>
                <c:pt idx="3361">
                  <c:v>-2.2622908546854931E-3</c:v>
                </c:pt>
                <c:pt idx="3362">
                  <c:v>-3.6303445584669795E-3</c:v>
                </c:pt>
                <c:pt idx="3363">
                  <c:v>-6.1333799212801342E-3</c:v>
                </c:pt>
                <c:pt idx="3364">
                  <c:v>5.3374821634928583E-3</c:v>
                </c:pt>
                <c:pt idx="3365">
                  <c:v>-2.1862910097686693E-3</c:v>
                </c:pt>
                <c:pt idx="3366">
                  <c:v>7.0654011190128627E-3</c:v>
                </c:pt>
                <c:pt idx="3367">
                  <c:v>-6.1538655743783354E-3</c:v>
                </c:pt>
                <c:pt idx="3368">
                  <c:v>2.9113426377144992E-3</c:v>
                </c:pt>
                <c:pt idx="3369">
                  <c:v>9.7613028873728166E-4</c:v>
                </c:pt>
                <c:pt idx="3370">
                  <c:v>1.0658443289019207E-3</c:v>
                </c:pt>
                <c:pt idx="3371">
                  <c:v>1.7663448058116121E-3</c:v>
                </c:pt>
                <c:pt idx="3372">
                  <c:v>2.3699910908435508E-2</c:v>
                </c:pt>
                <c:pt idx="3373">
                  <c:v>2.2095297016997915E-5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-1.0390070680809872E-3</c:v>
                </c:pt>
                <c:pt idx="3378">
                  <c:v>5.0522428845134956E-3</c:v>
                </c:pt>
                <c:pt idx="3379">
                  <c:v>-6.601704203433291E-3</c:v>
                </c:pt>
                <c:pt idx="3380">
                  <c:v>-4.6850973311965971E-3</c:v>
                </c:pt>
                <c:pt idx="3381">
                  <c:v>-3.6567188286262264E-3</c:v>
                </c:pt>
                <c:pt idx="3382">
                  <c:v>-2.818541593903059E-3</c:v>
                </c:pt>
                <c:pt idx="3383">
                  <c:v>-2.1528050832319043E-3</c:v>
                </c:pt>
                <c:pt idx="3384">
                  <c:v>-7.4109843157465279E-4</c:v>
                </c:pt>
                <c:pt idx="3385">
                  <c:v>-1.4838465817555932E-3</c:v>
                </c:pt>
                <c:pt idx="3386">
                  <c:v>-5.6263856458540378E-4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2.6085730790937414E-2</c:v>
                </c:pt>
                <c:pt idx="3394">
                  <c:v>-4.2639301491867437E-3</c:v>
                </c:pt>
                <c:pt idx="3395">
                  <c:v>-6.1641987878825796E-3</c:v>
                </c:pt>
                <c:pt idx="3396">
                  <c:v>0</c:v>
                </c:pt>
                <c:pt idx="3397">
                  <c:v>-2.3963799521551912E-3</c:v>
                </c:pt>
                <c:pt idx="3398">
                  <c:v>-3.6276676961277364E-3</c:v>
                </c:pt>
                <c:pt idx="3399">
                  <c:v>4.4714933851735311E-3</c:v>
                </c:pt>
                <c:pt idx="3400">
                  <c:v>1.4417374321358044E-3</c:v>
                </c:pt>
                <c:pt idx="3401">
                  <c:v>1.0538945768043099E-2</c:v>
                </c:pt>
                <c:pt idx="3402">
                  <c:v>9.5821925158735173E-3</c:v>
                </c:pt>
                <c:pt idx="3403">
                  <c:v>6.4526131685973482E-3</c:v>
                </c:pt>
                <c:pt idx="3404">
                  <c:v>1.0114436363122372E-2</c:v>
                </c:pt>
                <c:pt idx="3405">
                  <c:v>4.3492233571591505E-3</c:v>
                </c:pt>
                <c:pt idx="3406">
                  <c:v>0</c:v>
                </c:pt>
                <c:pt idx="3407">
                  <c:v>3.0374822890854628E-3</c:v>
                </c:pt>
                <c:pt idx="3408">
                  <c:v>1.5046998208359226E-3</c:v>
                </c:pt>
                <c:pt idx="3409">
                  <c:v>1.3121139612112377E-3</c:v>
                </c:pt>
                <c:pt idx="3410">
                  <c:v>1.6693965523163433E-3</c:v>
                </c:pt>
                <c:pt idx="3411">
                  <c:v>2.3830372845196237E-3</c:v>
                </c:pt>
                <c:pt idx="3412">
                  <c:v>3.0075843183608605E-3</c:v>
                </c:pt>
                <c:pt idx="3413">
                  <c:v>2.0978441863425882E-3</c:v>
                </c:pt>
                <c:pt idx="3414">
                  <c:v>1.6090150681283718E-2</c:v>
                </c:pt>
                <c:pt idx="3415">
                  <c:v>0</c:v>
                </c:pt>
                <c:pt idx="3416">
                  <c:v>-7.1192353668485826E-3</c:v>
                </c:pt>
                <c:pt idx="3417">
                  <c:v>-2.7869654693842083E-3</c:v>
                </c:pt>
                <c:pt idx="3418">
                  <c:v>-4.4251554218202134E-3</c:v>
                </c:pt>
                <c:pt idx="3419">
                  <c:v>-6.0430751699535531E-3</c:v>
                </c:pt>
                <c:pt idx="3420">
                  <c:v>-3.5785330501546589E-4</c:v>
                </c:pt>
                <c:pt idx="3421">
                  <c:v>0</c:v>
                </c:pt>
                <c:pt idx="3422">
                  <c:v>3.216078948896139E-3</c:v>
                </c:pt>
                <c:pt idx="3423">
                  <c:v>5.4207481077733974E-3</c:v>
                </c:pt>
                <c:pt idx="3424">
                  <c:v>2.2100838819514132E-3</c:v>
                </c:pt>
                <c:pt idx="3425">
                  <c:v>4.5714365325810399E-3</c:v>
                </c:pt>
                <c:pt idx="3426">
                  <c:v>5.2933150909233425E-3</c:v>
                </c:pt>
                <c:pt idx="3427">
                  <c:v>0</c:v>
                </c:pt>
                <c:pt idx="3428">
                  <c:v>3.3558114770349135E-3</c:v>
                </c:pt>
                <c:pt idx="3429">
                  <c:v>6.6780263335463981E-3</c:v>
                </c:pt>
                <c:pt idx="3430">
                  <c:v>3.1595602903685179E-3</c:v>
                </c:pt>
                <c:pt idx="3431">
                  <c:v>3.6364045800276333E-3</c:v>
                </c:pt>
                <c:pt idx="3432">
                  <c:v>-8.9263983854628078E-4</c:v>
                </c:pt>
                <c:pt idx="3433">
                  <c:v>-1.6860156141595046E-3</c:v>
                </c:pt>
                <c:pt idx="3434">
                  <c:v>9.5502820044258818E-3</c:v>
                </c:pt>
                <c:pt idx="3435">
                  <c:v>7.902801078697853E-3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-1.0604851440221304E-2</c:v>
                </c:pt>
                <c:pt idx="3441">
                  <c:v>-9.5354749692604553E-3</c:v>
                </c:pt>
                <c:pt idx="3442">
                  <c:v>-4.3924683728502724E-3</c:v>
                </c:pt>
                <c:pt idx="3443">
                  <c:v>-1.2292564547296333E-3</c:v>
                </c:pt>
                <c:pt idx="3444">
                  <c:v>-2.0500415134068631E-5</c:v>
                </c:pt>
                <c:pt idx="3445">
                  <c:v>2.3547971934975002E-3</c:v>
                </c:pt>
                <c:pt idx="3446">
                  <c:v>5.1117950669929435E-4</c:v>
                </c:pt>
                <c:pt idx="3447">
                  <c:v>2.2460907061938032E-3</c:v>
                </c:pt>
                <c:pt idx="3448">
                  <c:v>-2.9822720036291011E-3</c:v>
                </c:pt>
                <c:pt idx="3449">
                  <c:v>6.9313061630764785E-3</c:v>
                </c:pt>
                <c:pt idx="3450">
                  <c:v>-1.2428868676857616E-2</c:v>
                </c:pt>
                <c:pt idx="3451">
                  <c:v>7.9289883425731449E-3</c:v>
                </c:pt>
                <c:pt idx="3452">
                  <c:v>-1.4908458715001739E-3</c:v>
                </c:pt>
                <c:pt idx="3453">
                  <c:v>-3.1728837402031137E-3</c:v>
                </c:pt>
                <c:pt idx="3454">
                  <c:v>-4.3560519279243204E-3</c:v>
                </c:pt>
                <c:pt idx="3455">
                  <c:v>-1.2356102900871734E-4</c:v>
                </c:pt>
                <c:pt idx="3456">
                  <c:v>1.1894544132795009E-2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-1.0474513229741824E-2</c:v>
                </c:pt>
                <c:pt idx="3462">
                  <c:v>2.0954893032322846E-3</c:v>
                </c:pt>
                <c:pt idx="3463">
                  <c:v>5.1583435772302984E-3</c:v>
                </c:pt>
                <c:pt idx="3464">
                  <c:v>2.3451929217552514E-3</c:v>
                </c:pt>
                <c:pt idx="3465">
                  <c:v>8.1473032471272061E-5</c:v>
                </c:pt>
                <c:pt idx="3466">
                  <c:v>1.1806136490511078E-3</c:v>
                </c:pt>
                <c:pt idx="3467">
                  <c:v>5.9429209949778778E-3</c:v>
                </c:pt>
                <c:pt idx="3468">
                  <c:v>1.8587741486746179E-3</c:v>
                </c:pt>
                <c:pt idx="3469">
                  <c:v>-6.055773677404608E-5</c:v>
                </c:pt>
                <c:pt idx="3470">
                  <c:v>-4.6131515931943663E-3</c:v>
                </c:pt>
                <c:pt idx="3471">
                  <c:v>-1.0957126271257868E-3</c:v>
                </c:pt>
                <c:pt idx="3472">
                  <c:v>-7.9209533657141964E-4</c:v>
                </c:pt>
                <c:pt idx="3473">
                  <c:v>-2.0135258747721592E-3</c:v>
                </c:pt>
                <c:pt idx="3474">
                  <c:v>2.3994968504839564E-3</c:v>
                </c:pt>
                <c:pt idx="3475">
                  <c:v>-1.1786942247048095E-3</c:v>
                </c:pt>
                <c:pt idx="3476">
                  <c:v>5.5359112878217483E-3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-9.9786421070956165E-3</c:v>
                </c:pt>
                <c:pt idx="3483">
                  <c:v>-5.9819082788679818E-3</c:v>
                </c:pt>
                <c:pt idx="3484">
                  <c:v>-2.7983557355761232E-3</c:v>
                </c:pt>
                <c:pt idx="3485">
                  <c:v>7.9016101373033422E-3</c:v>
                </c:pt>
                <c:pt idx="3486">
                  <c:v>-3.9943108647337352E-3</c:v>
                </c:pt>
                <c:pt idx="3487">
                  <c:v>-1.3971788129192966E-2</c:v>
                </c:pt>
                <c:pt idx="3488">
                  <c:v>-1.9583747586959105E-3</c:v>
                </c:pt>
                <c:pt idx="3489">
                  <c:v>-8.3451561214604227E-4</c:v>
                </c:pt>
                <c:pt idx="3490">
                  <c:v>-1.6502170959913002E-3</c:v>
                </c:pt>
                <c:pt idx="3491">
                  <c:v>-8.3627772832011932E-5</c:v>
                </c:pt>
                <c:pt idx="3492">
                  <c:v>-3.3718368647782547E-3</c:v>
                </c:pt>
                <c:pt idx="3493">
                  <c:v>5.1891646405248706E-3</c:v>
                </c:pt>
                <c:pt idx="3494">
                  <c:v>-1.0231461590166665E-3</c:v>
                </c:pt>
                <c:pt idx="3495">
                  <c:v>-4.2289557645264503E-3</c:v>
                </c:pt>
                <c:pt idx="3496">
                  <c:v>-3.1474584533030338E-4</c:v>
                </c:pt>
                <c:pt idx="3497">
                  <c:v>-4.4379548909219508E-3</c:v>
                </c:pt>
                <c:pt idx="3498">
                  <c:v>0</c:v>
                </c:pt>
                <c:pt idx="3499">
                  <c:v>2.5473966132919437E-3</c:v>
                </c:pt>
                <c:pt idx="3500">
                  <c:v>5.4652850665641085E-4</c:v>
                </c:pt>
                <c:pt idx="3501">
                  <c:v>7.6619102450697831E-3</c:v>
                </c:pt>
                <c:pt idx="3502">
                  <c:v>-4.6613309597231031E-3</c:v>
                </c:pt>
                <c:pt idx="3503">
                  <c:v>-4.1904123371941485E-5</c:v>
                </c:pt>
                <c:pt idx="3504">
                  <c:v>0</c:v>
                </c:pt>
                <c:pt idx="3505">
                  <c:v>-1.0691488707501289E-3</c:v>
                </c:pt>
                <c:pt idx="3506">
                  <c:v>-6.2926721853162924E-5</c:v>
                </c:pt>
                <c:pt idx="3507">
                  <c:v>6.6274559715449929E-3</c:v>
                </c:pt>
                <c:pt idx="3508">
                  <c:v>-1.4597020629601937E-3</c:v>
                </c:pt>
                <c:pt idx="3509">
                  <c:v>-1.0648405311467818E-3</c:v>
                </c:pt>
                <c:pt idx="3510">
                  <c:v>-2.405280224279732E-3</c:v>
                </c:pt>
                <c:pt idx="3511">
                  <c:v>-1.7186096070894866E-3</c:v>
                </c:pt>
                <c:pt idx="3512">
                  <c:v>5.8145778847694465E-3</c:v>
                </c:pt>
                <c:pt idx="3513">
                  <c:v>-4.5148690880951383E-3</c:v>
                </c:pt>
                <c:pt idx="3514">
                  <c:v>4.2645770794465798E-3</c:v>
                </c:pt>
                <c:pt idx="3515">
                  <c:v>2.5209134468706447E-3</c:v>
                </c:pt>
                <c:pt idx="3516">
                  <c:v>7.4835287422430133E-3</c:v>
                </c:pt>
                <c:pt idx="3517">
                  <c:v>2.5370515758684101E-3</c:v>
                </c:pt>
                <c:pt idx="3518">
                  <c:v>-3.7087403070673841E-4</c:v>
                </c:pt>
                <c:pt idx="3519">
                  <c:v>1.539860493103626E-2</c:v>
                </c:pt>
                <c:pt idx="3520">
                  <c:v>-1.0761094609209327E-3</c:v>
                </c:pt>
                <c:pt idx="3521">
                  <c:v>0</c:v>
                </c:pt>
                <c:pt idx="3522">
                  <c:v>-3.2352939473482877E-3</c:v>
                </c:pt>
                <c:pt idx="3523">
                  <c:v>-3.3684844083603812E-3</c:v>
                </c:pt>
                <c:pt idx="3524">
                  <c:v>0</c:v>
                </c:pt>
                <c:pt idx="3525">
                  <c:v>-1.8406225446415702E-4</c:v>
                </c:pt>
                <c:pt idx="3526">
                  <c:v>3.3487187743873677E-3</c:v>
                </c:pt>
                <c:pt idx="3527">
                  <c:v>2.4635318313728925E-3</c:v>
                </c:pt>
                <c:pt idx="3528">
                  <c:v>-1.4448075933956831E-3</c:v>
                </c:pt>
                <c:pt idx="3529">
                  <c:v>1.1600811322490887E-3</c:v>
                </c:pt>
                <c:pt idx="3530">
                  <c:v>-4.1989462427227536E-3</c:v>
                </c:pt>
                <c:pt idx="3531">
                  <c:v>-1.9628295573737901E-3</c:v>
                </c:pt>
                <c:pt idx="3532">
                  <c:v>-9.6237529823365794E-4</c:v>
                </c:pt>
                <c:pt idx="3533">
                  <c:v>-1.783865719457126E-3</c:v>
                </c:pt>
                <c:pt idx="3534">
                  <c:v>-2.0522713513835978E-5</c:v>
                </c:pt>
                <c:pt idx="3535">
                  <c:v>-2.4040695813553532E-3</c:v>
                </c:pt>
                <c:pt idx="3536">
                  <c:v>3.2861661563217954E-3</c:v>
                </c:pt>
                <c:pt idx="3537">
                  <c:v>-3.0187617260995035E-3</c:v>
                </c:pt>
                <c:pt idx="3538">
                  <c:v>2.1366651511332672E-3</c:v>
                </c:pt>
                <c:pt idx="3539">
                  <c:v>-1.0978236548018541E-2</c:v>
                </c:pt>
                <c:pt idx="3540">
                  <c:v>9.4789397042499713E-3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-1.9339182260827044E-3</c:v>
                </c:pt>
                <c:pt idx="3546">
                  <c:v>-6.7568522713730679E-3</c:v>
                </c:pt>
                <c:pt idx="3547">
                  <c:v>-1.2032447565024241E-3</c:v>
                </c:pt>
                <c:pt idx="3548">
                  <c:v>7.156627645247376E-3</c:v>
                </c:pt>
                <c:pt idx="3549">
                  <c:v>2.2851035666272574E-3</c:v>
                </c:pt>
                <c:pt idx="3550">
                  <c:v>4.493190846315079E-3</c:v>
                </c:pt>
                <c:pt idx="3551">
                  <c:v>3.5147984524933184E-3</c:v>
                </c:pt>
                <c:pt idx="3552">
                  <c:v>-8.1599347250488403E-5</c:v>
                </c:pt>
                <c:pt idx="3553">
                  <c:v>3.1367782110600282E-3</c:v>
                </c:pt>
                <c:pt idx="3554">
                  <c:v>2.944493390388428E-3</c:v>
                </c:pt>
                <c:pt idx="3555">
                  <c:v>-3.1682229632863722E-3</c:v>
                </c:pt>
                <c:pt idx="3556">
                  <c:v>1.1587840164711445E-3</c:v>
                </c:pt>
                <c:pt idx="3557">
                  <c:v>-2.5836916385810799E-3</c:v>
                </c:pt>
                <c:pt idx="3558">
                  <c:v>7.6502772697238835E-3</c:v>
                </c:pt>
                <c:pt idx="3559">
                  <c:v>5.0524955349733828E-4</c:v>
                </c:pt>
                <c:pt idx="3560">
                  <c:v>-7.0154383428828928E-3</c:v>
                </c:pt>
                <c:pt idx="3561">
                  <c:v>0</c:v>
                </c:pt>
                <c:pt idx="3562">
                  <c:v>0</c:v>
                </c:pt>
                <c:pt idx="3563">
                  <c:v>1.4744167566235349E-2</c:v>
                </c:pt>
                <c:pt idx="3564">
                  <c:v>-5.5086588838865391E-3</c:v>
                </c:pt>
                <c:pt idx="3565">
                  <c:v>-4.0401646778734463E-3</c:v>
                </c:pt>
                <c:pt idx="3566">
                  <c:v>-6.2743233540721813E-3</c:v>
                </c:pt>
                <c:pt idx="3567">
                  <c:v>-7.8114214345553386E-3</c:v>
                </c:pt>
                <c:pt idx="3568">
                  <c:v>-5.0422523195218982E-3</c:v>
                </c:pt>
                <c:pt idx="3569">
                  <c:v>-3.4308896088001751E-3</c:v>
                </c:pt>
                <c:pt idx="3570">
                  <c:v>-3.1726638604625081E-3</c:v>
                </c:pt>
                <c:pt idx="3571">
                  <c:v>-2.908124072759688E-4</c:v>
                </c:pt>
                <c:pt idx="3572">
                  <c:v>-2.3295488716274398E-3</c:v>
                </c:pt>
                <c:pt idx="3573">
                  <c:v>-2.9157555137334409E-4</c:v>
                </c:pt>
                <c:pt idx="3574">
                  <c:v>2.0829644751163087E-5</c:v>
                </c:pt>
                <c:pt idx="3575">
                  <c:v>0</c:v>
                </c:pt>
                <c:pt idx="3576">
                  <c:v>0</c:v>
                </c:pt>
                <c:pt idx="3577">
                  <c:v>6.0637710459880137E-3</c:v>
                </c:pt>
                <c:pt idx="3578">
                  <c:v>-9.7353847469571863E-4</c:v>
                </c:pt>
                <c:pt idx="3579">
                  <c:v>1.3254361382076957E-3</c:v>
                </c:pt>
                <c:pt idx="3580">
                  <c:v>-2.0696435039820872E-5</c:v>
                </c:pt>
                <c:pt idx="3581">
                  <c:v>-1.8851708969097321E-3</c:v>
                </c:pt>
                <c:pt idx="3582">
                  <c:v>1.0983887949541362E-3</c:v>
                </c:pt>
                <c:pt idx="3583">
                  <c:v>-7.6933052964828991E-3</c:v>
                </c:pt>
                <c:pt idx="3584">
                  <c:v>-2.9226337312962785E-4</c:v>
                </c:pt>
                <c:pt idx="3585">
                  <c:v>-2.843583993162513E-3</c:v>
                </c:pt>
                <c:pt idx="3586">
                  <c:v>-3.5238631116206506E-3</c:v>
                </c:pt>
                <c:pt idx="3587">
                  <c:v>-9.2497221167366843E-4</c:v>
                </c:pt>
                <c:pt idx="3588">
                  <c:v>-2.2318617930824989E-3</c:v>
                </c:pt>
                <c:pt idx="3589">
                  <c:v>-3.5475257340858899E-3</c:v>
                </c:pt>
                <c:pt idx="3590">
                  <c:v>-2.0328222987598629E-3</c:v>
                </c:pt>
                <c:pt idx="3591">
                  <c:v>-3.9503916805421237E-3</c:v>
                </c:pt>
                <c:pt idx="3592">
                  <c:v>-1.6399556414958619E-3</c:v>
                </c:pt>
                <c:pt idx="3593">
                  <c:v>5.9294381380456162E-3</c:v>
                </c:pt>
                <c:pt idx="3594">
                  <c:v>-7.0384640152365095E-3</c:v>
                </c:pt>
                <c:pt idx="3595">
                  <c:v>-2.9491611997912739E-3</c:v>
                </c:pt>
                <c:pt idx="3596">
                  <c:v>-4.2813718169073075E-4</c:v>
                </c:pt>
                <c:pt idx="3597">
                  <c:v>-4.5710686384512955E-3</c:v>
                </c:pt>
                <c:pt idx="3598">
                  <c:v>6.2611435965593369E-3</c:v>
                </c:pt>
                <c:pt idx="3599">
                  <c:v>4.2741436335490339E-4</c:v>
                </c:pt>
                <c:pt idx="3600">
                  <c:v>-7.7000176684622742E-3</c:v>
                </c:pt>
                <c:pt idx="3601">
                  <c:v>-4.2723120329838981E-3</c:v>
                </c:pt>
                <c:pt idx="3602">
                  <c:v>-1.3848619515405064E-3</c:v>
                </c:pt>
                <c:pt idx="3603">
                  <c:v>7.9583739892212565E-3</c:v>
                </c:pt>
                <c:pt idx="3604">
                  <c:v>-7.7364454893469239E-4</c:v>
                </c:pt>
                <c:pt idx="3605">
                  <c:v>1.246132852901159E-3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8.1900189428527302E-3</c:v>
                </c:pt>
                <c:pt idx="3613">
                  <c:v>5.3947415419196686E-3</c:v>
                </c:pt>
                <c:pt idx="3614">
                  <c:v>2.4752226056587697E-3</c:v>
                </c:pt>
                <c:pt idx="3615">
                  <c:v>-1.2474233870849343E-3</c:v>
                </c:pt>
                <c:pt idx="3616">
                  <c:v>-5.5020634125294628E-4</c:v>
                </c:pt>
                <c:pt idx="3617">
                  <c:v>-2.4796816673413615E-3</c:v>
                </c:pt>
                <c:pt idx="3618">
                  <c:v>-6.366250386773901E-5</c:v>
                </c:pt>
                <c:pt idx="3619">
                  <c:v>-4.6698224193502573E-4</c:v>
                </c:pt>
                <c:pt idx="3620">
                  <c:v>1.8242374021495628E-3</c:v>
                </c:pt>
                <c:pt idx="3621">
                  <c:v>-1.8242374021494702E-3</c:v>
                </c:pt>
                <c:pt idx="3622">
                  <c:v>2.6504123652011284E-3</c:v>
                </c:pt>
                <c:pt idx="3623">
                  <c:v>3.9308559005065864E-3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5.1542710383064164E-3</c:v>
                </c:pt>
                <c:pt idx="3630">
                  <c:v>1.2372735428307089E-3</c:v>
                </c:pt>
                <c:pt idx="3631">
                  <c:v>-2.1399806756858767E-3</c:v>
                </c:pt>
                <c:pt idx="3632">
                  <c:v>2.0771053887968455E-3</c:v>
                </c:pt>
                <c:pt idx="3633">
                  <c:v>2.4701191098776797E-3</c:v>
                </c:pt>
                <c:pt idx="3634">
                  <c:v>3.1520415196584434E-3</c:v>
                </c:pt>
                <c:pt idx="3635">
                  <c:v>5.8339412009883376E-4</c:v>
                </c:pt>
                <c:pt idx="3636">
                  <c:v>0</c:v>
                </c:pt>
                <c:pt idx="3637">
                  <c:v>5.5874770186155444E-3</c:v>
                </c:pt>
                <c:pt idx="3638">
                  <c:v>3.4944465644613865E-3</c:v>
                </c:pt>
                <c:pt idx="3639">
                  <c:v>4.900557515679819E-3</c:v>
                </c:pt>
                <c:pt idx="3640">
                  <c:v>-6.1622520996910897E-5</c:v>
                </c:pt>
                <c:pt idx="3641">
                  <c:v>2.2593068132049842E-4</c:v>
                </c:pt>
                <c:pt idx="3642">
                  <c:v>-3.2088888997338851E-3</c:v>
                </c:pt>
                <c:pt idx="3643">
                  <c:v>7.4305526826645117E-3</c:v>
                </c:pt>
                <c:pt idx="3644">
                  <c:v>1.6358914622495536E-4</c:v>
                </c:pt>
                <c:pt idx="3645">
                  <c:v>-4.241505431654722E-3</c:v>
                </c:pt>
                <c:pt idx="3646">
                  <c:v>4.7116752124880517E-3</c:v>
                </c:pt>
                <c:pt idx="3647">
                  <c:v>-1.8410560585283163E-3</c:v>
                </c:pt>
                <c:pt idx="3648">
                  <c:v>2.9032344409321348E-3</c:v>
                </c:pt>
                <c:pt idx="3649">
                  <c:v>-2.289172401372708E-3</c:v>
                </c:pt>
                <c:pt idx="3650">
                  <c:v>6.485980028137283E-3</c:v>
                </c:pt>
                <c:pt idx="3651">
                  <c:v>4.0659497047685405E-5</c:v>
                </c:pt>
                <c:pt idx="3652">
                  <c:v>-2.6055463993531892E-3</c:v>
                </c:pt>
                <c:pt idx="3653">
                  <c:v>2.666532545352564E-3</c:v>
                </c:pt>
                <c:pt idx="3654">
                  <c:v>0</c:v>
                </c:pt>
                <c:pt idx="3655">
                  <c:v>-1.3629107369112167E-3</c:v>
                </c:pt>
                <c:pt idx="3656">
                  <c:v>-3.1805605021107027E-3</c:v>
                </c:pt>
                <c:pt idx="3657">
                  <c:v>-2.0850801724125981E-3</c:v>
                </c:pt>
                <c:pt idx="3658">
                  <c:v>2.2507084711424671E-4</c:v>
                </c:pt>
                <c:pt idx="3659">
                  <c:v>4.5722763413647699E-3</c:v>
                </c:pt>
                <c:pt idx="3660">
                  <c:v>4.0039483183521261E-3</c:v>
                </c:pt>
                <c:pt idx="3661">
                  <c:v>4.8669695963961468E-4</c:v>
                </c:pt>
                <c:pt idx="3662">
                  <c:v>2.4325968090770897E-4</c:v>
                </c:pt>
                <c:pt idx="3663">
                  <c:v>9.5215760100606766E-3</c:v>
                </c:pt>
                <c:pt idx="3664">
                  <c:v>5.8853137544589715E-3</c:v>
                </c:pt>
                <c:pt idx="3665">
                  <c:v>3.9043874300641007E-3</c:v>
                </c:pt>
                <c:pt idx="3666">
                  <c:v>1.0147551693318593E-2</c:v>
                </c:pt>
                <c:pt idx="3667">
                  <c:v>1.337398173578441E-3</c:v>
                </c:pt>
                <c:pt idx="3668">
                  <c:v>2.5910309912228423E-3</c:v>
                </c:pt>
                <c:pt idx="3669">
                  <c:v>-4.972054775183035E-3</c:v>
                </c:pt>
                <c:pt idx="3670">
                  <c:v>-4.1260780895754183E-3</c:v>
                </c:pt>
                <c:pt idx="3671">
                  <c:v>-2.5155751051802347E-3</c:v>
                </c:pt>
                <c:pt idx="3672">
                  <c:v>-3.5165482710344566E-3</c:v>
                </c:pt>
                <c:pt idx="3673">
                  <c:v>-2.0720028132945271E-3</c:v>
                </c:pt>
                <c:pt idx="3674">
                  <c:v>-1.7366140399173104E-3</c:v>
                </c:pt>
                <c:pt idx="3675">
                  <c:v>5.7920650330522115E-4</c:v>
                </c:pt>
                <c:pt idx="3676">
                  <c:v>4.7805999060323489E-3</c:v>
                </c:pt>
                <c:pt idx="3677">
                  <c:v>-5.5656047074630673E-4</c:v>
                </c:pt>
                <c:pt idx="3678">
                  <c:v>2.601246490154599E-3</c:v>
                </c:pt>
                <c:pt idx="3679">
                  <c:v>-3.376972280165444E-3</c:v>
                </c:pt>
                <c:pt idx="3680">
                  <c:v>-8.7590084032880284E-4</c:v>
                </c:pt>
                <c:pt idx="3681">
                  <c:v>-1.1557700108878785E-3</c:v>
                </c:pt>
                <c:pt idx="3682">
                  <c:v>-2.0358069422656906E-3</c:v>
                </c:pt>
                <c:pt idx="3683">
                  <c:v>-3.0214223659749354E-3</c:v>
                </c:pt>
                <c:pt idx="3684">
                  <c:v>5.5754983014426876E-3</c:v>
                </c:pt>
                <c:pt idx="3685">
                  <c:v>-1.0966553115429498E-3</c:v>
                </c:pt>
                <c:pt idx="3686">
                  <c:v>6.6808750671791687E-3</c:v>
                </c:pt>
                <c:pt idx="3687">
                  <c:v>-3.7326070298709995E-3</c:v>
                </c:pt>
                <c:pt idx="3688">
                  <c:v>-6.2654846197977175E-3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-9.7756028295008564E-3</c:v>
                </c:pt>
                <c:pt idx="3699">
                  <c:v>-5.1676559660749008E-3</c:v>
                </c:pt>
                <c:pt idx="3700">
                  <c:v>-4.6636271355656586E-3</c:v>
                </c:pt>
                <c:pt idx="3701">
                  <c:v>0</c:v>
                </c:pt>
                <c:pt idx="3702">
                  <c:v>5.4760078618313951E-3</c:v>
                </c:pt>
                <c:pt idx="3703">
                  <c:v>6.0517312661797348E-3</c:v>
                </c:pt>
                <c:pt idx="3704">
                  <c:v>1.8144434638026371E-3</c:v>
                </c:pt>
                <c:pt idx="3705">
                  <c:v>4.0283596524951844E-5</c:v>
                </c:pt>
                <c:pt idx="3706">
                  <c:v>4.6017744755651674E-3</c:v>
                </c:pt>
                <c:pt idx="3707">
                  <c:v>6.0564452209753749E-3</c:v>
                </c:pt>
                <c:pt idx="3708">
                  <c:v>7.9988517583306357E-3</c:v>
                </c:pt>
                <c:pt idx="3709">
                  <c:v>-8.0785663800274285E-3</c:v>
                </c:pt>
                <c:pt idx="3710">
                  <c:v>1.5288005292449218E-2</c:v>
                </c:pt>
                <c:pt idx="3711">
                  <c:v>-7.1105983125765004E-3</c:v>
                </c:pt>
                <c:pt idx="3712">
                  <c:v>2.7438650415732139E-3</c:v>
                </c:pt>
                <c:pt idx="3713">
                  <c:v>-1.2032152938365093E-3</c:v>
                </c:pt>
                <c:pt idx="3714">
                  <c:v>5.039876796418508E-3</c:v>
                </c:pt>
                <c:pt idx="3715">
                  <c:v>0</c:v>
                </c:pt>
                <c:pt idx="3716">
                  <c:v>5.5420247792308695E-3</c:v>
                </c:pt>
                <c:pt idx="3717">
                  <c:v>-1.446188373768085E-3</c:v>
                </c:pt>
                <c:pt idx="3718">
                  <c:v>1.992849847748889E-3</c:v>
                </c:pt>
                <c:pt idx="3719">
                  <c:v>-1.9518479120718494E-5</c:v>
                </c:pt>
                <c:pt idx="3720">
                  <c:v>9.1695693801109601E-4</c:v>
                </c:pt>
                <c:pt idx="3721">
                  <c:v>3.1196381472801916E-4</c:v>
                </c:pt>
                <c:pt idx="3722">
                  <c:v>-1.6779509526835535E-3</c:v>
                </c:pt>
                <c:pt idx="3723">
                  <c:v>-3.3839655948524165E-3</c:v>
                </c:pt>
                <c:pt idx="3724">
                  <c:v>-1.763582035630219E-4</c:v>
                </c:pt>
                <c:pt idx="3725">
                  <c:v>-3.8680969895436654E-3</c:v>
                </c:pt>
                <c:pt idx="3726">
                  <c:v>-1.0629085324774575E-3</c:v>
                </c:pt>
                <c:pt idx="3727">
                  <c:v>3.6171381512613348E-3</c:v>
                </c:pt>
                <c:pt idx="3728">
                  <c:v>-5.6922459409461336E-4</c:v>
                </c:pt>
                <c:pt idx="3729">
                  <c:v>1.9418814885783251E-3</c:v>
                </c:pt>
                <c:pt idx="3730">
                  <c:v>5.4718629424794505E-3</c:v>
                </c:pt>
                <c:pt idx="3731">
                  <c:v>4.4336484878447864E-3</c:v>
                </c:pt>
                <c:pt idx="3732">
                  <c:v>1.415400959508088E-3</c:v>
                </c:pt>
                <c:pt idx="3733">
                  <c:v>6.3918186899729562E-4</c:v>
                </c:pt>
                <c:pt idx="3734">
                  <c:v>2.1469819951094229E-3</c:v>
                </c:pt>
                <c:pt idx="3735">
                  <c:v>-1.9321617992912381E-5</c:v>
                </c:pt>
                <c:pt idx="3736">
                  <c:v>-9.2787696823588676E-4</c:v>
                </c:pt>
                <c:pt idx="3737">
                  <c:v>-4.0113611977870226E-3</c:v>
                </c:pt>
                <c:pt idx="3738">
                  <c:v>-1.9417664249711845E-5</c:v>
                </c:pt>
                <c:pt idx="3739">
                  <c:v>0</c:v>
                </c:pt>
                <c:pt idx="3740">
                  <c:v>-1.3018431660550213E-3</c:v>
                </c:pt>
                <c:pt idx="3741">
                  <c:v>-3.4668830860279643E-3</c:v>
                </c:pt>
                <c:pt idx="3742">
                  <c:v>-6.204088751373178E-3</c:v>
                </c:pt>
                <c:pt idx="3743">
                  <c:v>-6.855413645827195E-3</c:v>
                </c:pt>
                <c:pt idx="3744">
                  <c:v>-5.9875669584157406E-3</c:v>
                </c:pt>
                <c:pt idx="3745">
                  <c:v>-5.9659345157032247E-5</c:v>
                </c:pt>
                <c:pt idx="3746">
                  <c:v>-7.36091388141799E-4</c:v>
                </c:pt>
                <c:pt idx="3747">
                  <c:v>5.6361656671800901E-3</c:v>
                </c:pt>
                <c:pt idx="3748">
                  <c:v>-1.1088451327216781E-3</c:v>
                </c:pt>
                <c:pt idx="3749">
                  <c:v>-2.459684258368781E-3</c:v>
                </c:pt>
                <c:pt idx="3750">
                  <c:v>0</c:v>
                </c:pt>
                <c:pt idx="3751">
                  <c:v>-1.2519998853207084E-3</c:v>
                </c:pt>
                <c:pt idx="3752">
                  <c:v>-2.6881468980595501E-3</c:v>
                </c:pt>
                <c:pt idx="3753">
                  <c:v>1.2010608943360741E-2</c:v>
                </c:pt>
                <c:pt idx="3754">
                  <c:v>-7.8520196541720915E-3</c:v>
                </c:pt>
                <c:pt idx="3755">
                  <c:v>-7.113922017861444E-3</c:v>
                </c:pt>
                <c:pt idx="3756">
                  <c:v>-1.2606683210850647E-3</c:v>
                </c:pt>
                <c:pt idx="3757">
                  <c:v>4.2359398376798467E-3</c:v>
                </c:pt>
                <c:pt idx="3758">
                  <c:v>-3.0952667169306804E-3</c:v>
                </c:pt>
                <c:pt idx="3759">
                  <c:v>0</c:v>
                </c:pt>
                <c:pt idx="3760">
                  <c:v>-1.961962591309823E-3</c:v>
                </c:pt>
                <c:pt idx="3761">
                  <c:v>-2.1465477924676223E-3</c:v>
                </c:pt>
                <c:pt idx="3762">
                  <c:v>-6.3663685088714839E-3</c:v>
                </c:pt>
                <c:pt idx="3763">
                  <c:v>-4.1924536592254915E-3</c:v>
                </c:pt>
                <c:pt idx="3764">
                  <c:v>-3.6803246063078529E-3</c:v>
                </c:pt>
                <c:pt idx="3765">
                  <c:v>-1.712608476007014E-3</c:v>
                </c:pt>
                <c:pt idx="3766">
                  <c:v>2.9341069992213872E-3</c:v>
                </c:pt>
                <c:pt idx="3767">
                  <c:v>-3.5056288959017011E-3</c:v>
                </c:pt>
                <c:pt idx="3768">
                  <c:v>3.6480399146862435E-3</c:v>
                </c:pt>
                <c:pt idx="3769">
                  <c:v>-2.0975254862151652E-3</c:v>
                </c:pt>
                <c:pt idx="3770">
                  <c:v>-2.2858085792466136E-3</c:v>
                </c:pt>
                <c:pt idx="3771">
                  <c:v>-6.7655095379445989E-3</c:v>
                </c:pt>
                <c:pt idx="3772">
                  <c:v>9.4997029203825814E-3</c:v>
                </c:pt>
                <c:pt idx="3773">
                  <c:v>-4.451985215887186E-3</c:v>
                </c:pt>
                <c:pt idx="3774">
                  <c:v>-4.8625953689570801E-3</c:v>
                </c:pt>
                <c:pt idx="3775">
                  <c:v>-5.630680346881624E-3</c:v>
                </c:pt>
                <c:pt idx="3776">
                  <c:v>-6.1619091429420533E-3</c:v>
                </c:pt>
                <c:pt idx="3777">
                  <c:v>0</c:v>
                </c:pt>
                <c:pt idx="3778">
                  <c:v>1.0269454006818947E-2</c:v>
                </c:pt>
                <c:pt idx="3779">
                  <c:v>-4.7282388196246356E-3</c:v>
                </c:pt>
                <c:pt idx="3780">
                  <c:v>-3.0677413993334744E-3</c:v>
                </c:pt>
                <c:pt idx="3781">
                  <c:v>-5.7670646914830597E-3</c:v>
                </c:pt>
                <c:pt idx="3782">
                  <c:v>-5.3385938729237038E-3</c:v>
                </c:pt>
                <c:pt idx="3783">
                  <c:v>-5.8738865897592293E-3</c:v>
                </c:pt>
                <c:pt idx="3784">
                  <c:v>-7.6943837826372926E-3</c:v>
                </c:pt>
                <c:pt idx="3785">
                  <c:v>-7.4753129971741597E-3</c:v>
                </c:pt>
                <c:pt idx="3786">
                  <c:v>-4.3829564836524761E-3</c:v>
                </c:pt>
                <c:pt idx="3787">
                  <c:v>-7.0225766409825309E-3</c:v>
                </c:pt>
                <c:pt idx="3788">
                  <c:v>-3.6713233003590907E-3</c:v>
                </c:pt>
                <c:pt idx="3789">
                  <c:v>-9.3627868749446654E-4</c:v>
                </c:pt>
                <c:pt idx="3790">
                  <c:v>1.1285603529591773E-2</c:v>
                </c:pt>
                <c:pt idx="3791">
                  <c:v>-6.8950659917657174E-4</c:v>
                </c:pt>
                <c:pt idx="3792">
                  <c:v>7.5799420265683778E-3</c:v>
                </c:pt>
                <c:pt idx="3793">
                  <c:v>5.5677174388198639E-3</c:v>
                </c:pt>
                <c:pt idx="3794">
                  <c:v>4.7326566756878104E-3</c:v>
                </c:pt>
                <c:pt idx="3795">
                  <c:v>4.2677323289631725E-3</c:v>
                </c:pt>
                <c:pt idx="3796">
                  <c:v>0</c:v>
                </c:pt>
                <c:pt idx="3797">
                  <c:v>1.8535296078983207E-3</c:v>
                </c:pt>
                <c:pt idx="3798">
                  <c:v>2.92075306658003E-3</c:v>
                </c:pt>
                <c:pt idx="3799">
                  <c:v>2.8704043509524494E-3</c:v>
                </c:pt>
                <c:pt idx="3800">
                  <c:v>3.4461546861332998E-3</c:v>
                </c:pt>
                <c:pt idx="3801">
                  <c:v>3.8082599845655836E-3</c:v>
                </c:pt>
                <c:pt idx="3802">
                  <c:v>6.3150476445279335E-3</c:v>
                </c:pt>
                <c:pt idx="3803">
                  <c:v>1.1532827750424827E-2</c:v>
                </c:pt>
                <c:pt idx="3804">
                  <c:v>-2.2446002155189918E-4</c:v>
                </c:pt>
                <c:pt idx="3805">
                  <c:v>1.0980088597698424E-2</c:v>
                </c:pt>
                <c:pt idx="3806">
                  <c:v>6.6790302203613037E-3</c:v>
                </c:pt>
                <c:pt idx="3807">
                  <c:v>7.6898104957972054E-3</c:v>
                </c:pt>
                <c:pt idx="3808">
                  <c:v>3.2776168313040778E-3</c:v>
                </c:pt>
                <c:pt idx="3809">
                  <c:v>-1.0317870672090093E-3</c:v>
                </c:pt>
                <c:pt idx="3810">
                  <c:v>-9.9266421229199085E-5</c:v>
                </c:pt>
                <c:pt idx="3811">
                  <c:v>-3.9709327726366548E-5</c:v>
                </c:pt>
                <c:pt idx="3812">
                  <c:v>-1.9855255190276268E-5</c:v>
                </c:pt>
                <c:pt idx="3813">
                  <c:v>5.4256484457654904E-3</c:v>
                </c:pt>
                <c:pt idx="3814">
                  <c:v>5.2195783306843904E-3</c:v>
                </c:pt>
                <c:pt idx="3815">
                  <c:v>4.0191798131728323E-3</c:v>
                </c:pt>
                <c:pt idx="3816">
                  <c:v>4.1005270976228383E-3</c:v>
                </c:pt>
                <c:pt idx="3817">
                  <c:v>1.7716865829457353E-3</c:v>
                </c:pt>
                <c:pt idx="3818">
                  <c:v>2.4479340791108608E-3</c:v>
                </c:pt>
                <c:pt idx="3819">
                  <c:v>-2.6813834897386588E-3</c:v>
                </c:pt>
                <c:pt idx="3820">
                  <c:v>1.8078090590325873E-3</c:v>
                </c:pt>
                <c:pt idx="3821">
                  <c:v>5.5970476029938016E-3</c:v>
                </c:pt>
                <c:pt idx="3822">
                  <c:v>5.3161902656723133E-3</c:v>
                </c:pt>
                <c:pt idx="3823">
                  <c:v>6.3374400784471261E-4</c:v>
                </c:pt>
                <c:pt idx="3824">
                  <c:v>1.2662843924543523E-3</c:v>
                </c:pt>
                <c:pt idx="3825">
                  <c:v>-5.8459456514789584E-3</c:v>
                </c:pt>
                <c:pt idx="3826">
                  <c:v>2.2347239014264388E-3</c:v>
                </c:pt>
                <c:pt idx="3827">
                  <c:v>-2.7748890507590675E-3</c:v>
                </c:pt>
                <c:pt idx="3828">
                  <c:v>-4.6323104476290577E-4</c:v>
                </c:pt>
                <c:pt idx="3829">
                  <c:v>2.1021173547719598E-3</c:v>
                </c:pt>
                <c:pt idx="3830">
                  <c:v>-3.8411474145113164E-3</c:v>
                </c:pt>
                <c:pt idx="3831">
                  <c:v>1.9339180212724781E-5</c:v>
                </c:pt>
                <c:pt idx="3832">
                  <c:v>-6.2466254179564581E-3</c:v>
                </c:pt>
                <c:pt idx="3833">
                  <c:v>-4.466339278907213E-3</c:v>
                </c:pt>
                <c:pt idx="3834">
                  <c:v>-1.1148164152470288E-3</c:v>
                </c:pt>
                <c:pt idx="3835">
                  <c:v>-2.4883676812483251E-3</c:v>
                </c:pt>
                <c:pt idx="3836">
                  <c:v>-2.4552421907406557E-3</c:v>
                </c:pt>
                <c:pt idx="3837">
                  <c:v>0</c:v>
                </c:pt>
                <c:pt idx="3838">
                  <c:v>5.8629343311075392E-3</c:v>
                </c:pt>
                <c:pt idx="3839">
                  <c:v>3.8052167564888743E-3</c:v>
                </c:pt>
                <c:pt idx="3840">
                  <c:v>0</c:v>
                </c:pt>
                <c:pt idx="3841">
                  <c:v>-1.0328063042336687E-3</c:v>
                </c:pt>
                <c:pt idx="3842">
                  <c:v>2.8230731818163698E-3</c:v>
                </c:pt>
                <c:pt idx="3843">
                  <c:v>1.55524019054006E-4</c:v>
                </c:pt>
                <c:pt idx="3844">
                  <c:v>3.8877225726165035E-5</c:v>
                </c:pt>
                <c:pt idx="3845">
                  <c:v>8.1607279234647472E-4</c:v>
                </c:pt>
                <c:pt idx="3846">
                  <c:v>-2.4112797293297859E-3</c:v>
                </c:pt>
                <c:pt idx="3847">
                  <c:v>0</c:v>
                </c:pt>
                <c:pt idx="3848">
                  <c:v>6.3075773650738539E-3</c:v>
                </c:pt>
                <c:pt idx="3849">
                  <c:v>-4.2265325912011252E-3</c:v>
                </c:pt>
                <c:pt idx="3850">
                  <c:v>-3.8348158301853589E-3</c:v>
                </c:pt>
                <c:pt idx="3851">
                  <c:v>-4.3391647770686355E-3</c:v>
                </c:pt>
                <c:pt idx="3852">
                  <c:v>0</c:v>
                </c:pt>
                <c:pt idx="3853">
                  <c:v>0</c:v>
                </c:pt>
                <c:pt idx="3854">
                  <c:v>-3.9253450728248115E-3</c:v>
                </c:pt>
                <c:pt idx="3855">
                  <c:v>1.4541741282851964E-3</c:v>
                </c:pt>
                <c:pt idx="3856">
                  <c:v>0</c:v>
                </c:pt>
                <c:pt idx="3857">
                  <c:v>6.1079651922946315E-3</c:v>
                </c:pt>
                <c:pt idx="3858">
                  <c:v>-1.95362165794658E-3</c:v>
                </c:pt>
                <c:pt idx="3859">
                  <c:v>1.4078039087975351E-2</c:v>
                </c:pt>
                <c:pt idx="3860">
                  <c:v>-2.7031218189445417E-3</c:v>
                </c:pt>
                <c:pt idx="3861">
                  <c:v>-5.7198965437920959E-3</c:v>
                </c:pt>
                <c:pt idx="3862">
                  <c:v>0</c:v>
                </c:pt>
                <c:pt idx="3863">
                  <c:v>-2.4530812083340165E-3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-4.1410353149912583E-3</c:v>
                </c:pt>
                <c:pt idx="3868">
                  <c:v>0</c:v>
                </c:pt>
                <c:pt idx="3869">
                  <c:v>3.9146604037136248E-5</c:v>
                </c:pt>
                <c:pt idx="3870">
                  <c:v>3.5225049287897605E-4</c:v>
                </c:pt>
                <c:pt idx="3871">
                  <c:v>1.9565834141126912E-5</c:v>
                </c:pt>
                <c:pt idx="3872">
                  <c:v>1.9565451326620672E-5</c:v>
                </c:pt>
                <c:pt idx="3873">
                  <c:v>6.5135375962587566E-3</c:v>
                </c:pt>
                <c:pt idx="3874">
                  <c:v>9.5202020033018715E-4</c:v>
                </c:pt>
                <c:pt idx="3875">
                  <c:v>-7.4264280423189024E-3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-6.7923307861533291E-3</c:v>
                </c:pt>
                <c:pt idx="3880">
                  <c:v>-3.6902959578126071E-3</c:v>
                </c:pt>
                <c:pt idx="3881">
                  <c:v>-3.9024246507732754E-3</c:v>
                </c:pt>
                <c:pt idx="3882">
                  <c:v>-1.7680308945241001E-3</c:v>
                </c:pt>
                <c:pt idx="3883">
                  <c:v>-4.1763203248036185E-4</c:v>
                </c:pt>
                <c:pt idx="3884">
                  <c:v>-1.2141117080793746E-3</c:v>
                </c:pt>
                <c:pt idx="3885">
                  <c:v>-1.9735864866007023E-3</c:v>
                </c:pt>
                <c:pt idx="3886">
                  <c:v>-4.1191819891638892E-3</c:v>
                </c:pt>
                <c:pt idx="3887">
                  <c:v>-3.7137823852368807E-3</c:v>
                </c:pt>
                <c:pt idx="3888">
                  <c:v>-6.6391045683360597E-4</c:v>
                </c:pt>
                <c:pt idx="3889">
                  <c:v>-4.1139872894724299E-3</c:v>
                </c:pt>
                <c:pt idx="3890">
                  <c:v>-7.3015231592292156E-3</c:v>
                </c:pt>
                <c:pt idx="3891">
                  <c:v>-4.0713296968398855E-5</c:v>
                </c:pt>
                <c:pt idx="3892">
                  <c:v>-2.8540577545211445E-3</c:v>
                </c:pt>
                <c:pt idx="3893">
                  <c:v>-1.9617866718882456E-3</c:v>
                </c:pt>
                <c:pt idx="3894">
                  <c:v>-8.1854835028553007E-4</c:v>
                </c:pt>
                <c:pt idx="3895">
                  <c:v>-2.2339508188902678E-3</c:v>
                </c:pt>
                <c:pt idx="3896">
                  <c:v>-2.0744551726825473E-3</c:v>
                </c:pt>
                <c:pt idx="3897">
                  <c:v>7.2316375262940413E-3</c:v>
                </c:pt>
                <c:pt idx="3898">
                  <c:v>-9.0425984476252691E-3</c:v>
                </c:pt>
                <c:pt idx="3899">
                  <c:v>-3.8178618908578286E-3</c:v>
                </c:pt>
                <c:pt idx="3900">
                  <c:v>-4.9331636991578037E-3</c:v>
                </c:pt>
                <c:pt idx="3901">
                  <c:v>-3.6637702833952077E-3</c:v>
                </c:pt>
                <c:pt idx="3902">
                  <c:v>-5.5209475632318405E-3</c:v>
                </c:pt>
                <c:pt idx="3903">
                  <c:v>-1.7000560285606679E-3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-2.0607291336656097E-3</c:v>
                </c:pt>
                <c:pt idx="3908">
                  <c:v>4.0123996900990611E-3</c:v>
                </c:pt>
                <c:pt idx="3909">
                  <c:v>3.0562498931300062E-3</c:v>
                </c:pt>
                <c:pt idx="3910">
                  <c:v>-1.1293055971515252E-3</c:v>
                </c:pt>
                <c:pt idx="3911">
                  <c:v>5.0207105359928569E-4</c:v>
                </c:pt>
                <c:pt idx="3912">
                  <c:v>-1.0457735073270999E-4</c:v>
                </c:pt>
                <c:pt idx="3913">
                  <c:v>3.4036010765412998E-3</c:v>
                </c:pt>
                <c:pt idx="3914">
                  <c:v>2.0845275939972631E-5</c:v>
                </c:pt>
                <c:pt idx="3915">
                  <c:v>2.519076560864148E-3</c:v>
                </c:pt>
                <c:pt idx="3916">
                  <c:v>5.7223576286127781E-3</c:v>
                </c:pt>
                <c:pt idx="3917">
                  <c:v>3.2611641113334264E-3</c:v>
                </c:pt>
                <c:pt idx="3918">
                  <c:v>6.1220069175819836E-3</c:v>
                </c:pt>
                <c:pt idx="3919">
                  <c:v>-2.2531518617257914E-4</c:v>
                </c:pt>
                <c:pt idx="3920">
                  <c:v>5.5973344372335122E-3</c:v>
                </c:pt>
                <c:pt idx="3921">
                  <c:v>1.1242560152406629E-2</c:v>
                </c:pt>
                <c:pt idx="3922">
                  <c:v>6.0448627168381876E-3</c:v>
                </c:pt>
                <c:pt idx="3923">
                  <c:v>1.7404007313725016E-3</c:v>
                </c:pt>
                <c:pt idx="3924">
                  <c:v>-2.3612761856798199E-3</c:v>
                </c:pt>
                <c:pt idx="3925">
                  <c:v>-3.3513642509505177E-3</c:v>
                </c:pt>
                <c:pt idx="3926">
                  <c:v>-2.9593265479733789E-3</c:v>
                </c:pt>
                <c:pt idx="3927">
                  <c:v>-5.9247749319406365E-3</c:v>
                </c:pt>
                <c:pt idx="3928">
                  <c:v>-3.5351519953435513E-3</c:v>
                </c:pt>
                <c:pt idx="3929">
                  <c:v>5.7231150245493712E-3</c:v>
                </c:pt>
                <c:pt idx="3930">
                  <c:v>0</c:v>
                </c:pt>
                <c:pt idx="3931">
                  <c:v>5.4289278537999969E-3</c:v>
                </c:pt>
                <c:pt idx="3932">
                  <c:v>1.00630956179757E-4</c:v>
                </c:pt>
                <c:pt idx="3933">
                  <c:v>-3.6493079603510813E-3</c:v>
                </c:pt>
                <c:pt idx="3934">
                  <c:v>-9.2957468550902049E-4</c:v>
                </c:pt>
                <c:pt idx="3935">
                  <c:v>2.9675708911655169E-3</c:v>
                </c:pt>
                <c:pt idx="3936">
                  <c:v>-1.1291308983652633E-2</c:v>
                </c:pt>
                <c:pt idx="3937">
                  <c:v>7.0289776445643538E-3</c:v>
                </c:pt>
                <c:pt idx="3938">
                  <c:v>4.3631144237406619E-3</c:v>
                </c:pt>
                <c:pt idx="3939">
                  <c:v>5.9082585806902775E-3</c:v>
                </c:pt>
                <c:pt idx="3940">
                  <c:v>-2.3269819928484104E-3</c:v>
                </c:pt>
                <c:pt idx="3941">
                  <c:v>8.7780374291190483E-3</c:v>
                </c:pt>
                <c:pt idx="3942">
                  <c:v>6.7459234812349183E-3</c:v>
                </c:pt>
                <c:pt idx="3943">
                  <c:v>2.9025877085650325E-3</c:v>
                </c:pt>
                <c:pt idx="3944">
                  <c:v>3.9748965143602006E-3</c:v>
                </c:pt>
                <c:pt idx="3945">
                  <c:v>3.861349212006131E-3</c:v>
                </c:pt>
                <c:pt idx="3946">
                  <c:v>-1.5074838646774737E-3</c:v>
                </c:pt>
                <c:pt idx="3947">
                  <c:v>-4.2016043590655458E-3</c:v>
                </c:pt>
                <c:pt idx="3948">
                  <c:v>-2.14687456281019E-3</c:v>
                </c:pt>
                <c:pt idx="3949">
                  <c:v>-7.1007320682096083E-4</c:v>
                </c:pt>
                <c:pt idx="3950">
                  <c:v>-6.6319147918504542E-3</c:v>
                </c:pt>
                <c:pt idx="3951">
                  <c:v>-6.2363843920566651E-3</c:v>
                </c:pt>
                <c:pt idx="3952">
                  <c:v>0</c:v>
                </c:pt>
                <c:pt idx="3953">
                  <c:v>5.9980053682819169E-3</c:v>
                </c:pt>
                <c:pt idx="3954">
                  <c:v>1.9865313241994464E-4</c:v>
                </c:pt>
                <c:pt idx="3955">
                  <c:v>7.578866999769205E-3</c:v>
                </c:pt>
                <c:pt idx="3956">
                  <c:v>5.367319499923944E-3</c:v>
                </c:pt>
                <c:pt idx="3957">
                  <c:v>4.7338755487238583E-3</c:v>
                </c:pt>
                <c:pt idx="3958">
                  <c:v>7.3884299394704027E-3</c:v>
                </c:pt>
                <c:pt idx="3959">
                  <c:v>9.1210366516272373E-3</c:v>
                </c:pt>
                <c:pt idx="3960">
                  <c:v>8.810292915428496E-3</c:v>
                </c:pt>
                <c:pt idx="3961">
                  <c:v>3.3432141161480731E-3</c:v>
                </c:pt>
                <c:pt idx="3962">
                  <c:v>1.7999417510270253E-3</c:v>
                </c:pt>
                <c:pt idx="3963">
                  <c:v>0</c:v>
                </c:pt>
                <c:pt idx="3964">
                  <c:v>5.5875558303384318E-3</c:v>
                </c:pt>
                <c:pt idx="3965">
                  <c:v>1.2604292771370906E-3</c:v>
                </c:pt>
                <c:pt idx="3966">
                  <c:v>1.8800349687104444E-5</c:v>
                </c:pt>
                <c:pt idx="3967">
                  <c:v>6.0354059348057144E-3</c:v>
                </c:pt>
                <c:pt idx="3968">
                  <c:v>9.0038744267328802E-3</c:v>
                </c:pt>
                <c:pt idx="3969">
                  <c:v>4.527026643232358E-3</c:v>
                </c:pt>
                <c:pt idx="3970">
                  <c:v>1.8435728442155688E-5</c:v>
                </c:pt>
                <c:pt idx="3971">
                  <c:v>5.3448833231165059E-4</c:v>
                </c:pt>
                <c:pt idx="3972">
                  <c:v>6.078635625613708E-4</c:v>
                </c:pt>
                <c:pt idx="3973">
                  <c:v>2.8134586380157527E-3</c:v>
                </c:pt>
                <c:pt idx="3974">
                  <c:v>5.5302380502331612E-3</c:v>
                </c:pt>
                <c:pt idx="3975">
                  <c:v>6.9154051754024125E-3</c:v>
                </c:pt>
                <c:pt idx="3976">
                  <c:v>2.5900415663540509E-3</c:v>
                </c:pt>
                <c:pt idx="3977">
                  <c:v>1.6808397309837737E-3</c:v>
                </c:pt>
                <c:pt idx="3978">
                  <c:v>0</c:v>
                </c:pt>
                <c:pt idx="3979">
                  <c:v>0</c:v>
                </c:pt>
                <c:pt idx="3980">
                  <c:v>1.6239335230092361E-3</c:v>
                </c:pt>
                <c:pt idx="3981">
                  <c:v>4.3176406440523559E-3</c:v>
                </c:pt>
                <c:pt idx="3982">
                  <c:v>-1.2566760933902711E-4</c:v>
                </c:pt>
                <c:pt idx="3983">
                  <c:v>1.9729532532493281E-3</c:v>
                </c:pt>
                <c:pt idx="3984">
                  <c:v>7.141739723022341E-3</c:v>
                </c:pt>
                <c:pt idx="3985">
                  <c:v>0</c:v>
                </c:pt>
                <c:pt idx="3986">
                  <c:v>-3.0825450931152736E-3</c:v>
                </c:pt>
                <c:pt idx="3987">
                  <c:v>0</c:v>
                </c:pt>
                <c:pt idx="3988">
                  <c:v>-6.4092454930554064E-3</c:v>
                </c:pt>
                <c:pt idx="3989">
                  <c:v>-2.1395766767602952E-3</c:v>
                </c:pt>
                <c:pt idx="3990">
                  <c:v>3.3242620659859057E-3</c:v>
                </c:pt>
                <c:pt idx="3991">
                  <c:v>-4.2426267212736131E-3</c:v>
                </c:pt>
                <c:pt idx="3992">
                  <c:v>-1.2618753139111267E-3</c:v>
                </c:pt>
                <c:pt idx="3993">
                  <c:v>0</c:v>
                </c:pt>
                <c:pt idx="3994">
                  <c:v>-2.5827906675295912E-3</c:v>
                </c:pt>
                <c:pt idx="3995">
                  <c:v>-2.5713472084590936E-3</c:v>
                </c:pt>
                <c:pt idx="3996">
                  <c:v>0</c:v>
                </c:pt>
                <c:pt idx="3997">
                  <c:v>1.7028989622393251E-3</c:v>
                </c:pt>
                <c:pt idx="3998">
                  <c:v>-3.0455219957733347E-3</c:v>
                </c:pt>
                <c:pt idx="3999">
                  <c:v>-1.5080629703429086E-3</c:v>
                </c:pt>
                <c:pt idx="4000">
                  <c:v>1.0722302505670751E-3</c:v>
                </c:pt>
                <c:pt idx="4001">
                  <c:v>-1.2715366537559506E-4</c:v>
                </c:pt>
                <c:pt idx="4002">
                  <c:v>1.9910192514820482E-2</c:v>
                </c:pt>
                <c:pt idx="4003">
                  <c:v>0</c:v>
                </c:pt>
                <c:pt idx="4004">
                  <c:v>0</c:v>
                </c:pt>
                <c:pt idx="4005">
                  <c:v>7.9992622429236344E-3</c:v>
                </c:pt>
                <c:pt idx="4006">
                  <c:v>-5.3138852546067835E-3</c:v>
                </c:pt>
                <c:pt idx="4007">
                  <c:v>-6.557166860704542E-3</c:v>
                </c:pt>
                <c:pt idx="4008">
                  <c:v>-8.9424647813546808E-4</c:v>
                </c:pt>
                <c:pt idx="4009">
                  <c:v>4.1247480516518132E-3</c:v>
                </c:pt>
                <c:pt idx="4010">
                  <c:v>-2.5692736313093984E-3</c:v>
                </c:pt>
                <c:pt idx="4011">
                  <c:v>-1.1440217181807977E-3</c:v>
                </c:pt>
                <c:pt idx="4012">
                  <c:v>-2.0051926869115327E-3</c:v>
                </c:pt>
                <c:pt idx="4013">
                  <c:v>-2.3864004506984103E-3</c:v>
                </c:pt>
                <c:pt idx="4014">
                  <c:v>-1.0779153128292984E-4</c:v>
                </c:pt>
                <c:pt idx="4015">
                  <c:v>-4.1407926660314998E-3</c:v>
                </c:pt>
                <c:pt idx="4016">
                  <c:v>-1.8040934881754114E-5</c:v>
                </c:pt>
                <c:pt idx="4017">
                  <c:v>0</c:v>
                </c:pt>
                <c:pt idx="4018">
                  <c:v>0</c:v>
                </c:pt>
                <c:pt idx="4019">
                  <c:v>8.3004429131339104E-3</c:v>
                </c:pt>
                <c:pt idx="4020">
                  <c:v>3.1440387463098156E-3</c:v>
                </c:pt>
                <c:pt idx="4021">
                  <c:v>7.1444108538755661E-3</c:v>
                </c:pt>
                <c:pt idx="4022">
                  <c:v>3.4296253961323968E-3</c:v>
                </c:pt>
                <c:pt idx="4023">
                  <c:v>1.6592081284911072E-2</c:v>
                </c:pt>
                <c:pt idx="4024">
                  <c:v>0</c:v>
                </c:pt>
                <c:pt idx="4025">
                  <c:v>0</c:v>
                </c:pt>
                <c:pt idx="4026">
                  <c:v>-3.9828563951128191E-3</c:v>
                </c:pt>
                <c:pt idx="4027">
                  <c:v>1.5099260375822886E-2</c:v>
                </c:pt>
                <c:pt idx="4028">
                  <c:v>-9.6767436999653789E-3</c:v>
                </c:pt>
                <c:pt idx="4029">
                  <c:v>-7.9351684951041602E-3</c:v>
                </c:pt>
                <c:pt idx="4030">
                  <c:v>-1.0483096017274825E-4</c:v>
                </c:pt>
                <c:pt idx="4031">
                  <c:v>-2.7995539001262962E-3</c:v>
                </c:pt>
                <c:pt idx="4032">
                  <c:v>-5.7637047167500184E-3</c:v>
                </c:pt>
                <c:pt idx="4033">
                  <c:v>-1.5873299158209665E-3</c:v>
                </c:pt>
                <c:pt idx="4034">
                  <c:v>-2.8458573123508377E-3</c:v>
                </c:pt>
                <c:pt idx="4035">
                  <c:v>-5.1643932165654381E-3</c:v>
                </c:pt>
                <c:pt idx="4036">
                  <c:v>1.220239025293313E-2</c:v>
                </c:pt>
                <c:pt idx="4037">
                  <c:v>-1.9705826631564627E-3</c:v>
                </c:pt>
                <c:pt idx="4038">
                  <c:v>-3.5224290674437347E-5</c:v>
                </c:pt>
                <c:pt idx="4039">
                  <c:v>-5.2838762528393507E-5</c:v>
                </c:pt>
                <c:pt idx="4040">
                  <c:v>-8.7923929795747178E-3</c:v>
                </c:pt>
                <c:pt idx="4041">
                  <c:v>-3.5538497080642806E-5</c:v>
                </c:pt>
                <c:pt idx="4042">
                  <c:v>-3.5539760110356818E-5</c:v>
                </c:pt>
                <c:pt idx="4043">
                  <c:v>-3.5541023229781635E-5</c:v>
                </c:pt>
                <c:pt idx="4044">
                  <c:v>1.3590762873321645E-2</c:v>
                </c:pt>
                <c:pt idx="4045">
                  <c:v>-2.1039343650090274E-4</c:v>
                </c:pt>
                <c:pt idx="4046">
                  <c:v>-3.6829506111703177E-4</c:v>
                </c:pt>
                <c:pt idx="4047">
                  <c:v>-7.1648298334379508E-3</c:v>
                </c:pt>
                <c:pt idx="4048">
                  <c:v>-1.766737630672149E-5</c:v>
                </c:pt>
                <c:pt idx="4049">
                  <c:v>-3.1143301939862787E-3</c:v>
                </c:pt>
                <c:pt idx="4050">
                  <c:v>0</c:v>
                </c:pt>
                <c:pt idx="4051">
                  <c:v>6.7296312474657786E-3</c:v>
                </c:pt>
                <c:pt idx="4052">
                  <c:v>-2.0970464012681242E-3</c:v>
                </c:pt>
                <c:pt idx="4053">
                  <c:v>2.9240817029855919E-3</c:v>
                </c:pt>
                <c:pt idx="4054">
                  <c:v>3.6869313860308987E-3</c:v>
                </c:pt>
                <c:pt idx="4055">
                  <c:v>3.6035444655611358E-3</c:v>
                </c:pt>
                <c:pt idx="4056">
                  <c:v>2.5809616196710047E-3</c:v>
                </c:pt>
                <c:pt idx="4057">
                  <c:v>1.6705824819763242E-3</c:v>
                </c:pt>
                <c:pt idx="4058">
                  <c:v>2.7260984212993051E-3</c:v>
                </c:pt>
                <c:pt idx="4059">
                  <c:v>4.1357052865266175E-3</c:v>
                </c:pt>
                <c:pt idx="4060">
                  <c:v>3.0690737563073387E-3</c:v>
                </c:pt>
                <c:pt idx="4061">
                  <c:v>1.032400249999995E-3</c:v>
                </c:pt>
                <c:pt idx="4062">
                  <c:v>-2.2382158718842514E-3</c:v>
                </c:pt>
                <c:pt idx="4063">
                  <c:v>6.3754083712978739E-4</c:v>
                </c:pt>
                <c:pt idx="4064">
                  <c:v>1.8946081232016512E-4</c:v>
                </c:pt>
                <c:pt idx="4065">
                  <c:v>1.2051432297982483E-2</c:v>
                </c:pt>
                <c:pt idx="4066">
                  <c:v>-5.1349089686574543E-3</c:v>
                </c:pt>
                <c:pt idx="4067">
                  <c:v>-6.8304166430876263E-3</c:v>
                </c:pt>
                <c:pt idx="4068">
                  <c:v>-6.6866766640946299E-3</c:v>
                </c:pt>
                <c:pt idx="4069">
                  <c:v>0</c:v>
                </c:pt>
                <c:pt idx="4070">
                  <c:v>-5.8070960881372157E-3</c:v>
                </c:pt>
                <c:pt idx="4071">
                  <c:v>-6.1918619429848143E-3</c:v>
                </c:pt>
                <c:pt idx="4072">
                  <c:v>-1.9301801268926529E-4</c:v>
                </c:pt>
                <c:pt idx="4073">
                  <c:v>-6.7085393379842477E-3</c:v>
                </c:pt>
                <c:pt idx="4074">
                  <c:v>-3.1673874321904031E-3</c:v>
                </c:pt>
                <c:pt idx="4075">
                  <c:v>-3.1241150090178843E-3</c:v>
                </c:pt>
                <c:pt idx="4076">
                  <c:v>-1.2630644329828782E-3</c:v>
                </c:pt>
                <c:pt idx="4077">
                  <c:v>-1.0864436073515047E-3</c:v>
                </c:pt>
                <c:pt idx="4078">
                  <c:v>-1.7122070245633027E-3</c:v>
                </c:pt>
                <c:pt idx="4079">
                  <c:v>1.7850608259927469E-5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5.571640064242973E-3</c:v>
                </c:pt>
                <c:pt idx="4085">
                  <c:v>1.2418174705180582E-3</c:v>
                </c:pt>
                <c:pt idx="4086">
                  <c:v>8.3333815591444607E-3</c:v>
                </c:pt>
                <c:pt idx="4087">
                  <c:v>8.7871923546656739E-4</c:v>
                </c:pt>
                <c:pt idx="4088">
                  <c:v>4.994008819711405E-3</c:v>
                </c:pt>
                <c:pt idx="4089">
                  <c:v>1.0640432813749622E-2</c:v>
                </c:pt>
                <c:pt idx="4090">
                  <c:v>7.9924635260299765E-3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3.8651747882436097E-2</c:v>
                </c:pt>
                <c:pt idx="4108">
                  <c:v>2.3280956851456345E-2</c:v>
                </c:pt>
                <c:pt idx="4109">
                  <c:v>9.1499289962673584E-3</c:v>
                </c:pt>
                <c:pt idx="4110">
                  <c:v>1.0860018635035437E-3</c:v>
                </c:pt>
                <c:pt idx="4111">
                  <c:v>-3.5178085174775754E-3</c:v>
                </c:pt>
                <c:pt idx="4112">
                  <c:v>-3.6588342189558011E-3</c:v>
                </c:pt>
                <c:pt idx="4113">
                  <c:v>4.6034615216806818E-3</c:v>
                </c:pt>
                <c:pt idx="4114">
                  <c:v>5.0919939225517064E-3</c:v>
                </c:pt>
                <c:pt idx="4115">
                  <c:v>3.5284057077212987E-3</c:v>
                </c:pt>
                <c:pt idx="4116">
                  <c:v>3.3736994563718248E-3</c:v>
                </c:pt>
                <c:pt idx="4117">
                  <c:v>-1.5812401666958765E-5</c:v>
                </c:pt>
                <c:pt idx="4118">
                  <c:v>1.8641395603634051E-3</c:v>
                </c:pt>
                <c:pt idx="4119">
                  <c:v>3.3718873532010926E-3</c:v>
                </c:pt>
                <c:pt idx="4120">
                  <c:v>3.1096896525596371E-3</c:v>
                </c:pt>
                <c:pt idx="4121">
                  <c:v>-1.0668843285697252E-3</c:v>
                </c:pt>
                <c:pt idx="4122">
                  <c:v>1.9603083176522166E-3</c:v>
                </c:pt>
                <c:pt idx="4123">
                  <c:v>-2.2115054302062663E-3</c:v>
                </c:pt>
                <c:pt idx="4124">
                  <c:v>0</c:v>
                </c:pt>
                <c:pt idx="4125">
                  <c:v>-5.0056772447589267E-3</c:v>
                </c:pt>
                <c:pt idx="4126">
                  <c:v>-3.5569504671142901E-3</c:v>
                </c:pt>
                <c:pt idx="4127">
                  <c:v>3.1673133267243784E-5</c:v>
                </c:pt>
                <c:pt idx="4128">
                  <c:v>2.2146301129487016E-3</c:v>
                </c:pt>
                <c:pt idx="4129">
                  <c:v>-2.8482834624148985E-3</c:v>
                </c:pt>
                <c:pt idx="4130">
                  <c:v>-1.5846479308746641E-5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4.2694562007533016E-3</c:v>
                </c:pt>
                <c:pt idx="4136">
                  <c:v>-9.5603477348728868E-3</c:v>
                </c:pt>
                <c:pt idx="4137">
                  <c:v>-3.782714175604478E-3</c:v>
                </c:pt>
                <c:pt idx="4138">
                  <c:v>6.5984747397977673E-3</c:v>
                </c:pt>
                <c:pt idx="4139">
                  <c:v>-4.9527520480491171E-3</c:v>
                </c:pt>
                <c:pt idx="4140">
                  <c:v>-8.3051177072950174E-4</c:v>
                </c:pt>
                <c:pt idx="4141">
                  <c:v>-2.5568091161684201E-4</c:v>
                </c:pt>
                <c:pt idx="4142">
                  <c:v>-3.3939581759324755E-3</c:v>
                </c:pt>
                <c:pt idx="4143">
                  <c:v>-2.2636975349924135E-3</c:v>
                </c:pt>
                <c:pt idx="4144">
                  <c:v>-3.6551925855193147E-3</c:v>
                </c:pt>
                <c:pt idx="4145">
                  <c:v>-3.0211747390693133E-3</c:v>
                </c:pt>
                <c:pt idx="4146">
                  <c:v>0</c:v>
                </c:pt>
                <c:pt idx="4147">
                  <c:v>-3.6147644784044852E-3</c:v>
                </c:pt>
                <c:pt idx="4148">
                  <c:v>3.0644779918546617E-3</c:v>
                </c:pt>
                <c:pt idx="4149">
                  <c:v>1.3523389269010262E-2</c:v>
                </c:pt>
                <c:pt idx="4150">
                  <c:v>-4.7388901082432208E-3</c:v>
                </c:pt>
                <c:pt idx="4151">
                  <c:v>0</c:v>
                </c:pt>
                <c:pt idx="4152">
                  <c:v>-6.1975520924137583E-3</c:v>
                </c:pt>
                <c:pt idx="4153">
                  <c:v>-4.5477796727603007E-3</c:v>
                </c:pt>
                <c:pt idx="4154">
                  <c:v>-6.5095920533126883E-3</c:v>
                </c:pt>
                <c:pt idx="4155">
                  <c:v>-3.4837257087261342E-3</c:v>
                </c:pt>
                <c:pt idx="4156">
                  <c:v>-4.8285470242742674E-3</c:v>
                </c:pt>
                <c:pt idx="4157">
                  <c:v>-3.4798131938929299E-3</c:v>
                </c:pt>
                <c:pt idx="4158">
                  <c:v>-4.3876058632889752E-3</c:v>
                </c:pt>
                <c:pt idx="4159">
                  <c:v>0</c:v>
                </c:pt>
                <c:pt idx="4160">
                  <c:v>0</c:v>
                </c:pt>
                <c:pt idx="4161">
                  <c:v>-5.3240288806898819E-3</c:v>
                </c:pt>
                <c:pt idx="4162">
                  <c:v>-8.9144175174723731E-3</c:v>
                </c:pt>
                <c:pt idx="4163">
                  <c:v>-8.0948839534992923E-3</c:v>
                </c:pt>
                <c:pt idx="4164">
                  <c:v>-5.7517388211217506E-3</c:v>
                </c:pt>
                <c:pt idx="4165">
                  <c:v>-7.6826555034911867E-4</c:v>
                </c:pt>
                <c:pt idx="4166">
                  <c:v>7.2663236950732818E-3</c:v>
                </c:pt>
                <c:pt idx="4167">
                  <c:v>4.4074520555496761E-4</c:v>
                </c:pt>
                <c:pt idx="4168">
                  <c:v>3.6878562595667667E-3</c:v>
                </c:pt>
                <c:pt idx="4169">
                  <c:v>4.895630325762126E-4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2.8145532572748885E-3</c:v>
                </c:pt>
                <c:pt idx="4174">
                  <c:v>-5.7238095197472934E-4</c:v>
                </c:pt>
                <c:pt idx="4175">
                  <c:v>5.4579329899473597E-3</c:v>
                </c:pt>
                <c:pt idx="4176">
                  <c:v>0</c:v>
                </c:pt>
                <c:pt idx="4177">
                  <c:v>5.3616744585585664E-3</c:v>
                </c:pt>
                <c:pt idx="4178">
                  <c:v>4.7198119925093906E-3</c:v>
                </c:pt>
                <c:pt idx="4179">
                  <c:v>-1.891896941485607E-3</c:v>
                </c:pt>
                <c:pt idx="4180">
                  <c:v>1.3446105560850406E-3</c:v>
                </c:pt>
                <c:pt idx="4181">
                  <c:v>-6.9697978261243679E-4</c:v>
                </c:pt>
                <c:pt idx="4182">
                  <c:v>5.2981133550742566E-3</c:v>
                </c:pt>
                <c:pt idx="4183">
                  <c:v>0</c:v>
                </c:pt>
                <c:pt idx="4184">
                  <c:v>3.9059008908926642E-3</c:v>
                </c:pt>
                <c:pt idx="4185">
                  <c:v>1.429992271885264E-3</c:v>
                </c:pt>
                <c:pt idx="4186">
                  <c:v>3.8197080843677144E-3</c:v>
                </c:pt>
                <c:pt idx="4187">
                  <c:v>1.6362193516032053E-5</c:v>
                </c:pt>
                <c:pt idx="4188">
                  <c:v>3.7888112215911231E-3</c:v>
                </c:pt>
                <c:pt idx="4189">
                  <c:v>0</c:v>
                </c:pt>
                <c:pt idx="4190">
                  <c:v>7.4215760240363459E-3</c:v>
                </c:pt>
                <c:pt idx="4191">
                  <c:v>1.2157617905899904E-2</c:v>
                </c:pt>
                <c:pt idx="4192">
                  <c:v>4.3147878033569082E-4</c:v>
                </c:pt>
                <c:pt idx="4193">
                  <c:v>-9.4712879330874269E-3</c:v>
                </c:pt>
                <c:pt idx="4194">
                  <c:v>1.660359970199279E-2</c:v>
                </c:pt>
                <c:pt idx="4195">
                  <c:v>-5.5199102988748999E-3</c:v>
                </c:pt>
                <c:pt idx="4196">
                  <c:v>-2.4595543678477645E-3</c:v>
                </c:pt>
                <c:pt idx="4197">
                  <c:v>-7.1984454466901104E-4</c:v>
                </c:pt>
                <c:pt idx="4198">
                  <c:v>-3.1092758324962957E-3</c:v>
                </c:pt>
                <c:pt idx="4199">
                  <c:v>-3.956642984654488E-3</c:v>
                </c:pt>
                <c:pt idx="4200">
                  <c:v>-4.5550070680007619E-3</c:v>
                </c:pt>
                <c:pt idx="4201">
                  <c:v>9.8706308226844232E-4</c:v>
                </c:pt>
                <c:pt idx="4202">
                  <c:v>-2.1047526591351966E-3</c:v>
                </c:pt>
                <c:pt idx="4203">
                  <c:v>-5.1877311324936262E-4</c:v>
                </c:pt>
                <c:pt idx="4204">
                  <c:v>-6.9482579453261631E-3</c:v>
                </c:pt>
                <c:pt idx="4205">
                  <c:v>-7.5141301846472404E-4</c:v>
                </c:pt>
                <c:pt idx="4206">
                  <c:v>-1.6190892482187476E-3</c:v>
                </c:pt>
                <c:pt idx="4207">
                  <c:v>-1.9004560259743635E-3</c:v>
                </c:pt>
                <c:pt idx="4208">
                  <c:v>1.6712821966226737E-3</c:v>
                </c:pt>
                <c:pt idx="4209">
                  <c:v>-1.9665045175740218E-3</c:v>
                </c:pt>
                <c:pt idx="4210">
                  <c:v>-4.71896762649215E-3</c:v>
                </c:pt>
                <c:pt idx="4211">
                  <c:v>8.3866535665395158E-3</c:v>
                </c:pt>
                <c:pt idx="4212">
                  <c:v>-3.3888625728430567E-3</c:v>
                </c:pt>
                <c:pt idx="4213">
                  <c:v>3.813706122428285E-3</c:v>
                </c:pt>
                <c:pt idx="4214">
                  <c:v>-5.4221095546760373E-3</c:v>
                </c:pt>
                <c:pt idx="4215">
                  <c:v>1.1327167531666759E-3</c:v>
                </c:pt>
                <c:pt idx="4216">
                  <c:v>5.6117879985040572E-3</c:v>
                </c:pt>
                <c:pt idx="4217">
                  <c:v>-2.2867233067017621E-3</c:v>
                </c:pt>
                <c:pt idx="4218">
                  <c:v>-2.4230925917852779E-3</c:v>
                </c:pt>
                <c:pt idx="4219">
                  <c:v>-3.4153823778009401E-3</c:v>
                </c:pt>
                <c:pt idx="4220">
                  <c:v>0</c:v>
                </c:pt>
                <c:pt idx="4221">
                  <c:v>-4.7711101962122783E-4</c:v>
                </c:pt>
                <c:pt idx="4222">
                  <c:v>-3.1480515511602908E-3</c:v>
                </c:pt>
                <c:pt idx="4223">
                  <c:v>0</c:v>
                </c:pt>
                <c:pt idx="4224">
                  <c:v>-1.4041581902209648E-3</c:v>
                </c:pt>
                <c:pt idx="4225">
                  <c:v>7.6247621286155377E-3</c:v>
                </c:pt>
                <c:pt idx="4226">
                  <c:v>4.1910249122223669E-3</c:v>
                </c:pt>
                <c:pt idx="4227">
                  <c:v>0</c:v>
                </c:pt>
                <c:pt idx="4228">
                  <c:v>-2.928595141403546E-3</c:v>
                </c:pt>
                <c:pt idx="4229">
                  <c:v>3.7614318147581116E-3</c:v>
                </c:pt>
                <c:pt idx="4230">
                  <c:v>-1.0942617683844741E-3</c:v>
                </c:pt>
                <c:pt idx="4231">
                  <c:v>3.9630493919508769E-3</c:v>
                </c:pt>
                <c:pt idx="4232">
                  <c:v>8.1379546109711334E-5</c:v>
                </c:pt>
                <c:pt idx="4233">
                  <c:v>1.6992638921905997E-2</c:v>
                </c:pt>
                <c:pt idx="4234">
                  <c:v>1.1354278663990324E-3</c:v>
                </c:pt>
                <c:pt idx="4235">
                  <c:v>9.5892600361319926E-5</c:v>
                </c:pt>
                <c:pt idx="4236">
                  <c:v>6.9754391637468329E-3</c:v>
                </c:pt>
                <c:pt idx="4237">
                  <c:v>8.5491540979317319E-3</c:v>
                </c:pt>
                <c:pt idx="4238">
                  <c:v>5.6956071972775911E-3</c:v>
                </c:pt>
                <c:pt idx="4239">
                  <c:v>5.5233242832073244E-3</c:v>
                </c:pt>
                <c:pt idx="4240">
                  <c:v>1.1662896985755779E-3</c:v>
                </c:pt>
                <c:pt idx="4241">
                  <c:v>-3.7993256751436186E-3</c:v>
                </c:pt>
                <c:pt idx="4242">
                  <c:v>-5.7738974630621148E-4</c:v>
                </c:pt>
                <c:pt idx="4243">
                  <c:v>1.4818168222563276E-3</c:v>
                </c:pt>
                <c:pt idx="4244">
                  <c:v>3.5784893414084252E-3</c:v>
                </c:pt>
                <c:pt idx="4245">
                  <c:v>0</c:v>
                </c:pt>
                <c:pt idx="4246">
                  <c:v>0</c:v>
                </c:pt>
                <c:pt idx="4247">
                  <c:v>-5.2008027412432413E-3</c:v>
                </c:pt>
                <c:pt idx="4248">
                  <c:v>-3.9419397809503029E-3</c:v>
                </c:pt>
                <c:pt idx="4249">
                  <c:v>-8.1520052349719659E-3</c:v>
                </c:pt>
                <c:pt idx="4250">
                  <c:v>-1.5801907290573258E-5</c:v>
                </c:pt>
                <c:pt idx="4251">
                  <c:v>-5.3395147021234133E-3</c:v>
                </c:pt>
                <c:pt idx="4252">
                  <c:v>-4.1390787568874278E-3</c:v>
                </c:pt>
                <c:pt idx="4253">
                  <c:v>-2.0440108039525041E-3</c:v>
                </c:pt>
                <c:pt idx="4254">
                  <c:v>-1.5985293530298544E-5</c:v>
                </c:pt>
                <c:pt idx="4255">
                  <c:v>0</c:v>
                </c:pt>
                <c:pt idx="4256">
                  <c:v>9.4269537950369682E-4</c:v>
                </c:pt>
                <c:pt idx="4257">
                  <c:v>9.9636130437429516E-3</c:v>
                </c:pt>
                <c:pt idx="4258">
                  <c:v>-5.2634203666271145E-3</c:v>
                </c:pt>
                <c:pt idx="4259">
                  <c:v>-3.7424299374908122E-3</c:v>
                </c:pt>
                <c:pt idx="4260">
                  <c:v>-2.3001735270839823E-3</c:v>
                </c:pt>
                <c:pt idx="4261">
                  <c:v>-6.5943296890805031E-3</c:v>
                </c:pt>
                <c:pt idx="4262">
                  <c:v>-2.5143865091599034E-3</c:v>
                </c:pt>
                <c:pt idx="4263">
                  <c:v>9.9559232631492821E-3</c:v>
                </c:pt>
                <c:pt idx="4264">
                  <c:v>5.2907646802481259E-3</c:v>
                </c:pt>
                <c:pt idx="4265">
                  <c:v>1.0576922868441132E-2</c:v>
                </c:pt>
                <c:pt idx="4266">
                  <c:v>1.0403967527866754E-2</c:v>
                </c:pt>
                <c:pt idx="4267">
                  <c:v>5.0300511253614372E-3</c:v>
                </c:pt>
                <c:pt idx="4268">
                  <c:v>-1.9841583914903217E-3</c:v>
                </c:pt>
                <c:pt idx="4269">
                  <c:v>-3.2015444479107503E-3</c:v>
                </c:pt>
                <c:pt idx="4270">
                  <c:v>1.4932572887825764E-3</c:v>
                </c:pt>
                <c:pt idx="4271">
                  <c:v>-3.4565475202066693E-3</c:v>
                </c:pt>
                <c:pt idx="4272">
                  <c:v>-4.4707133802804767E-3</c:v>
                </c:pt>
                <c:pt idx="4273">
                  <c:v>-3.0125703357640741E-3</c:v>
                </c:pt>
                <c:pt idx="4274">
                  <c:v>0</c:v>
                </c:pt>
                <c:pt idx="4275">
                  <c:v>1.0100148400412477E-2</c:v>
                </c:pt>
                <c:pt idx="4276">
                  <c:v>0</c:v>
                </c:pt>
                <c:pt idx="4277">
                  <c:v>-5.0842280449321185E-3</c:v>
                </c:pt>
                <c:pt idx="4278">
                  <c:v>0</c:v>
                </c:pt>
                <c:pt idx="4279">
                  <c:v>-6.5690693052977559E-4</c:v>
                </c:pt>
                <c:pt idx="4280">
                  <c:v>0</c:v>
                </c:pt>
                <c:pt idx="4281">
                  <c:v>0</c:v>
                </c:pt>
                <c:pt idx="4282">
                  <c:v>5.8189130125388209E-3</c:v>
                </c:pt>
                <c:pt idx="4283">
                  <c:v>2.7959880279476322E-3</c:v>
                </c:pt>
                <c:pt idx="4284">
                  <c:v>-7.0515457623292798E-3</c:v>
                </c:pt>
                <c:pt idx="4285">
                  <c:v>-3.3955890011381604E-3</c:v>
                </c:pt>
                <c:pt idx="4286">
                  <c:v>-2.0240539753902378E-3</c:v>
                </c:pt>
                <c:pt idx="4287">
                  <c:v>-1.5718577876023875E-3</c:v>
                </c:pt>
                <c:pt idx="4288">
                  <c:v>-2.5172668907813664E-4</c:v>
                </c:pt>
                <c:pt idx="4289">
                  <c:v>5.257346875932079E-3</c:v>
                </c:pt>
                <c:pt idx="4290">
                  <c:v>-2.6612606705325368E-4</c:v>
                </c:pt>
                <c:pt idx="4291">
                  <c:v>1.2048288488332997E-3</c:v>
                </c:pt>
                <c:pt idx="4292">
                  <c:v>9.3782244517732756E-4</c:v>
                </c:pt>
                <c:pt idx="4293">
                  <c:v>-3.7252152206426218E-3</c:v>
                </c:pt>
                <c:pt idx="4294">
                  <c:v>-3.1367628864476958E-4</c:v>
                </c:pt>
                <c:pt idx="4295">
                  <c:v>-3.5356548323077553E-3</c:v>
                </c:pt>
                <c:pt idx="4296">
                  <c:v>0</c:v>
                </c:pt>
                <c:pt idx="4297">
                  <c:v>1.808674263358314E-3</c:v>
                </c:pt>
                <c:pt idx="4298">
                  <c:v>1.1669545909535452E-2</c:v>
                </c:pt>
                <c:pt idx="4299">
                  <c:v>-1.7409962271683697E-3</c:v>
                </c:pt>
                <c:pt idx="4300">
                  <c:v>1.2815238107380864E-2</c:v>
                </c:pt>
                <c:pt idx="4301">
                  <c:v>-5.2206572771148641E-3</c:v>
                </c:pt>
                <c:pt idx="4302">
                  <c:v>-3.7900807252110422E-3</c:v>
                </c:pt>
                <c:pt idx="4303">
                  <c:v>-1.5499190167651786E-5</c:v>
                </c:pt>
                <c:pt idx="4304">
                  <c:v>-7.1239996423863557E-3</c:v>
                </c:pt>
                <c:pt idx="4305">
                  <c:v>-7.6940934761366517E-3</c:v>
                </c:pt>
                <c:pt idx="4306">
                  <c:v>1.5730566851238136E-5</c:v>
                </c:pt>
                <c:pt idx="4307">
                  <c:v>0</c:v>
                </c:pt>
                <c:pt idx="4308">
                  <c:v>-2.4254272135102103E-3</c:v>
                </c:pt>
                <c:pt idx="4309">
                  <c:v>-8.3608747505434504E-4</c:v>
                </c:pt>
                <c:pt idx="4310">
                  <c:v>-1.1843384486211527E-3</c:v>
                </c:pt>
                <c:pt idx="4311">
                  <c:v>-1.0591965325374428E-3</c:v>
                </c:pt>
                <c:pt idx="4312">
                  <c:v>-1.4087296065611397E-3</c:v>
                </c:pt>
                <c:pt idx="4313">
                  <c:v>-3.3636409773915234E-3</c:v>
                </c:pt>
                <c:pt idx="4314">
                  <c:v>-2.9445257115170926E-3</c:v>
                </c:pt>
                <c:pt idx="4315">
                  <c:v>-3.544913891874159E-3</c:v>
                </c:pt>
                <c:pt idx="4316">
                  <c:v>-2.2580422287405192E-3</c:v>
                </c:pt>
                <c:pt idx="4317">
                  <c:v>-2.5524346251649763E-3</c:v>
                </c:pt>
                <c:pt idx="4318">
                  <c:v>-3.7037675796106942E-3</c:v>
                </c:pt>
                <c:pt idx="4319">
                  <c:v>9.7132565912613437E-3</c:v>
                </c:pt>
                <c:pt idx="4320">
                  <c:v>-5.077657252306733E-3</c:v>
                </c:pt>
                <c:pt idx="4321">
                  <c:v>-1.8484442170846405E-3</c:v>
                </c:pt>
                <c:pt idx="4322">
                  <c:v>1.5754110579204741E-3</c:v>
                </c:pt>
                <c:pt idx="4323">
                  <c:v>0</c:v>
                </c:pt>
                <c:pt idx="4324">
                  <c:v>-2.8794125949975057E-3</c:v>
                </c:pt>
                <c:pt idx="4325">
                  <c:v>-4.1163282414142929E-3</c:v>
                </c:pt>
                <c:pt idx="4326">
                  <c:v>-3.6299445131379011E-3</c:v>
                </c:pt>
                <c:pt idx="4327">
                  <c:v>5.7790061360502507E-3</c:v>
                </c:pt>
                <c:pt idx="4328">
                  <c:v>4.5184612181118001E-4</c:v>
                </c:pt>
                <c:pt idx="4329">
                  <c:v>-2.8597529729010251E-3</c:v>
                </c:pt>
                <c:pt idx="4330">
                  <c:v>7.8808456294942771E-3</c:v>
                </c:pt>
                <c:pt idx="4331">
                  <c:v>1.6052781546162675E-5</c:v>
                </c:pt>
                <c:pt idx="4332">
                  <c:v>1.6360315457461148E-3</c:v>
                </c:pt>
                <c:pt idx="4333">
                  <c:v>-4.1272933316715363E-3</c:v>
                </c:pt>
                <c:pt idx="4334">
                  <c:v>3.8067137209946383E-3</c:v>
                </c:pt>
                <c:pt idx="4335">
                  <c:v>1.0415081978811657E-3</c:v>
                </c:pt>
                <c:pt idx="4336">
                  <c:v>1.6014733555283238E-5</c:v>
                </c:pt>
                <c:pt idx="4337">
                  <c:v>2.287470304556569E-3</c:v>
                </c:pt>
                <c:pt idx="4338">
                  <c:v>-2.1913872887569883E-3</c:v>
                </c:pt>
                <c:pt idx="4339">
                  <c:v>-2.4209010837601746E-3</c:v>
                </c:pt>
                <c:pt idx="4340">
                  <c:v>2.3088033344053115E-3</c:v>
                </c:pt>
                <c:pt idx="4341">
                  <c:v>-4.960877121653719E-3</c:v>
                </c:pt>
                <c:pt idx="4342">
                  <c:v>-8.8558990096806924E-4</c:v>
                </c:pt>
                <c:pt idx="4343">
                  <c:v>-2.3707967785128034E-3</c:v>
                </c:pt>
                <c:pt idx="4344">
                  <c:v>2.3546878823745539E-3</c:v>
                </c:pt>
                <c:pt idx="4345">
                  <c:v>5.9266333142084576E-3</c:v>
                </c:pt>
                <c:pt idx="4346">
                  <c:v>6.2737165506390842E-3</c:v>
                </c:pt>
                <c:pt idx="4347">
                  <c:v>0</c:v>
                </c:pt>
                <c:pt idx="4348">
                  <c:v>5.3010948506653196E-3</c:v>
                </c:pt>
                <c:pt idx="4349">
                  <c:v>2.7821266423758619E-3</c:v>
                </c:pt>
                <c:pt idx="4350">
                  <c:v>6.4699897316908327E-4</c:v>
                </c:pt>
                <c:pt idx="4351">
                  <c:v>-1.4198830986782523E-4</c:v>
                </c:pt>
                <c:pt idx="4352">
                  <c:v>-1.0260701627153035E-3</c:v>
                </c:pt>
                <c:pt idx="4353">
                  <c:v>-1.9287018863153491E-3</c:v>
                </c:pt>
                <c:pt idx="4354">
                  <c:v>9.1362238423232725E-3</c:v>
                </c:pt>
                <c:pt idx="4355">
                  <c:v>2.22413749764227E-3</c:v>
                </c:pt>
                <c:pt idx="4356">
                  <c:v>1.5477096210003017E-3</c:v>
                </c:pt>
                <c:pt idx="4357">
                  <c:v>0</c:v>
                </c:pt>
                <c:pt idx="4358">
                  <c:v>4.9241992508298974E-3</c:v>
                </c:pt>
                <c:pt idx="4359">
                  <c:v>0</c:v>
                </c:pt>
                <c:pt idx="4360">
                  <c:v>0</c:v>
                </c:pt>
                <c:pt idx="4361">
                  <c:v>9.5607163902950622E-3</c:v>
                </c:pt>
                <c:pt idx="4362">
                  <c:v>3.0285583700582837E-3</c:v>
                </c:pt>
                <c:pt idx="4363">
                  <c:v>-1.5351314870269163E-4</c:v>
                </c:pt>
                <c:pt idx="4364">
                  <c:v>9.6673963105187762E-4</c:v>
                </c:pt>
                <c:pt idx="4365">
                  <c:v>4.5144040002802694E-3</c:v>
                </c:pt>
                <c:pt idx="4366">
                  <c:v>3.3686745420160699E-3</c:v>
                </c:pt>
                <c:pt idx="4367">
                  <c:v>3.9486724554162796E-3</c:v>
                </c:pt>
                <c:pt idx="4368">
                  <c:v>5.1100740129384576E-3</c:v>
                </c:pt>
                <c:pt idx="4369">
                  <c:v>3.5976405792603585E-3</c:v>
                </c:pt>
                <c:pt idx="4370">
                  <c:v>5.200422357769267E-3</c:v>
                </c:pt>
                <c:pt idx="4371">
                  <c:v>5.9019203463230949E-3</c:v>
                </c:pt>
                <c:pt idx="4372">
                  <c:v>7.1959799990283235E-3</c:v>
                </c:pt>
                <c:pt idx="4373">
                  <c:v>5.6933268409474136E-3</c:v>
                </c:pt>
                <c:pt idx="4374">
                  <c:v>7.0895846606780031E-3</c:v>
                </c:pt>
                <c:pt idx="4375">
                  <c:v>6.3451713143706659E-3</c:v>
                </c:pt>
                <c:pt idx="4376">
                  <c:v>6.4921240790117157E-3</c:v>
                </c:pt>
                <c:pt idx="4377">
                  <c:v>5.1349099474190486E-3</c:v>
                </c:pt>
                <c:pt idx="4378">
                  <c:v>3.6130250872298823E-3</c:v>
                </c:pt>
                <c:pt idx="4379">
                  <c:v>5.1304708332253126E-4</c:v>
                </c:pt>
                <c:pt idx="4380">
                  <c:v>3.9814064281214279E-3</c:v>
                </c:pt>
                <c:pt idx="4381">
                  <c:v>5.1074697854285251E-4</c:v>
                </c:pt>
                <c:pt idx="4382">
                  <c:v>2.6347117059951413E-3</c:v>
                </c:pt>
                <c:pt idx="4383">
                  <c:v>3.5021853823856198E-3</c:v>
                </c:pt>
                <c:pt idx="4384">
                  <c:v>6.575735712164763E-3</c:v>
                </c:pt>
                <c:pt idx="4385">
                  <c:v>-1.1350182330961433E-3</c:v>
                </c:pt>
                <c:pt idx="4386">
                  <c:v>6.595887524094771E-3</c:v>
                </c:pt>
                <c:pt idx="4387">
                  <c:v>6.1265979804897076E-4</c:v>
                </c:pt>
                <c:pt idx="4388">
                  <c:v>4.453351220338586E-4</c:v>
                </c:pt>
                <c:pt idx="4389">
                  <c:v>2.0868258758665784E-4</c:v>
                </c:pt>
                <c:pt idx="4390">
                  <c:v>-6.8816095024931551E-3</c:v>
                </c:pt>
                <c:pt idx="4391">
                  <c:v>-7.6912099389939625E-3</c:v>
                </c:pt>
                <c:pt idx="4392">
                  <c:v>-1.4659412401067277E-2</c:v>
                </c:pt>
                <c:pt idx="4393">
                  <c:v>2.0175577232919885E-3</c:v>
                </c:pt>
                <c:pt idx="4394">
                  <c:v>-1.3016458357825219E-3</c:v>
                </c:pt>
                <c:pt idx="4395">
                  <c:v>1.4313011243090197E-5</c:v>
                </c:pt>
                <c:pt idx="4396">
                  <c:v>7.3014884507499938E-3</c:v>
                </c:pt>
                <c:pt idx="4397">
                  <c:v>6.6982711798376912E-3</c:v>
                </c:pt>
                <c:pt idx="4398">
                  <c:v>1.0015871054199835E-3</c:v>
                </c:pt>
                <c:pt idx="4399">
                  <c:v>3.9401708659731281E-3</c:v>
                </c:pt>
                <c:pt idx="4400">
                  <c:v>3.5469232960036955E-3</c:v>
                </c:pt>
                <c:pt idx="4401">
                  <c:v>2.2199145709389183E-2</c:v>
                </c:pt>
                <c:pt idx="4402">
                  <c:v>8.8928418488403663E-4</c:v>
                </c:pt>
                <c:pt idx="4403">
                  <c:v>4.5162819548456024E-3</c:v>
                </c:pt>
                <c:pt idx="4404">
                  <c:v>4.0079669431702103E-3</c:v>
                </c:pt>
                <c:pt idx="4405">
                  <c:v>3.7218283960527561E-3</c:v>
                </c:pt>
                <c:pt idx="4406">
                  <c:v>2.7017169412716883E-5</c:v>
                </c:pt>
                <c:pt idx="4407">
                  <c:v>2.701643950498511E-5</c:v>
                </c:pt>
                <c:pt idx="4408">
                  <c:v>4.0442222821952031E-3</c:v>
                </c:pt>
                <c:pt idx="4409">
                  <c:v>4.6039422811656903E-3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-1.7156111380051216E-3</c:v>
                </c:pt>
                <c:pt idx="4428">
                  <c:v>2.2511365681786829E-3</c:v>
                </c:pt>
                <c:pt idx="4429">
                  <c:v>-1.3125470651099628E-3</c:v>
                </c:pt>
                <c:pt idx="4430">
                  <c:v>-3.746202795432601E-3</c:v>
                </c:pt>
                <c:pt idx="4431">
                  <c:v>4.3892982502792433E-3</c:v>
                </c:pt>
                <c:pt idx="4432">
                  <c:v>-1.6073509551467788E-4</c:v>
                </c:pt>
                <c:pt idx="4433">
                  <c:v>1.0978419139390429E-3</c:v>
                </c:pt>
                <c:pt idx="4434">
                  <c:v>4.1528465246625261E-3</c:v>
                </c:pt>
                <c:pt idx="4435">
                  <c:v>1.3325426913653119E-5</c:v>
                </c:pt>
                <c:pt idx="4436">
                  <c:v>5.2099372241928765E-3</c:v>
                </c:pt>
                <c:pt idx="4437">
                  <c:v>2.651183753699607E-5</c:v>
                </c:pt>
                <c:pt idx="4438">
                  <c:v>1.1125726077527267E-2</c:v>
                </c:pt>
                <c:pt idx="4439">
                  <c:v>7.7176091644591297E-3</c:v>
                </c:pt>
                <c:pt idx="4440">
                  <c:v>1.4298901421055782E-3</c:v>
                </c:pt>
                <c:pt idx="4441">
                  <c:v>8.6139415405962864E-3</c:v>
                </c:pt>
                <c:pt idx="4442">
                  <c:v>2.5756268433182853E-5</c:v>
                </c:pt>
                <c:pt idx="4443">
                  <c:v>3.0938668067273634E-2</c:v>
                </c:pt>
                <c:pt idx="4444">
                  <c:v>2.4968165718585838E-4</c:v>
                </c:pt>
                <c:pt idx="4445">
                  <c:v>3.4516953167818849E-3</c:v>
                </c:pt>
                <c:pt idx="4446">
                  <c:v>7.3366206341148499E-4</c:v>
                </c:pt>
                <c:pt idx="4447">
                  <c:v>3.4992404391418438E-3</c:v>
                </c:pt>
                <c:pt idx="4448">
                  <c:v>8.0930146375746258E-3</c:v>
                </c:pt>
                <c:pt idx="4449">
                  <c:v>-1.2287201037137986E-5</c:v>
                </c:pt>
                <c:pt idx="4450">
                  <c:v>0</c:v>
                </c:pt>
                <c:pt idx="4451">
                  <c:v>0</c:v>
                </c:pt>
                <c:pt idx="4452">
                  <c:v>-4.0383699506738703E-3</c:v>
                </c:pt>
                <c:pt idx="4453">
                  <c:v>-2.4674299251311995E-5</c:v>
                </c:pt>
                <c:pt idx="4454">
                  <c:v>-4.5658438657619272E-4</c:v>
                </c:pt>
                <c:pt idx="4455">
                  <c:v>-1.2343012312273456E-5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1.0485828605493469E-2</c:v>
                </c:pt>
                <c:pt idx="4460">
                  <c:v>0</c:v>
                </c:pt>
                <c:pt idx="4461">
                  <c:v>0</c:v>
                </c:pt>
                <c:pt idx="4462">
                  <c:v>-1.7101534293611112E-4</c:v>
                </c:pt>
                <c:pt idx="4463">
                  <c:v>4.7632716026424862E-4</c:v>
                </c:pt>
                <c:pt idx="4464">
                  <c:v>1.9274174920810535E-3</c:v>
                </c:pt>
                <c:pt idx="4465">
                  <c:v>3.6251758008480064E-3</c:v>
                </c:pt>
                <c:pt idx="4466">
                  <c:v>-4.3688651436760897E-3</c:v>
                </c:pt>
                <c:pt idx="4467">
                  <c:v>0</c:v>
                </c:pt>
                <c:pt idx="4468">
                  <c:v>5.0729110085695047E-3</c:v>
                </c:pt>
                <c:pt idx="4469">
                  <c:v>1.2134376080766246E-5</c:v>
                </c:pt>
                <c:pt idx="4470">
                  <c:v>3.4281248557249625E-3</c:v>
                </c:pt>
                <c:pt idx="4471">
                  <c:v>1.2810133841160774E-3</c:v>
                </c:pt>
                <c:pt idx="4472">
                  <c:v>1.2077221755949762E-5</c:v>
                </c:pt>
                <c:pt idx="4473">
                  <c:v>1.3697858467975674E-2</c:v>
                </c:pt>
                <c:pt idx="4474">
                  <c:v>-5.4814110047363303E-4</c:v>
                </c:pt>
                <c:pt idx="4475">
                  <c:v>-8.2103053540228347E-3</c:v>
                </c:pt>
                <c:pt idx="4476">
                  <c:v>0</c:v>
                </c:pt>
                <c:pt idx="4477">
                  <c:v>2.0529081060507016E-3</c:v>
                </c:pt>
                <c:pt idx="4478">
                  <c:v>-5.1221119813717872E-3</c:v>
                </c:pt>
                <c:pt idx="4479">
                  <c:v>-4.8092701175024557E-3</c:v>
                </c:pt>
                <c:pt idx="4480">
                  <c:v>8.0467068274629582E-3</c:v>
                </c:pt>
                <c:pt idx="4481">
                  <c:v>-2.8397145678650875E-3</c:v>
                </c:pt>
                <c:pt idx="4482">
                  <c:v>-3.6698617910638325E-3</c:v>
                </c:pt>
                <c:pt idx="4483">
                  <c:v>4.6935697503704852E-3</c:v>
                </c:pt>
                <c:pt idx="4484">
                  <c:v>-3.0018286665707398E-3</c:v>
                </c:pt>
                <c:pt idx="4485">
                  <c:v>-4.465130451467984E-3</c:v>
                </c:pt>
                <c:pt idx="4486">
                  <c:v>4.1756844110537816E-2</c:v>
                </c:pt>
                <c:pt idx="4487">
                  <c:v>-2.0126273392118327E-2</c:v>
                </c:pt>
                <c:pt idx="4488">
                  <c:v>-2.3736618482406953E-5</c:v>
                </c:pt>
                <c:pt idx="4489">
                  <c:v>-6.6485417211196345E-4</c:v>
                </c:pt>
                <c:pt idx="4490">
                  <c:v>0</c:v>
                </c:pt>
                <c:pt idx="4491">
                  <c:v>0</c:v>
                </c:pt>
                <c:pt idx="4492">
                  <c:v>-3.9745869492414801E-3</c:v>
                </c:pt>
                <c:pt idx="4493">
                  <c:v>0</c:v>
                </c:pt>
                <c:pt idx="4494">
                  <c:v>-2.027224438573483E-4</c:v>
                </c:pt>
                <c:pt idx="4495">
                  <c:v>-2.3852401341652272E-5</c:v>
                </c:pt>
                <c:pt idx="4496">
                  <c:v>-5.0103189758214368E-4</c:v>
                </c:pt>
                <c:pt idx="4497">
                  <c:v>-1.1932391072308667E-5</c:v>
                </c:pt>
                <c:pt idx="4498">
                  <c:v>-2.6254863267496654E-4</c:v>
                </c:pt>
                <c:pt idx="4499">
                  <c:v>-2.3871475974597351E-5</c:v>
                </c:pt>
                <c:pt idx="4500">
                  <c:v>-1.6711628945239183E-4</c:v>
                </c:pt>
                <c:pt idx="4501">
                  <c:v>-2.3876035624196975E-5</c:v>
                </c:pt>
                <c:pt idx="4502">
                  <c:v>0</c:v>
                </c:pt>
                <c:pt idx="4503">
                  <c:v>-4.7753781511629941E-5</c:v>
                </c:pt>
                <c:pt idx="4504">
                  <c:v>-1.313346588082456E-4</c:v>
                </c:pt>
                <c:pt idx="4505">
                  <c:v>-3.5821537105942141E-5</c:v>
                </c:pt>
                <c:pt idx="4506">
                  <c:v>1.0712945992211936E-2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-2.1855791493925896E-2</c:v>
                </c:pt>
                <c:pt idx="4512">
                  <c:v>-1.007241174199142E-2</c:v>
                </c:pt>
                <c:pt idx="4513">
                  <c:v>-6.7553767358153917E-3</c:v>
                </c:pt>
                <c:pt idx="4514">
                  <c:v>-6.2204192716008326E-3</c:v>
                </c:pt>
                <c:pt idx="4515">
                  <c:v>-3.7261049652875479E-3</c:v>
                </c:pt>
                <c:pt idx="4516">
                  <c:v>-4.312842654413989E-3</c:v>
                </c:pt>
                <c:pt idx="4517">
                  <c:v>-2.2944942229331739E-3</c:v>
                </c:pt>
                <c:pt idx="4518">
                  <c:v>-4.8431699106481997E-3</c:v>
                </c:pt>
                <c:pt idx="4519">
                  <c:v>2.0552673441906707E-3</c:v>
                </c:pt>
                <c:pt idx="4520">
                  <c:v>4.0106253978039663E-3</c:v>
                </c:pt>
                <c:pt idx="4521">
                  <c:v>3.0502821815245581E-3</c:v>
                </c:pt>
                <c:pt idx="4522">
                  <c:v>-3.1126298195047193E-3</c:v>
                </c:pt>
                <c:pt idx="4523">
                  <c:v>6.2032085044241873E-3</c:v>
                </c:pt>
                <c:pt idx="4524">
                  <c:v>-8.9268008308447623E-4</c:v>
                </c:pt>
                <c:pt idx="4525">
                  <c:v>-3.8459391699117697E-4</c:v>
                </c:pt>
                <c:pt idx="4526">
                  <c:v>-1.5025739057033685E-3</c:v>
                </c:pt>
                <c:pt idx="4527">
                  <c:v>1.5952998129413361E-2</c:v>
                </c:pt>
                <c:pt idx="4528">
                  <c:v>-1.2230695376293356E-5</c:v>
                </c:pt>
                <c:pt idx="4529">
                  <c:v>0</c:v>
                </c:pt>
                <c:pt idx="4530">
                  <c:v>1.4160345420992603E-2</c:v>
                </c:pt>
                <c:pt idx="4531">
                  <c:v>-7.3830550083165301E-3</c:v>
                </c:pt>
                <c:pt idx="4532">
                  <c:v>-4.1145308083411544E-3</c:v>
                </c:pt>
                <c:pt idx="4533">
                  <c:v>1.9011180884660084E-3</c:v>
                </c:pt>
                <c:pt idx="4534">
                  <c:v>-1.3523476253731175E-3</c:v>
                </c:pt>
                <c:pt idx="4535">
                  <c:v>4.7919722935928352E-3</c:v>
                </c:pt>
                <c:pt idx="4536">
                  <c:v>-4.9626686130630204E-3</c:v>
                </c:pt>
                <c:pt idx="4537">
                  <c:v>-3.6581573865272286E-5</c:v>
                </c:pt>
                <c:pt idx="4538">
                  <c:v>2.6182966811864584E-3</c:v>
                </c:pt>
                <c:pt idx="4539">
                  <c:v>-3.1915827849420824E-3</c:v>
                </c:pt>
                <c:pt idx="4540">
                  <c:v>5.4026560558405557E-3</c:v>
                </c:pt>
                <c:pt idx="4541">
                  <c:v>-3.5619889954457353E-3</c:v>
                </c:pt>
                <c:pt idx="4542">
                  <c:v>8.3923021878192089E-3</c:v>
                </c:pt>
                <c:pt idx="4543">
                  <c:v>-7.2846599525270683E-3</c:v>
                </c:pt>
                <c:pt idx="4544">
                  <c:v>8.5760494617414511E-3</c:v>
                </c:pt>
                <c:pt idx="4545">
                  <c:v>-8.5760494617413592E-3</c:v>
                </c:pt>
                <c:pt idx="4546">
                  <c:v>7.6227547913491006E-3</c:v>
                </c:pt>
                <c:pt idx="4547">
                  <c:v>-6.2368879774326669E-3</c:v>
                </c:pt>
                <c:pt idx="4548">
                  <c:v>1.5753102389116529E-2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-1.4065911888685579E-2</c:v>
                </c:pt>
                <c:pt idx="4554">
                  <c:v>-3.632811037331088E-3</c:v>
                </c:pt>
                <c:pt idx="4555">
                  <c:v>-2.9216985014987845E-4</c:v>
                </c:pt>
                <c:pt idx="4556">
                  <c:v>2.5778851310060166E-3</c:v>
                </c:pt>
                <c:pt idx="4557">
                  <c:v>5.3412913353160403E-3</c:v>
                </c:pt>
                <c:pt idx="4558">
                  <c:v>1.5329188201251927E-3</c:v>
                </c:pt>
                <c:pt idx="4559">
                  <c:v>3.6838662018553211E-3</c:v>
                </c:pt>
                <c:pt idx="4560">
                  <c:v>5.1299374174512578E-3</c:v>
                </c:pt>
                <c:pt idx="4561">
                  <c:v>7.8950128760298215E-3</c:v>
                </c:pt>
                <c:pt idx="4562">
                  <c:v>6.5260029447238646E-3</c:v>
                </c:pt>
                <c:pt idx="4563">
                  <c:v>6.577348385256118E-3</c:v>
                </c:pt>
                <c:pt idx="4564">
                  <c:v>6.7553240484919414E-3</c:v>
                </c:pt>
                <c:pt idx="4565">
                  <c:v>-1.3954461961854494E-4</c:v>
                </c:pt>
                <c:pt idx="4566">
                  <c:v>1.2087402680434659E-3</c:v>
                </c:pt>
                <c:pt idx="4567">
                  <c:v>4.7972837921683702E-3</c:v>
                </c:pt>
                <c:pt idx="4568">
                  <c:v>6.8431081643561178E-3</c:v>
                </c:pt>
                <c:pt idx="4569">
                  <c:v>1.5470979237280635E-2</c:v>
                </c:pt>
                <c:pt idx="4570">
                  <c:v>1.5814208970842145E-3</c:v>
                </c:pt>
                <c:pt idx="4571">
                  <c:v>1.5338464198651723E-3</c:v>
                </c:pt>
                <c:pt idx="4572">
                  <c:v>1.5427496655223069E-3</c:v>
                </c:pt>
                <c:pt idx="4573">
                  <c:v>2.1581044040893198E-3</c:v>
                </c:pt>
                <c:pt idx="4574">
                  <c:v>0</c:v>
                </c:pt>
                <c:pt idx="4575">
                  <c:v>0</c:v>
                </c:pt>
                <c:pt idx="4576">
                  <c:v>-1.7756005743876549E-3</c:v>
                </c:pt>
                <c:pt idx="4577">
                  <c:v>-7.7800314515338023E-3</c:v>
                </c:pt>
                <c:pt idx="4578">
                  <c:v>-3.8730023255483565E-3</c:v>
                </c:pt>
                <c:pt idx="4579">
                  <c:v>6.9515994691240054E-3</c:v>
                </c:pt>
                <c:pt idx="4580">
                  <c:v>-4.2014727301308155E-3</c:v>
                </c:pt>
                <c:pt idx="4581">
                  <c:v>6.9551140141654207E-3</c:v>
                </c:pt>
                <c:pt idx="4582">
                  <c:v>-2.3242967058234544E-3</c:v>
                </c:pt>
                <c:pt idx="4583">
                  <c:v>6.036462233959052E-3</c:v>
                </c:pt>
                <c:pt idx="4584">
                  <c:v>-4.4111430202075485E-3</c:v>
                </c:pt>
                <c:pt idx="4585">
                  <c:v>4.725481340636585E-3</c:v>
                </c:pt>
                <c:pt idx="4586">
                  <c:v>4.4888341007362763E-4</c:v>
                </c:pt>
                <c:pt idx="4587">
                  <c:v>2.7674002435481523E-3</c:v>
                </c:pt>
                <c:pt idx="4588">
                  <c:v>2.1793927564108121E-3</c:v>
                </c:pt>
                <c:pt idx="4589">
                  <c:v>-1.1617516945611936E-3</c:v>
                </c:pt>
                <c:pt idx="4590">
                  <c:v>6.0064256354847717E-3</c:v>
                </c:pt>
                <c:pt idx="4591">
                  <c:v>-4.3312524217486281E-3</c:v>
                </c:pt>
                <c:pt idx="4592">
                  <c:v>-4.3276798193338777E-3</c:v>
                </c:pt>
                <c:pt idx="4593">
                  <c:v>8.0254475541161521E-3</c:v>
                </c:pt>
                <c:pt idx="4594">
                  <c:v>2.2234327579308532E-5</c:v>
                </c:pt>
                <c:pt idx="4595">
                  <c:v>-2.4376003388104509E-3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3.393209056456114E-3</c:v>
                </c:pt>
                <c:pt idx="4601">
                  <c:v>-1.856494649681724E-3</c:v>
                </c:pt>
                <c:pt idx="4602">
                  <c:v>3.9090746858705576E-3</c:v>
                </c:pt>
                <c:pt idx="4603">
                  <c:v>0</c:v>
                </c:pt>
                <c:pt idx="4604">
                  <c:v>5.1516873466839197E-3</c:v>
                </c:pt>
                <c:pt idx="4605">
                  <c:v>0</c:v>
                </c:pt>
                <c:pt idx="4606">
                  <c:v>4.2253119057248881E-3</c:v>
                </c:pt>
                <c:pt idx="4607">
                  <c:v>2.1059797843828495E-3</c:v>
                </c:pt>
                <c:pt idx="4608">
                  <c:v>1.4015265792057623E-3</c:v>
                </c:pt>
                <c:pt idx="4609">
                  <c:v>3.1026408239940625E-3</c:v>
                </c:pt>
                <c:pt idx="4610">
                  <c:v>2.4839049277802588E-3</c:v>
                </c:pt>
                <c:pt idx="4611">
                  <c:v>0</c:v>
                </c:pt>
                <c:pt idx="4612">
                  <c:v>2.5754305258833725E-3</c:v>
                </c:pt>
                <c:pt idx="4613">
                  <c:v>2.4605591485401816E-3</c:v>
                </c:pt>
                <c:pt idx="4614">
                  <c:v>7.5780129403715577E-5</c:v>
                </c:pt>
                <c:pt idx="4615">
                  <c:v>6.5387213836981765E-3</c:v>
                </c:pt>
                <c:pt idx="4616">
                  <c:v>-2.4119748960440995E-3</c:v>
                </c:pt>
                <c:pt idx="4617">
                  <c:v>-3.5531689172091283E-3</c:v>
                </c:pt>
                <c:pt idx="4618">
                  <c:v>-8.2347016115854217E-3</c:v>
                </c:pt>
                <c:pt idx="4619">
                  <c:v>0</c:v>
                </c:pt>
                <c:pt idx="4620">
                  <c:v>-7.489441439474824E-3</c:v>
                </c:pt>
                <c:pt idx="4621">
                  <c:v>0</c:v>
                </c:pt>
                <c:pt idx="4622">
                  <c:v>-5.7425496601904921E-3</c:v>
                </c:pt>
                <c:pt idx="4623">
                  <c:v>-3.0555333311320394E-3</c:v>
                </c:pt>
                <c:pt idx="4624">
                  <c:v>-1.4757529849350525E-3</c:v>
                </c:pt>
                <c:pt idx="4625">
                  <c:v>3.8856724644998692E-4</c:v>
                </c:pt>
                <c:pt idx="4626">
                  <c:v>5.3264682337036658E-4</c:v>
                </c:pt>
                <c:pt idx="4627">
                  <c:v>4.3724990101036776E-3</c:v>
                </c:pt>
                <c:pt idx="4628">
                  <c:v>4.0124837502046318E-3</c:v>
                </c:pt>
                <c:pt idx="4629">
                  <c:v>-5.9424246840676621E-4</c:v>
                </c:pt>
                <c:pt idx="4630">
                  <c:v>-4.1585605368388559E-3</c:v>
                </c:pt>
                <c:pt idx="4631">
                  <c:v>-3.6765561557002657E-3</c:v>
                </c:pt>
                <c:pt idx="4632">
                  <c:v>-1.1094407863787533E-5</c:v>
                </c:pt>
                <c:pt idx="4633">
                  <c:v>0</c:v>
                </c:pt>
                <c:pt idx="4634">
                  <c:v>6.4803163923784646E-3</c:v>
                </c:pt>
                <c:pt idx="4635">
                  <c:v>0</c:v>
                </c:pt>
                <c:pt idx="4636">
                  <c:v>0</c:v>
                </c:pt>
                <c:pt idx="4637">
                  <c:v>-1.5775048914211925E-3</c:v>
                </c:pt>
                <c:pt idx="4638">
                  <c:v>-2.2768730477432711E-3</c:v>
                </c:pt>
                <c:pt idx="4639">
                  <c:v>8.7585045871566777E-3</c:v>
                </c:pt>
                <c:pt idx="4640">
                  <c:v>-8.4155368061708206E-3</c:v>
                </c:pt>
                <c:pt idx="4641">
                  <c:v>5.0534135257007534E-3</c:v>
                </c:pt>
                <c:pt idx="4642">
                  <c:v>1.5406963978181962E-4</c:v>
                </c:pt>
                <c:pt idx="4643">
                  <c:v>3.0806808548272023E-4</c:v>
                </c:pt>
                <c:pt idx="4644">
                  <c:v>3.0535381033827001E-3</c:v>
                </c:pt>
                <c:pt idx="4645">
                  <c:v>4.0387290779709149E-3</c:v>
                </c:pt>
                <c:pt idx="4646">
                  <c:v>-1.1913155607802439E-3</c:v>
                </c:pt>
                <c:pt idx="4647">
                  <c:v>6.3337233369583261E-3</c:v>
                </c:pt>
                <c:pt idx="4648">
                  <c:v>-9.349960998187094E-4</c:v>
                </c:pt>
                <c:pt idx="4649">
                  <c:v>-2.1756630418919221E-4</c:v>
                </c:pt>
                <c:pt idx="4650">
                  <c:v>-5.9798087443839977E-3</c:v>
                </c:pt>
                <c:pt idx="4651">
                  <c:v>-2.1889741373576689E-5</c:v>
                </c:pt>
                <c:pt idx="4652">
                  <c:v>-4.5745081554735782E-3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-2.8415628054649089E-2</c:v>
                </c:pt>
                <c:pt idx="4659">
                  <c:v>-1.4539412716121735E-2</c:v>
                </c:pt>
                <c:pt idx="4660">
                  <c:v>-5.5245579884792128E-3</c:v>
                </c:pt>
                <c:pt idx="4661">
                  <c:v>0</c:v>
                </c:pt>
                <c:pt idx="4662">
                  <c:v>7.130154984591049E-3</c:v>
                </c:pt>
                <c:pt idx="4663">
                  <c:v>-5.5020003451222948E-4</c:v>
                </c:pt>
                <c:pt idx="4664">
                  <c:v>1.3291322495223941E-3</c:v>
                </c:pt>
                <c:pt idx="4665">
                  <c:v>-3.7283298417498411E-3</c:v>
                </c:pt>
                <c:pt idx="4666">
                  <c:v>2.1698582033291276E-3</c:v>
                </c:pt>
                <c:pt idx="4667">
                  <c:v>0</c:v>
                </c:pt>
                <c:pt idx="4668">
                  <c:v>1.3867005058547175E-3</c:v>
                </c:pt>
                <c:pt idx="4669">
                  <c:v>-2.5198437830184495E-4</c:v>
                </c:pt>
                <c:pt idx="4670">
                  <c:v>7.7865571322252396E-4</c:v>
                </c:pt>
                <c:pt idx="4671">
                  <c:v>5.9685999237644389E-3</c:v>
                </c:pt>
                <c:pt idx="4672">
                  <c:v>0</c:v>
                </c:pt>
                <c:pt idx="4673">
                  <c:v>0</c:v>
                </c:pt>
                <c:pt idx="4674">
                  <c:v>5.6051159977520354E-3</c:v>
                </c:pt>
                <c:pt idx="4675">
                  <c:v>0</c:v>
                </c:pt>
                <c:pt idx="4676">
                  <c:v>4.8197216146648918E-3</c:v>
                </c:pt>
                <c:pt idx="4677">
                  <c:v>-3.3611960495605053E-3</c:v>
                </c:pt>
                <c:pt idx="4678">
                  <c:v>-2.3074845095041488E-3</c:v>
                </c:pt>
                <c:pt idx="4679">
                  <c:v>-7.1368291719633504E-4</c:v>
                </c:pt>
                <c:pt idx="4680">
                  <c:v>-1.6785949114925317E-3</c:v>
                </c:pt>
                <c:pt idx="4681">
                  <c:v>8.2830774664825475E-4</c:v>
                </c:pt>
                <c:pt idx="4682">
                  <c:v>-7.2615052659794901E-4</c:v>
                </c:pt>
                <c:pt idx="4683">
                  <c:v>-1.7026783170999215E-4</c:v>
                </c:pt>
                <c:pt idx="4684">
                  <c:v>0</c:v>
                </c:pt>
                <c:pt idx="4685">
                  <c:v>1.7807019761922639E-3</c:v>
                </c:pt>
                <c:pt idx="4686">
                  <c:v>2.1846798173351823E-3</c:v>
                </c:pt>
                <c:pt idx="4687">
                  <c:v>-1.6975242861330564E-3</c:v>
                </c:pt>
                <c:pt idx="4688">
                  <c:v>5.1177589091971282E-3</c:v>
                </c:pt>
                <c:pt idx="4689">
                  <c:v>-3.6577146221447167E-3</c:v>
                </c:pt>
                <c:pt idx="4690">
                  <c:v>3.7478595301453132E-3</c:v>
                </c:pt>
                <c:pt idx="4691">
                  <c:v>2.2285009616604336E-3</c:v>
                </c:pt>
                <c:pt idx="4692">
                  <c:v>4.184693292951105E-3</c:v>
                </c:pt>
                <c:pt idx="4693">
                  <c:v>-5.0392784819775361E-4</c:v>
                </c:pt>
                <c:pt idx="4694">
                  <c:v>-2.1304994546813357E-3</c:v>
                </c:pt>
                <c:pt idx="4695">
                  <c:v>-5.0415357397315093E-3</c:v>
                </c:pt>
                <c:pt idx="4696">
                  <c:v>-2.6660657454677947E-3</c:v>
                </c:pt>
                <c:pt idx="4697">
                  <c:v>1.0039702553376441E-2</c:v>
                </c:pt>
                <c:pt idx="4698">
                  <c:v>-2.8710514753302477E-3</c:v>
                </c:pt>
                <c:pt idx="4699">
                  <c:v>-3.5946170996579546E-4</c:v>
                </c:pt>
                <c:pt idx="4700">
                  <c:v>1.908161897183626E-3</c:v>
                </c:pt>
                <c:pt idx="4701">
                  <c:v>-3.3641904359238448E-5</c:v>
                </c:pt>
                <c:pt idx="4702">
                  <c:v>-3.2526343821023731E-4</c:v>
                </c:pt>
                <c:pt idx="4703">
                  <c:v>1.2556055461257073E-3</c:v>
                </c:pt>
                <c:pt idx="4704">
                  <c:v>2.4282584989260563E-3</c:v>
                </c:pt>
                <c:pt idx="4705">
                  <c:v>-5.1425378439073834E-4</c:v>
                </c:pt>
                <c:pt idx="4706">
                  <c:v>-1.3539751303369863E-3</c:v>
                </c:pt>
                <c:pt idx="4707">
                  <c:v>1.2868790487231196E-3</c:v>
                </c:pt>
                <c:pt idx="4708">
                  <c:v>-2.9006140740461817E-3</c:v>
                </c:pt>
                <c:pt idx="4709">
                  <c:v>7.6978029784255109E-3</c:v>
                </c:pt>
                <c:pt idx="4710">
                  <c:v>-6.1960487821013793E-3</c:v>
                </c:pt>
                <c:pt idx="4711">
                  <c:v>2.6059010971971859E-3</c:v>
                </c:pt>
                <c:pt idx="4712">
                  <c:v>-5.2859809731507093E-3</c:v>
                </c:pt>
                <c:pt idx="4713">
                  <c:v>4.8837957614420004E-3</c:v>
                </c:pt>
                <c:pt idx="4714">
                  <c:v>-2.5173289343616082E-3</c:v>
                </c:pt>
                <c:pt idx="4715">
                  <c:v>5.1063560364663311E-3</c:v>
                </c:pt>
                <c:pt idx="4716">
                  <c:v>-4.8039417602078428E-3</c:v>
                </c:pt>
                <c:pt idx="4717">
                  <c:v>-7.7301833886160034E-4</c:v>
                </c:pt>
                <c:pt idx="4718">
                  <c:v>-7.3996841693337099E-4</c:v>
                </c:pt>
                <c:pt idx="4719">
                  <c:v>-2.6391906831491857E-3</c:v>
                </c:pt>
                <c:pt idx="4720">
                  <c:v>-1.4629757279603414E-3</c:v>
                </c:pt>
                <c:pt idx="4721">
                  <c:v>-3.4859946967586782E-3</c:v>
                </c:pt>
                <c:pt idx="4722">
                  <c:v>-3.7930943307772575E-3</c:v>
                </c:pt>
                <c:pt idx="4723">
                  <c:v>-5.4486749179315846E-3</c:v>
                </c:pt>
                <c:pt idx="4724">
                  <c:v>-7.3267110423095366E-3</c:v>
                </c:pt>
                <c:pt idx="4725">
                  <c:v>-7.2534696893518189E-3</c:v>
                </c:pt>
                <c:pt idx="4726">
                  <c:v>-7.3181257740119283E-3</c:v>
                </c:pt>
                <c:pt idx="4727">
                  <c:v>-4.5104072726241283E-3</c:v>
                </c:pt>
                <c:pt idx="4728">
                  <c:v>-2.3423043591372288E-5</c:v>
                </c:pt>
                <c:pt idx="4729">
                  <c:v>-7.9603931378669241E-3</c:v>
                </c:pt>
                <c:pt idx="4730">
                  <c:v>-8.7397107286155335E-4</c:v>
                </c:pt>
                <c:pt idx="4731">
                  <c:v>-3.5447375421053451E-5</c:v>
                </c:pt>
                <c:pt idx="4732">
                  <c:v>0</c:v>
                </c:pt>
                <c:pt idx="4733">
                  <c:v>-3.5392400953058465E-3</c:v>
                </c:pt>
                <c:pt idx="4734">
                  <c:v>5.5341531401104718E-3</c:v>
                </c:pt>
                <c:pt idx="4735">
                  <c:v>1.6849005123049684E-3</c:v>
                </c:pt>
                <c:pt idx="4736">
                  <c:v>-8.9511813290737985E-4</c:v>
                </c:pt>
                <c:pt idx="4737">
                  <c:v>-3.8368728781791725E-3</c:v>
                </c:pt>
                <c:pt idx="4738">
                  <c:v>1.8553429137942478E-3</c:v>
                </c:pt>
                <c:pt idx="4739">
                  <c:v>0</c:v>
                </c:pt>
                <c:pt idx="4740">
                  <c:v>-6.4956924034524719E-4</c:v>
                </c:pt>
                <c:pt idx="4741">
                  <c:v>-1.8904485145398528E-4</c:v>
                </c:pt>
                <c:pt idx="4742">
                  <c:v>6.6150068562246351E-4</c:v>
                </c:pt>
                <c:pt idx="4743">
                  <c:v>-3.5725730922729374E-3</c:v>
                </c:pt>
                <c:pt idx="4744">
                  <c:v>-9.959687804562392E-4</c:v>
                </c:pt>
                <c:pt idx="4745">
                  <c:v>6.2675370428529019E-3</c:v>
                </c:pt>
                <c:pt idx="4746">
                  <c:v>-4.0516731642042123E-3</c:v>
                </c:pt>
                <c:pt idx="4747">
                  <c:v>3.355906111955442E-3</c:v>
                </c:pt>
                <c:pt idx="4748">
                  <c:v>-3.6992212371749857E-3</c:v>
                </c:pt>
                <c:pt idx="4749">
                  <c:v>3.0619929226759616E-3</c:v>
                </c:pt>
                <c:pt idx="4750">
                  <c:v>4.8515774441061964E-3</c:v>
                </c:pt>
                <c:pt idx="4751">
                  <c:v>0</c:v>
                </c:pt>
                <c:pt idx="4752">
                  <c:v>0</c:v>
                </c:pt>
                <c:pt idx="4753">
                  <c:v>3.4360063591447757E-3</c:v>
                </c:pt>
                <c:pt idx="4754">
                  <c:v>6.2552720069938336E-3</c:v>
                </c:pt>
                <c:pt idx="4755">
                  <c:v>6.7018628720805296E-3</c:v>
                </c:pt>
                <c:pt idx="4756">
                  <c:v>7.4490169728271896E-3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1.3149987799421692E-2</c:v>
                </c:pt>
                <c:pt idx="4765">
                  <c:v>8.8585918772298659E-3</c:v>
                </c:pt>
                <c:pt idx="4766">
                  <c:v>8.1243567188613395E-3</c:v>
                </c:pt>
                <c:pt idx="4767">
                  <c:v>7.3741331378278287E-3</c:v>
                </c:pt>
                <c:pt idx="4768">
                  <c:v>0</c:v>
                </c:pt>
                <c:pt idx="4769">
                  <c:v>1.8984762708238645E-3</c:v>
                </c:pt>
                <c:pt idx="4770">
                  <c:v>2.1369883217887183E-3</c:v>
                </c:pt>
                <c:pt idx="4771">
                  <c:v>3.8219545057565632E-3</c:v>
                </c:pt>
                <c:pt idx="4772">
                  <c:v>3.4142050827466624E-3</c:v>
                </c:pt>
                <c:pt idx="4773">
                  <c:v>4.2840623430057938E-3</c:v>
                </c:pt>
                <c:pt idx="4774">
                  <c:v>0</c:v>
                </c:pt>
                <c:pt idx="4775">
                  <c:v>2.8350324487560591E-3</c:v>
                </c:pt>
                <c:pt idx="4776">
                  <c:v>0</c:v>
                </c:pt>
                <c:pt idx="4777">
                  <c:v>0</c:v>
                </c:pt>
                <c:pt idx="4778">
                  <c:v>4.3401389650038489E-3</c:v>
                </c:pt>
                <c:pt idx="4779">
                  <c:v>6.5233769551013149E-3</c:v>
                </c:pt>
                <c:pt idx="4780">
                  <c:v>-1.1937927132219439E-2</c:v>
                </c:pt>
                <c:pt idx="4781">
                  <c:v>4.0312148219692938E-3</c:v>
                </c:pt>
                <c:pt idx="4782">
                  <c:v>-2.0550204763166704E-4</c:v>
                </c:pt>
                <c:pt idx="4783">
                  <c:v>-1.8839329954898716E-3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4.3340232331940716E-4</c:v>
                </c:pt>
                <c:pt idx="4805">
                  <c:v>1.9479893176620831E-3</c:v>
                </c:pt>
                <c:pt idx="4806">
                  <c:v>3.5183942356540889E-3</c:v>
                </c:pt>
                <c:pt idx="4807">
                  <c:v>9.6958205702710686E-5</c:v>
                </c:pt>
                <c:pt idx="4808">
                  <c:v>2.2381966043102156E-3</c:v>
                </c:pt>
                <c:pt idx="4809">
                  <c:v>1.0748469686635523E-5</c:v>
                </c:pt>
                <c:pt idx="4810">
                  <c:v>8.5983598681549153E-5</c:v>
                </c:pt>
                <c:pt idx="4811">
                  <c:v>0</c:v>
                </c:pt>
                <c:pt idx="4812">
                  <c:v>0</c:v>
                </c:pt>
                <c:pt idx="4813">
                  <c:v>5.0500438922790596E-4</c:v>
                </c:pt>
                <c:pt idx="4814">
                  <c:v>-1.6018494569322011E-3</c:v>
                </c:pt>
                <c:pt idx="4815">
                  <c:v>6.9050829232163505E-3</c:v>
                </c:pt>
                <c:pt idx="4816">
                  <c:v>0</c:v>
                </c:pt>
                <c:pt idx="4817">
                  <c:v>1.0685187658635423E-5</c:v>
                </c:pt>
                <c:pt idx="4818">
                  <c:v>-3.5216015243763883E-3</c:v>
                </c:pt>
                <c:pt idx="4819">
                  <c:v>4.0738438351526843E-4</c:v>
                </c:pt>
                <c:pt idx="4820">
                  <c:v>6.9641288477737835E-3</c:v>
                </c:pt>
                <c:pt idx="4821">
                  <c:v>0</c:v>
                </c:pt>
                <c:pt idx="4822">
                  <c:v>1.2618430592211275E-2</c:v>
                </c:pt>
                <c:pt idx="4823">
                  <c:v>-4.3397725480423272E-3</c:v>
                </c:pt>
                <c:pt idx="4824">
                  <c:v>-3.9664753063840871E-3</c:v>
                </c:pt>
                <c:pt idx="4825">
                  <c:v>-2.5149504164337167E-3</c:v>
                </c:pt>
                <c:pt idx="4826">
                  <c:v>-2.7023880433026197E-3</c:v>
                </c:pt>
                <c:pt idx="4827">
                  <c:v>-3.9496630087305215E-3</c:v>
                </c:pt>
                <c:pt idx="4828">
                  <c:v>-9.4029589224180511E-3</c:v>
                </c:pt>
                <c:pt idx="4829">
                  <c:v>-6.4774923191171689E-3</c:v>
                </c:pt>
                <c:pt idx="4830">
                  <c:v>-2.1322201653259081E-3</c:v>
                </c:pt>
                <c:pt idx="4831">
                  <c:v>0</c:v>
                </c:pt>
                <c:pt idx="4832">
                  <c:v>0</c:v>
                </c:pt>
                <c:pt idx="4833">
                  <c:v>-1.16593944875532E-3</c:v>
                </c:pt>
                <c:pt idx="4834">
                  <c:v>5.2848613124554505E-3</c:v>
                </c:pt>
                <c:pt idx="4835">
                  <c:v>8.2391973612175307E-4</c:v>
                </c:pt>
                <c:pt idx="4836">
                  <c:v>2.8783848988023128E-3</c:v>
                </c:pt>
                <c:pt idx="4837">
                  <c:v>0</c:v>
                </c:pt>
                <c:pt idx="4838">
                  <c:v>-1.6221305370477163E-3</c:v>
                </c:pt>
                <c:pt idx="4839">
                  <c:v>-3.2469465176691848E-5</c:v>
                </c:pt>
                <c:pt idx="4840">
                  <c:v>7.2362103123344793E-3</c:v>
                </c:pt>
                <c:pt idx="4841">
                  <c:v>6.4585108636996793E-3</c:v>
                </c:pt>
                <c:pt idx="4842">
                  <c:v>5.0052286555688592E-3</c:v>
                </c:pt>
                <c:pt idx="4843">
                  <c:v>-3.5116879403291625E-3</c:v>
                </c:pt>
                <c:pt idx="4844">
                  <c:v>5.3053342451366654E-3</c:v>
                </c:pt>
                <c:pt idx="4845">
                  <c:v>-5.8278197953696475E-3</c:v>
                </c:pt>
                <c:pt idx="4846">
                  <c:v>-9.599641620754054E-5</c:v>
                </c:pt>
                <c:pt idx="4847">
                  <c:v>0</c:v>
                </c:pt>
                <c:pt idx="4848">
                  <c:v>-6.6461071810244524E-3</c:v>
                </c:pt>
                <c:pt idx="4849">
                  <c:v>-7.1663264489001052E-3</c:v>
                </c:pt>
                <c:pt idx="4850">
                  <c:v>-5.9443275622047317E-3</c:v>
                </c:pt>
                <c:pt idx="4851">
                  <c:v>-6.6367819552965611E-3</c:v>
                </c:pt>
                <c:pt idx="4852">
                  <c:v>-1.4686543630633528E-3</c:v>
                </c:pt>
                <c:pt idx="4853">
                  <c:v>0</c:v>
                </c:pt>
                <c:pt idx="4854">
                  <c:v>6.9950991843441748E-3</c:v>
                </c:pt>
                <c:pt idx="4855">
                  <c:v>5.6152159837172021E-3</c:v>
                </c:pt>
                <c:pt idx="4856">
                  <c:v>1.3204751299062292E-3</c:v>
                </c:pt>
                <c:pt idx="4857">
                  <c:v>7.6767134463378889E-4</c:v>
                </c:pt>
                <c:pt idx="4858">
                  <c:v>-1.0922167135154633E-3</c:v>
                </c:pt>
                <c:pt idx="4859">
                  <c:v>2.4639071858078344E-3</c:v>
                </c:pt>
                <c:pt idx="4860">
                  <c:v>3.3833687063969014E-3</c:v>
                </c:pt>
                <c:pt idx="4861">
                  <c:v>5.7170287806255762E-3</c:v>
                </c:pt>
                <c:pt idx="4862">
                  <c:v>0</c:v>
                </c:pt>
                <c:pt idx="4863">
                  <c:v>5.9822630488473314E-3</c:v>
                </c:pt>
                <c:pt idx="4864">
                  <c:v>6.9082428709635454E-4</c:v>
                </c:pt>
                <c:pt idx="4865">
                  <c:v>4.1243730105442588E-3</c:v>
                </c:pt>
                <c:pt idx="4866">
                  <c:v>4.4024331956023528E-3</c:v>
                </c:pt>
                <c:pt idx="4867">
                  <c:v>0</c:v>
                </c:pt>
                <c:pt idx="4868">
                  <c:v>0</c:v>
                </c:pt>
                <c:pt idx="4869">
                  <c:v>8.5696079707358389E-3</c:v>
                </c:pt>
                <c:pt idx="4870">
                  <c:v>6.4442134197971084E-3</c:v>
                </c:pt>
                <c:pt idx="4871">
                  <c:v>4.6795335468692977E-3</c:v>
                </c:pt>
                <c:pt idx="4872">
                  <c:v>9.8075154070732633E-4</c:v>
                </c:pt>
                <c:pt idx="4873">
                  <c:v>-5.7536843539413808E-3</c:v>
                </c:pt>
                <c:pt idx="4874">
                  <c:v>-3.9619249977886749E-3</c:v>
                </c:pt>
                <c:pt idx="4875">
                  <c:v>0</c:v>
                </c:pt>
                <c:pt idx="4876">
                  <c:v>-6.9844806681562651E-3</c:v>
                </c:pt>
                <c:pt idx="4877">
                  <c:v>-6.7483530039267794E-3</c:v>
                </c:pt>
                <c:pt idx="4878">
                  <c:v>-6.6559513147922888E-3</c:v>
                </c:pt>
                <c:pt idx="4879">
                  <c:v>1.2186443613226567E-2</c:v>
                </c:pt>
                <c:pt idx="4880">
                  <c:v>-2.7317237346535642E-4</c:v>
                </c:pt>
                <c:pt idx="4881">
                  <c:v>4.1630243579519194E-3</c:v>
                </c:pt>
                <c:pt idx="4882">
                  <c:v>3.7184082952564784E-3</c:v>
                </c:pt>
                <c:pt idx="4883">
                  <c:v>1.4481054750917809E-3</c:v>
                </c:pt>
                <c:pt idx="4884">
                  <c:v>2.4746311081282101E-3</c:v>
                </c:pt>
                <c:pt idx="4885">
                  <c:v>0</c:v>
                </c:pt>
                <c:pt idx="4886">
                  <c:v>8.0262731389258348E-3</c:v>
                </c:pt>
                <c:pt idx="4887">
                  <c:v>-1.6393192765100466E-3</c:v>
                </c:pt>
                <c:pt idx="4888">
                  <c:v>7.1253713764656851E-3</c:v>
                </c:pt>
                <c:pt idx="4889">
                  <c:v>-1.6919176534702213E-3</c:v>
                </c:pt>
                <c:pt idx="4890">
                  <c:v>-2.4866688385722026E-3</c:v>
                </c:pt>
                <c:pt idx="4891">
                  <c:v>-1.028833046126458E-5</c:v>
                </c:pt>
                <c:pt idx="4892">
                  <c:v>-5.8816415222071637E-3</c:v>
                </c:pt>
                <c:pt idx="4893">
                  <c:v>1.8817598968701125E-3</c:v>
                </c:pt>
                <c:pt idx="4894">
                  <c:v>6.5173640352863271E-3</c:v>
                </c:pt>
                <c:pt idx="4895">
                  <c:v>9.8850957083915277E-3</c:v>
                </c:pt>
                <c:pt idx="4896">
                  <c:v>5.2195623605938166E-3</c:v>
                </c:pt>
                <c:pt idx="4897">
                  <c:v>-1.0822128767447384E-3</c:v>
                </c:pt>
                <c:pt idx="4898">
                  <c:v>-4.8997577141260008E-3</c:v>
                </c:pt>
                <c:pt idx="4899">
                  <c:v>-1.0169370871965051E-5</c:v>
                </c:pt>
                <c:pt idx="4900">
                  <c:v>-2.423256289413124E-3</c:v>
                </c:pt>
                <c:pt idx="4901">
                  <c:v>-2.7357563866678668E-3</c:v>
                </c:pt>
                <c:pt idx="4902">
                  <c:v>1.1383624982242354E-2</c:v>
                </c:pt>
                <c:pt idx="4903">
                  <c:v>6.0619533469423567E-4</c:v>
                </c:pt>
                <c:pt idx="4904">
                  <c:v>3.6194116386887121E-3</c:v>
                </c:pt>
                <c:pt idx="4905">
                  <c:v>6.9399454172311163E-3</c:v>
                </c:pt>
                <c:pt idx="4906">
                  <c:v>2.6748391583216896E-3</c:v>
                </c:pt>
                <c:pt idx="4907">
                  <c:v>4.3661459861487634E-3</c:v>
                </c:pt>
                <c:pt idx="4908">
                  <c:v>1.6559332288321542E-3</c:v>
                </c:pt>
                <c:pt idx="4909">
                  <c:v>2.4145279159090505E-3</c:v>
                </c:pt>
                <c:pt idx="4910">
                  <c:v>-2.7117989698433394E-3</c:v>
                </c:pt>
                <c:pt idx="4911">
                  <c:v>-5.3660458870306554E-3</c:v>
                </c:pt>
                <c:pt idx="4912">
                  <c:v>-4.8441722566041042E-3</c:v>
                </c:pt>
                <c:pt idx="4913">
                  <c:v>7.868598777301658E-3</c:v>
                </c:pt>
                <c:pt idx="4914">
                  <c:v>3.8734090953221285E-4</c:v>
                </c:pt>
                <c:pt idx="4915">
                  <c:v>3.6772217486491349E-3</c:v>
                </c:pt>
                <c:pt idx="4916">
                  <c:v>-9.1061165738538872E-4</c:v>
                </c:pt>
                <c:pt idx="4917">
                  <c:v>-6.9558585223415265E-3</c:v>
                </c:pt>
                <c:pt idx="4918">
                  <c:v>-2.9259496500895097E-3</c:v>
                </c:pt>
                <c:pt idx="4919">
                  <c:v>4.8784721117441383E-3</c:v>
                </c:pt>
                <c:pt idx="4920">
                  <c:v>-2.6008853680861139E-3</c:v>
                </c:pt>
                <c:pt idx="4921">
                  <c:v>-5.4930074932844431E-3</c:v>
                </c:pt>
                <c:pt idx="4922">
                  <c:v>0</c:v>
                </c:pt>
                <c:pt idx="4923">
                  <c:v>-5.836142182703505E-3</c:v>
                </c:pt>
                <c:pt idx="4924">
                  <c:v>0</c:v>
                </c:pt>
                <c:pt idx="4925">
                  <c:v>1.0480655701796283E-2</c:v>
                </c:pt>
                <c:pt idx="4926">
                  <c:v>7.144735549627728E-3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1.173028196961934E-2</c:v>
                </c:pt>
                <c:pt idx="4940">
                  <c:v>0</c:v>
                </c:pt>
                <c:pt idx="4941">
                  <c:v>9.722969279409582E-3</c:v>
                </c:pt>
                <c:pt idx="4942">
                  <c:v>-2.2323920173074015E-4</c:v>
                </c:pt>
                <c:pt idx="4943">
                  <c:v>-2.6438327624791415E-3</c:v>
                </c:pt>
                <c:pt idx="4944">
                  <c:v>7.8804893873047331E-4</c:v>
                </c:pt>
                <c:pt idx="4945">
                  <c:v>4.4926451617822334E-3</c:v>
                </c:pt>
                <c:pt idx="4946">
                  <c:v>0</c:v>
                </c:pt>
                <c:pt idx="4947">
                  <c:v>1.0689212366256237E-2</c:v>
                </c:pt>
                <c:pt idx="4948">
                  <c:v>-6.7072939542653376E-4</c:v>
                </c:pt>
                <c:pt idx="4949">
                  <c:v>-5.6326805080809828E-3</c:v>
                </c:pt>
                <c:pt idx="4950">
                  <c:v>9.9748580333170016E-3</c:v>
                </c:pt>
                <c:pt idx="4951">
                  <c:v>2.0973761895274521E-3</c:v>
                </c:pt>
                <c:pt idx="4952">
                  <c:v>-2.7178983071845923E-3</c:v>
                </c:pt>
                <c:pt idx="4953">
                  <c:v>-2.7348809778930806E-3</c:v>
                </c:pt>
                <c:pt idx="4954">
                  <c:v>9.5755631629759804E-6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-4.7878732754763738E-5</c:v>
                </c:pt>
                <c:pt idx="4959">
                  <c:v>6.3573490428710817E-3</c:v>
                </c:pt>
                <c:pt idx="4960">
                  <c:v>4.4243238689825456E-3</c:v>
                </c:pt>
                <c:pt idx="4961">
                  <c:v>-4.26388730846912E-4</c:v>
                </c:pt>
                <c:pt idx="4962">
                  <c:v>-6.6343479171313479E-5</c:v>
                </c:pt>
                <c:pt idx="4963">
                  <c:v>3.0189059292116643E-3</c:v>
                </c:pt>
                <c:pt idx="4964">
                  <c:v>4.2055696120678375E-3</c:v>
                </c:pt>
                <c:pt idx="4965">
                  <c:v>3.9255511427270344E-3</c:v>
                </c:pt>
                <c:pt idx="4966">
                  <c:v>-3.1872809014230476E-4</c:v>
                </c:pt>
                <c:pt idx="4967">
                  <c:v>2.8649022497467445E-3</c:v>
                </c:pt>
                <c:pt idx="4968">
                  <c:v>7.4885088921600486E-3</c:v>
                </c:pt>
                <c:pt idx="4969">
                  <c:v>2.2152919757466552E-3</c:v>
                </c:pt>
                <c:pt idx="4970">
                  <c:v>1.05729480041601E-2</c:v>
                </c:pt>
                <c:pt idx="4971">
                  <c:v>4.0137747203072153E-3</c:v>
                </c:pt>
                <c:pt idx="4972">
                  <c:v>4.2249095396712484E-3</c:v>
                </c:pt>
                <c:pt idx="4973">
                  <c:v>0</c:v>
                </c:pt>
                <c:pt idx="4974">
                  <c:v>4.5328116628947463E-3</c:v>
                </c:pt>
                <c:pt idx="4975">
                  <c:v>-5.0665437304161305E-4</c:v>
                </c:pt>
                <c:pt idx="4976">
                  <c:v>4.6407566269253235E-3</c:v>
                </c:pt>
                <c:pt idx="4977">
                  <c:v>4.0183983197825263E-3</c:v>
                </c:pt>
                <c:pt idx="4978">
                  <c:v>-8.9717077198051342E-6</c:v>
                </c:pt>
                <c:pt idx="4979">
                  <c:v>8.682734745663714E-3</c:v>
                </c:pt>
                <c:pt idx="4980">
                  <c:v>0</c:v>
                </c:pt>
                <c:pt idx="4981">
                  <c:v>8.3610601777600966E-3</c:v>
                </c:pt>
                <c:pt idx="4982">
                  <c:v>0</c:v>
                </c:pt>
                <c:pt idx="4983">
                  <c:v>9.9261406961767239E-3</c:v>
                </c:pt>
                <c:pt idx="4984">
                  <c:v>2.7297044364592662E-3</c:v>
                </c:pt>
                <c:pt idx="4985">
                  <c:v>-5.2129612255572945E-3</c:v>
                </c:pt>
                <c:pt idx="4986">
                  <c:v>-3.2532901363903815E-3</c:v>
                </c:pt>
                <c:pt idx="4987">
                  <c:v>7.4629817635599735E-4</c:v>
                </c:pt>
                <c:pt idx="4988">
                  <c:v>2.8046084046642141E-3</c:v>
                </c:pt>
                <c:pt idx="4989">
                  <c:v>1.0733555643108851E-2</c:v>
                </c:pt>
                <c:pt idx="4990">
                  <c:v>-1.238958913288662E-3</c:v>
                </c:pt>
                <c:pt idx="4991">
                  <c:v>3.8504683271364097E-3</c:v>
                </c:pt>
                <c:pt idx="4992">
                  <c:v>-7.7158200872579526E-3</c:v>
                </c:pt>
                <c:pt idx="4993">
                  <c:v>0</c:v>
                </c:pt>
                <c:pt idx="4994">
                  <c:v>0</c:v>
                </c:pt>
                <c:pt idx="4995">
                  <c:v>-1.0551278990313315E-2</c:v>
                </c:pt>
                <c:pt idx="4996">
                  <c:v>-1.5667913915691385E-3</c:v>
                </c:pt>
                <c:pt idx="4997">
                  <c:v>0</c:v>
                </c:pt>
                <c:pt idx="4998">
                  <c:v>-2.7875566078493261E-3</c:v>
                </c:pt>
                <c:pt idx="4999">
                  <c:v>-3.211781050905734E-3</c:v>
                </c:pt>
                <c:pt idx="5000">
                  <c:v>-4.1471910532260509E-3</c:v>
                </c:pt>
                <c:pt idx="5001">
                  <c:v>0</c:v>
                </c:pt>
                <c:pt idx="5002">
                  <c:v>0</c:v>
                </c:pt>
                <c:pt idx="5003">
                  <c:v>4.9621725840814498E-3</c:v>
                </c:pt>
                <c:pt idx="5004">
                  <c:v>1.2831349184717592E-3</c:v>
                </c:pt>
                <c:pt idx="5005">
                  <c:v>-4.0230448589114905E-3</c:v>
                </c:pt>
                <c:pt idx="5006">
                  <c:v>-1.8648018702057214E-4</c:v>
                </c:pt>
                <c:pt idx="5007">
                  <c:v>-3.0240523970513056E-3</c:v>
                </c:pt>
                <c:pt idx="5008">
                  <c:v>-1.7815626086094923E-5</c:v>
                </c:pt>
                <c:pt idx="5009">
                  <c:v>-3.3907411802942622E-3</c:v>
                </c:pt>
                <c:pt idx="5010">
                  <c:v>9.0047411438232902E-3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6.251896809468833E-3</c:v>
                </c:pt>
                <c:pt idx="5015">
                  <c:v>-2.7502573662932018E-3</c:v>
                </c:pt>
                <c:pt idx="5016">
                  <c:v>8.8270212775939382E-6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8.9982241743330992E-3</c:v>
                </c:pt>
                <c:pt idx="5025">
                  <c:v>6.9913285799652969E-3</c:v>
                </c:pt>
                <c:pt idx="5026">
                  <c:v>0</c:v>
                </c:pt>
                <c:pt idx="5027">
                  <c:v>0</c:v>
                </c:pt>
                <c:pt idx="5028">
                  <c:v>-3.4023849493939086E-3</c:v>
                </c:pt>
                <c:pt idx="5029">
                  <c:v>1.4023842827266884E-3</c:v>
                </c:pt>
                <c:pt idx="5030">
                  <c:v>4.2213946365505413E-3</c:v>
                </c:pt>
                <c:pt idx="5031">
                  <c:v>0</c:v>
                </c:pt>
                <c:pt idx="5032">
                  <c:v>0</c:v>
                </c:pt>
                <c:pt idx="5033">
                  <c:v>7.0221186392859384E-3</c:v>
                </c:pt>
                <c:pt idx="5034">
                  <c:v>4.5513565157743871E-3</c:v>
                </c:pt>
                <c:pt idx="5035">
                  <c:v>5.995768879991847E-4</c:v>
                </c:pt>
                <c:pt idx="5036">
                  <c:v>-8.5628534853898947E-6</c:v>
                </c:pt>
                <c:pt idx="5037">
                  <c:v>0</c:v>
                </c:pt>
                <c:pt idx="5038">
                  <c:v>0</c:v>
                </c:pt>
                <c:pt idx="5039">
                  <c:v>-7.623877667677578E-4</c:v>
                </c:pt>
                <c:pt idx="5040">
                  <c:v>-7.7127762176383823E-5</c:v>
                </c:pt>
                <c:pt idx="5041">
                  <c:v>-7.8018171044828485E-4</c:v>
                </c:pt>
                <c:pt idx="5042">
                  <c:v>1.2274903939398472E-2</c:v>
                </c:pt>
                <c:pt idx="5043">
                  <c:v>4.5054830844366593E-3</c:v>
                </c:pt>
                <c:pt idx="5044">
                  <c:v>-1.8556631518545921E-4</c:v>
                </c:pt>
                <c:pt idx="5045">
                  <c:v>-6.4975341191398717E-4</c:v>
                </c:pt>
                <c:pt idx="5046">
                  <c:v>-3.3764962102061394E-5</c:v>
                </c:pt>
                <c:pt idx="5047">
                  <c:v>3.7914258192333233E-3</c:v>
                </c:pt>
                <c:pt idx="5048">
                  <c:v>-2.5228634501716572E-5</c:v>
                </c:pt>
                <c:pt idx="5049">
                  <c:v>1.0674557326092674E-3</c:v>
                </c:pt>
                <c:pt idx="5050">
                  <c:v>-1.6647192739663484E-3</c:v>
                </c:pt>
                <c:pt idx="5051">
                  <c:v>-3.836025359444069E-3</c:v>
                </c:pt>
                <c:pt idx="5052">
                  <c:v>7.59942618689044E-4</c:v>
                </c:pt>
                <c:pt idx="5053">
                  <c:v>7.1069917928958774E-3</c:v>
                </c:pt>
                <c:pt idx="5054">
                  <c:v>3.6390294262619916E-3</c:v>
                </c:pt>
                <c:pt idx="5055">
                  <c:v>3.3400970301195042E-5</c:v>
                </c:pt>
                <c:pt idx="5056">
                  <c:v>0</c:v>
                </c:pt>
                <c:pt idx="5057">
                  <c:v>-4.1502515412758078E-3</c:v>
                </c:pt>
                <c:pt idx="5058">
                  <c:v>3.1978864294439648E-3</c:v>
                </c:pt>
                <c:pt idx="5059">
                  <c:v>-7.0232354918201684E-4</c:v>
                </c:pt>
                <c:pt idx="5060">
                  <c:v>7.3997254442367379E-3</c:v>
                </c:pt>
                <c:pt idx="5061">
                  <c:v>0</c:v>
                </c:pt>
                <c:pt idx="5062">
                  <c:v>-1.2294913282962974E-3</c:v>
                </c:pt>
                <c:pt idx="5063">
                  <c:v>-1.6626347811618661E-4</c:v>
                </c:pt>
                <c:pt idx="5064">
                  <c:v>6.2986591577102171E-3</c:v>
                </c:pt>
                <c:pt idx="5065">
                  <c:v>0</c:v>
                </c:pt>
                <c:pt idx="5066">
                  <c:v>1.6179763970162937E-3</c:v>
                </c:pt>
                <c:pt idx="5067">
                  <c:v>1.7306460451854127E-3</c:v>
                </c:pt>
                <c:pt idx="5068">
                  <c:v>1.8113257307178097E-4</c:v>
                </c:pt>
                <c:pt idx="5069">
                  <c:v>1.6698133771625948E-3</c:v>
                </c:pt>
                <c:pt idx="5070">
                  <c:v>-2.4439729585786583E-3</c:v>
                </c:pt>
                <c:pt idx="5071">
                  <c:v>8.2623738289981652E-3</c:v>
                </c:pt>
                <c:pt idx="5072">
                  <c:v>8.1711028947155244E-6</c:v>
                </c:pt>
                <c:pt idx="5073">
                  <c:v>1.4802108119942543E-2</c:v>
                </c:pt>
                <c:pt idx="5074">
                  <c:v>1.8660923661118017E-3</c:v>
                </c:pt>
                <c:pt idx="5075">
                  <c:v>1.8465743274471726E-3</c:v>
                </c:pt>
                <c:pt idx="5076">
                  <c:v>1.8271578361938627E-3</c:v>
                </c:pt>
                <c:pt idx="5077">
                  <c:v>3.7320781901206009E-3</c:v>
                </c:pt>
                <c:pt idx="5078">
                  <c:v>0</c:v>
                </c:pt>
                <c:pt idx="5079">
                  <c:v>0</c:v>
                </c:pt>
                <c:pt idx="5080">
                  <c:v>1.2169892337143903E-2</c:v>
                </c:pt>
                <c:pt idx="5081">
                  <c:v>-1.1032917508618414E-4</c:v>
                </c:pt>
                <c:pt idx="5082">
                  <c:v>4.1290360947307684E-3</c:v>
                </c:pt>
                <c:pt idx="5083">
                  <c:v>1.3647275016547254E-3</c:v>
                </c:pt>
                <c:pt idx="5084">
                  <c:v>2.450262104317689E-3</c:v>
                </c:pt>
                <c:pt idx="5085">
                  <c:v>1.7888882809800957E-3</c:v>
                </c:pt>
                <c:pt idx="5086">
                  <c:v>2.7590739538003567E-3</c:v>
                </c:pt>
                <c:pt idx="5087">
                  <c:v>0</c:v>
                </c:pt>
                <c:pt idx="5088">
                  <c:v>0</c:v>
                </c:pt>
                <c:pt idx="5089">
                  <c:v>-7.7587909586610939E-3</c:v>
                </c:pt>
                <c:pt idx="5090">
                  <c:v>3.1639152401548342E-3</c:v>
                </c:pt>
                <c:pt idx="5091">
                  <c:v>4.0031735454226607E-3</c:v>
                </c:pt>
                <c:pt idx="5092">
                  <c:v>4.7005894293891664E-3</c:v>
                </c:pt>
                <c:pt idx="5093">
                  <c:v>-7.7513671473901853E-6</c:v>
                </c:pt>
                <c:pt idx="5094">
                  <c:v>1.0624781901418542E-2</c:v>
                </c:pt>
                <c:pt idx="5095">
                  <c:v>6.0570514746085191E-4</c:v>
                </c:pt>
                <c:pt idx="5096">
                  <c:v>4.0693994902573525E-3</c:v>
                </c:pt>
                <c:pt idx="5097">
                  <c:v>7.6334129789849174E-5</c:v>
                </c:pt>
                <c:pt idx="5098">
                  <c:v>8.9267667763686255E-4</c:v>
                </c:pt>
                <c:pt idx="5099">
                  <c:v>-3.9582525356084818E-3</c:v>
                </c:pt>
                <c:pt idx="5100">
                  <c:v>7.65652814742641E-6</c:v>
                </c:pt>
                <c:pt idx="5101">
                  <c:v>8.9333947766736671E-3</c:v>
                </c:pt>
                <c:pt idx="5102">
                  <c:v>2.0467732574675226E-3</c:v>
                </c:pt>
                <c:pt idx="5103">
                  <c:v>-5.9085986977789684E-4</c:v>
                </c:pt>
                <c:pt idx="5104">
                  <c:v>4.0079607786178053E-3</c:v>
                </c:pt>
                <c:pt idx="5105">
                  <c:v>2.0657581664365659E-3</c:v>
                </c:pt>
                <c:pt idx="5106">
                  <c:v>-2.1487792274178358E-3</c:v>
                </c:pt>
                <c:pt idx="5107">
                  <c:v>-6.7196946200127536E-4</c:v>
                </c:pt>
                <c:pt idx="5108">
                  <c:v>-6.4219042019063701E-4</c:v>
                </c:pt>
                <c:pt idx="5109">
                  <c:v>3.395153477878241E-3</c:v>
                </c:pt>
                <c:pt idx="5110">
                  <c:v>-1.0776553375157418E-3</c:v>
                </c:pt>
                <c:pt idx="5111">
                  <c:v>-4.7514000554505978E-4</c:v>
                </c:pt>
                <c:pt idx="5112">
                  <c:v>0</c:v>
                </c:pt>
                <c:pt idx="5113">
                  <c:v>-4.5289144901858626E-3</c:v>
                </c:pt>
                <c:pt idx="5114">
                  <c:v>-2.4506747823889747E-3</c:v>
                </c:pt>
                <c:pt idx="5115">
                  <c:v>0</c:v>
                </c:pt>
                <c:pt idx="5116">
                  <c:v>4.9633910475276252E-3</c:v>
                </c:pt>
                <c:pt idx="5117">
                  <c:v>8.3144683134223752E-5</c:v>
                </c:pt>
                <c:pt idx="5118">
                  <c:v>6.8770208097818633E-3</c:v>
                </c:pt>
                <c:pt idx="5119">
                  <c:v>-7.5065212903985053E-6</c:v>
                </c:pt>
                <c:pt idx="5120">
                  <c:v>-8.0947080525950663E-3</c:v>
                </c:pt>
                <c:pt idx="5121">
                  <c:v>-2.1287483654799E-3</c:v>
                </c:pt>
                <c:pt idx="5122">
                  <c:v>-2.0800918488883811E-3</c:v>
                </c:pt>
                <c:pt idx="5123">
                  <c:v>4.7762461631443614E-3</c:v>
                </c:pt>
                <c:pt idx="5124">
                  <c:v>1.1716197280377436E-3</c:v>
                </c:pt>
                <c:pt idx="5125">
                  <c:v>5.3042128503805299E-3</c:v>
                </c:pt>
                <c:pt idx="5126">
                  <c:v>5.7171486137657006E-3</c:v>
                </c:pt>
                <c:pt idx="5127">
                  <c:v>5.0603963270348202E-3</c:v>
                </c:pt>
                <c:pt idx="5128">
                  <c:v>5.0571070256107634E-3</c:v>
                </c:pt>
                <c:pt idx="5129">
                  <c:v>3.81664355460317E-3</c:v>
                </c:pt>
                <c:pt idx="5130">
                  <c:v>2.2521371693672394E-3</c:v>
                </c:pt>
                <c:pt idx="5131">
                  <c:v>3.3027795364601771E-3</c:v>
                </c:pt>
                <c:pt idx="5132">
                  <c:v>6.9805762751156365E-3</c:v>
                </c:pt>
                <c:pt idx="5133">
                  <c:v>2.8628123049396106E-3</c:v>
                </c:pt>
                <c:pt idx="5134">
                  <c:v>-2.0191022583814517E-3</c:v>
                </c:pt>
                <c:pt idx="5135">
                  <c:v>6.3958138672715102E-4</c:v>
                </c:pt>
                <c:pt idx="5136">
                  <c:v>0</c:v>
                </c:pt>
                <c:pt idx="5137">
                  <c:v>3.1410865830261798E-3</c:v>
                </c:pt>
                <c:pt idx="5138">
                  <c:v>1.1235506786067434E-2</c:v>
                </c:pt>
                <c:pt idx="5139">
                  <c:v>1.3026240408196682E-3</c:v>
                </c:pt>
                <c:pt idx="5140">
                  <c:v>3.7552160183480722E-3</c:v>
                </c:pt>
                <c:pt idx="5141">
                  <c:v>-2.2043017760519147E-3</c:v>
                </c:pt>
                <c:pt idx="5142">
                  <c:v>-6.357983233363936E-4</c:v>
                </c:pt>
                <c:pt idx="5143">
                  <c:v>0</c:v>
                </c:pt>
                <c:pt idx="5144">
                  <c:v>3.1820803106168403E-3</c:v>
                </c:pt>
                <c:pt idx="5145">
                  <c:v>1.2173549309478157E-3</c:v>
                </c:pt>
                <c:pt idx="5146">
                  <c:v>3.8912765322662783E-3</c:v>
                </c:pt>
                <c:pt idx="5147">
                  <c:v>4.9275287842327825E-3</c:v>
                </c:pt>
                <c:pt idx="5148">
                  <c:v>3.3845004306910114E-4</c:v>
                </c:pt>
                <c:pt idx="5149">
                  <c:v>6.3446632591283056E-5</c:v>
                </c:pt>
                <c:pt idx="5150">
                  <c:v>7.0493773637158876E-6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3.4552558082757618E-3</c:v>
                </c:pt>
                <c:pt idx="5156">
                  <c:v>1.8038067308209177E-3</c:v>
                </c:pt>
                <c:pt idx="5157">
                  <c:v>5.8382588177741598E-3</c:v>
                </c:pt>
                <c:pt idx="5158">
                  <c:v>2.3953441528560227E-3</c:v>
                </c:pt>
                <c:pt idx="5159">
                  <c:v>3.8940940267404292E-3</c:v>
                </c:pt>
                <c:pt idx="5160">
                  <c:v>-3.9496523780009613E-4</c:v>
                </c:pt>
                <c:pt idx="5161">
                  <c:v>4.9707148787277314E-3</c:v>
                </c:pt>
                <c:pt idx="5162">
                  <c:v>-5.9414675655920686E-3</c:v>
                </c:pt>
                <c:pt idx="5163">
                  <c:v>3.386605726513987E-3</c:v>
                </c:pt>
                <c:pt idx="5164">
                  <c:v>3.7954114237314751E-3</c:v>
                </c:pt>
                <c:pt idx="5165">
                  <c:v>1.6447994678962959E-3</c:v>
                </c:pt>
                <c:pt idx="5166">
                  <c:v>5.4995670477193698E-4</c:v>
                </c:pt>
                <c:pt idx="5167">
                  <c:v>2.8960265098905906E-3</c:v>
                </c:pt>
                <c:pt idx="5168">
                  <c:v>5.5491425943629742E-4</c:v>
                </c:pt>
                <c:pt idx="5169">
                  <c:v>-1.3295687029076376E-3</c:v>
                </c:pt>
                <c:pt idx="5170">
                  <c:v>-1.4412191088427756E-3</c:v>
                </c:pt>
                <c:pt idx="5171">
                  <c:v>-1.6484309035696393E-4</c:v>
                </c:pt>
                <c:pt idx="5172">
                  <c:v>-4.2334005753688194E-3</c:v>
                </c:pt>
                <c:pt idx="5173">
                  <c:v>-3.7527386131313953E-3</c:v>
                </c:pt>
                <c:pt idx="5174">
                  <c:v>2.3859675001585432E-3</c:v>
                </c:pt>
                <c:pt idx="5175">
                  <c:v>1.2012013456341492E-3</c:v>
                </c:pt>
                <c:pt idx="5176">
                  <c:v>6.1696111182625935E-3</c:v>
                </c:pt>
                <c:pt idx="5177">
                  <c:v>0</c:v>
                </c:pt>
                <c:pt idx="5178">
                  <c:v>1.9864606160331231E-2</c:v>
                </c:pt>
                <c:pt idx="5179">
                  <c:v>1.6254050298827659E-3</c:v>
                </c:pt>
                <c:pt idx="5180">
                  <c:v>0</c:v>
                </c:pt>
                <c:pt idx="5181">
                  <c:v>-3.4015924808966109E-3</c:v>
                </c:pt>
                <c:pt idx="5182">
                  <c:v>0</c:v>
                </c:pt>
                <c:pt idx="5183">
                  <c:v>-6.8584362059156134E-3</c:v>
                </c:pt>
                <c:pt idx="5184">
                  <c:v>5.2139982801651741E-3</c:v>
                </c:pt>
                <c:pt idx="5185">
                  <c:v>-2.4285107277379891E-4</c:v>
                </c:pt>
                <c:pt idx="5186">
                  <c:v>1.5774787884732684E-3</c:v>
                </c:pt>
                <c:pt idx="5187">
                  <c:v>1.5817196923678884E-3</c:v>
                </c:pt>
                <c:pt idx="5188">
                  <c:v>-9.446590645513989E-3</c:v>
                </c:pt>
                <c:pt idx="5189">
                  <c:v>-4.3886727195014052E-3</c:v>
                </c:pt>
                <c:pt idx="5190">
                  <c:v>-2.5877828824168378E-3</c:v>
                </c:pt>
                <c:pt idx="5191">
                  <c:v>-5.607719651559396E-4</c:v>
                </c:pt>
                <c:pt idx="5192">
                  <c:v>-1.5814284755828851E-3</c:v>
                </c:pt>
                <c:pt idx="5193">
                  <c:v>2.627493009907863E-3</c:v>
                </c:pt>
                <c:pt idx="5194">
                  <c:v>-1.1021363890412061E-2</c:v>
                </c:pt>
                <c:pt idx="5195">
                  <c:v>-6.7314179008741842E-3</c:v>
                </c:pt>
                <c:pt idx="5196">
                  <c:v>-2.7823764278980521E-5</c:v>
                </c:pt>
                <c:pt idx="5197">
                  <c:v>-3.8750553779823473E-3</c:v>
                </c:pt>
                <c:pt idx="5198">
                  <c:v>2.5525340422814882E-3</c:v>
                </c:pt>
                <c:pt idx="5199">
                  <c:v>1.0579763140522239E-2</c:v>
                </c:pt>
                <c:pt idx="5200">
                  <c:v>0</c:v>
                </c:pt>
                <c:pt idx="5201">
                  <c:v>8.3525129475006104E-3</c:v>
                </c:pt>
                <c:pt idx="5202">
                  <c:v>2.2187868588589214E-3</c:v>
                </c:pt>
                <c:pt idx="5203">
                  <c:v>-1.3989690857503013E-3</c:v>
                </c:pt>
                <c:pt idx="5204">
                  <c:v>-2.0489144240127844E-4</c:v>
                </c:pt>
                <c:pt idx="5205">
                  <c:v>-2.9619517165607933E-3</c:v>
                </c:pt>
                <c:pt idx="5206">
                  <c:v>8.9818819131336925E-3</c:v>
                </c:pt>
                <c:pt idx="5207">
                  <c:v>1.3976432314963883E-3</c:v>
                </c:pt>
                <c:pt idx="5208">
                  <c:v>6.5145929700622125E-3</c:v>
                </c:pt>
                <c:pt idx="5209">
                  <c:v>3.2683064176697524E-3</c:v>
                </c:pt>
                <c:pt idx="5210">
                  <c:v>3.9266452216182475E-3</c:v>
                </c:pt>
                <c:pt idx="5211">
                  <c:v>3.2782427014181022E-3</c:v>
                </c:pt>
                <c:pt idx="5212">
                  <c:v>-5.3468557617148381E-3</c:v>
                </c:pt>
                <c:pt idx="5213">
                  <c:v>-8.3803475709156303E-4</c:v>
                </c:pt>
                <c:pt idx="5214">
                  <c:v>-8.2568843929678032E-3</c:v>
                </c:pt>
                <c:pt idx="5215">
                  <c:v>-3.6585406661331903E-3</c:v>
                </c:pt>
                <c:pt idx="5216">
                  <c:v>-7.7407267925742743E-4</c:v>
                </c:pt>
                <c:pt idx="5217">
                  <c:v>-5.8588861340168183E-3</c:v>
                </c:pt>
                <c:pt idx="5218">
                  <c:v>-6.4365327964783121E-3</c:v>
                </c:pt>
                <c:pt idx="5219">
                  <c:v>0</c:v>
                </c:pt>
                <c:pt idx="5220">
                  <c:v>0</c:v>
                </c:pt>
                <c:pt idx="5221">
                  <c:v>8.7984003586204381E-4</c:v>
                </c:pt>
                <c:pt idx="5222">
                  <c:v>3.9291973078008288E-3</c:v>
                </c:pt>
                <c:pt idx="5223">
                  <c:v>6.9428146875429499E-3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-5.8210635439238717E-3</c:v>
                </c:pt>
                <c:pt idx="5228">
                  <c:v>-3.3141635374440543E-3</c:v>
                </c:pt>
                <c:pt idx="5229">
                  <c:v>-5.7780567693495894E-3</c:v>
                </c:pt>
                <c:pt idx="5230">
                  <c:v>-1.2418160886321563E-4</c:v>
                </c:pt>
                <c:pt idx="5231">
                  <c:v>-5.5903173207819167E-3</c:v>
                </c:pt>
                <c:pt idx="5232">
                  <c:v>-5.5310452727046246E-3</c:v>
                </c:pt>
                <c:pt idx="5233">
                  <c:v>-5.8775542321323647E-3</c:v>
                </c:pt>
                <c:pt idx="5234">
                  <c:v>-4.9456467697808794E-3</c:v>
                </c:pt>
                <c:pt idx="5235">
                  <c:v>-3.5537066913357367E-3</c:v>
                </c:pt>
                <c:pt idx="5236">
                  <c:v>7.7850477581082803E-5</c:v>
                </c:pt>
                <c:pt idx="5237">
                  <c:v>4.5613494796190287E-3</c:v>
                </c:pt>
                <c:pt idx="5238">
                  <c:v>6.8592237984348402E-3</c:v>
                </c:pt>
                <c:pt idx="5239">
                  <c:v>1.2516215024896587E-3</c:v>
                </c:pt>
                <c:pt idx="5240">
                  <c:v>4.6709836109854368E-3</c:v>
                </c:pt>
                <c:pt idx="5241">
                  <c:v>8.9324020882146742E-3</c:v>
                </c:pt>
                <c:pt idx="5242">
                  <c:v>2.7742324121665758E-3</c:v>
                </c:pt>
                <c:pt idx="5243">
                  <c:v>4.4994760227842967E-3</c:v>
                </c:pt>
                <c:pt idx="5244">
                  <c:v>2.1055949588378088E-3</c:v>
                </c:pt>
                <c:pt idx="5245">
                  <c:v>9.8291510476559551E-4</c:v>
                </c:pt>
                <c:pt idx="5246">
                  <c:v>-3.0679796255174232E-3</c:v>
                </c:pt>
                <c:pt idx="5247">
                  <c:v>-1.1777596540812193E-3</c:v>
                </c:pt>
                <c:pt idx="5248">
                  <c:v>-5.1931753795315255E-3</c:v>
                </c:pt>
                <c:pt idx="5249">
                  <c:v>-3.5130620830061814E-4</c:v>
                </c:pt>
                <c:pt idx="5250">
                  <c:v>-8.1073485901120255E-3</c:v>
                </c:pt>
                <c:pt idx="5251">
                  <c:v>-5.097184611396609E-3</c:v>
                </c:pt>
                <c:pt idx="5252">
                  <c:v>-2.8873769068023937E-3</c:v>
                </c:pt>
                <c:pt idx="5253">
                  <c:v>-2.2359221626007445E-3</c:v>
                </c:pt>
                <c:pt idx="5254">
                  <c:v>4.5017841592265321E-3</c:v>
                </c:pt>
                <c:pt idx="5255">
                  <c:v>-1.9088578872868949E-3</c:v>
                </c:pt>
                <c:pt idx="5256">
                  <c:v>2.1044323179503933E-3</c:v>
                </c:pt>
                <c:pt idx="5257">
                  <c:v>1.1168350060096893E-3</c:v>
                </c:pt>
                <c:pt idx="5258">
                  <c:v>-1.1860451338965345E-4</c:v>
                </c:pt>
                <c:pt idx="5259">
                  <c:v>2.529503496714229E-3</c:v>
                </c:pt>
                <c:pt idx="5260">
                  <c:v>5.8358971668948682E-3</c:v>
                </c:pt>
                <c:pt idx="5261">
                  <c:v>0</c:v>
                </c:pt>
                <c:pt idx="5262">
                  <c:v>1.3224378412977567E-2</c:v>
                </c:pt>
                <c:pt idx="5263">
                  <c:v>0</c:v>
                </c:pt>
                <c:pt idx="5264">
                  <c:v>1.0473931538613262E-2</c:v>
                </c:pt>
                <c:pt idx="5265">
                  <c:v>-4.9244332621956426E-3</c:v>
                </c:pt>
                <c:pt idx="5266">
                  <c:v>-6.1114940245267588E-5</c:v>
                </c:pt>
                <c:pt idx="5267">
                  <c:v>-2.4476654024840785E-3</c:v>
                </c:pt>
                <c:pt idx="5268">
                  <c:v>-3.7647616811663652E-3</c:v>
                </c:pt>
                <c:pt idx="5269">
                  <c:v>-2.2437638960002295E-3</c:v>
                </c:pt>
                <c:pt idx="5270">
                  <c:v>-1.9125379854186754E-3</c:v>
                </c:pt>
                <c:pt idx="5271">
                  <c:v>-4.5982849893828892E-4</c:v>
                </c:pt>
                <c:pt idx="5272">
                  <c:v>0</c:v>
                </c:pt>
                <c:pt idx="5273">
                  <c:v>-8.6532523770532668E-4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1.4833070515296894E-2</c:v>
                </c:pt>
                <c:pt idx="5280">
                  <c:v>8.1039796820939931E-3</c:v>
                </c:pt>
                <c:pt idx="5281">
                  <c:v>-2.6289529256074968E-3</c:v>
                </c:pt>
                <c:pt idx="5282">
                  <c:v>3.2532376196941866E-3</c:v>
                </c:pt>
                <c:pt idx="5283">
                  <c:v>5.3608306811070532E-3</c:v>
                </c:pt>
                <c:pt idx="5284">
                  <c:v>-6.2940454721430693E-3</c:v>
                </c:pt>
                <c:pt idx="5285">
                  <c:v>6.7168865887754215E-6</c:v>
                </c:pt>
                <c:pt idx="5286">
                  <c:v>4.9046967564641093E-3</c:v>
                </c:pt>
                <c:pt idx="5287">
                  <c:v>-6.2018925090807538E-3</c:v>
                </c:pt>
                <c:pt idx="5288">
                  <c:v>-5.5505303537747618E-3</c:v>
                </c:pt>
                <c:pt idx="5289">
                  <c:v>-3.9438426962007415E-3</c:v>
                </c:pt>
                <c:pt idx="5290">
                  <c:v>-3.1213579777487912E-3</c:v>
                </c:pt>
                <c:pt idx="5291">
                  <c:v>-6.8109915782587332E-6</c:v>
                </c:pt>
                <c:pt idx="5292">
                  <c:v>-4.5327713130621739E-3</c:v>
                </c:pt>
                <c:pt idx="5293">
                  <c:v>-3.7358364586806106E-3</c:v>
                </c:pt>
                <c:pt idx="5294">
                  <c:v>-2.5373481492333471E-3</c:v>
                </c:pt>
                <c:pt idx="5295">
                  <c:v>-8.0587119377021406E-4</c:v>
                </c:pt>
                <c:pt idx="5296">
                  <c:v>-1.7931533950382864E-3</c:v>
                </c:pt>
                <c:pt idx="5297">
                  <c:v>-1.3193297509164568E-3</c:v>
                </c:pt>
                <c:pt idx="5298">
                  <c:v>-4.4246870601522855E-4</c:v>
                </c:pt>
                <c:pt idx="5299">
                  <c:v>-5.7411834639951333E-4</c:v>
                </c:pt>
                <c:pt idx="5300">
                  <c:v>0</c:v>
                </c:pt>
                <c:pt idx="5301">
                  <c:v>-1.1422994689460344E-3</c:v>
                </c:pt>
                <c:pt idx="5302">
                  <c:v>-3.0483369479726168E-4</c:v>
                </c:pt>
                <c:pt idx="5303">
                  <c:v>-1.2410777474493777E-3</c:v>
                </c:pt>
                <c:pt idx="5304">
                  <c:v>3.269244336960042E-3</c:v>
                </c:pt>
                <c:pt idx="5305">
                  <c:v>1.3830015282498657E-5</c:v>
                </c:pt>
                <c:pt idx="5306">
                  <c:v>1.0462728161609709E-2</c:v>
                </c:pt>
                <c:pt idx="5307">
                  <c:v>-5.0216543863038808E-3</c:v>
                </c:pt>
                <c:pt idx="5308">
                  <c:v>4.1727637121453717E-3</c:v>
                </c:pt>
                <c:pt idx="5309">
                  <c:v>-1.0201781877933171E-2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-8.9987823106530817E-4</c:v>
                </c:pt>
                <c:pt idx="5314">
                  <c:v>-9.6958280313198274E-5</c:v>
                </c:pt>
                <c:pt idx="5315">
                  <c:v>-1.2751833071140051E-3</c:v>
                </c:pt>
                <c:pt idx="5316">
                  <c:v>-4.7337613290770143E-3</c:v>
                </c:pt>
                <c:pt idx="5317">
                  <c:v>-1.4293934485266296E-3</c:v>
                </c:pt>
                <c:pt idx="5318">
                  <c:v>-1.1862685935349975E-4</c:v>
                </c:pt>
                <c:pt idx="5319">
                  <c:v>-8.8665795126327627E-4</c:v>
                </c:pt>
                <c:pt idx="5320">
                  <c:v>1.3838195140057182E-2</c:v>
                </c:pt>
                <c:pt idx="5321">
                  <c:v>9.5706635505801404E-4</c:v>
                </c:pt>
                <c:pt idx="5322">
                  <c:v>-1.5427744066829471E-3</c:v>
                </c:pt>
                <c:pt idx="5323">
                  <c:v>-2.4153600965955251E-3</c:v>
                </c:pt>
                <c:pt idx="5324">
                  <c:v>-4.0082376730466704E-4</c:v>
                </c:pt>
                <c:pt idx="5325">
                  <c:v>0</c:v>
                </c:pt>
                <c:pt idx="5326">
                  <c:v>1.6230350167119121E-3</c:v>
                </c:pt>
                <c:pt idx="5327">
                  <c:v>-2.9025991712242497E-3</c:v>
                </c:pt>
                <c:pt idx="5328">
                  <c:v>-6.7156147484274118E-4</c:v>
                </c:pt>
                <c:pt idx="5329">
                  <c:v>2.9805044659978316E-3</c:v>
                </c:pt>
                <c:pt idx="5330">
                  <c:v>-3.7984868666486143E-4</c:v>
                </c:pt>
                <c:pt idx="5331">
                  <c:v>-1.4862490163229992E-3</c:v>
                </c:pt>
                <c:pt idx="5332">
                  <c:v>-4.1508415837193316E-5</c:v>
                </c:pt>
                <c:pt idx="5333">
                  <c:v>2.9221304664304171E-3</c:v>
                </c:pt>
                <c:pt idx="5334">
                  <c:v>0</c:v>
                </c:pt>
                <c:pt idx="5335">
                  <c:v>-2.0922893333767084E-3</c:v>
                </c:pt>
                <c:pt idx="5336">
                  <c:v>2.0026109682221445E-3</c:v>
                </c:pt>
                <c:pt idx="5337">
                  <c:v>2.8175727596550224E-3</c:v>
                </c:pt>
                <c:pt idx="5338">
                  <c:v>5.6593246689013565E-3</c:v>
                </c:pt>
                <c:pt idx="5339">
                  <c:v>6.840389765493942E-6</c:v>
                </c:pt>
                <c:pt idx="5340">
                  <c:v>-3.0102142268369436E-4</c:v>
                </c:pt>
                <c:pt idx="5341">
                  <c:v>-1.0067822205594162E-2</c:v>
                </c:pt>
                <c:pt idx="5342">
                  <c:v>-2.7647030365060836E-5</c:v>
                </c:pt>
                <c:pt idx="5343">
                  <c:v>-3.7324457583519364E-3</c:v>
                </c:pt>
                <c:pt idx="5344">
                  <c:v>-2.0813314972296971E-5</c:v>
                </c:pt>
                <c:pt idx="5345">
                  <c:v>-4.8404353526951861E-3</c:v>
                </c:pt>
                <c:pt idx="5346">
                  <c:v>-1.3673498568995011E-3</c:v>
                </c:pt>
                <c:pt idx="5347">
                  <c:v>-3.3565291468929913E-3</c:v>
                </c:pt>
                <c:pt idx="5348">
                  <c:v>-6.2887765009410302E-3</c:v>
                </c:pt>
                <c:pt idx="5349">
                  <c:v>-1.1278566506165699E-4</c:v>
                </c:pt>
                <c:pt idx="5350">
                  <c:v>-8.0404719513372507E-3</c:v>
                </c:pt>
                <c:pt idx="5351">
                  <c:v>-1.4222932605733203E-3</c:v>
                </c:pt>
                <c:pt idx="5352">
                  <c:v>5.6133874826819778E-3</c:v>
                </c:pt>
                <c:pt idx="5353">
                  <c:v>1.910523807753009E-4</c:v>
                </c:pt>
                <c:pt idx="5354">
                  <c:v>2.5650551983331113E-3</c:v>
                </c:pt>
                <c:pt idx="5355">
                  <c:v>4.0218024567071291E-4</c:v>
                </c:pt>
                <c:pt idx="5356">
                  <c:v>3.9496941230157427E-3</c:v>
                </c:pt>
                <c:pt idx="5357">
                  <c:v>3.0209676459297662E-4</c:v>
                </c:pt>
                <c:pt idx="5358">
                  <c:v>1.1723948030523247E-3</c:v>
                </c:pt>
                <c:pt idx="5359">
                  <c:v>4.3491070986730583E-4</c:v>
                </c:pt>
                <c:pt idx="5360">
                  <c:v>2.1087373259670492E-3</c:v>
                </c:pt>
                <c:pt idx="5361">
                  <c:v>1.5873740689241475E-3</c:v>
                </c:pt>
                <c:pt idx="5362">
                  <c:v>2.8119207606830394E-3</c:v>
                </c:pt>
                <c:pt idx="5363">
                  <c:v>4.4077742616342713E-3</c:v>
                </c:pt>
                <c:pt idx="5364">
                  <c:v>1.0400128512319067E-3</c:v>
                </c:pt>
                <c:pt idx="5365">
                  <c:v>-2.9912194336155257E-3</c:v>
                </c:pt>
                <c:pt idx="5366">
                  <c:v>-2.0873493381412833E-3</c:v>
                </c:pt>
                <c:pt idx="5367">
                  <c:v>-4.1598384885324679E-3</c:v>
                </c:pt>
                <c:pt idx="5368">
                  <c:v>9.8568665244803131E-4</c:v>
                </c:pt>
                <c:pt idx="5369">
                  <c:v>7.1244476328254558E-4</c:v>
                </c:pt>
                <c:pt idx="5370">
                  <c:v>1.2908854823557667E-3</c:v>
                </c:pt>
                <c:pt idx="5371">
                  <c:v>1.0281333194433586E-2</c:v>
                </c:pt>
                <c:pt idx="5372">
                  <c:v>1.0545564757251359E-2</c:v>
                </c:pt>
                <c:pt idx="5373">
                  <c:v>7.2674639562779874E-3</c:v>
                </c:pt>
                <c:pt idx="5374">
                  <c:v>0</c:v>
                </c:pt>
                <c:pt idx="5375">
                  <c:v>4.0327819238587578E-3</c:v>
                </c:pt>
                <c:pt idx="5376">
                  <c:v>0</c:v>
                </c:pt>
                <c:pt idx="5377">
                  <c:v>-9.669319336801166E-3</c:v>
                </c:pt>
                <c:pt idx="5378">
                  <c:v>-5.6616310084879719E-3</c:v>
                </c:pt>
                <c:pt idx="5379">
                  <c:v>5.7583154405859999E-4</c:v>
                </c:pt>
                <c:pt idx="5380">
                  <c:v>2.3478768670323821E-3</c:v>
                </c:pt>
                <c:pt idx="5381">
                  <c:v>2.8265578531508234E-3</c:v>
                </c:pt>
                <c:pt idx="5382">
                  <c:v>2.1180893361391088E-3</c:v>
                </c:pt>
                <c:pt idx="5383">
                  <c:v>-1.6075620166166094E-2</c:v>
                </c:pt>
                <c:pt idx="5384">
                  <c:v>-1.0312808564446833E-2</c:v>
                </c:pt>
                <c:pt idx="5385">
                  <c:v>1.472810856507697E-3</c:v>
                </c:pt>
                <c:pt idx="5386">
                  <c:v>-1.9040549317479626E-2</c:v>
                </c:pt>
                <c:pt idx="5387">
                  <c:v>0</c:v>
                </c:pt>
                <c:pt idx="5388">
                  <c:v>-1.69342465470631E-2</c:v>
                </c:pt>
                <c:pt idx="5389">
                  <c:v>-9.7215116730015212E-3</c:v>
                </c:pt>
                <c:pt idx="5390">
                  <c:v>-5.8800654175805538E-3</c:v>
                </c:pt>
                <c:pt idx="5391">
                  <c:v>4.4055451840379879E-4</c:v>
                </c:pt>
                <c:pt idx="5392">
                  <c:v>1.9581174599593797E-3</c:v>
                </c:pt>
                <c:pt idx="5393">
                  <c:v>4.1747608604818052E-3</c:v>
                </c:pt>
                <c:pt idx="5394">
                  <c:v>2.9578276447343294E-3</c:v>
                </c:pt>
                <c:pt idx="5395">
                  <c:v>4.514549281976271E-3</c:v>
                </c:pt>
                <c:pt idx="5396">
                  <c:v>7.2417326569309878E-6</c:v>
                </c:pt>
                <c:pt idx="5397">
                  <c:v>8.6896701600631856E-5</c:v>
                </c:pt>
                <c:pt idx="5398">
                  <c:v>0</c:v>
                </c:pt>
                <c:pt idx="5399">
                  <c:v>0</c:v>
                </c:pt>
                <c:pt idx="5400">
                  <c:v>-5.1762617889701172E-3</c:v>
                </c:pt>
                <c:pt idx="5401">
                  <c:v>-4.7642936577809575E-3</c:v>
                </c:pt>
                <c:pt idx="5402">
                  <c:v>-3.487259664208322E-3</c:v>
                </c:pt>
                <c:pt idx="5403">
                  <c:v>1.979559864581927E-3</c:v>
                </c:pt>
                <c:pt idx="5404">
                  <c:v>8.1268376799146298E-4</c:v>
                </c:pt>
                <c:pt idx="5405">
                  <c:v>1.3614453998179479E-2</c:v>
                </c:pt>
                <c:pt idx="5406">
                  <c:v>-3.2902973232039551E-3</c:v>
                </c:pt>
                <c:pt idx="5407">
                  <c:v>-4.0136066333867054E-3</c:v>
                </c:pt>
                <c:pt idx="5408">
                  <c:v>-4.1101039473603407E-3</c:v>
                </c:pt>
                <c:pt idx="5409">
                  <c:v>2.4360370304479721E-3</c:v>
                </c:pt>
                <c:pt idx="5410">
                  <c:v>6.9616881711035529E-3</c:v>
                </c:pt>
                <c:pt idx="5411">
                  <c:v>7.6460850510373752E-3</c:v>
                </c:pt>
                <c:pt idx="5412">
                  <c:v>2.1536793818408571E-5</c:v>
                </c:pt>
                <c:pt idx="5413">
                  <c:v>9.6092415864882826E-3</c:v>
                </c:pt>
                <c:pt idx="5414">
                  <c:v>4.0941933208171665E-3</c:v>
                </c:pt>
                <c:pt idx="5415">
                  <c:v>-1.8853620730005156E-3</c:v>
                </c:pt>
                <c:pt idx="5416">
                  <c:v>4.8832714397413672E-3</c:v>
                </c:pt>
                <c:pt idx="5417">
                  <c:v>1.9114193695755808E-3</c:v>
                </c:pt>
                <c:pt idx="5418">
                  <c:v>3.9101834015379516E-3</c:v>
                </c:pt>
                <c:pt idx="5419">
                  <c:v>-2.1923207319187758E-3</c:v>
                </c:pt>
                <c:pt idx="5420">
                  <c:v>4.5713000518266553E-4</c:v>
                </c:pt>
                <c:pt idx="5421">
                  <c:v>1.7281717298210906E-3</c:v>
                </c:pt>
                <c:pt idx="5422">
                  <c:v>5.0758864867029661E-3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1.0351627797722357E-2</c:v>
                </c:pt>
                <c:pt idx="5429">
                  <c:v>8.9449111906562979E-3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1.0080201489650636E-2</c:v>
                </c:pt>
                <c:pt idx="5436">
                  <c:v>6.4687519618542959E-3</c:v>
                </c:pt>
                <c:pt idx="5437">
                  <c:v>4.7521674112174367E-3</c:v>
                </c:pt>
                <c:pt idx="5438">
                  <c:v>3.1400142964230632E-3</c:v>
                </c:pt>
                <c:pt idx="5439">
                  <c:v>-3.160131445287239E-3</c:v>
                </c:pt>
                <c:pt idx="5440">
                  <c:v>-6.3638780014028907E-3</c:v>
                </c:pt>
                <c:pt idx="5441">
                  <c:v>-1.0798334367403961E-4</c:v>
                </c:pt>
                <c:pt idx="5442">
                  <c:v>-8.9806314760251089E-4</c:v>
                </c:pt>
                <c:pt idx="5443">
                  <c:v>6.7553646039263612E-6</c:v>
                </c:pt>
                <c:pt idx="5444">
                  <c:v>3.6345163592568569E-3</c:v>
                </c:pt>
                <c:pt idx="5445">
                  <c:v>-5.9248887450226006E-4</c:v>
                </c:pt>
                <c:pt idx="5446">
                  <c:v>2.9186498099268744E-3</c:v>
                </c:pt>
                <c:pt idx="5447">
                  <c:v>2.2157688976557632E-4</c:v>
                </c:pt>
                <c:pt idx="5448">
                  <c:v>-4.5487962911456249E-3</c:v>
                </c:pt>
                <c:pt idx="5449">
                  <c:v>-1.8631658949059906E-3</c:v>
                </c:pt>
                <c:pt idx="5450">
                  <c:v>-1.216981090926358E-3</c:v>
                </c:pt>
                <c:pt idx="5451">
                  <c:v>3.3835951710119868E-3</c:v>
                </c:pt>
                <c:pt idx="5452">
                  <c:v>2.6125849809737114E-3</c:v>
                </c:pt>
                <c:pt idx="5453">
                  <c:v>3.1600994013369817E-4</c:v>
                </c:pt>
                <c:pt idx="5454">
                  <c:v>7.5611055554028975E-3</c:v>
                </c:pt>
                <c:pt idx="5455">
                  <c:v>5.9933992786285048E-3</c:v>
                </c:pt>
                <c:pt idx="5456">
                  <c:v>3.2444343421488687E-3</c:v>
                </c:pt>
                <c:pt idx="5457">
                  <c:v>0</c:v>
                </c:pt>
                <c:pt idx="5458">
                  <c:v>-2.9592969603642163E-3</c:v>
                </c:pt>
                <c:pt idx="5459">
                  <c:v>-1.1214572312248872E-2</c:v>
                </c:pt>
                <c:pt idx="5460">
                  <c:v>-3.257189677685329E-3</c:v>
                </c:pt>
                <c:pt idx="5461">
                  <c:v>4.3714671675998103E-4</c:v>
                </c:pt>
                <c:pt idx="5462">
                  <c:v>-3.6779854329348186E-3</c:v>
                </c:pt>
                <c:pt idx="5463">
                  <c:v>-1.4047032848574503E-3</c:v>
                </c:pt>
                <c:pt idx="5464">
                  <c:v>-1.9008390382761287E-3</c:v>
                </c:pt>
                <c:pt idx="5465">
                  <c:v>-3.561100309731848E-3</c:v>
                </c:pt>
                <c:pt idx="5466">
                  <c:v>-5.7379385058350411E-3</c:v>
                </c:pt>
                <c:pt idx="5467">
                  <c:v>-6.2248260891003306E-3</c:v>
                </c:pt>
                <c:pt idx="5468">
                  <c:v>-3.7204474375631749E-3</c:v>
                </c:pt>
                <c:pt idx="5469">
                  <c:v>2.5988812559684569E-3</c:v>
                </c:pt>
                <c:pt idx="5470">
                  <c:v>3.3197617993219828E-3</c:v>
                </c:pt>
                <c:pt idx="5471">
                  <c:v>5.3584204912959085E-3</c:v>
                </c:pt>
                <c:pt idx="5472">
                  <c:v>5.6963923851524141E-3</c:v>
                </c:pt>
                <c:pt idx="5473">
                  <c:v>5.4276294804361141E-4</c:v>
                </c:pt>
                <c:pt idx="5474">
                  <c:v>-4.0574899942245829E-3</c:v>
                </c:pt>
                <c:pt idx="5475">
                  <c:v>6.5233486033223157E-3</c:v>
                </c:pt>
                <c:pt idx="5476">
                  <c:v>-3.123996645073227E-3</c:v>
                </c:pt>
                <c:pt idx="5477">
                  <c:v>0</c:v>
                </c:pt>
                <c:pt idx="5478">
                  <c:v>-3.2972030863944201E-3</c:v>
                </c:pt>
                <c:pt idx="5479">
                  <c:v>5.3719207605660612E-3</c:v>
                </c:pt>
                <c:pt idx="5480">
                  <c:v>1.6850800001321478E-3</c:v>
                </c:pt>
                <c:pt idx="5481">
                  <c:v>-2.4371762496943066E-3</c:v>
                </c:pt>
                <c:pt idx="5482">
                  <c:v>-2.2868630757859275E-3</c:v>
                </c:pt>
                <c:pt idx="5483">
                  <c:v>1.2356912616166855E-3</c:v>
                </c:pt>
                <c:pt idx="5484">
                  <c:v>-1.1801177825250373E-2</c:v>
                </c:pt>
                <c:pt idx="5485">
                  <c:v>-5.7978362056952211E-3</c:v>
                </c:pt>
                <c:pt idx="5486">
                  <c:v>-8.1265181661948575E-3</c:v>
                </c:pt>
                <c:pt idx="5487">
                  <c:v>4.9655810873933098E-3</c:v>
                </c:pt>
                <c:pt idx="5488">
                  <c:v>3.9892888443068221E-3</c:v>
                </c:pt>
                <c:pt idx="5489">
                  <c:v>4.3238844562274101E-3</c:v>
                </c:pt>
                <c:pt idx="5490">
                  <c:v>-7.5576182545538875E-5</c:v>
                </c:pt>
                <c:pt idx="5491">
                  <c:v>1.1467694293381175E-3</c:v>
                </c:pt>
                <c:pt idx="5492">
                  <c:v>3.9111148204920684E-4</c:v>
                </c:pt>
                <c:pt idx="5493">
                  <c:v>3.3695661722786675E-3</c:v>
                </c:pt>
                <c:pt idx="5494">
                  <c:v>0</c:v>
                </c:pt>
                <c:pt idx="5495">
                  <c:v>-5.4698984663646251E-5</c:v>
                </c:pt>
                <c:pt idx="5496">
                  <c:v>4.2984114324439212E-3</c:v>
                </c:pt>
                <c:pt idx="5497">
                  <c:v>2.0471810810813187E-3</c:v>
                </c:pt>
                <c:pt idx="5498">
                  <c:v>4.3118710873763875E-3</c:v>
                </c:pt>
                <c:pt idx="5499">
                  <c:v>-6.7650988549782359E-6</c:v>
                </c:pt>
                <c:pt idx="5500">
                  <c:v>-2.553708835905907E-3</c:v>
                </c:pt>
                <c:pt idx="5501">
                  <c:v>-9.5677878228706188E-4</c:v>
                </c:pt>
                <c:pt idx="5502">
                  <c:v>0</c:v>
                </c:pt>
                <c:pt idx="5503">
                  <c:v>1.4653309452705907E-3</c:v>
                </c:pt>
                <c:pt idx="5504">
                  <c:v>0</c:v>
                </c:pt>
                <c:pt idx="5505">
                  <c:v>0</c:v>
                </c:pt>
                <c:pt idx="5506">
                  <c:v>-4.2186272905037712E-3</c:v>
                </c:pt>
                <c:pt idx="5507">
                  <c:v>-1.6692617905364378E-3</c:v>
                </c:pt>
                <c:pt idx="5508">
                  <c:v>2.3429901537832198E-3</c:v>
                </c:pt>
                <c:pt idx="5509">
                  <c:v>1.2373883170305098E-3</c:v>
                </c:pt>
                <c:pt idx="5510">
                  <c:v>6.5207204989432084E-4</c:v>
                </c:pt>
                <c:pt idx="5511">
                  <c:v>-4.1428819429768321E-4</c:v>
                </c:pt>
                <c:pt idx="5512">
                  <c:v>-9.0346439796047014E-3</c:v>
                </c:pt>
                <c:pt idx="5513">
                  <c:v>-5.9745178626655314E-3</c:v>
                </c:pt>
                <c:pt idx="5514">
                  <c:v>0</c:v>
                </c:pt>
                <c:pt idx="5515">
                  <c:v>-6.746053211437503E-3</c:v>
                </c:pt>
                <c:pt idx="5516">
                  <c:v>-3.7350459179736292E-3</c:v>
                </c:pt>
                <c:pt idx="5517">
                  <c:v>-2.3580967560425381E-3</c:v>
                </c:pt>
                <c:pt idx="5518">
                  <c:v>-1.8527004030567534E-3</c:v>
                </c:pt>
                <c:pt idx="5519">
                  <c:v>5.5199986636557136E-3</c:v>
                </c:pt>
                <c:pt idx="5520">
                  <c:v>3.1267830752852053E-3</c:v>
                </c:pt>
                <c:pt idx="5521">
                  <c:v>9.700066736661862E-3</c:v>
                </c:pt>
                <c:pt idx="5522">
                  <c:v>0</c:v>
                </c:pt>
                <c:pt idx="5523">
                  <c:v>0</c:v>
                </c:pt>
                <c:pt idx="5524">
                  <c:v>-1.4094628842934297E-3</c:v>
                </c:pt>
                <c:pt idx="5525">
                  <c:v>0</c:v>
                </c:pt>
                <c:pt idx="5526">
                  <c:v>1.6511299958391691E-4</c:v>
                </c:pt>
                <c:pt idx="5527">
                  <c:v>6.3635518620536978E-3</c:v>
                </c:pt>
                <c:pt idx="5528">
                  <c:v>0</c:v>
                </c:pt>
                <c:pt idx="5529">
                  <c:v>8.1420258770242022E-3</c:v>
                </c:pt>
                <c:pt idx="5530">
                  <c:v>8.351977358803853E-3</c:v>
                </c:pt>
                <c:pt idx="5531">
                  <c:v>6.7236608989930825E-6</c:v>
                </c:pt>
                <c:pt idx="5532">
                  <c:v>7.9893008605532723E-3</c:v>
                </c:pt>
                <c:pt idx="5533">
                  <c:v>1.3340181293162016E-5</c:v>
                </c:pt>
                <c:pt idx="5534">
                  <c:v>9.3938545754535877E-3</c:v>
                </c:pt>
                <c:pt idx="5535">
                  <c:v>9.7745908068373397E-4</c:v>
                </c:pt>
                <c:pt idx="5536">
                  <c:v>6.9073768832989043E-3</c:v>
                </c:pt>
                <c:pt idx="5537">
                  <c:v>2.0171464227400622E-3</c:v>
                </c:pt>
                <c:pt idx="5538">
                  <c:v>-7.6117413064566855E-3</c:v>
                </c:pt>
                <c:pt idx="5539">
                  <c:v>5.4372436294994539E-3</c:v>
                </c:pt>
                <c:pt idx="5540">
                  <c:v>-1.233442181322248E-3</c:v>
                </c:pt>
                <c:pt idx="5541">
                  <c:v>-3.0902779540698342E-3</c:v>
                </c:pt>
                <c:pt idx="5542">
                  <c:v>0</c:v>
                </c:pt>
                <c:pt idx="5543">
                  <c:v>-9.2235734707202916E-4</c:v>
                </c:pt>
                <c:pt idx="5544">
                  <c:v>-3.9626244765672974E-3</c:v>
                </c:pt>
                <c:pt idx="5545">
                  <c:v>-3.77909353824419E-3</c:v>
                </c:pt>
                <c:pt idx="5546">
                  <c:v>-3.6000824112316534E-3</c:v>
                </c:pt>
                <c:pt idx="5547">
                  <c:v>-1.2607608259309129E-3</c:v>
                </c:pt>
                <c:pt idx="5548">
                  <c:v>9.7973251753015068E-3</c:v>
                </c:pt>
                <c:pt idx="5549">
                  <c:v>5.0832313733630537E-3</c:v>
                </c:pt>
                <c:pt idx="5550">
                  <c:v>3.9576719145061811E-3</c:v>
                </c:pt>
                <c:pt idx="5551">
                  <c:v>4.1182181239587104E-3</c:v>
                </c:pt>
                <c:pt idx="5552">
                  <c:v>1.7793077127758485E-3</c:v>
                </c:pt>
                <c:pt idx="5553">
                  <c:v>1.242983971960599E-3</c:v>
                </c:pt>
                <c:pt idx="5554">
                  <c:v>-4.9440542250904745E-4</c:v>
                </c:pt>
                <c:pt idx="5555">
                  <c:v>-2.8867383309454857E-3</c:v>
                </c:pt>
                <c:pt idx="5556">
                  <c:v>3.2835830950379528E-3</c:v>
                </c:pt>
                <c:pt idx="5557">
                  <c:v>7.2822323259277518E-4</c:v>
                </c:pt>
                <c:pt idx="5558">
                  <c:v>9.7446899155376003E-4</c:v>
                </c:pt>
                <c:pt idx="5559">
                  <c:v>3.0213070351152705E-3</c:v>
                </c:pt>
                <c:pt idx="5560">
                  <c:v>5.1788315272858451E-5</c:v>
                </c:pt>
                <c:pt idx="5561">
                  <c:v>-3.6186809916373842E-3</c:v>
                </c:pt>
                <c:pt idx="5562">
                  <c:v>-2.9734719437518476E-3</c:v>
                </c:pt>
                <c:pt idx="5563">
                  <c:v>7.0645974562161904E-3</c:v>
                </c:pt>
                <c:pt idx="5564">
                  <c:v>3.036433040976881E-3</c:v>
                </c:pt>
                <c:pt idx="5565">
                  <c:v>-2.2602966089801816E-3</c:v>
                </c:pt>
                <c:pt idx="5566">
                  <c:v>-4.5619571082045124E-3</c:v>
                </c:pt>
                <c:pt idx="5567">
                  <c:v>-2.0284510114942258E-3</c:v>
                </c:pt>
                <c:pt idx="5568">
                  <c:v>-2.8284874728434469E-3</c:v>
                </c:pt>
                <c:pt idx="5569">
                  <c:v>3.3880226828562994E-3</c:v>
                </c:pt>
                <c:pt idx="5570">
                  <c:v>-1.5427330259075434E-3</c:v>
                </c:pt>
                <c:pt idx="5571">
                  <c:v>4.5173213425731239E-3</c:v>
                </c:pt>
                <c:pt idx="5572">
                  <c:v>-7.2010357032891554E-4</c:v>
                </c:pt>
                <c:pt idx="5573">
                  <c:v>3.0973017348256285E-3</c:v>
                </c:pt>
                <c:pt idx="5574">
                  <c:v>6.5969035752058475E-4</c:v>
                </c:pt>
                <c:pt idx="5575">
                  <c:v>6.1402631900814091E-4</c:v>
                </c:pt>
                <c:pt idx="5576">
                  <c:v>1.03975287791669E-3</c:v>
                </c:pt>
                <c:pt idx="5577">
                  <c:v>-3.8155643522879926E-3</c:v>
                </c:pt>
                <c:pt idx="5578">
                  <c:v>-2.2314053484698937E-3</c:v>
                </c:pt>
                <c:pt idx="5579">
                  <c:v>1.4934822514402253E-4</c:v>
                </c:pt>
                <c:pt idx="5580">
                  <c:v>1.0470014810132738E-2</c:v>
                </c:pt>
                <c:pt idx="5581">
                  <c:v>-6.4273550433895511E-4</c:v>
                </c:pt>
                <c:pt idx="5582">
                  <c:v>3.8950629493074811E-3</c:v>
                </c:pt>
                <c:pt idx="5583">
                  <c:v>-1.2175820328043873E-3</c:v>
                </c:pt>
                <c:pt idx="5584">
                  <c:v>2.5680038447734857E-3</c:v>
                </c:pt>
                <c:pt idx="5585">
                  <c:v>-1.5681960322053215E-3</c:v>
                </c:pt>
                <c:pt idx="5586">
                  <c:v>-1.5834909982181339E-3</c:v>
                </c:pt>
                <c:pt idx="5587">
                  <c:v>-3.1101625775049402E-3</c:v>
                </c:pt>
                <c:pt idx="5588">
                  <c:v>1.75547505591794E-3</c:v>
                </c:pt>
                <c:pt idx="5589">
                  <c:v>-4.0483619145827057E-4</c:v>
                </c:pt>
                <c:pt idx="5590">
                  <c:v>3.8809590085781957E-3</c:v>
                </c:pt>
                <c:pt idx="5591">
                  <c:v>-3.4504244643828561E-3</c:v>
                </c:pt>
                <c:pt idx="5592">
                  <c:v>-2.3773496518626525E-4</c:v>
                </c:pt>
                <c:pt idx="5593">
                  <c:v>-5.0765781639148869E-3</c:v>
                </c:pt>
                <c:pt idx="5594">
                  <c:v>0</c:v>
                </c:pt>
                <c:pt idx="5595">
                  <c:v>-6.4211814352569353E-3</c:v>
                </c:pt>
                <c:pt idx="5596">
                  <c:v>0</c:v>
                </c:pt>
                <c:pt idx="5597">
                  <c:v>8.0023216697286629E-3</c:v>
                </c:pt>
                <c:pt idx="5598">
                  <c:v>-2.6991266830512848E-3</c:v>
                </c:pt>
                <c:pt idx="5599">
                  <c:v>2.8667745198195493E-3</c:v>
                </c:pt>
                <c:pt idx="5600">
                  <c:v>3.8288951039316208E-3</c:v>
                </c:pt>
                <c:pt idx="5601">
                  <c:v>-1.2845710175237189E-5</c:v>
                </c:pt>
                <c:pt idx="5602">
                  <c:v>5.406284185986124E-3</c:v>
                </c:pt>
                <c:pt idx="5603">
                  <c:v>0</c:v>
                </c:pt>
                <c:pt idx="5604">
                  <c:v>-3.1800191237797348E-3</c:v>
                </c:pt>
                <c:pt idx="5605">
                  <c:v>5.1010408553514965E-3</c:v>
                </c:pt>
                <c:pt idx="5606">
                  <c:v>0</c:v>
                </c:pt>
                <c:pt idx="5607">
                  <c:v>-1.6782970823307839E-3</c:v>
                </c:pt>
                <c:pt idx="5608">
                  <c:v>-3.2112818978475392E-3</c:v>
                </c:pt>
                <c:pt idx="5609">
                  <c:v>-3.041661525207841E-3</c:v>
                </c:pt>
                <c:pt idx="5610">
                  <c:v>-2.0393662518281863E-3</c:v>
                </c:pt>
                <c:pt idx="5611">
                  <c:v>7.2763059324277421E-3</c:v>
                </c:pt>
                <c:pt idx="5612">
                  <c:v>-1.5931771892132725E-3</c:v>
                </c:pt>
                <c:pt idx="5613">
                  <c:v>-4.2911995842109059E-4</c:v>
                </c:pt>
                <c:pt idx="5614">
                  <c:v>-5.3828150088882599E-3</c:v>
                </c:pt>
                <c:pt idx="5615">
                  <c:v>-2.8056479613765934E-3</c:v>
                </c:pt>
                <c:pt idx="5616">
                  <c:v>-3.7596340305498526E-3</c:v>
                </c:pt>
                <c:pt idx="5617">
                  <c:v>-1.154667123624809E-3</c:v>
                </c:pt>
                <c:pt idx="5618">
                  <c:v>7.3463172159246685E-3</c:v>
                </c:pt>
                <c:pt idx="5619">
                  <c:v>4.0894592813535318E-3</c:v>
                </c:pt>
                <c:pt idx="5620">
                  <c:v>3.3503873391798481E-3</c:v>
                </c:pt>
                <c:pt idx="5621">
                  <c:v>5.5624288148635459E-4</c:v>
                </c:pt>
                <c:pt idx="5622">
                  <c:v>2.821200433793004E-3</c:v>
                </c:pt>
                <c:pt idx="5623">
                  <c:v>-5.733715094851724E-3</c:v>
                </c:pt>
                <c:pt idx="5624">
                  <c:v>2.1452021354003907E-3</c:v>
                </c:pt>
                <c:pt idx="5625">
                  <c:v>-2.4850143443400749E-3</c:v>
                </c:pt>
                <c:pt idx="5626">
                  <c:v>-3.5267513709492495E-3</c:v>
                </c:pt>
                <c:pt idx="5627">
                  <c:v>-2.9646264696610563E-3</c:v>
                </c:pt>
                <c:pt idx="5628">
                  <c:v>-2.1645659452475372E-3</c:v>
                </c:pt>
                <c:pt idx="5629">
                  <c:v>8.7585407721614446E-3</c:v>
                </c:pt>
                <c:pt idx="5630">
                  <c:v>1.0958483827431696E-3</c:v>
                </c:pt>
                <c:pt idx="5631">
                  <c:v>7.4269949056044132E-4</c:v>
                </c:pt>
                <c:pt idx="5632">
                  <c:v>-2.6724532284734159E-3</c:v>
                </c:pt>
                <c:pt idx="5633">
                  <c:v>5.8036462781573608E-3</c:v>
                </c:pt>
                <c:pt idx="5634">
                  <c:v>-8.6169759748111973E-4</c:v>
                </c:pt>
                <c:pt idx="5635">
                  <c:v>3.098642520636232E-3</c:v>
                </c:pt>
                <c:pt idx="5636">
                  <c:v>-9.6171919482054683E-4</c:v>
                </c:pt>
                <c:pt idx="5637">
                  <c:v>2.5392273140856219E-3</c:v>
                </c:pt>
                <c:pt idx="5638">
                  <c:v>-2.736780837394104E-3</c:v>
                </c:pt>
                <c:pt idx="5639">
                  <c:v>0</c:v>
                </c:pt>
                <c:pt idx="5640">
                  <c:v>1.2408042219901508E-2</c:v>
                </c:pt>
                <c:pt idx="5641">
                  <c:v>-4.966265543420818E-3</c:v>
                </c:pt>
                <c:pt idx="5642">
                  <c:v>1.1366367704444182E-2</c:v>
                </c:pt>
                <c:pt idx="5643">
                  <c:v>-5.4311829962567382E-3</c:v>
                </c:pt>
                <c:pt idx="5644">
                  <c:v>5.2810619608902286E-3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1.877067136479903E-2</c:v>
                </c:pt>
                <c:pt idx="5662">
                  <c:v>3.6834447579482069E-5</c:v>
                </c:pt>
                <c:pt idx="5663">
                  <c:v>1.4002697666787498E-2</c:v>
                </c:pt>
                <c:pt idx="5664">
                  <c:v>7.8989352245344632E-3</c:v>
                </c:pt>
                <c:pt idx="5665">
                  <c:v>-1.959865480822962E-3</c:v>
                </c:pt>
                <c:pt idx="5666">
                  <c:v>-4.771407204629069E-3</c:v>
                </c:pt>
                <c:pt idx="5667">
                  <c:v>-1.5248886518715934E-3</c:v>
                </c:pt>
                <c:pt idx="5668">
                  <c:v>-1.7880472322896928E-3</c:v>
                </c:pt>
                <c:pt idx="5669">
                  <c:v>0</c:v>
                </c:pt>
                <c:pt idx="5670">
                  <c:v>2.4781658511111187E-3</c:v>
                </c:pt>
                <c:pt idx="5671">
                  <c:v>4.7994731218812267E-3</c:v>
                </c:pt>
                <c:pt idx="5672">
                  <c:v>2.2679498018982874E-3</c:v>
                </c:pt>
                <c:pt idx="5673">
                  <c:v>5.4666639993884215E-4</c:v>
                </c:pt>
                <c:pt idx="5674">
                  <c:v>2.1776894511416111E-3</c:v>
                </c:pt>
                <c:pt idx="5675">
                  <c:v>3.2009217258415694E-3</c:v>
                </c:pt>
                <c:pt idx="5676">
                  <c:v>2.7201973405314864E-3</c:v>
                </c:pt>
                <c:pt idx="5677">
                  <c:v>2.6831119949656209E-3</c:v>
                </c:pt>
                <c:pt idx="5678">
                  <c:v>5.1083106135192862E-3</c:v>
                </c:pt>
                <c:pt idx="5679">
                  <c:v>5.1999621937082689E-3</c:v>
                </c:pt>
                <c:pt idx="5680">
                  <c:v>5.3660939657392184E-3</c:v>
                </c:pt>
                <c:pt idx="5681">
                  <c:v>4.0159524429246056E-3</c:v>
                </c:pt>
                <c:pt idx="5682">
                  <c:v>0</c:v>
                </c:pt>
                <c:pt idx="5683">
                  <c:v>3.2220944718289088E-3</c:v>
                </c:pt>
                <c:pt idx="5684">
                  <c:v>7.0072992222020014E-3</c:v>
                </c:pt>
                <c:pt idx="5685">
                  <c:v>6.3425617628174336E-5</c:v>
                </c:pt>
                <c:pt idx="5686">
                  <c:v>5.7148269186748047E-3</c:v>
                </c:pt>
                <c:pt idx="5687">
                  <c:v>0</c:v>
                </c:pt>
                <c:pt idx="5688">
                  <c:v>0</c:v>
                </c:pt>
                <c:pt idx="5689">
                  <c:v>-9.8654973730456222E-4</c:v>
                </c:pt>
                <c:pt idx="5690">
                  <c:v>-9.2994429269569641E-3</c:v>
                </c:pt>
                <c:pt idx="5691">
                  <c:v>-2.4240749066934946E-3</c:v>
                </c:pt>
                <c:pt idx="5692">
                  <c:v>-2.1331698436556344E-3</c:v>
                </c:pt>
                <c:pt idx="5693">
                  <c:v>-2.0910822122030509E-3</c:v>
                </c:pt>
                <c:pt idx="5694">
                  <c:v>2.1841763711936617E-3</c:v>
                </c:pt>
                <c:pt idx="5695">
                  <c:v>8.0839102610221424E-4</c:v>
                </c:pt>
                <c:pt idx="5696">
                  <c:v>2.9604540084064469E-3</c:v>
                </c:pt>
                <c:pt idx="5697">
                  <c:v>1.5116723071652714E-3</c:v>
                </c:pt>
                <c:pt idx="5698">
                  <c:v>4.6538567741837697E-3</c:v>
                </c:pt>
                <c:pt idx="5699">
                  <c:v>3.6685261254042227E-3</c:v>
                </c:pt>
                <c:pt idx="5700">
                  <c:v>6.0996733030386436E-3</c:v>
                </c:pt>
                <c:pt idx="5701">
                  <c:v>4.5589799931783177E-3</c:v>
                </c:pt>
                <c:pt idx="5702">
                  <c:v>4.820897207324479E-3</c:v>
                </c:pt>
                <c:pt idx="5703">
                  <c:v>9.4606701473525078E-3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-9.3872053496726754E-3</c:v>
                </c:pt>
                <c:pt idx="5709">
                  <c:v>-4.6956287866607715E-3</c:v>
                </c:pt>
                <c:pt idx="5710">
                  <c:v>4.7973403666118986E-3</c:v>
                </c:pt>
                <c:pt idx="5711">
                  <c:v>9.0929377864129351E-4</c:v>
                </c:pt>
                <c:pt idx="5712">
                  <c:v>-3.7271374479468269E-3</c:v>
                </c:pt>
                <c:pt idx="5713">
                  <c:v>-3.3885157874110733E-3</c:v>
                </c:pt>
                <c:pt idx="5714">
                  <c:v>0</c:v>
                </c:pt>
                <c:pt idx="5715">
                  <c:v>-4.4502892625115408E-3</c:v>
                </c:pt>
                <c:pt idx="5716">
                  <c:v>-5.7109081200981504E-6</c:v>
                </c:pt>
                <c:pt idx="5717">
                  <c:v>-4.9866277635481435E-3</c:v>
                </c:pt>
                <c:pt idx="5718">
                  <c:v>-4.9539374565330634E-3</c:v>
                </c:pt>
                <c:pt idx="5719">
                  <c:v>-3.9125647704062079E-3</c:v>
                </c:pt>
                <c:pt idx="5720">
                  <c:v>-2.5569159335482039E-3</c:v>
                </c:pt>
                <c:pt idx="5721">
                  <c:v>3.6218171257061671E-3</c:v>
                </c:pt>
                <c:pt idx="5722">
                  <c:v>-1.4587387971559834E-3</c:v>
                </c:pt>
                <c:pt idx="5723">
                  <c:v>-1.77419120829193E-3</c:v>
                </c:pt>
                <c:pt idx="5724">
                  <c:v>7.256569231258652E-3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-2.3302370196636168E-3</c:v>
                </c:pt>
                <c:pt idx="5729">
                  <c:v>-5.256302629894718E-4</c:v>
                </c:pt>
                <c:pt idx="5730">
                  <c:v>-1.1555416890663011E-5</c:v>
                </c:pt>
                <c:pt idx="5731">
                  <c:v>1.1163606784296596E-2</c:v>
                </c:pt>
                <c:pt idx="5732">
                  <c:v>5.5041619496453862E-3</c:v>
                </c:pt>
                <c:pt idx="5733">
                  <c:v>-5.6269983722735423E-4</c:v>
                </c:pt>
                <c:pt idx="5734">
                  <c:v>-2.6301272726188042E-3</c:v>
                </c:pt>
                <c:pt idx="5735">
                  <c:v>-4.7712058787008505E-3</c:v>
                </c:pt>
                <c:pt idx="5736">
                  <c:v>-3.4366623139048041E-5</c:v>
                </c:pt>
                <c:pt idx="5737">
                  <c:v>-2.1330405624212212E-3</c:v>
                </c:pt>
                <c:pt idx="5738">
                  <c:v>9.4265943299484348E-3</c:v>
                </c:pt>
                <c:pt idx="5739">
                  <c:v>-8.0777286634898756E-4</c:v>
                </c:pt>
                <c:pt idx="5740">
                  <c:v>-7.5147309334678604E-4</c:v>
                </c:pt>
                <c:pt idx="5741">
                  <c:v>2.7332828605403195E-4</c:v>
                </c:pt>
                <c:pt idx="5742">
                  <c:v>-3.9019987327569457E-3</c:v>
                </c:pt>
                <c:pt idx="5743">
                  <c:v>4.1695603090954308E-3</c:v>
                </c:pt>
                <c:pt idx="5744">
                  <c:v>2.5127212561161455E-3</c:v>
                </c:pt>
                <c:pt idx="5745">
                  <c:v>5.085668613848935E-3</c:v>
                </c:pt>
                <c:pt idx="5746">
                  <c:v>-3.9280771824062545E-3</c:v>
                </c:pt>
                <c:pt idx="5747">
                  <c:v>4.5097499880971496E-3</c:v>
                </c:pt>
                <c:pt idx="5748">
                  <c:v>5.1637213487278222E-3</c:v>
                </c:pt>
                <c:pt idx="5749">
                  <c:v>-8.7657198559794476E-4</c:v>
                </c:pt>
                <c:pt idx="5750">
                  <c:v>-3.0064035345568614E-3</c:v>
                </c:pt>
                <c:pt idx="5751">
                  <c:v>7.2360679335796759E-3</c:v>
                </c:pt>
                <c:pt idx="5752">
                  <c:v>0</c:v>
                </c:pt>
                <c:pt idx="5753">
                  <c:v>-5.5978034218913815E-6</c:v>
                </c:pt>
                <c:pt idx="5754">
                  <c:v>-6.1034850553532663E-4</c:v>
                </c:pt>
                <c:pt idx="5755">
                  <c:v>5.6012210662153224E-6</c:v>
                </c:pt>
                <c:pt idx="5756">
                  <c:v>0</c:v>
                </c:pt>
                <c:pt idx="5757">
                  <c:v>6.9214858271004634E-3</c:v>
                </c:pt>
                <c:pt idx="5758">
                  <c:v>-1.7245455726092119E-4</c:v>
                </c:pt>
                <c:pt idx="5759">
                  <c:v>-1.2796937654648794E-4</c:v>
                </c:pt>
                <c:pt idx="5760">
                  <c:v>1.76231091739253E-3</c:v>
                </c:pt>
                <c:pt idx="5761">
                  <c:v>1.6261294219189544E-3</c:v>
                </c:pt>
                <c:pt idx="5762">
                  <c:v>-3.7613140590956749E-3</c:v>
                </c:pt>
                <c:pt idx="5763">
                  <c:v>-3.3174553506589801E-3</c:v>
                </c:pt>
                <c:pt idx="5764">
                  <c:v>-1.5370043742461343E-3</c:v>
                </c:pt>
                <c:pt idx="5765">
                  <c:v>3.8027917423198059E-4</c:v>
                </c:pt>
                <c:pt idx="5766">
                  <c:v>8.1911302676016453E-3</c:v>
                </c:pt>
                <c:pt idx="5767">
                  <c:v>0</c:v>
                </c:pt>
                <c:pt idx="5768">
                  <c:v>0</c:v>
                </c:pt>
                <c:pt idx="5769">
                  <c:v>4.5702603701604384E-3</c:v>
                </c:pt>
                <c:pt idx="5770">
                  <c:v>-2.0335655731757189E-3</c:v>
                </c:pt>
                <c:pt idx="5771">
                  <c:v>-4.1406779022216435E-3</c:v>
                </c:pt>
                <c:pt idx="5772">
                  <c:v>7.3769624269281464E-3</c:v>
                </c:pt>
                <c:pt idx="5773">
                  <c:v>-6.1945387650416744E-3</c:v>
                </c:pt>
                <c:pt idx="5774">
                  <c:v>-2.6387804709533664E-3</c:v>
                </c:pt>
                <c:pt idx="5775">
                  <c:v>-3.7276791734475976E-4</c:v>
                </c:pt>
                <c:pt idx="5776">
                  <c:v>-6.0674040330907237E-4</c:v>
                </c:pt>
                <c:pt idx="5777">
                  <c:v>-3.6090751255073092E-3</c:v>
                </c:pt>
                <c:pt idx="5778">
                  <c:v>-1.7114672455035263E-3</c:v>
                </c:pt>
                <c:pt idx="5779">
                  <c:v>-7.2774296150735979E-5</c:v>
                </c:pt>
                <c:pt idx="5780">
                  <c:v>-8.9051440089084289E-4</c:v>
                </c:pt>
                <c:pt idx="5781">
                  <c:v>-6.7821883283664293E-4</c:v>
                </c:pt>
                <c:pt idx="5782">
                  <c:v>4.1015196168852699E-3</c:v>
                </c:pt>
                <c:pt idx="5783">
                  <c:v>0</c:v>
                </c:pt>
                <c:pt idx="5784">
                  <c:v>6.4566268129426603E-3</c:v>
                </c:pt>
                <c:pt idx="5785">
                  <c:v>-8.0480221474040143E-4</c:v>
                </c:pt>
                <c:pt idx="5786">
                  <c:v>-4.7208191775558258E-4</c:v>
                </c:pt>
                <c:pt idx="5787">
                  <c:v>0</c:v>
                </c:pt>
                <c:pt idx="5788">
                  <c:v>1.1840012847642916E-2</c:v>
                </c:pt>
                <c:pt idx="5789">
                  <c:v>1.4592296102903357E-3</c:v>
                </c:pt>
                <c:pt idx="5790">
                  <c:v>1.051956901032803E-3</c:v>
                </c:pt>
                <c:pt idx="5791">
                  <c:v>2.6141375112637552E-3</c:v>
                </c:pt>
                <c:pt idx="5792">
                  <c:v>0</c:v>
                </c:pt>
                <c:pt idx="5793">
                  <c:v>0</c:v>
                </c:pt>
                <c:pt idx="5794">
                  <c:v>-4.1518030893619609E-4</c:v>
                </c:pt>
                <c:pt idx="5795">
                  <c:v>4.5194552188139369E-3</c:v>
                </c:pt>
                <c:pt idx="5796">
                  <c:v>-1.9583736857169481E-4</c:v>
                </c:pt>
                <c:pt idx="5797">
                  <c:v>3.1016872283577469E-3</c:v>
                </c:pt>
                <c:pt idx="5798">
                  <c:v>6.5680704693385035E-3</c:v>
                </c:pt>
                <c:pt idx="5799">
                  <c:v>5.904064296672837E-3</c:v>
                </c:pt>
                <c:pt idx="5800">
                  <c:v>5.784206540443421E-3</c:v>
                </c:pt>
                <c:pt idx="5801">
                  <c:v>3.0840261382107451E-3</c:v>
                </c:pt>
                <c:pt idx="5802">
                  <c:v>4.624132608995515E-3</c:v>
                </c:pt>
                <c:pt idx="5803">
                  <c:v>-2.5897904264361564E-4</c:v>
                </c:pt>
                <c:pt idx="5804">
                  <c:v>-1.7723700162395428E-3</c:v>
                </c:pt>
                <c:pt idx="5805">
                  <c:v>1.1272735202193967E-3</c:v>
                </c:pt>
                <c:pt idx="5806">
                  <c:v>-2.9876701462582863E-3</c:v>
                </c:pt>
                <c:pt idx="5807">
                  <c:v>-5.3052227264966452E-6</c:v>
                </c:pt>
                <c:pt idx="5808">
                  <c:v>3.4371847892981531E-3</c:v>
                </c:pt>
                <c:pt idx="5809">
                  <c:v>5.2870190464063295E-6</c:v>
                </c:pt>
                <c:pt idx="5810">
                  <c:v>5.0213938858531147E-4</c:v>
                </c:pt>
                <c:pt idx="5811">
                  <c:v>-3.6687769291389228E-3</c:v>
                </c:pt>
                <c:pt idx="5812">
                  <c:v>-6.6037398526187265E-3</c:v>
                </c:pt>
                <c:pt idx="5813">
                  <c:v>-6.1157029523681555E-3</c:v>
                </c:pt>
                <c:pt idx="5814">
                  <c:v>-3.767253072341372E-3</c:v>
                </c:pt>
                <c:pt idx="5815">
                  <c:v>1.5193722851978579E-3</c:v>
                </c:pt>
                <c:pt idx="5816">
                  <c:v>-4.0622063493877024E-3</c:v>
                </c:pt>
                <c:pt idx="5817">
                  <c:v>1.8524274520127634E-3</c:v>
                </c:pt>
                <c:pt idx="5818">
                  <c:v>2.5381339759676545E-3</c:v>
                </c:pt>
                <c:pt idx="5819">
                  <c:v>5.6619366905366524E-3</c:v>
                </c:pt>
                <c:pt idx="5820">
                  <c:v>3.4351719176572283E-3</c:v>
                </c:pt>
                <c:pt idx="5821">
                  <c:v>0</c:v>
                </c:pt>
                <c:pt idx="5822">
                  <c:v>-1.440080647005213E-4</c:v>
                </c:pt>
                <c:pt idx="5823">
                  <c:v>-2.1336291966567236E-5</c:v>
                </c:pt>
                <c:pt idx="5824">
                  <c:v>-3.6016818264896304E-3</c:v>
                </c:pt>
                <c:pt idx="5825">
                  <c:v>2.518266775259204E-3</c:v>
                </c:pt>
                <c:pt idx="5826">
                  <c:v>-6.7295221306148244E-3</c:v>
                </c:pt>
                <c:pt idx="5827">
                  <c:v>3.906066336578902E-3</c:v>
                </c:pt>
                <c:pt idx="5828">
                  <c:v>-3.0140535528169286E-3</c:v>
                </c:pt>
                <c:pt idx="5829">
                  <c:v>8.5092330770032299E-3</c:v>
                </c:pt>
                <c:pt idx="5830">
                  <c:v>5.8580592266528638E-5</c:v>
                </c:pt>
                <c:pt idx="5831">
                  <c:v>7.6233993162330548E-3</c:v>
                </c:pt>
                <c:pt idx="5832">
                  <c:v>4.203226899508427E-3</c:v>
                </c:pt>
                <c:pt idx="5833">
                  <c:v>6.7503147618917479E-3</c:v>
                </c:pt>
                <c:pt idx="5834">
                  <c:v>7.8467304102504652E-3</c:v>
                </c:pt>
                <c:pt idx="5835">
                  <c:v>-2.0455638142250409E-3</c:v>
                </c:pt>
                <c:pt idx="5836">
                  <c:v>-3.6498196084072507E-3</c:v>
                </c:pt>
                <c:pt idx="5837">
                  <c:v>-9.4122781061177878E-3</c:v>
                </c:pt>
                <c:pt idx="5838">
                  <c:v>-1.0597345585474731E-2</c:v>
                </c:pt>
                <c:pt idx="5839">
                  <c:v>7.8766858876707559E-3</c:v>
                </c:pt>
                <c:pt idx="5840">
                  <c:v>-2.5163363598108522E-3</c:v>
                </c:pt>
                <c:pt idx="5841">
                  <c:v>2.3315271483939056E-3</c:v>
                </c:pt>
                <c:pt idx="5842">
                  <c:v>-5.3849970088487306E-3</c:v>
                </c:pt>
                <c:pt idx="5843">
                  <c:v>4.5872855003694368E-3</c:v>
                </c:pt>
                <c:pt idx="5844">
                  <c:v>2.0959332328463029E-3</c:v>
                </c:pt>
                <c:pt idx="5845">
                  <c:v>1.4124072820788087E-3</c:v>
                </c:pt>
                <c:pt idx="5846">
                  <c:v>1.0422150643356433E-3</c:v>
                </c:pt>
                <c:pt idx="5847">
                  <c:v>-5.1690877745488237E-3</c:v>
                </c:pt>
                <c:pt idx="5848">
                  <c:v>-3.9475164719171337E-3</c:v>
                </c:pt>
                <c:pt idx="5849">
                  <c:v>-5.3091660096966259E-6</c:v>
                </c:pt>
                <c:pt idx="5850">
                  <c:v>6.6145506753480599E-3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-2.1570300005132048E-2</c:v>
                </c:pt>
                <c:pt idx="5856">
                  <c:v>-1.1812516227896374E-2</c:v>
                </c:pt>
                <c:pt idx="5857">
                  <c:v>-3.8847731517650712E-3</c:v>
                </c:pt>
                <c:pt idx="5858">
                  <c:v>-3.6031924734430333E-3</c:v>
                </c:pt>
                <c:pt idx="5859">
                  <c:v>-3.8460164888885492E-5</c:v>
                </c:pt>
                <c:pt idx="5860">
                  <c:v>6.1731126954299824E-3</c:v>
                </c:pt>
                <c:pt idx="5861">
                  <c:v>3.9021674907286025E-3</c:v>
                </c:pt>
                <c:pt idx="5862">
                  <c:v>1.597887216113951E-3</c:v>
                </c:pt>
                <c:pt idx="5863">
                  <c:v>2.1157140286867135E-3</c:v>
                </c:pt>
                <c:pt idx="5864">
                  <c:v>-9.2710822089188362E-4</c:v>
                </c:pt>
                <c:pt idx="5865">
                  <c:v>3.5357441720606647E-3</c:v>
                </c:pt>
                <c:pt idx="5866">
                  <c:v>3.4046048960672653E-4</c:v>
                </c:pt>
                <c:pt idx="5867">
                  <c:v>2.971326719231363E-4</c:v>
                </c:pt>
                <c:pt idx="5868">
                  <c:v>-8.0265087354088171E-3</c:v>
                </c:pt>
                <c:pt idx="5869">
                  <c:v>-4.6281723864409095E-3</c:v>
                </c:pt>
                <c:pt idx="5870">
                  <c:v>-4.8151107858610687E-4</c:v>
                </c:pt>
                <c:pt idx="5871">
                  <c:v>-4.3165810866332361E-3</c:v>
                </c:pt>
                <c:pt idx="5872">
                  <c:v>3.5722235272798037E-4</c:v>
                </c:pt>
                <c:pt idx="5873">
                  <c:v>-8.4812908553086232E-3</c:v>
                </c:pt>
                <c:pt idx="5874">
                  <c:v>-3.6808120458888343E-3</c:v>
                </c:pt>
                <c:pt idx="5875">
                  <c:v>-3.6609156389793055E-3</c:v>
                </c:pt>
                <c:pt idx="5876">
                  <c:v>4.0168191928738693E-3</c:v>
                </c:pt>
                <c:pt idx="5877">
                  <c:v>-1.5691514779653227E-3</c:v>
                </c:pt>
                <c:pt idx="5878">
                  <c:v>3.3967216245430689E-3</c:v>
                </c:pt>
                <c:pt idx="5879">
                  <c:v>-5.1691491431437508E-3</c:v>
                </c:pt>
                <c:pt idx="5880">
                  <c:v>-8.5156484480487377E-3</c:v>
                </c:pt>
                <c:pt idx="5881">
                  <c:v>-4.5168697854662656E-3</c:v>
                </c:pt>
                <c:pt idx="5882">
                  <c:v>-1.7988872118039655E-3</c:v>
                </c:pt>
                <c:pt idx="5883">
                  <c:v>1.1323297129750815E-4</c:v>
                </c:pt>
                <c:pt idx="5884">
                  <c:v>1.8438919251413525E-3</c:v>
                </c:pt>
                <c:pt idx="5885">
                  <c:v>4.0716484935036474E-3</c:v>
                </c:pt>
                <c:pt idx="5886">
                  <c:v>0</c:v>
                </c:pt>
                <c:pt idx="5887">
                  <c:v>0</c:v>
                </c:pt>
                <c:pt idx="5888">
                  <c:v>3.0008114588014308E-3</c:v>
                </c:pt>
                <c:pt idx="5889">
                  <c:v>0</c:v>
                </c:pt>
                <c:pt idx="5890">
                  <c:v>8.97658557370405E-3</c:v>
                </c:pt>
                <c:pt idx="5891">
                  <c:v>2.4881990065850654E-3</c:v>
                </c:pt>
                <c:pt idx="5892">
                  <c:v>-1.3988500626840364E-3</c:v>
                </c:pt>
                <c:pt idx="5893">
                  <c:v>-8.9473529308549589E-4</c:v>
                </c:pt>
                <c:pt idx="5894">
                  <c:v>-4.5415742843782411E-3</c:v>
                </c:pt>
                <c:pt idx="5895">
                  <c:v>-1.1170937700123973E-4</c:v>
                </c:pt>
                <c:pt idx="5896">
                  <c:v>7.9670170270700977E-3</c:v>
                </c:pt>
                <c:pt idx="5897">
                  <c:v>-3.9978287319003807E-3</c:v>
                </c:pt>
                <c:pt idx="5898">
                  <c:v>1.362167000998361E-3</c:v>
                </c:pt>
                <c:pt idx="5899">
                  <c:v>0</c:v>
                </c:pt>
                <c:pt idx="5900">
                  <c:v>0</c:v>
                </c:pt>
                <c:pt idx="5901">
                  <c:v>-1.2779801263698137E-4</c:v>
                </c:pt>
                <c:pt idx="5902">
                  <c:v>-5.5568058368373779E-6</c:v>
                </c:pt>
                <c:pt idx="5903">
                  <c:v>0</c:v>
                </c:pt>
                <c:pt idx="5904">
                  <c:v>-6.6684078645197438E-5</c:v>
                </c:pt>
                <c:pt idx="5905">
                  <c:v>-1.0559221961884114E-4</c:v>
                </c:pt>
                <c:pt idx="5906">
                  <c:v>-2.2231361782928635E-5</c:v>
                </c:pt>
                <c:pt idx="5907">
                  <c:v>-1.1115866231801871E-5</c:v>
                </c:pt>
                <c:pt idx="5908">
                  <c:v>-5.5579794521253266E-6</c:v>
                </c:pt>
                <c:pt idx="5909">
                  <c:v>-8.8931872686001513E-5</c:v>
                </c:pt>
                <c:pt idx="5910">
                  <c:v>-1.9585048184492548E-3</c:v>
                </c:pt>
                <c:pt idx="5911">
                  <c:v>-1.8380663593703289E-4</c:v>
                </c:pt>
                <c:pt idx="5912">
                  <c:v>-5.5704254969609227E-6</c:v>
                </c:pt>
                <c:pt idx="5913">
                  <c:v>-1.8120340714009981E-3</c:v>
                </c:pt>
                <c:pt idx="5914">
                  <c:v>4.0210574633329594E-3</c:v>
                </c:pt>
                <c:pt idx="5915">
                  <c:v>3.4456676149634742E-3</c:v>
                </c:pt>
                <c:pt idx="5916">
                  <c:v>0</c:v>
                </c:pt>
                <c:pt idx="5917">
                  <c:v>-7.8130848203236583E-4</c:v>
                </c:pt>
                <c:pt idx="5918">
                  <c:v>1.1080579096666219E-3</c:v>
                </c:pt>
                <c:pt idx="5919">
                  <c:v>3.6258358132989789E-3</c:v>
                </c:pt>
                <c:pt idx="5920">
                  <c:v>2.375082053846656E-3</c:v>
                </c:pt>
                <c:pt idx="5921">
                  <c:v>6.4082033335569888E-3</c:v>
                </c:pt>
                <c:pt idx="5922">
                  <c:v>2.02146094754245E-3</c:v>
                </c:pt>
                <c:pt idx="5923">
                  <c:v>0</c:v>
                </c:pt>
                <c:pt idx="5924">
                  <c:v>0</c:v>
                </c:pt>
                <c:pt idx="5925">
                  <c:v>1.6142317636842795E-3</c:v>
                </c:pt>
                <c:pt idx="5926">
                  <c:v>5.8460952678311261E-3</c:v>
                </c:pt>
                <c:pt idx="5927">
                  <c:v>5.3703732723943826E-3</c:v>
                </c:pt>
                <c:pt idx="5928">
                  <c:v>4.1672440122104207E-3</c:v>
                </c:pt>
                <c:pt idx="5929">
                  <c:v>3.1117382528128508E-4</c:v>
                </c:pt>
                <c:pt idx="5930">
                  <c:v>7.9822187277173232E-3</c:v>
                </c:pt>
                <c:pt idx="5931">
                  <c:v>7.2347355561715784E-4</c:v>
                </c:pt>
                <c:pt idx="5932">
                  <c:v>-5.5618356072816514E-3</c:v>
                </c:pt>
                <c:pt idx="5933">
                  <c:v>0</c:v>
                </c:pt>
                <c:pt idx="5934">
                  <c:v>-2.7684309657087089E-3</c:v>
                </c:pt>
                <c:pt idx="5935">
                  <c:v>3.4366318464025833E-3</c:v>
                </c:pt>
                <c:pt idx="5936">
                  <c:v>-1.149582133236888E-3</c:v>
                </c:pt>
                <c:pt idx="5937">
                  <c:v>3.4341261648647807E-3</c:v>
                </c:pt>
                <c:pt idx="5938">
                  <c:v>1.8377217428794082E-3</c:v>
                </c:pt>
                <c:pt idx="5939">
                  <c:v>-1.0649344740631551E-3</c:v>
                </c:pt>
                <c:pt idx="5940">
                  <c:v>-1.3114266574443024E-3</c:v>
                </c:pt>
                <c:pt idx="5941">
                  <c:v>-7.1507858238309071E-4</c:v>
                </c:pt>
                <c:pt idx="5942">
                  <c:v>3.2564030897345906E-3</c:v>
                </c:pt>
                <c:pt idx="5943">
                  <c:v>1.6493616741708168E-4</c:v>
                </c:pt>
                <c:pt idx="5944">
                  <c:v>3.4149755555533084E-3</c:v>
                </c:pt>
                <c:pt idx="5945">
                  <c:v>-4.9962897598980682E-3</c:v>
                </c:pt>
                <c:pt idx="5946">
                  <c:v>-6.0662122663431494E-3</c:v>
                </c:pt>
                <c:pt idx="5947">
                  <c:v>-2.8507101785301839E-3</c:v>
                </c:pt>
                <c:pt idx="5948">
                  <c:v>5.1639518352768797E-3</c:v>
                </c:pt>
                <c:pt idx="5949">
                  <c:v>5.1746695926945582E-3</c:v>
                </c:pt>
                <c:pt idx="5950">
                  <c:v>5.735448333741457E-3</c:v>
                </c:pt>
                <c:pt idx="5951">
                  <c:v>5.9026163384902353E-3</c:v>
                </c:pt>
                <c:pt idx="5952">
                  <c:v>1.4925454344517932E-3</c:v>
                </c:pt>
                <c:pt idx="5953">
                  <c:v>1.2805510217789526E-3</c:v>
                </c:pt>
                <c:pt idx="5954">
                  <c:v>2.9118658073797659E-3</c:v>
                </c:pt>
                <c:pt idx="5955">
                  <c:v>3.2996265651548838E-3</c:v>
                </c:pt>
                <c:pt idx="5956">
                  <c:v>-3.20027002937419E-3</c:v>
                </c:pt>
                <c:pt idx="5957">
                  <c:v>-2.6231823596862794E-3</c:v>
                </c:pt>
                <c:pt idx="5958">
                  <c:v>-5.1985851224771512E-3</c:v>
                </c:pt>
                <c:pt idx="5959">
                  <c:v>-1.3764409314828958E-3</c:v>
                </c:pt>
                <c:pt idx="5960">
                  <c:v>2.4667554134731426E-3</c:v>
                </c:pt>
                <c:pt idx="5961">
                  <c:v>-8.3211329968057722E-4</c:v>
                </c:pt>
                <c:pt idx="5962">
                  <c:v>0</c:v>
                </c:pt>
                <c:pt idx="5963">
                  <c:v>-7.8007646596424038E-4</c:v>
                </c:pt>
                <c:pt idx="5964">
                  <c:v>1.3715093192160563E-2</c:v>
                </c:pt>
                <c:pt idx="5965">
                  <c:v>-1.8011738524906264E-3</c:v>
                </c:pt>
                <c:pt idx="5966">
                  <c:v>9.2702063270341177E-4</c:v>
                </c:pt>
                <c:pt idx="5967">
                  <c:v>-3.6139811075273946E-3</c:v>
                </c:pt>
                <c:pt idx="5968">
                  <c:v>4.2308807914509761E-4</c:v>
                </c:pt>
                <c:pt idx="5969">
                  <c:v>8.3520389048841355E-4</c:v>
                </c:pt>
                <c:pt idx="5970">
                  <c:v>1.5485004280371807E-3</c:v>
                </c:pt>
                <c:pt idx="5971">
                  <c:v>2.6048517970970228E-5</c:v>
                </c:pt>
                <c:pt idx="5972">
                  <c:v>1.9621064843165061E-3</c:v>
                </c:pt>
                <c:pt idx="5973">
                  <c:v>-3.8483140699175077E-4</c:v>
                </c:pt>
                <c:pt idx="5974">
                  <c:v>-1.8638461007031617E-3</c:v>
                </c:pt>
                <c:pt idx="5975">
                  <c:v>-2.5619432592945959E-3</c:v>
                </c:pt>
                <c:pt idx="5976">
                  <c:v>-5.1226561211936391E-3</c:v>
                </c:pt>
                <c:pt idx="5977">
                  <c:v>-2.0343320137346916E-3</c:v>
                </c:pt>
                <c:pt idx="5978">
                  <c:v>-5.8738482570729394E-3</c:v>
                </c:pt>
                <c:pt idx="5979">
                  <c:v>-8.339427581265409E-3</c:v>
                </c:pt>
                <c:pt idx="5980">
                  <c:v>-6.3931852670381876E-3</c:v>
                </c:pt>
                <c:pt idx="5981">
                  <c:v>-1.8818221586460856E-3</c:v>
                </c:pt>
                <c:pt idx="5982">
                  <c:v>2.3221946564451882E-3</c:v>
                </c:pt>
                <c:pt idx="5983">
                  <c:v>2.5203518237333017E-3</c:v>
                </c:pt>
                <c:pt idx="5984">
                  <c:v>-9.9358170149327091E-3</c:v>
                </c:pt>
                <c:pt idx="5985">
                  <c:v>2.5984353788785072E-3</c:v>
                </c:pt>
                <c:pt idx="5986">
                  <c:v>-3.6267075394474228E-3</c:v>
                </c:pt>
                <c:pt idx="5987">
                  <c:v>2.7307130066033898E-3</c:v>
                </c:pt>
                <c:pt idx="5988">
                  <c:v>-2.6170098853301573E-3</c:v>
                </c:pt>
                <c:pt idx="5989">
                  <c:v>-2.3579227606801974E-3</c:v>
                </c:pt>
                <c:pt idx="5990">
                  <c:v>-3.9967535442436385E-3</c:v>
                </c:pt>
                <c:pt idx="5991">
                  <c:v>-2.3620490428732763E-3</c:v>
                </c:pt>
                <c:pt idx="5992">
                  <c:v>-1.3170948217378191E-3</c:v>
                </c:pt>
                <c:pt idx="5993">
                  <c:v>-1.6036213527332508E-3</c:v>
                </c:pt>
                <c:pt idx="5994">
                  <c:v>-9.3160901082416081E-4</c:v>
                </c:pt>
                <c:pt idx="5995">
                  <c:v>4.7139302991975094E-4</c:v>
                </c:pt>
                <c:pt idx="5996">
                  <c:v>-5.5942818397428503E-3</c:v>
                </c:pt>
                <c:pt idx="5997">
                  <c:v>-7.7505401466972613E-3</c:v>
                </c:pt>
                <c:pt idx="5998">
                  <c:v>-7.0501519521225572E-3</c:v>
                </c:pt>
                <c:pt idx="5999">
                  <c:v>-1.9314265806159971E-3</c:v>
                </c:pt>
                <c:pt idx="6000">
                  <c:v>-6.9510625591565848E-4</c:v>
                </c:pt>
                <c:pt idx="6001">
                  <c:v>-1.3916637113965897E-3</c:v>
                </c:pt>
                <c:pt idx="6002">
                  <c:v>5.3260876763824763E-3</c:v>
                </c:pt>
                <c:pt idx="6003">
                  <c:v>1.2280830611089174E-3</c:v>
                </c:pt>
                <c:pt idx="6004">
                  <c:v>1.0538319472268029E-3</c:v>
                </c:pt>
                <c:pt idx="6005">
                  <c:v>-1.3774529340821256E-3</c:v>
                </c:pt>
                <c:pt idx="6006">
                  <c:v>6.9175200103037621E-4</c:v>
                </c:pt>
                <c:pt idx="6007">
                  <c:v>1.677184284386122E-3</c:v>
                </c:pt>
                <c:pt idx="6008">
                  <c:v>-9.6919202600293127E-4</c:v>
                </c:pt>
                <c:pt idx="6009">
                  <c:v>-4.2919532111335699E-4</c:v>
                </c:pt>
                <c:pt idx="6010">
                  <c:v>-4.6101185561498214E-3</c:v>
                </c:pt>
                <c:pt idx="6011">
                  <c:v>1.9807637449909227E-3</c:v>
                </c:pt>
                <c:pt idx="6012">
                  <c:v>6.4355126872226529E-3</c:v>
                </c:pt>
                <c:pt idx="6013">
                  <c:v>0</c:v>
                </c:pt>
                <c:pt idx="6014">
                  <c:v>-2.3884974520527031E-4</c:v>
                </c:pt>
                <c:pt idx="6015">
                  <c:v>-3.3332407436193323E-5</c:v>
                </c:pt>
                <c:pt idx="6016">
                  <c:v>-1.2778452213480662E-4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-2.0560067420531076E-4</c:v>
                </c:pt>
                <c:pt idx="6021">
                  <c:v>2.7083141769534791E-3</c:v>
                </c:pt>
                <c:pt idx="6022">
                  <c:v>6.4085076514985417E-3</c:v>
                </c:pt>
                <c:pt idx="6023">
                  <c:v>0</c:v>
                </c:pt>
                <c:pt idx="6024">
                  <c:v>0</c:v>
                </c:pt>
                <c:pt idx="6025">
                  <c:v>1.3537833703198023E-3</c:v>
                </c:pt>
                <c:pt idx="6026">
                  <c:v>-1.5190043537606831E-3</c:v>
                </c:pt>
                <c:pt idx="6027">
                  <c:v>-6.6115704887746891E-4</c:v>
                </c:pt>
                <c:pt idx="6028">
                  <c:v>2.6530032458545265E-3</c:v>
                </c:pt>
                <c:pt idx="6029">
                  <c:v>3.7308972181629677E-3</c:v>
                </c:pt>
                <c:pt idx="6030">
                  <c:v>4.4151629595364471E-3</c:v>
                </c:pt>
                <c:pt idx="6031">
                  <c:v>3.7495724308116061E-3</c:v>
                </c:pt>
                <c:pt idx="6032">
                  <c:v>6.6373841490306139E-3</c:v>
                </c:pt>
                <c:pt idx="6033">
                  <c:v>5.6014416377016202E-3</c:v>
                </c:pt>
                <c:pt idx="6034">
                  <c:v>3.636747435759289E-3</c:v>
                </c:pt>
                <c:pt idx="6035">
                  <c:v>4.5713207060818122E-3</c:v>
                </c:pt>
                <c:pt idx="6036">
                  <c:v>2.9227822291690779E-3</c:v>
                </c:pt>
                <c:pt idx="6037">
                  <c:v>1.1084211968192708E-3</c:v>
                </c:pt>
                <c:pt idx="6038">
                  <c:v>-7.5826070301681313E-4</c:v>
                </c:pt>
                <c:pt idx="6039">
                  <c:v>-5.3045473231775792E-6</c:v>
                </c:pt>
                <c:pt idx="6040">
                  <c:v>0</c:v>
                </c:pt>
                <c:pt idx="6041">
                  <c:v>6.0026253234841493E-3</c:v>
                </c:pt>
                <c:pt idx="6042">
                  <c:v>5.1068416818995082E-3</c:v>
                </c:pt>
                <c:pt idx="6043">
                  <c:v>5.7487506134854946E-3</c:v>
                </c:pt>
                <c:pt idx="6044">
                  <c:v>3.1610411400450631E-3</c:v>
                </c:pt>
                <c:pt idx="6045">
                  <c:v>3.4620160446219195E-3</c:v>
                </c:pt>
                <c:pt idx="6046">
                  <c:v>2.4891790544581118E-3</c:v>
                </c:pt>
                <c:pt idx="6047">
                  <c:v>-2.8363967815975221E-3</c:v>
                </c:pt>
                <c:pt idx="6048">
                  <c:v>-1.9923529318346912E-3</c:v>
                </c:pt>
                <c:pt idx="6049">
                  <c:v>-2.8397289616518238E-3</c:v>
                </c:pt>
                <c:pt idx="6050">
                  <c:v>-1.1412819553497286E-3</c:v>
                </c:pt>
                <c:pt idx="6051">
                  <c:v>1.6099245666637897E-3</c:v>
                </c:pt>
                <c:pt idx="6052">
                  <c:v>5.8289314408963553E-4</c:v>
                </c:pt>
                <c:pt idx="6053">
                  <c:v>3.0650011526630818E-3</c:v>
                </c:pt>
                <c:pt idx="6054">
                  <c:v>3.0194369916183368E-3</c:v>
                </c:pt>
                <c:pt idx="6055">
                  <c:v>4.1878970389429694E-4</c:v>
                </c:pt>
                <c:pt idx="6056">
                  <c:v>1.3438914982902216E-4</c:v>
                </c:pt>
                <c:pt idx="6057">
                  <c:v>1.0693005882377667E-3</c:v>
                </c:pt>
                <c:pt idx="6058">
                  <c:v>4.2400997067036242E-3</c:v>
                </c:pt>
                <c:pt idx="6059">
                  <c:v>7.7113487958396052E-5</c:v>
                </c:pt>
                <c:pt idx="6060">
                  <c:v>6.6402531179171262E-3</c:v>
                </c:pt>
                <c:pt idx="6061">
                  <c:v>5.0936836530471007E-3</c:v>
                </c:pt>
                <c:pt idx="6062">
                  <c:v>7.0928925746961821E-3</c:v>
                </c:pt>
                <c:pt idx="6063">
                  <c:v>5.1526015323898116E-3</c:v>
                </c:pt>
                <c:pt idx="6064">
                  <c:v>2.7365694704337665E-3</c:v>
                </c:pt>
                <c:pt idx="6065">
                  <c:v>3.5822902489356457E-3</c:v>
                </c:pt>
                <c:pt idx="6066">
                  <c:v>9.9740674329614788E-5</c:v>
                </c:pt>
                <c:pt idx="6067">
                  <c:v>9.9735203036820537E-6</c:v>
                </c:pt>
                <c:pt idx="6068">
                  <c:v>6.5510122897040352E-3</c:v>
                </c:pt>
                <c:pt idx="6069">
                  <c:v>3.0668801244750801E-3</c:v>
                </c:pt>
                <c:pt idx="6070">
                  <c:v>2.7718746631778994E-3</c:v>
                </c:pt>
                <c:pt idx="6071">
                  <c:v>-3.0484971049492813E-3</c:v>
                </c:pt>
                <c:pt idx="6072">
                  <c:v>-7.1196556492839026E-3</c:v>
                </c:pt>
                <c:pt idx="6073">
                  <c:v>0</c:v>
                </c:pt>
                <c:pt idx="6074">
                  <c:v>1.9902477859047254E-5</c:v>
                </c:pt>
                <c:pt idx="6075">
                  <c:v>5.9705057036192818E-5</c:v>
                </c:pt>
                <c:pt idx="6076">
                  <c:v>2.792201540831415E-3</c:v>
                </c:pt>
                <c:pt idx="6077">
                  <c:v>2.6557808538213556E-3</c:v>
                </c:pt>
                <c:pt idx="6078">
                  <c:v>7.7162787624438683E-4</c:v>
                </c:pt>
                <c:pt idx="6079">
                  <c:v>7.9107665574159412E-5</c:v>
                </c:pt>
                <c:pt idx="6080">
                  <c:v>2.9663761268124626E-5</c:v>
                </c:pt>
                <c:pt idx="6081">
                  <c:v>2.281471204570595E-3</c:v>
                </c:pt>
                <c:pt idx="6082">
                  <c:v>4.1053668556343395E-3</c:v>
                </c:pt>
                <c:pt idx="6083">
                  <c:v>4.7732787526575905E-3</c:v>
                </c:pt>
                <c:pt idx="6084">
                  <c:v>3.6210882323341582E-3</c:v>
                </c:pt>
                <c:pt idx="6085">
                  <c:v>4.9176921856032207E-3</c:v>
                </c:pt>
                <c:pt idx="6086">
                  <c:v>4.150487520487342E-3</c:v>
                </c:pt>
                <c:pt idx="6087">
                  <c:v>2.2181297730939887E-3</c:v>
                </c:pt>
                <c:pt idx="6088">
                  <c:v>2.6841004901814796E-3</c:v>
                </c:pt>
                <c:pt idx="6089">
                  <c:v>-9.6075784579121073E-6</c:v>
                </c:pt>
                <c:pt idx="6090">
                  <c:v>-1.6153849666590539E-3</c:v>
                </c:pt>
                <c:pt idx="6091">
                  <c:v>-7.9904119313278928E-4</c:v>
                </c:pt>
                <c:pt idx="6092">
                  <c:v>1.06845329906338E-3</c:v>
                </c:pt>
                <c:pt idx="6093">
                  <c:v>-1.5212057042176012E-3</c:v>
                </c:pt>
                <c:pt idx="6094">
                  <c:v>1.665503766544892E-3</c:v>
                </c:pt>
                <c:pt idx="6095">
                  <c:v>2.6417810390892789E-3</c:v>
                </c:pt>
                <c:pt idx="6096">
                  <c:v>0</c:v>
                </c:pt>
                <c:pt idx="6097">
                  <c:v>-1.103895904336468E-3</c:v>
                </c:pt>
                <c:pt idx="6098">
                  <c:v>2.7047781692102041E-3</c:v>
                </c:pt>
                <c:pt idx="6099">
                  <c:v>7.2152175506265985E-3</c:v>
                </c:pt>
                <c:pt idx="6100">
                  <c:v>6.152757093898847E-3</c:v>
                </c:pt>
                <c:pt idx="6101">
                  <c:v>6.9132728976021773E-3</c:v>
                </c:pt>
                <c:pt idx="6102">
                  <c:v>8.8680152618495316E-3</c:v>
                </c:pt>
                <c:pt idx="6103">
                  <c:v>4.0758213858132167E-3</c:v>
                </c:pt>
                <c:pt idx="6104">
                  <c:v>1.2315443546671515E-3</c:v>
                </c:pt>
                <c:pt idx="6105">
                  <c:v>2.9107797872521698E-3</c:v>
                </c:pt>
                <c:pt idx="6106">
                  <c:v>4.6029576970570123E-3</c:v>
                </c:pt>
                <c:pt idx="6107">
                  <c:v>0</c:v>
                </c:pt>
                <c:pt idx="6108">
                  <c:v>-8.8212598067756377E-4</c:v>
                </c:pt>
                <c:pt idx="6109">
                  <c:v>0</c:v>
                </c:pt>
                <c:pt idx="6110">
                  <c:v>6.7157696760931553E-3</c:v>
                </c:pt>
                <c:pt idx="6111">
                  <c:v>4.7915847396659897E-3</c:v>
                </c:pt>
                <c:pt idx="6112">
                  <c:v>2.2240083966281578E-3</c:v>
                </c:pt>
                <c:pt idx="6113">
                  <c:v>1.1146808228316581E-3</c:v>
                </c:pt>
                <c:pt idx="6114">
                  <c:v>0</c:v>
                </c:pt>
                <c:pt idx="6115">
                  <c:v>3.2102175700111906E-3</c:v>
                </c:pt>
                <c:pt idx="6116">
                  <c:v>-9.028407885411799E-6</c:v>
                </c:pt>
                <c:pt idx="6117">
                  <c:v>-1.3190230302093362E-3</c:v>
                </c:pt>
                <c:pt idx="6118">
                  <c:v>-7.0946733934688921E-3</c:v>
                </c:pt>
                <c:pt idx="6119">
                  <c:v>2.3371827138306935E-3</c:v>
                </c:pt>
                <c:pt idx="6120">
                  <c:v>-6.4701551636852078E-3</c:v>
                </c:pt>
                <c:pt idx="6121">
                  <c:v>2.2647584198022971E-3</c:v>
                </c:pt>
                <c:pt idx="6122">
                  <c:v>-8.2129532006726597E-4</c:v>
                </c:pt>
                <c:pt idx="6123">
                  <c:v>2.9171017422331583E-3</c:v>
                </c:pt>
                <c:pt idx="6124">
                  <c:v>8.2799915561395526E-4</c:v>
                </c:pt>
                <c:pt idx="6125">
                  <c:v>-1.1011162426059701E-3</c:v>
                </c:pt>
                <c:pt idx="6126">
                  <c:v>-3.0731515757984459E-3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3.9013768093792774E-3</c:v>
                </c:pt>
                <c:pt idx="6140">
                  <c:v>5.280839783430853E-3</c:v>
                </c:pt>
                <c:pt idx="6141">
                  <c:v>5.0550292242151386E-3</c:v>
                </c:pt>
                <c:pt idx="6142">
                  <c:v>0</c:v>
                </c:pt>
                <c:pt idx="6143">
                  <c:v>0</c:v>
                </c:pt>
                <c:pt idx="6144">
                  <c:v>9.088690126673897E-3</c:v>
                </c:pt>
                <c:pt idx="6145">
                  <c:v>1.60593840679331E-4</c:v>
                </c:pt>
                <c:pt idx="6146">
                  <c:v>4.459587294516583E-4</c:v>
                </c:pt>
                <c:pt idx="6147">
                  <c:v>5.0166883064805276E-3</c:v>
                </c:pt>
                <c:pt idx="6148">
                  <c:v>7.0289269934664909E-3</c:v>
                </c:pt>
                <c:pt idx="6149">
                  <c:v>-6.874487989194883E-4</c:v>
                </c:pt>
                <c:pt idx="6150">
                  <c:v>7.5448192179164136E-3</c:v>
                </c:pt>
                <c:pt idx="6151">
                  <c:v>6.0194898582249211E-3</c:v>
                </c:pt>
                <c:pt idx="6152">
                  <c:v>0</c:v>
                </c:pt>
                <c:pt idx="6153">
                  <c:v>0</c:v>
                </c:pt>
                <c:pt idx="6154">
                  <c:v>2.6319347741684328E-3</c:v>
                </c:pt>
                <c:pt idx="6155">
                  <c:v>0</c:v>
                </c:pt>
                <c:pt idx="6156">
                  <c:v>4.9324699132004364E-3</c:v>
                </c:pt>
                <c:pt idx="6157">
                  <c:v>-3.4534560804612679E-4</c:v>
                </c:pt>
                <c:pt idx="6158">
                  <c:v>-6.9929445948571384E-3</c:v>
                </c:pt>
                <c:pt idx="6159">
                  <c:v>-2.8824361286068976E-3</c:v>
                </c:pt>
                <c:pt idx="6160">
                  <c:v>-2.1388888555472743E-3</c:v>
                </c:pt>
                <c:pt idx="6161">
                  <c:v>-1.5341290030936733E-2</c:v>
                </c:pt>
                <c:pt idx="6162">
                  <c:v>-9.4336957552871286E-3</c:v>
                </c:pt>
                <c:pt idx="6163">
                  <c:v>-3.3651785462286482E-3</c:v>
                </c:pt>
                <c:pt idx="6164">
                  <c:v>1.2550354325443831E-2</c:v>
                </c:pt>
                <c:pt idx="6165">
                  <c:v>0</c:v>
                </c:pt>
                <c:pt idx="6166">
                  <c:v>1.2597141582812287E-3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-5.1107815175609932E-3</c:v>
                </c:pt>
                <c:pt idx="6171">
                  <c:v>3.5637919122729191E-4</c:v>
                </c:pt>
                <c:pt idx="6172">
                  <c:v>-8.9079320681157544E-6</c:v>
                </c:pt>
                <c:pt idx="6173">
                  <c:v>-1.9349005818172335E-3</c:v>
                </c:pt>
                <c:pt idx="6174">
                  <c:v>3.279100473537805E-3</c:v>
                </c:pt>
                <c:pt idx="6175">
                  <c:v>3.7470853016993034E-3</c:v>
                </c:pt>
                <c:pt idx="6176">
                  <c:v>2.602254984620122E-3</c:v>
                </c:pt>
                <c:pt idx="6177">
                  <c:v>1.8281460012764296E-3</c:v>
                </c:pt>
                <c:pt idx="6178">
                  <c:v>-1.1974383814117674E-2</c:v>
                </c:pt>
                <c:pt idx="6179">
                  <c:v>-1.5192274524114364E-3</c:v>
                </c:pt>
                <c:pt idx="6180">
                  <c:v>5.3646151281206236E-4</c:v>
                </c:pt>
                <c:pt idx="6181">
                  <c:v>5.3617387615633697E-4</c:v>
                </c:pt>
                <c:pt idx="6182">
                  <c:v>4.0299626580694112E-3</c:v>
                </c:pt>
                <c:pt idx="6183">
                  <c:v>5.8554409821083937E-3</c:v>
                </c:pt>
                <c:pt idx="6184">
                  <c:v>8.8459173880499786E-6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1.6439812788707291E-3</c:v>
                </c:pt>
                <c:pt idx="6189">
                  <c:v>0</c:v>
                </c:pt>
                <c:pt idx="6190">
                  <c:v>0</c:v>
                </c:pt>
                <c:pt idx="6191">
                  <c:v>-1.3416098488939633E-2</c:v>
                </c:pt>
                <c:pt idx="6192">
                  <c:v>-6.7265935111388364E-3</c:v>
                </c:pt>
                <c:pt idx="6193">
                  <c:v>-4.4794930720468583E-3</c:v>
                </c:pt>
                <c:pt idx="6194">
                  <c:v>-3.3728373755082391E-3</c:v>
                </c:pt>
                <c:pt idx="6195">
                  <c:v>-1.2541123801519376E-3</c:v>
                </c:pt>
                <c:pt idx="6196">
                  <c:v>-4.0730655741897269E-3</c:v>
                </c:pt>
                <c:pt idx="6197">
                  <c:v>8.0933812700221316E-3</c:v>
                </c:pt>
                <c:pt idx="6198">
                  <c:v>7.5144747704400643E-4</c:v>
                </c:pt>
                <c:pt idx="6199">
                  <c:v>2.9730862903096476E-3</c:v>
                </c:pt>
                <c:pt idx="6200">
                  <c:v>-5.9550381874729566E-3</c:v>
                </c:pt>
                <c:pt idx="6201">
                  <c:v>1.1702751481902445E-3</c:v>
                </c:pt>
                <c:pt idx="6202">
                  <c:v>-3.7697330892222086E-3</c:v>
                </c:pt>
                <c:pt idx="6203">
                  <c:v>-2.7302884551389123E-5</c:v>
                </c:pt>
                <c:pt idx="6204">
                  <c:v>1.1357125633610471E-2</c:v>
                </c:pt>
                <c:pt idx="6205">
                  <c:v>7.9498157883829343E-3</c:v>
                </c:pt>
                <c:pt idx="6206">
                  <c:v>5.1554537939861051E-3</c:v>
                </c:pt>
                <c:pt idx="6207">
                  <c:v>1.3917163958988267E-2</c:v>
                </c:pt>
                <c:pt idx="6208">
                  <c:v>6.1306977191109239E-5</c:v>
                </c:pt>
                <c:pt idx="6209">
                  <c:v>7.7914691735735705E-4</c:v>
                </c:pt>
                <c:pt idx="6210">
                  <c:v>4.3921187232478093E-3</c:v>
                </c:pt>
                <c:pt idx="6211">
                  <c:v>5.8205359356812269E-3</c:v>
                </c:pt>
                <c:pt idx="6212">
                  <c:v>1.0821809163831905E-3</c:v>
                </c:pt>
                <c:pt idx="6213">
                  <c:v>0</c:v>
                </c:pt>
                <c:pt idx="6214">
                  <c:v>0</c:v>
                </c:pt>
                <c:pt idx="6215">
                  <c:v>-2.3303067230607665E-3</c:v>
                </c:pt>
                <c:pt idx="6216">
                  <c:v>-6.4386680397725011E-3</c:v>
                </c:pt>
                <c:pt idx="6217">
                  <c:v>-1.6085241262796035E-2</c:v>
                </c:pt>
                <c:pt idx="6218">
                  <c:v>-6.8805263144680814E-3</c:v>
                </c:pt>
                <c:pt idx="6219">
                  <c:v>5.3891679256844547E-3</c:v>
                </c:pt>
                <c:pt idx="6220">
                  <c:v>1.5090992655382167E-3</c:v>
                </c:pt>
                <c:pt idx="6221">
                  <c:v>4.1427353462260147E-3</c:v>
                </c:pt>
                <c:pt idx="6222">
                  <c:v>6.6385170721714746E-3</c:v>
                </c:pt>
                <c:pt idx="6223">
                  <c:v>4.3081246636010985E-3</c:v>
                </c:pt>
                <c:pt idx="6224">
                  <c:v>0</c:v>
                </c:pt>
                <c:pt idx="6225">
                  <c:v>3.1579891899935564E-3</c:v>
                </c:pt>
                <c:pt idx="6226">
                  <c:v>0</c:v>
                </c:pt>
                <c:pt idx="6227">
                  <c:v>4.1894161333424851E-3</c:v>
                </c:pt>
                <c:pt idx="6228">
                  <c:v>5.3545682746110402E-3</c:v>
                </c:pt>
                <c:pt idx="6229">
                  <c:v>-8.6272716685186922E-6</c:v>
                </c:pt>
                <c:pt idx="6230">
                  <c:v>0</c:v>
                </c:pt>
                <c:pt idx="6231">
                  <c:v>4.8540024561078169E-3</c:v>
                </c:pt>
                <c:pt idx="6232">
                  <c:v>3.5652189319822654E-3</c:v>
                </c:pt>
                <c:pt idx="6233">
                  <c:v>-2.0210158198264942E-3</c:v>
                </c:pt>
                <c:pt idx="6234">
                  <c:v>-6.751987806045333E-3</c:v>
                </c:pt>
                <c:pt idx="6235">
                  <c:v>-4.7753434346006034E-3</c:v>
                </c:pt>
                <c:pt idx="6236">
                  <c:v>0</c:v>
                </c:pt>
                <c:pt idx="6237">
                  <c:v>3.4453837418773657E-3</c:v>
                </c:pt>
                <c:pt idx="6238">
                  <c:v>1.2695453365277314E-3</c:v>
                </c:pt>
                <c:pt idx="6239">
                  <c:v>3.7560023825977552E-3</c:v>
                </c:pt>
                <c:pt idx="6240">
                  <c:v>1.4091649593880543E-3</c:v>
                </c:pt>
                <c:pt idx="6241">
                  <c:v>8.5863811408658323E-6</c:v>
                </c:pt>
                <c:pt idx="6242">
                  <c:v>0</c:v>
                </c:pt>
                <c:pt idx="6243">
                  <c:v>4.1386283372390337E-3</c:v>
                </c:pt>
                <c:pt idx="6244">
                  <c:v>2.0671753696695364E-3</c:v>
                </c:pt>
                <c:pt idx="6245">
                  <c:v>-9.561780927087785E-4</c:v>
                </c:pt>
                <c:pt idx="6246">
                  <c:v>-3.7910113820712101E-3</c:v>
                </c:pt>
                <c:pt idx="6247">
                  <c:v>7.7134706727297628E-4</c:v>
                </c:pt>
                <c:pt idx="6248">
                  <c:v>4.6497399920513091E-3</c:v>
                </c:pt>
                <c:pt idx="6249">
                  <c:v>1.2061563675196318E-2</c:v>
                </c:pt>
                <c:pt idx="6250">
                  <c:v>1.6850335322022813E-5</c:v>
                </c:pt>
                <c:pt idx="6251">
                  <c:v>5.2853934775458954E-3</c:v>
                </c:pt>
                <c:pt idx="6252">
                  <c:v>3.0208596014994977E-3</c:v>
                </c:pt>
                <c:pt idx="6253">
                  <c:v>2.4118014653364724E-3</c:v>
                </c:pt>
                <c:pt idx="6254">
                  <c:v>-2.9550503577234584E-3</c:v>
                </c:pt>
                <c:pt idx="6255">
                  <c:v>1.0778519206147768E-3</c:v>
                </c:pt>
                <c:pt idx="6256">
                  <c:v>2.3188706318576003E-3</c:v>
                </c:pt>
                <c:pt idx="6257">
                  <c:v>1.5983886321088083E-3</c:v>
                </c:pt>
                <c:pt idx="6258">
                  <c:v>5.152362521402584E-3</c:v>
                </c:pt>
                <c:pt idx="6259">
                  <c:v>-4.5525844980328056E-4</c:v>
                </c:pt>
                <c:pt idx="6260">
                  <c:v>-2.9268758483236082E-3</c:v>
                </c:pt>
                <c:pt idx="6261">
                  <c:v>-4.5524041120218184E-3</c:v>
                </c:pt>
                <c:pt idx="6262">
                  <c:v>6.9326960958061038E-3</c:v>
                </c:pt>
                <c:pt idx="6263">
                  <c:v>8.2838030941294095E-6</c:v>
                </c:pt>
                <c:pt idx="6264">
                  <c:v>1.2921671441261644E-2</c:v>
                </c:pt>
                <c:pt idx="6265">
                  <c:v>8.177383809565186E-6</c:v>
                </c:pt>
                <c:pt idx="6266">
                  <c:v>3.9243580499204932E-4</c:v>
                </c:pt>
                <c:pt idx="6267">
                  <c:v>-8.0923589243859281E-3</c:v>
                </c:pt>
                <c:pt idx="6268">
                  <c:v>2.2247032790774718E-4</c:v>
                </c:pt>
                <c:pt idx="6269">
                  <c:v>1.6477314857144702E-5</c:v>
                </c:pt>
                <c:pt idx="6270">
                  <c:v>5.0867275706427927E-3</c:v>
                </c:pt>
                <c:pt idx="6271">
                  <c:v>-5.6553518859999334E-3</c:v>
                </c:pt>
                <c:pt idx="6272">
                  <c:v>-6.2348259589695447E-3</c:v>
                </c:pt>
                <c:pt idx="6273">
                  <c:v>1.4919561480101376E-3</c:v>
                </c:pt>
                <c:pt idx="6274">
                  <c:v>1.9031548457753053E-3</c:v>
                </c:pt>
                <c:pt idx="6275">
                  <c:v>1.1814424057911145E-3</c:v>
                </c:pt>
                <c:pt idx="6276">
                  <c:v>-1.6196744359894216E-3</c:v>
                </c:pt>
                <c:pt idx="6277">
                  <c:v>-3.3136203423181567E-3</c:v>
                </c:pt>
                <c:pt idx="6278">
                  <c:v>-6.936058948419083E-3</c:v>
                </c:pt>
                <c:pt idx="6279">
                  <c:v>-8.2754128845494873E-4</c:v>
                </c:pt>
                <c:pt idx="6280">
                  <c:v>2.9809516857448957E-3</c:v>
                </c:pt>
                <c:pt idx="6281">
                  <c:v>4.0438723127622913E-3</c:v>
                </c:pt>
                <c:pt idx="6282">
                  <c:v>3.0346268976623732E-3</c:v>
                </c:pt>
                <c:pt idx="6283">
                  <c:v>2.2905918002958498E-3</c:v>
                </c:pt>
                <c:pt idx="6284">
                  <c:v>1.6753394829644454E-3</c:v>
                </c:pt>
                <c:pt idx="6285">
                  <c:v>1.6066775312206158E-3</c:v>
                </c:pt>
                <c:pt idx="6286">
                  <c:v>3.6568820875216589E-3</c:v>
                </c:pt>
                <c:pt idx="6287">
                  <c:v>2.8095773401507289E-3</c:v>
                </c:pt>
                <c:pt idx="6288">
                  <c:v>-1.2686565811693151E-3</c:v>
                </c:pt>
                <c:pt idx="6289">
                  <c:v>-3.7498864410526341E-3</c:v>
                </c:pt>
                <c:pt idx="6290">
                  <c:v>-1.3244326825062379E-3</c:v>
                </c:pt>
                <c:pt idx="6291">
                  <c:v>6.2120920764473612E-3</c:v>
                </c:pt>
                <c:pt idx="6292">
                  <c:v>8.1807286574730276E-6</c:v>
                </c:pt>
                <c:pt idx="6293">
                  <c:v>0</c:v>
                </c:pt>
                <c:pt idx="6294">
                  <c:v>0</c:v>
                </c:pt>
                <c:pt idx="6295">
                  <c:v>-7.5629474000388367E-3</c:v>
                </c:pt>
                <c:pt idx="6296">
                  <c:v>-7.2219801575780134E-3</c:v>
                </c:pt>
                <c:pt idx="6297">
                  <c:v>0</c:v>
                </c:pt>
                <c:pt idx="6298">
                  <c:v>-1.1540452411591866E-2</c:v>
                </c:pt>
                <c:pt idx="6299">
                  <c:v>-1.1615709839357247E-2</c:v>
                </c:pt>
                <c:pt idx="6300">
                  <c:v>-6.0939160122400297E-3</c:v>
                </c:pt>
                <c:pt idx="6301">
                  <c:v>-3.0738036163027727E-3</c:v>
                </c:pt>
                <c:pt idx="6302">
                  <c:v>-2.2234727084234425E-3</c:v>
                </c:pt>
                <c:pt idx="6303">
                  <c:v>-1.8839444518174858E-3</c:v>
                </c:pt>
                <c:pt idx="6304">
                  <c:v>0</c:v>
                </c:pt>
                <c:pt idx="6305">
                  <c:v>2.8374667578822256E-3</c:v>
                </c:pt>
                <c:pt idx="6306">
                  <c:v>-1.7617212701655611E-3</c:v>
                </c:pt>
                <c:pt idx="6307">
                  <c:v>1.9763531558436701E-3</c:v>
                </c:pt>
                <c:pt idx="6308">
                  <c:v>-1.0908076922780444E-3</c:v>
                </c:pt>
                <c:pt idx="6309">
                  <c:v>1.8802565778515828E-3</c:v>
                </c:pt>
                <c:pt idx="6310">
                  <c:v>2.9035801217913259E-3</c:v>
                </c:pt>
                <c:pt idx="6311">
                  <c:v>4.4034889383893546E-3</c:v>
                </c:pt>
                <c:pt idx="6312">
                  <c:v>8.2764239545253977E-3</c:v>
                </c:pt>
                <c:pt idx="6313">
                  <c:v>-1.5804534203673701E-3</c:v>
                </c:pt>
                <c:pt idx="6314">
                  <c:v>-3.7880277661753556E-3</c:v>
                </c:pt>
                <c:pt idx="6315">
                  <c:v>-2.4737653358343783E-3</c:v>
                </c:pt>
                <c:pt idx="6316">
                  <c:v>8.213755189556431E-3</c:v>
                </c:pt>
                <c:pt idx="6317">
                  <c:v>-5.9110140798793631E-4</c:v>
                </c:pt>
                <c:pt idx="6318">
                  <c:v>8.4467663666754439E-6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-1.6893604082128675E-5</c:v>
                </c:pt>
                <c:pt idx="6329">
                  <c:v>-8.4469090648916515E-6</c:v>
                </c:pt>
                <c:pt idx="6330">
                  <c:v>-1.6894032183476591E-5</c:v>
                </c:pt>
                <c:pt idx="6331">
                  <c:v>-1.689431759666198E-5</c:v>
                </c:pt>
                <c:pt idx="6332">
                  <c:v>0</c:v>
                </c:pt>
                <c:pt idx="6333">
                  <c:v>2.9153088879765896E-2</c:v>
                </c:pt>
                <c:pt idx="6334">
                  <c:v>0</c:v>
                </c:pt>
                <c:pt idx="6335">
                  <c:v>1.5920637096052733E-2</c:v>
                </c:pt>
                <c:pt idx="6336">
                  <c:v>8.0749027984440136E-6</c:v>
                </c:pt>
                <c:pt idx="6337">
                  <c:v>7.5617160111365045E-3</c:v>
                </c:pt>
                <c:pt idx="6338">
                  <c:v>-3.6871383415210791E-4</c:v>
                </c:pt>
                <c:pt idx="6339">
                  <c:v>-8.0170281678745605E-6</c:v>
                </c:pt>
                <c:pt idx="6340">
                  <c:v>-4.81035187816607E-5</c:v>
                </c:pt>
                <c:pt idx="6341">
                  <c:v>0</c:v>
                </c:pt>
                <c:pt idx="6342">
                  <c:v>-3.207029809613241E-5</c:v>
                </c:pt>
                <c:pt idx="6343">
                  <c:v>-8.0177352304008359E-6</c:v>
                </c:pt>
                <c:pt idx="6344">
                  <c:v>-1.6035663315502095E-5</c:v>
                </c:pt>
                <c:pt idx="6345">
                  <c:v>-8.0179280872344188E-6</c:v>
                </c:pt>
                <c:pt idx="6346">
                  <c:v>-1.6036049038590307E-5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3.6853193366317712E-2</c:v>
                </c:pt>
                <c:pt idx="6355">
                  <c:v>1.7496731071314529E-2</c:v>
                </c:pt>
                <c:pt idx="6356">
                  <c:v>9.530395720356204E-3</c:v>
                </c:pt>
                <c:pt idx="6357">
                  <c:v>7.7848809782618076E-3</c:v>
                </c:pt>
                <c:pt idx="6358">
                  <c:v>1.5363162761336613E-3</c:v>
                </c:pt>
                <c:pt idx="6359">
                  <c:v>-3.6522057119499769E-4</c:v>
                </c:pt>
                <c:pt idx="6360">
                  <c:v>-7.4548700802838114E-6</c:v>
                </c:pt>
                <c:pt idx="6361">
                  <c:v>-1.1928548011643842E-4</c:v>
                </c:pt>
                <c:pt idx="6362">
                  <c:v>0</c:v>
                </c:pt>
                <c:pt idx="6363">
                  <c:v>-5.2191872246122297E-5</c:v>
                </c:pt>
                <c:pt idx="6364">
                  <c:v>-7.4562041211155233E-6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1.0510055988427617E-2</c:v>
                </c:pt>
                <c:pt idx="6372">
                  <c:v>-7.3783040968644096E-6</c:v>
                </c:pt>
                <c:pt idx="6373">
                  <c:v>-7.3783585366080061E-6</c:v>
                </c:pt>
                <c:pt idx="6374">
                  <c:v>1.7397847350740759E-3</c:v>
                </c:pt>
                <c:pt idx="6375">
                  <c:v>2.8096930765694485E-3</c:v>
                </c:pt>
                <c:pt idx="6376">
                  <c:v>8.5164497427621508E-4</c:v>
                </c:pt>
                <c:pt idx="6377">
                  <c:v>-1.0793626200720522E-3</c:v>
                </c:pt>
                <c:pt idx="6378">
                  <c:v>-2.3168504154121371E-3</c:v>
                </c:pt>
                <c:pt idx="6379">
                  <c:v>5.998043112365902E-3</c:v>
                </c:pt>
                <c:pt idx="6380">
                  <c:v>-2.0295797971499985E-3</c:v>
                </c:pt>
                <c:pt idx="6381">
                  <c:v>-2.9342077482881474E-4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-9.3218199711924082E-4</c:v>
                </c:pt>
                <c:pt idx="6395">
                  <c:v>0</c:v>
                </c:pt>
                <c:pt idx="6396">
                  <c:v>1.8790448653168992E-2</c:v>
                </c:pt>
                <c:pt idx="6397">
                  <c:v>3.6033049516950414E-5</c:v>
                </c:pt>
                <c:pt idx="6398">
                  <c:v>8.081751051047973E-3</c:v>
                </c:pt>
                <c:pt idx="6399">
                  <c:v>5.0056792651481429E-3</c:v>
                </c:pt>
                <c:pt idx="6400">
                  <c:v>3.5217304220398673E-3</c:v>
                </c:pt>
                <c:pt idx="6401">
                  <c:v>0</c:v>
                </c:pt>
                <c:pt idx="6402">
                  <c:v>0</c:v>
                </c:pt>
                <c:pt idx="6403">
                  <c:v>-3.048207783772803E-4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-3.5370359895932606E-3</c:v>
                </c:pt>
                <c:pt idx="6412">
                  <c:v>-2.051238940634813E-3</c:v>
                </c:pt>
                <c:pt idx="6413">
                  <c:v>-2.9345949580390708E-3</c:v>
                </c:pt>
                <c:pt idx="6414">
                  <c:v>-9.3717031522527207E-4</c:v>
                </c:pt>
                <c:pt idx="6415">
                  <c:v>-5.2529345551295221E-3</c:v>
                </c:pt>
                <c:pt idx="6416">
                  <c:v>-3.6256603560911893E-3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-2.2844924773080368E-3</c:v>
                </c:pt>
                <c:pt idx="6423">
                  <c:v>0</c:v>
                </c:pt>
                <c:pt idx="6424">
                  <c:v>-3.5818163425189822E-3</c:v>
                </c:pt>
                <c:pt idx="6425">
                  <c:v>-7.004835791603224E-3</c:v>
                </c:pt>
                <c:pt idx="6426">
                  <c:v>-6.494553845650267E-3</c:v>
                </c:pt>
                <c:pt idx="6427">
                  <c:v>-2.1226110179053521E-3</c:v>
                </c:pt>
                <c:pt idx="6428">
                  <c:v>2.4170620896263556E-3</c:v>
                </c:pt>
                <c:pt idx="6429">
                  <c:v>1.1034199779256899E-3</c:v>
                </c:pt>
                <c:pt idx="6430">
                  <c:v>-2.0828051054931299E-3</c:v>
                </c:pt>
                <c:pt idx="6431">
                  <c:v>3.7566708972013908E-4</c:v>
                </c:pt>
                <c:pt idx="6432">
                  <c:v>2.9458117923068518E-5</c:v>
                </c:pt>
                <c:pt idx="6433">
                  <c:v>1.2812667275920344E-2</c:v>
                </c:pt>
                <c:pt idx="6434">
                  <c:v>-2.5771333842524772E-3</c:v>
                </c:pt>
                <c:pt idx="6435">
                  <c:v>-7.2894532545961988E-6</c:v>
                </c:pt>
                <c:pt idx="6436">
                  <c:v>7.1411398253091681E-4</c:v>
                </c:pt>
                <c:pt idx="6437">
                  <c:v>8.9556482994007571E-4</c:v>
                </c:pt>
                <c:pt idx="6438">
                  <c:v>0</c:v>
                </c:pt>
                <c:pt idx="6439">
                  <c:v>1.150519203265281E-2</c:v>
                </c:pt>
                <c:pt idx="6440">
                  <c:v>1.7754652679864643E-3</c:v>
                </c:pt>
                <c:pt idx="6441">
                  <c:v>5.3504215651598687E-3</c:v>
                </c:pt>
                <c:pt idx="6442">
                  <c:v>3.2093827025481024E-3</c:v>
                </c:pt>
                <c:pt idx="6443">
                  <c:v>-3.6380796846566129E-3</c:v>
                </c:pt>
                <c:pt idx="6444">
                  <c:v>-7.1465069660739334E-6</c:v>
                </c:pt>
                <c:pt idx="6445">
                  <c:v>0</c:v>
                </c:pt>
                <c:pt idx="6446">
                  <c:v>-4.146426877652272E-3</c:v>
                </c:pt>
                <c:pt idx="6447">
                  <c:v>8.9942990350351821E-3</c:v>
                </c:pt>
                <c:pt idx="6448">
                  <c:v>-8.395648985848246E-4</c:v>
                </c:pt>
                <c:pt idx="6449">
                  <c:v>7.1179190052744737E-6</c:v>
                </c:pt>
                <c:pt idx="6450">
                  <c:v>0</c:v>
                </c:pt>
                <c:pt idx="6451">
                  <c:v>-6.2657089776938305E-4</c:v>
                </c:pt>
                <c:pt idx="6452">
                  <c:v>1.7007956563045896E-3</c:v>
                </c:pt>
                <c:pt idx="6453">
                  <c:v>2.3294472417334966E-3</c:v>
                </c:pt>
                <c:pt idx="6454">
                  <c:v>0</c:v>
                </c:pt>
                <c:pt idx="6455">
                  <c:v>3.8727494268213877E-3</c:v>
                </c:pt>
                <c:pt idx="6456">
                  <c:v>-3.0289542842407069E-3</c:v>
                </c:pt>
                <c:pt idx="6457">
                  <c:v>3.8974890034982479E-4</c:v>
                </c:pt>
                <c:pt idx="6458">
                  <c:v>-6.6536115122698058E-3</c:v>
                </c:pt>
                <c:pt idx="6459">
                  <c:v>-7.1322860759989854E-6</c:v>
                </c:pt>
                <c:pt idx="6460">
                  <c:v>0</c:v>
                </c:pt>
                <c:pt idx="6461">
                  <c:v>0</c:v>
                </c:pt>
                <c:pt idx="6462">
                  <c:v>1.7116082740993265E-4</c:v>
                </c:pt>
                <c:pt idx="6463">
                  <c:v>5.1212493945631647E-3</c:v>
                </c:pt>
                <c:pt idx="6464">
                  <c:v>7.5175175875839232E-4</c:v>
                </c:pt>
                <c:pt idx="6465">
                  <c:v>0</c:v>
                </c:pt>
                <c:pt idx="6466">
                  <c:v>0</c:v>
                </c:pt>
                <c:pt idx="6467">
                  <c:v>-1.1873956137709807E-2</c:v>
                </c:pt>
                <c:pt idx="6468">
                  <c:v>-8.6677944948636617E-3</c:v>
                </c:pt>
                <c:pt idx="6469">
                  <c:v>-1.6657738110268691E-3</c:v>
                </c:pt>
                <c:pt idx="6470">
                  <c:v>-3.8636725309660097E-3</c:v>
                </c:pt>
                <c:pt idx="6471">
                  <c:v>-6.138414168286528E-3</c:v>
                </c:pt>
                <c:pt idx="6472">
                  <c:v>-8.1156626981460141E-3</c:v>
                </c:pt>
                <c:pt idx="6473">
                  <c:v>-5.0243367437096146E-3</c:v>
                </c:pt>
                <c:pt idx="6474">
                  <c:v>-1.923170332899686E-3</c:v>
                </c:pt>
                <c:pt idx="6475">
                  <c:v>-1.2196755985383607E-3</c:v>
                </c:pt>
                <c:pt idx="6476">
                  <c:v>0</c:v>
                </c:pt>
                <c:pt idx="6477">
                  <c:v>-1.4894253572618991E-3</c:v>
                </c:pt>
                <c:pt idx="6478">
                  <c:v>4.7657905601798251E-3</c:v>
                </c:pt>
                <c:pt idx="6479">
                  <c:v>4.6029149141833059E-3</c:v>
                </c:pt>
                <c:pt idx="6480">
                  <c:v>2.8090423865069275E-3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-1.4229336696176997E-2</c:v>
                </c:pt>
                <c:pt idx="6486">
                  <c:v>-3.1639560103835476E-3</c:v>
                </c:pt>
                <c:pt idx="6487">
                  <c:v>-2.1899570761122183E-3</c:v>
                </c:pt>
                <c:pt idx="6488">
                  <c:v>2.8340312417963497E-3</c:v>
                </c:pt>
                <c:pt idx="6489">
                  <c:v>3.3685030316902502E-4</c:v>
                </c:pt>
                <c:pt idx="6490">
                  <c:v>2.5936861680991149E-3</c:v>
                </c:pt>
                <c:pt idx="6491">
                  <c:v>3.3684618915989437E-3</c:v>
                </c:pt>
                <c:pt idx="6492">
                  <c:v>3.2385083641212516E-3</c:v>
                </c:pt>
                <c:pt idx="6493">
                  <c:v>3.2206623897966299E-3</c:v>
                </c:pt>
                <c:pt idx="6494">
                  <c:v>3.4829099767507022E-3</c:v>
                </c:pt>
                <c:pt idx="6495">
                  <c:v>7.0690635698585308E-4</c:v>
                </c:pt>
                <c:pt idx="6496">
                  <c:v>2.1617973389130708E-3</c:v>
                </c:pt>
                <c:pt idx="6497">
                  <c:v>3.3218114969015733E-3</c:v>
                </c:pt>
                <c:pt idx="6498">
                  <c:v>-2.8555007021608693E-4</c:v>
                </c:pt>
                <c:pt idx="6499">
                  <c:v>1.7997985572725424E-3</c:v>
                </c:pt>
                <c:pt idx="6500">
                  <c:v>3.4369435578805109E-3</c:v>
                </c:pt>
                <c:pt idx="6501">
                  <c:v>6.2596877042796718E-3</c:v>
                </c:pt>
                <c:pt idx="6502">
                  <c:v>-1.2966459257381902E-3</c:v>
                </c:pt>
                <c:pt idx="6503">
                  <c:v>-5.0740999825987524E-5</c:v>
                </c:pt>
                <c:pt idx="6504">
                  <c:v>-1.2911370326169846E-3</c:v>
                </c:pt>
                <c:pt idx="6505">
                  <c:v>3.2464267124640766E-3</c:v>
                </c:pt>
                <c:pt idx="6506">
                  <c:v>1.6698296100144594E-3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2.5873437866776833E-2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1.2477955063474296E-2</c:v>
                </c:pt>
                <c:pt idx="6523">
                  <c:v>6.3675726406233939E-3</c:v>
                </c:pt>
                <c:pt idx="6524">
                  <c:v>4.7199963599105716E-3</c:v>
                </c:pt>
                <c:pt idx="6525">
                  <c:v>7.3421970039876773E-3</c:v>
                </c:pt>
                <c:pt idx="6526">
                  <c:v>1.8135338190151079E-3</c:v>
                </c:pt>
                <c:pt idx="6527">
                  <c:v>-2.7250184107359377E-4</c:v>
                </c:pt>
                <c:pt idx="6528">
                  <c:v>-8.5204717997850116E-4</c:v>
                </c:pt>
                <c:pt idx="6529">
                  <c:v>-7.2992952940553648E-4</c:v>
                </c:pt>
                <c:pt idx="6530">
                  <c:v>-4.2879923453237575E-3</c:v>
                </c:pt>
                <c:pt idx="6531">
                  <c:v>0</c:v>
                </c:pt>
                <c:pt idx="6532">
                  <c:v>0</c:v>
                </c:pt>
                <c:pt idx="6533">
                  <c:v>-2.5459188146908737E-3</c:v>
                </c:pt>
                <c:pt idx="6534">
                  <c:v>7.645668727843005E-3</c:v>
                </c:pt>
                <c:pt idx="6535">
                  <c:v>-4.0037768191831845E-3</c:v>
                </c:pt>
                <c:pt idx="6536">
                  <c:v>5.8174751745893884E-4</c:v>
                </c:pt>
                <c:pt idx="6537">
                  <c:v>-3.5573688338021514E-3</c:v>
                </c:pt>
                <c:pt idx="6538">
                  <c:v>-6.8665048460738759E-6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-1.9350499959371444E-2</c:v>
                </c:pt>
                <c:pt idx="6544">
                  <c:v>-1.7856229876216646E-2</c:v>
                </c:pt>
                <c:pt idx="6545">
                  <c:v>-1.1511681686131819E-2</c:v>
                </c:pt>
                <c:pt idx="6546">
                  <c:v>-7.0031033182772753E-3</c:v>
                </c:pt>
                <c:pt idx="6547">
                  <c:v>-3.9353948535897241E-3</c:v>
                </c:pt>
                <c:pt idx="6548">
                  <c:v>-1.115782603808845E-3</c:v>
                </c:pt>
                <c:pt idx="6549">
                  <c:v>0</c:v>
                </c:pt>
                <c:pt idx="6550">
                  <c:v>-4.1092142112123331E-3</c:v>
                </c:pt>
                <c:pt idx="6551">
                  <c:v>-2.3106133402797983E-3</c:v>
                </c:pt>
                <c:pt idx="6552">
                  <c:v>7.9281188085034225E-4</c:v>
                </c:pt>
                <c:pt idx="6553">
                  <c:v>4.6218349507177477E-4</c:v>
                </c:pt>
                <c:pt idx="6554">
                  <c:v>3.2658709207137428E-3</c:v>
                </c:pt>
                <c:pt idx="6555">
                  <c:v>7.3106095222462905E-6</c:v>
                </c:pt>
                <c:pt idx="6556">
                  <c:v>3.6559109886435291E-3</c:v>
                </c:pt>
                <c:pt idx="6557">
                  <c:v>1.6957112767057752E-3</c:v>
                </c:pt>
                <c:pt idx="6558">
                  <c:v>3.9189553175749967E-3</c:v>
                </c:pt>
                <c:pt idx="6559">
                  <c:v>0</c:v>
                </c:pt>
                <c:pt idx="6560">
                  <c:v>5.0069283877312801E-3</c:v>
                </c:pt>
                <c:pt idx="6561">
                  <c:v>4.0851904137357252E-3</c:v>
                </c:pt>
                <c:pt idx="6562">
                  <c:v>6.1680004353511751E-3</c:v>
                </c:pt>
                <c:pt idx="6563">
                  <c:v>4.0652291530419087E-4</c:v>
                </c:pt>
                <c:pt idx="6564">
                  <c:v>-3.4142158691735001E-3</c:v>
                </c:pt>
                <c:pt idx="6565">
                  <c:v>1.8228417781529409E-3</c:v>
                </c:pt>
                <c:pt idx="6566">
                  <c:v>-3.821059088397809E-3</c:v>
                </c:pt>
                <c:pt idx="6567">
                  <c:v>-1.4564136779649242E-3</c:v>
                </c:pt>
                <c:pt idx="6568">
                  <c:v>1.2237958635768336E-2</c:v>
                </c:pt>
                <c:pt idx="6569">
                  <c:v>-2.056992896440802E-4</c:v>
                </c:pt>
                <c:pt idx="6570">
                  <c:v>-2.8273289227549363E-3</c:v>
                </c:pt>
                <c:pt idx="6571">
                  <c:v>2.3874160467899823E-3</c:v>
                </c:pt>
                <c:pt idx="6572">
                  <c:v>-7.0969550514370941E-6</c:v>
                </c:pt>
                <c:pt idx="6573">
                  <c:v>2.112666856949275E-3</c:v>
                </c:pt>
                <c:pt idx="6574">
                  <c:v>8.9901008769704917E-4</c:v>
                </c:pt>
                <c:pt idx="6575">
                  <c:v>1.7955991449349288E-3</c:v>
                </c:pt>
                <c:pt idx="6576">
                  <c:v>2.6732797434491948E-3</c:v>
                </c:pt>
                <c:pt idx="6577">
                  <c:v>7.044064143323094E-6</c:v>
                </c:pt>
                <c:pt idx="6578">
                  <c:v>-8.2543676538200644E-3</c:v>
                </c:pt>
                <c:pt idx="6579">
                  <c:v>-3.8070344388111189E-3</c:v>
                </c:pt>
                <c:pt idx="6580">
                  <c:v>-7.8427737791993406E-5</c:v>
                </c:pt>
                <c:pt idx="6581">
                  <c:v>-7.6009527128308736E-3</c:v>
                </c:pt>
                <c:pt idx="6582">
                  <c:v>-4.7674693130367657E-3</c:v>
                </c:pt>
                <c:pt idx="6583">
                  <c:v>-2.5514919823618237E-3</c:v>
                </c:pt>
                <c:pt idx="6584">
                  <c:v>8.6809328772852179E-4</c:v>
                </c:pt>
                <c:pt idx="6585">
                  <c:v>-4.3625470477669541E-3</c:v>
                </c:pt>
                <c:pt idx="6586">
                  <c:v>-2.2976146917455449E-3</c:v>
                </c:pt>
                <c:pt idx="6587">
                  <c:v>-3.0546840942262798E-3</c:v>
                </c:pt>
                <c:pt idx="6588">
                  <c:v>-6.0621333992012208E-4</c:v>
                </c:pt>
                <c:pt idx="6589">
                  <c:v>9.9305104477417395E-3</c:v>
                </c:pt>
                <c:pt idx="6590">
                  <c:v>9.6885920800828256E-4</c:v>
                </c:pt>
                <c:pt idx="6591">
                  <c:v>1.848349286530677E-3</c:v>
                </c:pt>
                <c:pt idx="6592">
                  <c:v>0</c:v>
                </c:pt>
                <c:pt idx="6593">
                  <c:v>0</c:v>
                </c:pt>
                <c:pt idx="6594">
                  <c:v>-1.2559279275866869E-3</c:v>
                </c:pt>
                <c:pt idx="6595">
                  <c:v>-9.3388433827659486E-3</c:v>
                </c:pt>
                <c:pt idx="6596">
                  <c:v>-1.1233333542008269E-3</c:v>
                </c:pt>
                <c:pt idx="6597">
                  <c:v>1.9905002142707566E-3</c:v>
                </c:pt>
                <c:pt idx="6598">
                  <c:v>3.3667984348021538E-3</c:v>
                </c:pt>
                <c:pt idx="6599">
                  <c:v>0</c:v>
                </c:pt>
                <c:pt idx="6600">
                  <c:v>0</c:v>
                </c:pt>
                <c:pt idx="6601">
                  <c:v>4.4835491464887134E-3</c:v>
                </c:pt>
                <c:pt idx="6602">
                  <c:v>2.8289786919966455E-3</c:v>
                </c:pt>
                <c:pt idx="6603">
                  <c:v>5.6125621183917077E-3</c:v>
                </c:pt>
                <c:pt idx="6604">
                  <c:v>6.7208057938543415E-3</c:v>
                </c:pt>
                <c:pt idx="6605">
                  <c:v>2.8858407796498314E-3</c:v>
                </c:pt>
                <c:pt idx="6606">
                  <c:v>5.1891533827419416E-3</c:v>
                </c:pt>
                <c:pt idx="6607">
                  <c:v>1.9398921860430943E-3</c:v>
                </c:pt>
                <c:pt idx="6608">
                  <c:v>6.5536235463100733E-3</c:v>
                </c:pt>
                <c:pt idx="6609">
                  <c:v>1.6101650453953688E-4</c:v>
                </c:pt>
                <c:pt idx="6610">
                  <c:v>1.1650130722667556E-2</c:v>
                </c:pt>
                <c:pt idx="6611">
                  <c:v>3.6052501599253641E-3</c:v>
                </c:pt>
                <c:pt idx="6612">
                  <c:v>0</c:v>
                </c:pt>
                <c:pt idx="6613">
                  <c:v>-7.5838794337347785E-5</c:v>
                </c:pt>
                <c:pt idx="6614">
                  <c:v>6.8162561638216851E-3</c:v>
                </c:pt>
                <c:pt idx="6615">
                  <c:v>7.035338629902005E-3</c:v>
                </c:pt>
                <c:pt idx="6616">
                  <c:v>5.3777972187127434E-3</c:v>
                </c:pt>
                <c:pt idx="6617">
                  <c:v>4.4471661078067833E-3</c:v>
                </c:pt>
                <c:pt idx="6618">
                  <c:v>1.3323197115239814E-3</c:v>
                </c:pt>
                <c:pt idx="6619">
                  <c:v>1.041740270768366E-3</c:v>
                </c:pt>
                <c:pt idx="6620">
                  <c:v>2.3952428666503297E-3</c:v>
                </c:pt>
                <c:pt idx="6621">
                  <c:v>5.2067611539968394E-3</c:v>
                </c:pt>
                <c:pt idx="6622">
                  <c:v>7.0350546736743444E-3</c:v>
                </c:pt>
                <c:pt idx="6623">
                  <c:v>8.6279878615079901E-3</c:v>
                </c:pt>
                <c:pt idx="6624">
                  <c:v>7.5190290560647015E-3</c:v>
                </c:pt>
                <c:pt idx="6625">
                  <c:v>-6.0596387573009244E-4</c:v>
                </c:pt>
                <c:pt idx="6626">
                  <c:v>-9.5482686662614162E-3</c:v>
                </c:pt>
                <c:pt idx="6627">
                  <c:v>7.7216411556067874E-3</c:v>
                </c:pt>
                <c:pt idx="6628">
                  <c:v>5.6452261665864293E-3</c:v>
                </c:pt>
                <c:pt idx="6629">
                  <c:v>1.3634106061993545E-4</c:v>
                </c:pt>
                <c:pt idx="6630">
                  <c:v>4.8507159074605323E-3</c:v>
                </c:pt>
                <c:pt idx="6631">
                  <c:v>4.9088314737559828E-4</c:v>
                </c:pt>
                <c:pt idx="6632">
                  <c:v>2.4894565722233292E-3</c:v>
                </c:pt>
                <c:pt idx="6633">
                  <c:v>0</c:v>
                </c:pt>
                <c:pt idx="6634">
                  <c:v>1.9048237684571802E-3</c:v>
                </c:pt>
                <c:pt idx="6635">
                  <c:v>-2.2504348256543707E-4</c:v>
                </c:pt>
                <c:pt idx="6636">
                  <c:v>-1.5960462637434178E-3</c:v>
                </c:pt>
                <c:pt idx="6637">
                  <c:v>-6.4408297077122951E-6</c:v>
                </c:pt>
                <c:pt idx="6638">
                  <c:v>0</c:v>
                </c:pt>
                <c:pt idx="6639">
                  <c:v>0</c:v>
                </c:pt>
                <c:pt idx="6640">
                  <c:v>-1.4502424446252837E-3</c:v>
                </c:pt>
                <c:pt idx="6641">
                  <c:v>-1.3271887923913581E-2</c:v>
                </c:pt>
                <c:pt idx="6642">
                  <c:v>-6.5512512123394023E-3</c:v>
                </c:pt>
                <c:pt idx="6643">
                  <c:v>-1.0064225661270413E-2</c:v>
                </c:pt>
                <c:pt idx="6644">
                  <c:v>-2.7251850469598452E-4</c:v>
                </c:pt>
                <c:pt idx="6645">
                  <c:v>-6.9159975092673073E-4</c:v>
                </c:pt>
                <c:pt idx="6646">
                  <c:v>5.4731406091002629E-3</c:v>
                </c:pt>
                <c:pt idx="6647">
                  <c:v>7.697770211791838E-3</c:v>
                </c:pt>
                <c:pt idx="6648">
                  <c:v>5.9957633390209965E-3</c:v>
                </c:pt>
                <c:pt idx="6649">
                  <c:v>2.2619650924289754E-3</c:v>
                </c:pt>
                <c:pt idx="6650">
                  <c:v>9.1153548215061481E-5</c:v>
                </c:pt>
                <c:pt idx="6651">
                  <c:v>1.6913433294774192E-3</c:v>
                </c:pt>
                <c:pt idx="6652">
                  <c:v>1.1043336469446527E-3</c:v>
                </c:pt>
                <c:pt idx="6653">
                  <c:v>0</c:v>
                </c:pt>
                <c:pt idx="6654">
                  <c:v>9.241433493214957E-3</c:v>
                </c:pt>
                <c:pt idx="6655">
                  <c:v>3.7817423729207345E-3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4.9415332336539631E-3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6.641755460341188E-3</c:v>
                </c:pt>
                <c:pt idx="6666">
                  <c:v>0</c:v>
                </c:pt>
                <c:pt idx="6667">
                  <c:v>8.9613171942124533E-3</c:v>
                </c:pt>
                <c:pt idx="6668">
                  <c:v>-5.6505156110462334E-5</c:v>
                </c:pt>
                <c:pt idx="6669">
                  <c:v>7.6181552061997393E-3</c:v>
                </c:pt>
                <c:pt idx="6670">
                  <c:v>3.7384575128656315E-5</c:v>
                </c:pt>
                <c:pt idx="6671">
                  <c:v>5.7158278593126208E-3</c:v>
                </c:pt>
                <c:pt idx="6672">
                  <c:v>6.8653687199793966E-3</c:v>
                </c:pt>
                <c:pt idx="6673">
                  <c:v>6.15272919691079E-6</c:v>
                </c:pt>
                <c:pt idx="6674">
                  <c:v>4.4814219081252722E-3</c:v>
                </c:pt>
                <c:pt idx="6675">
                  <c:v>-1.8208408484849297E-3</c:v>
                </c:pt>
                <c:pt idx="6676">
                  <c:v>-4.0828681026127203E-3</c:v>
                </c:pt>
                <c:pt idx="6677">
                  <c:v>0</c:v>
                </c:pt>
                <c:pt idx="6678">
                  <c:v>-6.1616572412787987E-5</c:v>
                </c:pt>
                <c:pt idx="6679">
                  <c:v>-3.7719935946494559E-3</c:v>
                </c:pt>
                <c:pt idx="6680">
                  <c:v>-6.2790269087613518E-3</c:v>
                </c:pt>
                <c:pt idx="6681">
                  <c:v>-4.1913614656042594E-3</c:v>
                </c:pt>
                <c:pt idx="6682">
                  <c:v>-3.1881276896376188E-4</c:v>
                </c:pt>
                <c:pt idx="6683">
                  <c:v>5.8128816340236912E-4</c:v>
                </c:pt>
                <c:pt idx="6684">
                  <c:v>4.0222430965049993E-3</c:v>
                </c:pt>
                <c:pt idx="6685">
                  <c:v>-2.430119710928825E-3</c:v>
                </c:pt>
                <c:pt idx="6686">
                  <c:v>-6.615160190810511E-4</c:v>
                </c:pt>
                <c:pt idx="6687">
                  <c:v>-1.2555870581246664E-3</c:v>
                </c:pt>
                <c:pt idx="6688">
                  <c:v>-1.0193712675828984E-3</c:v>
                </c:pt>
                <c:pt idx="6689">
                  <c:v>1.0193712675829374E-3</c:v>
                </c:pt>
                <c:pt idx="6690">
                  <c:v>3.5814377744166309E-3</c:v>
                </c:pt>
                <c:pt idx="6691">
                  <c:v>-3.8752603139694313E-3</c:v>
                </c:pt>
                <c:pt idx="6692">
                  <c:v>1.7117087528295272E-3</c:v>
                </c:pt>
                <c:pt idx="6693">
                  <c:v>2.7799611505715475E-3</c:v>
                </c:pt>
                <c:pt idx="6694">
                  <c:v>0</c:v>
                </c:pt>
                <c:pt idx="6695">
                  <c:v>-6.6000849199203426E-4</c:v>
                </c:pt>
                <c:pt idx="6696">
                  <c:v>0</c:v>
                </c:pt>
                <c:pt idx="6697">
                  <c:v>-1.9933347934060255E-4</c:v>
                </c:pt>
                <c:pt idx="6698">
                  <c:v>-2.4919478935015419E-5</c:v>
                </c:pt>
                <c:pt idx="6699">
                  <c:v>2.61937427919632E-3</c:v>
                </c:pt>
                <c:pt idx="6700">
                  <c:v>-8.2675713902108654E-4</c:v>
                </c:pt>
                <c:pt idx="6701">
                  <c:v>-6.9706262797234178E-3</c:v>
                </c:pt>
                <c:pt idx="6702">
                  <c:v>-5.1986655834151312E-3</c:v>
                </c:pt>
                <c:pt idx="6703">
                  <c:v>-1.4479387358350715E-4</c:v>
                </c:pt>
                <c:pt idx="6704">
                  <c:v>-8.8469010733999449E-3</c:v>
                </c:pt>
                <c:pt idx="6705">
                  <c:v>-5.6819058524750221E-3</c:v>
                </c:pt>
                <c:pt idx="6706">
                  <c:v>-6.5756400775196138E-3</c:v>
                </c:pt>
                <c:pt idx="6707">
                  <c:v>-8.7315365964368789E-3</c:v>
                </c:pt>
                <c:pt idx="6708">
                  <c:v>-1.1678793414437508E-2</c:v>
                </c:pt>
                <c:pt idx="6709">
                  <c:v>-8.6078449806249128E-3</c:v>
                </c:pt>
                <c:pt idx="6710">
                  <c:v>-1.1524416100134119E-2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-1.6486171437228229E-3</c:v>
                </c:pt>
                <c:pt idx="6718">
                  <c:v>1.7758363660492283E-3</c:v>
                </c:pt>
                <c:pt idx="6719">
                  <c:v>-3.8706826037060325E-3</c:v>
                </c:pt>
                <c:pt idx="6720">
                  <c:v>0</c:v>
                </c:pt>
                <c:pt idx="6721">
                  <c:v>-3.1595045890778586E-4</c:v>
                </c:pt>
                <c:pt idx="6722">
                  <c:v>7.76890200779474E-3</c:v>
                </c:pt>
                <c:pt idx="6723">
                  <c:v>-4.3373382102150182E-4</c:v>
                </c:pt>
                <c:pt idx="6724">
                  <c:v>3.551076215478522E-3</c:v>
                </c:pt>
                <c:pt idx="6725">
                  <c:v>-1.6973468891696623E-3</c:v>
                </c:pt>
                <c:pt idx="6726">
                  <c:v>-3.0558211105159027E-3</c:v>
                </c:pt>
                <c:pt idx="6727">
                  <c:v>-1.8928821931952959E-3</c:v>
                </c:pt>
                <c:pt idx="6728">
                  <c:v>-1.9769673068787412E-3</c:v>
                </c:pt>
                <c:pt idx="6729">
                  <c:v>-6.7775912620247599E-4</c:v>
                </c:pt>
                <c:pt idx="6730">
                  <c:v>3.5848936960275273E-3</c:v>
                </c:pt>
                <c:pt idx="6731">
                  <c:v>3.7986686931782902E-3</c:v>
                </c:pt>
                <c:pt idx="6732">
                  <c:v>8.0039185694945284E-3</c:v>
                </c:pt>
                <c:pt idx="6733">
                  <c:v>0</c:v>
                </c:pt>
                <c:pt idx="6734">
                  <c:v>-1.3891187945683856E-3</c:v>
                </c:pt>
                <c:pt idx="6735">
                  <c:v>-3.8134445099477997E-3</c:v>
                </c:pt>
                <c:pt idx="6736">
                  <c:v>-3.0279358319991244E-3</c:v>
                </c:pt>
                <c:pt idx="6737">
                  <c:v>-3.5252680456852713E-3</c:v>
                </c:pt>
                <c:pt idx="6738">
                  <c:v>1.5438341607053061E-3</c:v>
                </c:pt>
                <c:pt idx="6739">
                  <c:v>-6.1457479372146724E-4</c:v>
                </c:pt>
                <c:pt idx="6740">
                  <c:v>-7.9549978625433266E-4</c:v>
                </c:pt>
                <c:pt idx="6741">
                  <c:v>-4.9946637577327419E-3</c:v>
                </c:pt>
                <c:pt idx="6742">
                  <c:v>-2.1867197501457309E-3</c:v>
                </c:pt>
                <c:pt idx="6743">
                  <c:v>3.2749322335995056E-3</c:v>
                </c:pt>
                <c:pt idx="6744">
                  <c:v>-6.9797023925759058E-3</c:v>
                </c:pt>
                <c:pt idx="6745">
                  <c:v>-4.1665174379882002E-3</c:v>
                </c:pt>
                <c:pt idx="6746">
                  <c:v>-1.6170788758115744E-3</c:v>
                </c:pt>
                <c:pt idx="6747">
                  <c:v>9.0167541563011301E-3</c:v>
                </c:pt>
                <c:pt idx="6748">
                  <c:v>5.6715246035603847E-3</c:v>
                </c:pt>
                <c:pt idx="6749">
                  <c:v>6.8994392756173417E-4</c:v>
                </c:pt>
                <c:pt idx="6750">
                  <c:v>-1.2261513454334258E-3</c:v>
                </c:pt>
                <c:pt idx="6751">
                  <c:v>-4.6906481536017411E-3</c:v>
                </c:pt>
                <c:pt idx="6752">
                  <c:v>-7.4097775416493472E-5</c:v>
                </c:pt>
                <c:pt idx="6753">
                  <c:v>1.2387320739222422E-3</c:v>
                </c:pt>
                <c:pt idx="6754">
                  <c:v>3.9415996694923171E-3</c:v>
                </c:pt>
                <c:pt idx="6755">
                  <c:v>0</c:v>
                </c:pt>
                <c:pt idx="6756">
                  <c:v>-7.3074180245412369E-4</c:v>
                </c:pt>
                <c:pt idx="6757">
                  <c:v>-1.1649726512902856E-2</c:v>
                </c:pt>
                <c:pt idx="6758">
                  <c:v>-6.7851121070670236E-6</c:v>
                </c:pt>
                <c:pt idx="6759">
                  <c:v>-8.9967278270340588E-3</c:v>
                </c:pt>
                <c:pt idx="6760">
                  <c:v>-1.2857792484075E-2</c:v>
                </c:pt>
                <c:pt idx="6761">
                  <c:v>-9.0284631751827073E-3</c:v>
                </c:pt>
                <c:pt idx="6762">
                  <c:v>0</c:v>
                </c:pt>
                <c:pt idx="6763">
                  <c:v>-4.509835631923329E-3</c:v>
                </c:pt>
                <c:pt idx="6764">
                  <c:v>-9.0019135143804615E-4</c:v>
                </c:pt>
                <c:pt idx="6765">
                  <c:v>-4.3223414952669979E-3</c:v>
                </c:pt>
                <c:pt idx="6766">
                  <c:v>-2.0725982442041527E-3</c:v>
                </c:pt>
                <c:pt idx="6767">
                  <c:v>5.7615071471888235E-3</c:v>
                </c:pt>
                <c:pt idx="6768">
                  <c:v>4.9974134147201272E-4</c:v>
                </c:pt>
                <c:pt idx="6769">
                  <c:v>-1.5845464295053827E-3</c:v>
                </c:pt>
                <c:pt idx="6770">
                  <c:v>2.1846447748792829E-4</c:v>
                </c:pt>
                <c:pt idx="6771">
                  <c:v>-1.4314577572902122E-3</c:v>
                </c:pt>
                <c:pt idx="6772">
                  <c:v>-4.4484593947001789E-3</c:v>
                </c:pt>
                <c:pt idx="6773">
                  <c:v>6.0490181691132388E-3</c:v>
                </c:pt>
                <c:pt idx="6774">
                  <c:v>5.3751670822113117E-3</c:v>
                </c:pt>
                <c:pt idx="6775">
                  <c:v>4.3631551010380777E-3</c:v>
                </c:pt>
                <c:pt idx="6776">
                  <c:v>8.6419433285664909E-3</c:v>
                </c:pt>
                <c:pt idx="6777">
                  <c:v>8.5198927110444224E-3</c:v>
                </c:pt>
                <c:pt idx="6778">
                  <c:v>0</c:v>
                </c:pt>
                <c:pt idx="6779">
                  <c:v>8.8626670864121113E-3</c:v>
                </c:pt>
                <c:pt idx="6780">
                  <c:v>0</c:v>
                </c:pt>
                <c:pt idx="6781">
                  <c:v>0</c:v>
                </c:pt>
                <c:pt idx="6782">
                  <c:v>-7.7524655361820211E-4</c:v>
                </c:pt>
                <c:pt idx="6783">
                  <c:v>-2.3839050099731256E-3</c:v>
                </c:pt>
                <c:pt idx="6784">
                  <c:v>-3.0460343180191284E-3</c:v>
                </c:pt>
                <c:pt idx="6785">
                  <c:v>-1.9718875567100759E-3</c:v>
                </c:pt>
                <c:pt idx="6786">
                  <c:v>-1.0697315034267929E-3</c:v>
                </c:pt>
                <c:pt idx="6787">
                  <c:v>0</c:v>
                </c:pt>
                <c:pt idx="6788">
                  <c:v>-3.8495163469696018E-3</c:v>
                </c:pt>
                <c:pt idx="6789">
                  <c:v>-2.040746683635786E-3</c:v>
                </c:pt>
                <c:pt idx="6790">
                  <c:v>4.2560289027966658E-3</c:v>
                </c:pt>
                <c:pt idx="6791">
                  <c:v>8.7306323177449921E-3</c:v>
                </c:pt>
                <c:pt idx="6792">
                  <c:v>2.3271332340544819E-3</c:v>
                </c:pt>
                <c:pt idx="6793">
                  <c:v>2.836939096431543E-3</c:v>
                </c:pt>
                <c:pt idx="6794">
                  <c:v>4.5507643408329891E-3</c:v>
                </c:pt>
                <c:pt idx="6795">
                  <c:v>0</c:v>
                </c:pt>
                <c:pt idx="6796">
                  <c:v>3.1725850825498787E-3</c:v>
                </c:pt>
                <c:pt idx="6797">
                  <c:v>3.457481499359677E-3</c:v>
                </c:pt>
                <c:pt idx="6798">
                  <c:v>-7.3748788163747786E-4</c:v>
                </c:pt>
                <c:pt idx="6799">
                  <c:v>2.7193040339740077E-3</c:v>
                </c:pt>
                <c:pt idx="6800">
                  <c:v>-4.0414385674987004E-3</c:v>
                </c:pt>
                <c:pt idx="6801">
                  <c:v>-4.0780675628992666E-3</c:v>
                </c:pt>
                <c:pt idx="6802">
                  <c:v>-1.1402548254087024E-3</c:v>
                </c:pt>
                <c:pt idx="6803">
                  <c:v>-2.6634054586985199E-3</c:v>
                </c:pt>
                <c:pt idx="6804">
                  <c:v>-2.6637311353139418E-3</c:v>
                </c:pt>
                <c:pt idx="6805">
                  <c:v>-2.6776507054915772E-3</c:v>
                </c:pt>
                <c:pt idx="6806">
                  <c:v>-3.1625967811379726E-3</c:v>
                </c:pt>
                <c:pt idx="6807">
                  <c:v>-2.7823465527583224E-3</c:v>
                </c:pt>
                <c:pt idx="6808">
                  <c:v>-1.1233339537631178E-3</c:v>
                </c:pt>
                <c:pt idx="6809">
                  <c:v>-2.2573295576433345E-3</c:v>
                </c:pt>
                <c:pt idx="6810">
                  <c:v>-1.0446233777230316E-3</c:v>
                </c:pt>
                <c:pt idx="6811">
                  <c:v>5.6499262354261868E-3</c:v>
                </c:pt>
                <c:pt idx="6812">
                  <c:v>-1.9848066196942737E-3</c:v>
                </c:pt>
                <c:pt idx="6813">
                  <c:v>-5.1032608771124695E-3</c:v>
                </c:pt>
                <c:pt idx="6814">
                  <c:v>-4.4997867445985317E-3</c:v>
                </c:pt>
                <c:pt idx="6815">
                  <c:v>1.8658655770894636E-3</c:v>
                </c:pt>
                <c:pt idx="6816">
                  <c:v>-3.0493836704502419E-3</c:v>
                </c:pt>
                <c:pt idx="6817">
                  <c:v>-6.9252796948007856E-6</c:v>
                </c:pt>
                <c:pt idx="6818">
                  <c:v>-1.3236085853331934E-3</c:v>
                </c:pt>
                <c:pt idx="6819">
                  <c:v>-1.7003914996501957E-3</c:v>
                </c:pt>
                <c:pt idx="6820">
                  <c:v>-3.862634383299869E-3</c:v>
                </c:pt>
                <c:pt idx="6821">
                  <c:v>-4.1847716771588247E-4</c:v>
                </c:pt>
                <c:pt idx="6822">
                  <c:v>-4.6750655883997513E-4</c:v>
                </c:pt>
                <c:pt idx="6823">
                  <c:v>5.0238634565833568E-4</c:v>
                </c:pt>
                <c:pt idx="6824">
                  <c:v>-7.8858023734480111E-3</c:v>
                </c:pt>
                <c:pt idx="6825">
                  <c:v>-9.8070480498613031E-3</c:v>
                </c:pt>
                <c:pt idx="6826">
                  <c:v>-9.6532250765349967E-3</c:v>
                </c:pt>
                <c:pt idx="6827">
                  <c:v>-8.4233759390559305E-3</c:v>
                </c:pt>
                <c:pt idx="6828">
                  <c:v>-5.2263727618442118E-3</c:v>
                </c:pt>
                <c:pt idx="6829">
                  <c:v>1.7441099996254466E-4</c:v>
                </c:pt>
                <c:pt idx="6830">
                  <c:v>-2.4882331113240202E-3</c:v>
                </c:pt>
                <c:pt idx="6831">
                  <c:v>-3.0861407273967594E-3</c:v>
                </c:pt>
                <c:pt idx="6832">
                  <c:v>-1.7772061592160452E-3</c:v>
                </c:pt>
                <c:pt idx="6833">
                  <c:v>-2.0370635236279452E-3</c:v>
                </c:pt>
                <c:pt idx="6834">
                  <c:v>1.2059143359748795E-2</c:v>
                </c:pt>
                <c:pt idx="6835">
                  <c:v>-1.7408212366294112E-3</c:v>
                </c:pt>
                <c:pt idx="6836">
                  <c:v>-3.993560335377103E-3</c:v>
                </c:pt>
                <c:pt idx="6837">
                  <c:v>-1.9041857701469402E-3</c:v>
                </c:pt>
                <c:pt idx="6838">
                  <c:v>-5.837240780291267E-3</c:v>
                </c:pt>
                <c:pt idx="6839">
                  <c:v>-3.6727843014819216E-5</c:v>
                </c:pt>
                <c:pt idx="6840">
                  <c:v>-2.9941794083491392E-3</c:v>
                </c:pt>
                <c:pt idx="6841">
                  <c:v>-3.5797491072664259E-3</c:v>
                </c:pt>
                <c:pt idx="6842">
                  <c:v>1.0346459478024668E-3</c:v>
                </c:pt>
                <c:pt idx="6843">
                  <c:v>1.551046035940375E-4</c:v>
                </c:pt>
                <c:pt idx="6844">
                  <c:v>6.7642175290465213E-3</c:v>
                </c:pt>
                <c:pt idx="6845">
                  <c:v>9.1652650228003785E-4</c:v>
                </c:pt>
                <c:pt idx="6846">
                  <c:v>5.816816430344633E-3</c:v>
                </c:pt>
                <c:pt idx="6847">
                  <c:v>7.283692862783723E-4</c:v>
                </c:pt>
                <c:pt idx="6848">
                  <c:v>2.6685781852467927E-3</c:v>
                </c:pt>
                <c:pt idx="6849">
                  <c:v>1.3134932458354555E-3</c:v>
                </c:pt>
                <c:pt idx="6850">
                  <c:v>1.8982486753785501E-3</c:v>
                </c:pt>
                <c:pt idx="6851">
                  <c:v>2.6962669806621293E-3</c:v>
                </c:pt>
                <c:pt idx="6852">
                  <c:v>1.8607340120450756E-3</c:v>
                </c:pt>
                <c:pt idx="6853">
                  <c:v>3.086366691311754E-3</c:v>
                </c:pt>
                <c:pt idx="6854">
                  <c:v>4.3936581346993575E-3</c:v>
                </c:pt>
                <c:pt idx="6855">
                  <c:v>9.7930948642832041E-4</c:v>
                </c:pt>
                <c:pt idx="6856">
                  <c:v>1.4707354899303696E-3</c:v>
                </c:pt>
                <c:pt idx="6857">
                  <c:v>3.8166626363089423E-3</c:v>
                </c:pt>
                <c:pt idx="6858">
                  <c:v>0</c:v>
                </c:pt>
                <c:pt idx="6859">
                  <c:v>0</c:v>
                </c:pt>
                <c:pt idx="6860">
                  <c:v>5.167677083431424E-3</c:v>
                </c:pt>
                <c:pt idx="6861">
                  <c:v>4.5359869810078389E-3</c:v>
                </c:pt>
                <c:pt idx="6862">
                  <c:v>5.3629593857695843E-3</c:v>
                </c:pt>
                <c:pt idx="6863">
                  <c:v>2.7475329702187057E-3</c:v>
                </c:pt>
                <c:pt idx="6864">
                  <c:v>1.2558958978199574E-3</c:v>
                </c:pt>
                <c:pt idx="6865">
                  <c:v>-4.801837695749228E-3</c:v>
                </c:pt>
                <c:pt idx="6866">
                  <c:v>1.596180707276367E-3</c:v>
                </c:pt>
                <c:pt idx="6867">
                  <c:v>-1.4280416558850252E-3</c:v>
                </c:pt>
                <c:pt idx="6868">
                  <c:v>-3.8532717976807879E-3</c:v>
                </c:pt>
                <c:pt idx="6869">
                  <c:v>-5.2386595211368044E-3</c:v>
                </c:pt>
                <c:pt idx="6870">
                  <c:v>-4.3996287719005591E-3</c:v>
                </c:pt>
                <c:pt idx="6871">
                  <c:v>-2.6021130177757861E-3</c:v>
                </c:pt>
                <c:pt idx="6872">
                  <c:v>-2.8801616830120853E-3</c:v>
                </c:pt>
                <c:pt idx="6873">
                  <c:v>-8.7853069615425217E-4</c:v>
                </c:pt>
                <c:pt idx="6874">
                  <c:v>1.6433677643958006E-4</c:v>
                </c:pt>
                <c:pt idx="6875">
                  <c:v>5.5501273511309197E-3</c:v>
                </c:pt>
                <c:pt idx="6876">
                  <c:v>2.8419384864286619E-5</c:v>
                </c:pt>
                <c:pt idx="6877">
                  <c:v>1.0052254132881617E-2</c:v>
                </c:pt>
                <c:pt idx="6878">
                  <c:v>2.5078779437599967E-3</c:v>
                </c:pt>
                <c:pt idx="6879">
                  <c:v>4.962059948780774E-3</c:v>
                </c:pt>
                <c:pt idx="6880">
                  <c:v>7.0402739574716797E-3</c:v>
                </c:pt>
                <c:pt idx="6881">
                  <c:v>4.495912840879847E-3</c:v>
                </c:pt>
                <c:pt idx="6882">
                  <c:v>4.0291114367692286E-3</c:v>
                </c:pt>
                <c:pt idx="6883">
                  <c:v>-3.9186704521534135E-4</c:v>
                </c:pt>
                <c:pt idx="6884">
                  <c:v>-1.4450471810769137E-3</c:v>
                </c:pt>
                <c:pt idx="6885">
                  <c:v>-2.192197210477055E-3</c:v>
                </c:pt>
                <c:pt idx="6886">
                  <c:v>-1.2913697563130769E-3</c:v>
                </c:pt>
                <c:pt idx="6887">
                  <c:v>-1.4937142315068828E-3</c:v>
                </c:pt>
                <c:pt idx="6888">
                  <c:v>-2.6193807463593707E-3</c:v>
                </c:pt>
                <c:pt idx="6889">
                  <c:v>-1.3747997249444642E-3</c:v>
                </c:pt>
                <c:pt idx="6890">
                  <c:v>1.4025539886950869E-3</c:v>
                </c:pt>
                <c:pt idx="6891">
                  <c:v>4.9418363182240433E-3</c:v>
                </c:pt>
                <c:pt idx="6892">
                  <c:v>-2.5855348967436026E-3</c:v>
                </c:pt>
                <c:pt idx="6893">
                  <c:v>5.047324970957068E-3</c:v>
                </c:pt>
                <c:pt idx="6894">
                  <c:v>2.194635377897641E-3</c:v>
                </c:pt>
                <c:pt idx="6895">
                  <c:v>1.9429413172010156E-3</c:v>
                </c:pt>
                <c:pt idx="6896">
                  <c:v>2.0486966428053654E-3</c:v>
                </c:pt>
                <c:pt idx="6897">
                  <c:v>5.154527417190042E-3</c:v>
                </c:pt>
                <c:pt idx="6898">
                  <c:v>1.7022609470959758E-4</c:v>
                </c:pt>
                <c:pt idx="6899">
                  <c:v>7.4890302761888852E-5</c:v>
                </c:pt>
                <c:pt idx="6900">
                  <c:v>1.9655658348363479E-3</c:v>
                </c:pt>
                <c:pt idx="6901">
                  <c:v>7.9654194557936975E-3</c:v>
                </c:pt>
                <c:pt idx="6902">
                  <c:v>3.7609584640786869E-3</c:v>
                </c:pt>
                <c:pt idx="6903">
                  <c:v>5.8406707018705372E-4</c:v>
                </c:pt>
                <c:pt idx="6904">
                  <c:v>4.9608622889977258E-3</c:v>
                </c:pt>
                <c:pt idx="6905">
                  <c:v>3.3402146523017788E-3</c:v>
                </c:pt>
                <c:pt idx="6906">
                  <c:v>1.8021437747544257E-3</c:v>
                </c:pt>
                <c:pt idx="6907">
                  <c:v>2.8329664561145816E-3</c:v>
                </c:pt>
                <c:pt idx="6908">
                  <c:v>4.2113676443508554E-3</c:v>
                </c:pt>
                <c:pt idx="6909">
                  <c:v>4.2528323008099679E-3</c:v>
                </c:pt>
                <c:pt idx="6910">
                  <c:v>2.2441985100244699E-3</c:v>
                </c:pt>
                <c:pt idx="6911">
                  <c:v>-3.644450521177425E-3</c:v>
                </c:pt>
                <c:pt idx="6912">
                  <c:v>-2.9053604865394091E-3</c:v>
                </c:pt>
                <c:pt idx="6913">
                  <c:v>4.2924737060668341E-3</c:v>
                </c:pt>
                <c:pt idx="6914">
                  <c:v>-2.9869818843712794E-3</c:v>
                </c:pt>
                <c:pt idx="6915">
                  <c:v>-8.0047529521293688E-3</c:v>
                </c:pt>
                <c:pt idx="6916">
                  <c:v>-8.7860602886936662E-3</c:v>
                </c:pt>
                <c:pt idx="6917">
                  <c:v>-5.3345284457127148E-3</c:v>
                </c:pt>
                <c:pt idx="6918">
                  <c:v>0</c:v>
                </c:pt>
                <c:pt idx="6919">
                  <c:v>-5.7899112200646714E-3</c:v>
                </c:pt>
                <c:pt idx="6920">
                  <c:v>-6.4099079895521801E-3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4.8404526427351459E-4</c:v>
                </c:pt>
                <c:pt idx="6926">
                  <c:v>8.0579081637012079E-3</c:v>
                </c:pt>
                <c:pt idx="6927">
                  <c:v>-2.2675669933331483E-3</c:v>
                </c:pt>
                <c:pt idx="6928">
                  <c:v>-9.7629773985666139E-4</c:v>
                </c:pt>
                <c:pt idx="6929">
                  <c:v>3.7846135482698115E-3</c:v>
                </c:pt>
                <c:pt idx="6930">
                  <c:v>1.1886191132719215E-3</c:v>
                </c:pt>
                <c:pt idx="6931">
                  <c:v>6.3379072412686156E-3</c:v>
                </c:pt>
                <c:pt idx="6932">
                  <c:v>6.7068406421820119E-6</c:v>
                </c:pt>
                <c:pt idx="6933">
                  <c:v>3.3533528501630011E-5</c:v>
                </c:pt>
                <c:pt idx="6934">
                  <c:v>0</c:v>
                </c:pt>
                <c:pt idx="6935">
                  <c:v>4.3231011584140494E-3</c:v>
                </c:pt>
                <c:pt idx="6936">
                  <c:v>5.8458672925871744E-3</c:v>
                </c:pt>
                <c:pt idx="6937">
                  <c:v>5.5544480624721421E-3</c:v>
                </c:pt>
                <c:pt idx="6938">
                  <c:v>4.2558021451652361E-3</c:v>
                </c:pt>
                <c:pt idx="6939">
                  <c:v>-1.9741264324215084E-3</c:v>
                </c:pt>
                <c:pt idx="6940">
                  <c:v>-3.9599829989774319E-3</c:v>
                </c:pt>
                <c:pt idx="6941">
                  <c:v>-2.4697174366127722E-3</c:v>
                </c:pt>
                <c:pt idx="6942">
                  <c:v>4.0754004445182641E-3</c:v>
                </c:pt>
                <c:pt idx="6943">
                  <c:v>-4.9110550892478982E-3</c:v>
                </c:pt>
                <c:pt idx="6944">
                  <c:v>6.634929586722947E-6</c:v>
                </c:pt>
                <c:pt idx="6945">
                  <c:v>-2.783897724096351E-3</c:v>
                </c:pt>
                <c:pt idx="6946">
                  <c:v>-3.0719329008369201E-3</c:v>
                </c:pt>
                <c:pt idx="6947">
                  <c:v>-8.6129135508510209E-3</c:v>
                </c:pt>
                <c:pt idx="6948">
                  <c:v>-6.4155597620904536E-3</c:v>
                </c:pt>
                <c:pt idx="6949">
                  <c:v>0</c:v>
                </c:pt>
                <c:pt idx="6950">
                  <c:v>-4.6244034537265112E-3</c:v>
                </c:pt>
                <c:pt idx="6951">
                  <c:v>-2.5556375910408425E-3</c:v>
                </c:pt>
                <c:pt idx="6952">
                  <c:v>-5.2749991467999314E-3</c:v>
                </c:pt>
                <c:pt idx="6953">
                  <c:v>-4.5653389158344408E-3</c:v>
                </c:pt>
                <c:pt idx="6954">
                  <c:v>-3.9772465840422514E-3</c:v>
                </c:pt>
                <c:pt idx="6955">
                  <c:v>-1.9391124943695982E-3</c:v>
                </c:pt>
                <c:pt idx="6956">
                  <c:v>-5.1151006667703768E-3</c:v>
                </c:pt>
                <c:pt idx="6957">
                  <c:v>1.2116402493406273E-3</c:v>
                </c:pt>
                <c:pt idx="6958">
                  <c:v>-4.8344153173772164E-3</c:v>
                </c:pt>
                <c:pt idx="6959">
                  <c:v>-2.5877292820069675E-4</c:v>
                </c:pt>
                <c:pt idx="6960">
                  <c:v>1.3126584767067287E-2</c:v>
                </c:pt>
                <c:pt idx="6961">
                  <c:v>8.0049137880688697E-4</c:v>
                </c:pt>
                <c:pt idx="6962">
                  <c:v>4.4256234887380397E-3</c:v>
                </c:pt>
                <c:pt idx="6963">
                  <c:v>8.4729173423137225E-3</c:v>
                </c:pt>
                <c:pt idx="6964">
                  <c:v>0</c:v>
                </c:pt>
                <c:pt idx="6965">
                  <c:v>3.2680851354693679E-4</c:v>
                </c:pt>
                <c:pt idx="6966">
                  <c:v>-2.2353231102028902E-3</c:v>
                </c:pt>
                <c:pt idx="6967">
                  <c:v>1.7518809929796151E-3</c:v>
                </c:pt>
                <c:pt idx="6968">
                  <c:v>-3.1105072828079517E-3</c:v>
                </c:pt>
                <c:pt idx="6969">
                  <c:v>-7.1077094299042674E-4</c:v>
                </c:pt>
                <c:pt idx="6970">
                  <c:v>4.8695748399562953E-3</c:v>
                </c:pt>
                <c:pt idx="6971">
                  <c:v>-2.3134760080046243E-4</c:v>
                </c:pt>
                <c:pt idx="6972">
                  <c:v>-6.3307728720337101E-4</c:v>
                </c:pt>
                <c:pt idx="6973">
                  <c:v>7.5773612627415606E-3</c:v>
                </c:pt>
                <c:pt idx="6974">
                  <c:v>0</c:v>
                </c:pt>
                <c:pt idx="6975">
                  <c:v>5.0019316518294292E-3</c:v>
                </c:pt>
                <c:pt idx="6976">
                  <c:v>3.1018185935692308E-3</c:v>
                </c:pt>
                <c:pt idx="6977">
                  <c:v>4.1742541613268421E-3</c:v>
                </c:pt>
                <c:pt idx="6978">
                  <c:v>4.5822757076004247E-3</c:v>
                </c:pt>
                <c:pt idx="6979">
                  <c:v>5.4473656727598591E-3</c:v>
                </c:pt>
                <c:pt idx="6980">
                  <c:v>2.818046590667199E-3</c:v>
                </c:pt>
                <c:pt idx="6981">
                  <c:v>3.9398484891888467E-3</c:v>
                </c:pt>
                <c:pt idx="6982">
                  <c:v>5.1920958634502643E-3</c:v>
                </c:pt>
                <c:pt idx="6983">
                  <c:v>4.7168976836642435E-3</c:v>
                </c:pt>
                <c:pt idx="6984">
                  <c:v>2.8752344170452438E-3</c:v>
                </c:pt>
                <c:pt idx="6985">
                  <c:v>1.8842091412826932E-3</c:v>
                </c:pt>
                <c:pt idx="6986">
                  <c:v>9.6985692515155135E-4</c:v>
                </c:pt>
                <c:pt idx="6987">
                  <c:v>-2.5624613636999385E-3</c:v>
                </c:pt>
                <c:pt idx="6988">
                  <c:v>-1.1344962595334494E-3</c:v>
                </c:pt>
                <c:pt idx="6989">
                  <c:v>-4.7529193736156761E-3</c:v>
                </c:pt>
                <c:pt idx="6990">
                  <c:v>2.3240155369234749E-3</c:v>
                </c:pt>
                <c:pt idx="6991">
                  <c:v>2.7077850707655574E-3</c:v>
                </c:pt>
                <c:pt idx="6992">
                  <c:v>4.3934499020949029E-3</c:v>
                </c:pt>
                <c:pt idx="6993">
                  <c:v>4.6313227920652192E-3</c:v>
                </c:pt>
                <c:pt idx="6994">
                  <c:v>4.0532882593851786E-3</c:v>
                </c:pt>
                <c:pt idx="6995">
                  <c:v>5.1518699263151764E-3</c:v>
                </c:pt>
                <c:pt idx="6996">
                  <c:v>2.1054447179378508E-3</c:v>
                </c:pt>
                <c:pt idx="6997">
                  <c:v>1.6253455849482578E-3</c:v>
                </c:pt>
                <c:pt idx="6998">
                  <c:v>1.2109417343085368E-3</c:v>
                </c:pt>
                <c:pt idx="6999">
                  <c:v>-4.6264755637863907E-4</c:v>
                </c:pt>
                <c:pt idx="7000">
                  <c:v>-7.1251200022940612E-3</c:v>
                </c:pt>
                <c:pt idx="7001">
                  <c:v>-1.0348132510782473E-3</c:v>
                </c:pt>
                <c:pt idx="7002">
                  <c:v>-5.7535929577809874E-4</c:v>
                </c:pt>
                <c:pt idx="7003">
                  <c:v>1.5144014779463278E-3</c:v>
                </c:pt>
                <c:pt idx="7004">
                  <c:v>-3.1591965854153021E-3</c:v>
                </c:pt>
                <c:pt idx="7005">
                  <c:v>0</c:v>
                </c:pt>
                <c:pt idx="7006">
                  <c:v>6.6839066417907524E-3</c:v>
                </c:pt>
                <c:pt idx="7007">
                  <c:v>-2.5737908160403974E-3</c:v>
                </c:pt>
                <c:pt idx="7008">
                  <c:v>6.3131919107059183E-4</c:v>
                </c:pt>
                <c:pt idx="7009">
                  <c:v>3.684300094802721E-3</c:v>
                </c:pt>
                <c:pt idx="7010">
                  <c:v>0</c:v>
                </c:pt>
                <c:pt idx="7011">
                  <c:v>0</c:v>
                </c:pt>
                <c:pt idx="7012">
                  <c:v>7.5298701745153051E-3</c:v>
                </c:pt>
                <c:pt idx="7013">
                  <c:v>4.99905147516338E-3</c:v>
                </c:pt>
                <c:pt idx="7014">
                  <c:v>-5.018065035167642E-5</c:v>
                </c:pt>
                <c:pt idx="7015">
                  <c:v>2.9375954781624336E-3</c:v>
                </c:pt>
                <c:pt idx="7016">
                  <c:v>-1.2508756129536882E-5</c:v>
                </c:pt>
                <c:pt idx="7017">
                  <c:v>-1.3957085798532996E-3</c:v>
                </c:pt>
                <c:pt idx="7018">
                  <c:v>-5.2245672945907254E-3</c:v>
                </c:pt>
                <c:pt idx="7019">
                  <c:v>-1.2592000302333476E-5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-3.1485155009634288E-4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-6.1024719219650381E-3</c:v>
                </c:pt>
                <c:pt idx="7030">
                  <c:v>-5.9869381777866437E-3</c:v>
                </c:pt>
                <c:pt idx="7031">
                  <c:v>-3.2883319492338875E-3</c:v>
                </c:pt>
                <c:pt idx="7032">
                  <c:v>0</c:v>
                </c:pt>
                <c:pt idx="7033">
                  <c:v>0</c:v>
                </c:pt>
                <c:pt idx="7034">
                  <c:v>3.2564583217893307E-3</c:v>
                </c:pt>
                <c:pt idx="7035">
                  <c:v>-3.8770260011728496E-3</c:v>
                </c:pt>
                <c:pt idx="7036">
                  <c:v>-1.9198955577418288E-5</c:v>
                </c:pt>
                <c:pt idx="7037">
                  <c:v>2.8154774659840787E-4</c:v>
                </c:pt>
                <c:pt idx="7038">
                  <c:v>-3.9167846580360471E-3</c:v>
                </c:pt>
                <c:pt idx="7039">
                  <c:v>1.8737652752524039E-3</c:v>
                </c:pt>
                <c:pt idx="7040">
                  <c:v>-2.7733926331894943E-3</c:v>
                </c:pt>
                <c:pt idx="7041">
                  <c:v>-6.0484705389265789E-3</c:v>
                </c:pt>
                <c:pt idx="7042">
                  <c:v>-6.2284477167808177E-3</c:v>
                </c:pt>
                <c:pt idx="7043">
                  <c:v>-2.6036242596579485E-4</c:v>
                </c:pt>
                <c:pt idx="7044">
                  <c:v>-5.3916931638488446E-3</c:v>
                </c:pt>
                <c:pt idx="7045">
                  <c:v>8.9627723862340967E-4</c:v>
                </c:pt>
                <c:pt idx="7046">
                  <c:v>-1.9964594035302061E-3</c:v>
                </c:pt>
                <c:pt idx="7047">
                  <c:v>0</c:v>
                </c:pt>
                <c:pt idx="7048">
                  <c:v>1.1852648751696836E-3</c:v>
                </c:pt>
                <c:pt idx="7049">
                  <c:v>-3.0084672637447898E-3</c:v>
                </c:pt>
                <c:pt idx="7050">
                  <c:v>1.2738527225598227E-2</c:v>
                </c:pt>
                <c:pt idx="7051">
                  <c:v>1.3212865033100341E-3</c:v>
                </c:pt>
                <c:pt idx="7052">
                  <c:v>0</c:v>
                </c:pt>
                <c:pt idx="7053">
                  <c:v>0</c:v>
                </c:pt>
                <c:pt idx="7054">
                  <c:v>-2.0067127846389707E-4</c:v>
                </c:pt>
                <c:pt idx="7055">
                  <c:v>0</c:v>
                </c:pt>
                <c:pt idx="7056">
                  <c:v>-3.8203404452710602E-4</c:v>
                </c:pt>
                <c:pt idx="7057">
                  <c:v>-4.8691277252435241E-3</c:v>
                </c:pt>
                <c:pt idx="7058">
                  <c:v>3.92960992030752E-3</c:v>
                </c:pt>
                <c:pt idx="7059">
                  <c:v>4.0562757984839246E-3</c:v>
                </c:pt>
                <c:pt idx="7060">
                  <c:v>-2.9057285027181553E-4</c:v>
                </c:pt>
                <c:pt idx="7061">
                  <c:v>-6.0111594401081568E-3</c:v>
                </c:pt>
                <c:pt idx="7062">
                  <c:v>-7.6044395390666814E-4</c:v>
                </c:pt>
                <c:pt idx="7063">
                  <c:v>-2.1218993095155673E-3</c:v>
                </c:pt>
                <c:pt idx="7064">
                  <c:v>-1.2200030041855638E-2</c:v>
                </c:pt>
                <c:pt idx="7065">
                  <c:v>-5.9363817770511952E-5</c:v>
                </c:pt>
                <c:pt idx="7066">
                  <c:v>2.5363084306687868E-3</c:v>
                </c:pt>
                <c:pt idx="7067">
                  <c:v>5.6620203158871283E-3</c:v>
                </c:pt>
                <c:pt idx="7068">
                  <c:v>4.5170674140120699E-3</c:v>
                </c:pt>
                <c:pt idx="7069">
                  <c:v>-7.2318595871160218E-4</c:v>
                </c:pt>
                <c:pt idx="7070">
                  <c:v>4.9521080050272579E-4</c:v>
                </c:pt>
                <c:pt idx="7071">
                  <c:v>-1.0689193201632269E-3</c:v>
                </c:pt>
                <c:pt idx="7072">
                  <c:v>-3.2986838454252473E-3</c:v>
                </c:pt>
                <c:pt idx="7073">
                  <c:v>-5.5769299609462909E-3</c:v>
                </c:pt>
                <c:pt idx="7074">
                  <c:v>2.3854832056049678E-3</c:v>
                </c:pt>
                <c:pt idx="7075">
                  <c:v>3.6231805000763559E-3</c:v>
                </c:pt>
                <c:pt idx="7076">
                  <c:v>9.0864823590667458E-4</c:v>
                </c:pt>
                <c:pt idx="7077">
                  <c:v>1.5604243079816375E-3</c:v>
                </c:pt>
                <c:pt idx="7078">
                  <c:v>1.7924597666493563E-3</c:v>
                </c:pt>
                <c:pt idx="7079">
                  <c:v>1.2820806603338866E-3</c:v>
                </c:pt>
                <c:pt idx="7080">
                  <c:v>-1.4579254484542953E-3</c:v>
                </c:pt>
                <c:pt idx="7081">
                  <c:v>5.7477581301785515E-3</c:v>
                </c:pt>
                <c:pt idx="7082">
                  <c:v>-7.061346548796816E-4</c:v>
                </c:pt>
                <c:pt idx="7083">
                  <c:v>1.126986919287206E-3</c:v>
                </c:pt>
                <c:pt idx="7084">
                  <c:v>5.2419890989134231E-4</c:v>
                </c:pt>
                <c:pt idx="7085">
                  <c:v>2.487812623029047E-3</c:v>
                </c:pt>
                <c:pt idx="7086">
                  <c:v>5.5670293313609797E-3</c:v>
                </c:pt>
                <c:pt idx="7087">
                  <c:v>8.8178358214253526E-3</c:v>
                </c:pt>
                <c:pt idx="7088">
                  <c:v>3.1803176769338627E-4</c:v>
                </c:pt>
                <c:pt idx="7089">
                  <c:v>-6.2775325767524546E-3</c:v>
                </c:pt>
                <c:pt idx="7090">
                  <c:v>8.7737466798338149E-3</c:v>
                </c:pt>
                <c:pt idx="7091">
                  <c:v>1.3059632382714302E-3</c:v>
                </c:pt>
                <c:pt idx="7092">
                  <c:v>-1.9786289234187582E-3</c:v>
                </c:pt>
                <c:pt idx="7093">
                  <c:v>4.680230331226067E-3</c:v>
                </c:pt>
                <c:pt idx="7094">
                  <c:v>-1.8466758767396337E-3</c:v>
                </c:pt>
                <c:pt idx="7095">
                  <c:v>5.5738935793528954E-3</c:v>
                </c:pt>
                <c:pt idx="7096">
                  <c:v>0</c:v>
                </c:pt>
                <c:pt idx="7097">
                  <c:v>9.5913330149253097E-3</c:v>
                </c:pt>
                <c:pt idx="7098">
                  <c:v>6.2347832322907391E-6</c:v>
                </c:pt>
                <c:pt idx="7099">
                  <c:v>7.4414903307250925E-3</c:v>
                </c:pt>
                <c:pt idx="7100">
                  <c:v>0</c:v>
                </c:pt>
                <c:pt idx="7101">
                  <c:v>8.7309354820046658E-3</c:v>
                </c:pt>
                <c:pt idx="7102">
                  <c:v>7.797453405501322E-3</c:v>
                </c:pt>
                <c:pt idx="7103">
                  <c:v>5.0577374762171964E-3</c:v>
                </c:pt>
                <c:pt idx="7104">
                  <c:v>6.4955285035798553E-3</c:v>
                </c:pt>
                <c:pt idx="7105">
                  <c:v>3.1180466293924975E-3</c:v>
                </c:pt>
                <c:pt idx="7106">
                  <c:v>-5.9984583962125008E-6</c:v>
                </c:pt>
                <c:pt idx="7107">
                  <c:v>7.6546763205796193E-3</c:v>
                </c:pt>
                <c:pt idx="7108">
                  <c:v>2.9763233479849992E-5</c:v>
                </c:pt>
                <c:pt idx="7109">
                  <c:v>5.0232266082724519E-3</c:v>
                </c:pt>
                <c:pt idx="7110">
                  <c:v>7.9991459980788462E-3</c:v>
                </c:pt>
                <c:pt idx="7111">
                  <c:v>4.1161490673985671E-3</c:v>
                </c:pt>
                <c:pt idx="7112">
                  <c:v>1.0351634815736006E-3</c:v>
                </c:pt>
                <c:pt idx="7113">
                  <c:v>4.4850055205334118E-3</c:v>
                </c:pt>
                <c:pt idx="7114">
                  <c:v>4.8762178296481691E-3</c:v>
                </c:pt>
                <c:pt idx="7115">
                  <c:v>2.0363189015072058E-3</c:v>
                </c:pt>
                <c:pt idx="7116">
                  <c:v>-3.641502767031594E-4</c:v>
                </c:pt>
                <c:pt idx="7117">
                  <c:v>-5.0249177688553547E-3</c:v>
                </c:pt>
                <c:pt idx="7118">
                  <c:v>-3.6611836492532392E-4</c:v>
                </c:pt>
                <c:pt idx="7119">
                  <c:v>-2.182053915868619E-3</c:v>
                </c:pt>
                <c:pt idx="7120">
                  <c:v>4.0775313465862237E-5</c:v>
                </c:pt>
                <c:pt idx="7121">
                  <c:v>-3.5010772388021569E-3</c:v>
                </c:pt>
                <c:pt idx="7122">
                  <c:v>1.2618003356535705E-3</c:v>
                </c:pt>
                <c:pt idx="7123">
                  <c:v>2.3790653568498922E-3</c:v>
                </c:pt>
                <c:pt idx="7124">
                  <c:v>-8.7982782027465334E-4</c:v>
                </c:pt>
                <c:pt idx="7125">
                  <c:v>9.358632435473694E-3</c:v>
                </c:pt>
                <c:pt idx="7126">
                  <c:v>-3.4593903633188274E-3</c:v>
                </c:pt>
                <c:pt idx="7127">
                  <c:v>-3.8203663616758611E-3</c:v>
                </c:pt>
                <c:pt idx="7128">
                  <c:v>-6.5950595348359623E-3</c:v>
                </c:pt>
                <c:pt idx="7129">
                  <c:v>-5.5194907190961812E-3</c:v>
                </c:pt>
                <c:pt idx="7130">
                  <c:v>0</c:v>
                </c:pt>
                <c:pt idx="7131">
                  <c:v>0</c:v>
                </c:pt>
                <c:pt idx="7132">
                  <c:v>6.0405054802830545E-3</c:v>
                </c:pt>
                <c:pt idx="7133">
                  <c:v>1.7074929153363743E-3</c:v>
                </c:pt>
                <c:pt idx="7134">
                  <c:v>2.7189467710021348E-3</c:v>
                </c:pt>
                <c:pt idx="7135">
                  <c:v>-4.0051431400051568E-3</c:v>
                </c:pt>
                <c:pt idx="7136">
                  <c:v>-4.6499302443905027E-3</c:v>
                </c:pt>
                <c:pt idx="7137">
                  <c:v>1.0843525521135466E-2</c:v>
                </c:pt>
                <c:pt idx="7138">
                  <c:v>-3.3078095559648879E-3</c:v>
                </c:pt>
                <c:pt idx="7139">
                  <c:v>-5.8332677090590469E-6</c:v>
                </c:pt>
                <c:pt idx="7140">
                  <c:v>-4.492638275242505E-4</c:v>
                </c:pt>
                <c:pt idx="7141">
                  <c:v>1.4287757824212801E-3</c:v>
                </c:pt>
                <c:pt idx="7142">
                  <c:v>-2.2147232560701716E-4</c:v>
                </c:pt>
                <c:pt idx="7143">
                  <c:v>-7.5778110071849468E-5</c:v>
                </c:pt>
                <c:pt idx="7144">
                  <c:v>-1.2424137085389538E-3</c:v>
                </c:pt>
                <c:pt idx="7145">
                  <c:v>-1.1446192471159635E-3</c:v>
                </c:pt>
                <c:pt idx="7146">
                  <c:v>-3.7408169792205858E-3</c:v>
                </c:pt>
                <c:pt idx="7147">
                  <c:v>-2.2876650958093719E-4</c:v>
                </c:pt>
                <c:pt idx="7148">
                  <c:v>-4.8692802887560218E-3</c:v>
                </c:pt>
                <c:pt idx="7149">
                  <c:v>-3.419109580036711E-3</c:v>
                </c:pt>
                <c:pt idx="7150">
                  <c:v>-1.4562247290126585E-3</c:v>
                </c:pt>
                <c:pt idx="7151">
                  <c:v>-2.0873986859602368E-3</c:v>
                </c:pt>
                <c:pt idx="7152">
                  <c:v>1.9689131677141738E-3</c:v>
                </c:pt>
                <c:pt idx="7153">
                  <c:v>-2.8835220283443446E-3</c:v>
                </c:pt>
                <c:pt idx="7154">
                  <c:v>-2.4569525342004136E-3</c:v>
                </c:pt>
                <c:pt idx="7155">
                  <c:v>-4.1107275672915521E-4</c:v>
                </c:pt>
                <c:pt idx="7156">
                  <c:v>-3.7012978873542162E-3</c:v>
                </c:pt>
                <c:pt idx="7157">
                  <c:v>-1.1729434442124885E-3</c:v>
                </c:pt>
                <c:pt idx="7158">
                  <c:v>8.3795710971856861E-4</c:v>
                </c:pt>
                <c:pt idx="7159">
                  <c:v>1.7992335697490265E-3</c:v>
                </c:pt>
                <c:pt idx="7160">
                  <c:v>5.5565459012136085E-3</c:v>
                </c:pt>
                <c:pt idx="7161">
                  <c:v>2.2720743481971996E-3</c:v>
                </c:pt>
                <c:pt idx="7162">
                  <c:v>-1.8445539008645222E-3</c:v>
                </c:pt>
                <c:pt idx="7163">
                  <c:v>0</c:v>
                </c:pt>
                <c:pt idx="7164">
                  <c:v>6.1077927869050679E-3</c:v>
                </c:pt>
                <c:pt idx="7165">
                  <c:v>7.1375120751508104E-3</c:v>
                </c:pt>
                <c:pt idx="7166">
                  <c:v>5.357776461469412E-3</c:v>
                </c:pt>
                <c:pt idx="7167">
                  <c:v>2.9131248130422868E-4</c:v>
                </c:pt>
                <c:pt idx="7168">
                  <c:v>-2.6190317559058847E-3</c:v>
                </c:pt>
                <c:pt idx="7169">
                  <c:v>3.6961506546025744E-3</c:v>
                </c:pt>
                <c:pt idx="7170">
                  <c:v>-7.2765590327090643E-4</c:v>
                </c:pt>
                <c:pt idx="7171">
                  <c:v>-1.5724323522499795E-4</c:v>
                </c:pt>
                <c:pt idx="7172">
                  <c:v>2.6872042507300889E-3</c:v>
                </c:pt>
                <c:pt idx="7173">
                  <c:v>0</c:v>
                </c:pt>
                <c:pt idx="7174">
                  <c:v>0</c:v>
                </c:pt>
                <c:pt idx="7175">
                  <c:v>-2.6639073963868132E-3</c:v>
                </c:pt>
                <c:pt idx="7176">
                  <c:v>1.6468763997005613E-3</c:v>
                </c:pt>
                <c:pt idx="7177">
                  <c:v>4.600349803110788E-3</c:v>
                </c:pt>
                <c:pt idx="7178">
                  <c:v>-1.9814147522139365E-3</c:v>
                </c:pt>
                <c:pt idx="7179">
                  <c:v>-5.7993707682700034E-6</c:v>
                </c:pt>
                <c:pt idx="7180">
                  <c:v>-1.218613600816009E-3</c:v>
                </c:pt>
                <c:pt idx="7181">
                  <c:v>4.2378170651964235E-4</c:v>
                </c:pt>
                <c:pt idx="7182">
                  <c:v>0</c:v>
                </c:pt>
                <c:pt idx="7183">
                  <c:v>3.6151528014795827E-3</c:v>
                </c:pt>
                <c:pt idx="7184">
                  <c:v>3.3658499363366269E-3</c:v>
                </c:pt>
                <c:pt idx="7185">
                  <c:v>3.176469197124724E-3</c:v>
                </c:pt>
                <c:pt idx="7186">
                  <c:v>1.4639904096843503E-3</c:v>
                </c:pt>
                <c:pt idx="7187">
                  <c:v>1.2326816971127451E-3</c:v>
                </c:pt>
                <c:pt idx="7188">
                  <c:v>3.9800592363003094E-3</c:v>
                </c:pt>
                <c:pt idx="7189">
                  <c:v>6.1277455715911342E-3</c:v>
                </c:pt>
                <c:pt idx="7190">
                  <c:v>7.0765543471499066E-3</c:v>
                </c:pt>
                <c:pt idx="7191">
                  <c:v>6.702392811191709E-3</c:v>
                </c:pt>
                <c:pt idx="7192">
                  <c:v>-3.839680054638527E-3</c:v>
                </c:pt>
                <c:pt idx="7193">
                  <c:v>-2.9697311948057308E-3</c:v>
                </c:pt>
                <c:pt idx="7194">
                  <c:v>0</c:v>
                </c:pt>
                <c:pt idx="7195">
                  <c:v>1.3734719471625318E-3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-4.9454383776779687E-3</c:v>
                </c:pt>
                <c:pt idx="7201">
                  <c:v>-5.8339286407430822E-3</c:v>
                </c:pt>
                <c:pt idx="7202">
                  <c:v>-3.3090830554251293E-3</c:v>
                </c:pt>
                <c:pt idx="7203">
                  <c:v>-1.0045720283853492E-3</c:v>
                </c:pt>
                <c:pt idx="7204">
                  <c:v>-3.4494726998114569E-3</c:v>
                </c:pt>
                <c:pt idx="7205">
                  <c:v>-3.9963305368506848E-3</c:v>
                </c:pt>
                <c:pt idx="7206">
                  <c:v>-3.0770141538311838E-3</c:v>
                </c:pt>
                <c:pt idx="7207">
                  <c:v>1.1189619047839037E-3</c:v>
                </c:pt>
                <c:pt idx="7208">
                  <c:v>-1.4883788074991843E-3</c:v>
                </c:pt>
                <c:pt idx="7209">
                  <c:v>3.4464310565466118E-3</c:v>
                </c:pt>
                <c:pt idx="7210">
                  <c:v>-5.8701321314314186E-4</c:v>
                </c:pt>
                <c:pt idx="7211">
                  <c:v>1.3231700477872824E-3</c:v>
                </c:pt>
                <c:pt idx="7212">
                  <c:v>-3.9676721498279878E-4</c:v>
                </c:pt>
                <c:pt idx="7213">
                  <c:v>-2.3377950164037396E-3</c:v>
                </c:pt>
                <c:pt idx="7214">
                  <c:v>1.3998786753757081E-3</c:v>
                </c:pt>
                <c:pt idx="7215">
                  <c:v>4.6464294951746631E-3</c:v>
                </c:pt>
                <c:pt idx="7216">
                  <c:v>-5.2971581326322339E-3</c:v>
                </c:pt>
                <c:pt idx="7217">
                  <c:v>0</c:v>
                </c:pt>
                <c:pt idx="7218">
                  <c:v>-6.2350141748992276E-3</c:v>
                </c:pt>
                <c:pt idx="7219">
                  <c:v>-8.3528572330157942E-3</c:v>
                </c:pt>
                <c:pt idx="7220">
                  <c:v>-5.1276603983736527E-3</c:v>
                </c:pt>
                <c:pt idx="7221">
                  <c:v>-4.0916466918983763E-3</c:v>
                </c:pt>
                <c:pt idx="7222">
                  <c:v>-2.3329514725894964E-3</c:v>
                </c:pt>
                <c:pt idx="7223">
                  <c:v>-1.3372545675443507E-3</c:v>
                </c:pt>
                <c:pt idx="7224">
                  <c:v>-3.119313197194361E-3</c:v>
                </c:pt>
                <c:pt idx="7225">
                  <c:v>-1.7715428346820306E-3</c:v>
                </c:pt>
                <c:pt idx="7226">
                  <c:v>-1.5601277467014816E-3</c:v>
                </c:pt>
                <c:pt idx="7227">
                  <c:v>-4.7968312284730258E-3</c:v>
                </c:pt>
                <c:pt idx="7228">
                  <c:v>-4.2064142238970358E-3</c:v>
                </c:pt>
                <c:pt idx="7229">
                  <c:v>-1.1732676847162288E-3</c:v>
                </c:pt>
                <c:pt idx="7230">
                  <c:v>2.4772877963701247E-3</c:v>
                </c:pt>
                <c:pt idx="7231">
                  <c:v>1.681368638029374E-4</c:v>
                </c:pt>
                <c:pt idx="7232">
                  <c:v>6.1225961719568354E-4</c:v>
                </c:pt>
                <c:pt idx="7233">
                  <c:v>4.2813283004264442E-3</c:v>
                </c:pt>
                <c:pt idx="7234">
                  <c:v>-6.5747400863371149E-4</c:v>
                </c:pt>
                <c:pt idx="7235">
                  <c:v>2.3410263426648596E-3</c:v>
                </c:pt>
                <c:pt idx="7236">
                  <c:v>-4.8433773428143232E-3</c:v>
                </c:pt>
                <c:pt idx="7237">
                  <c:v>5.105803835081882E-3</c:v>
                </c:pt>
                <c:pt idx="7238">
                  <c:v>-2.8725441153077463E-3</c:v>
                </c:pt>
                <c:pt idx="7239">
                  <c:v>-2.7428780266998904E-3</c:v>
                </c:pt>
                <c:pt idx="7240">
                  <c:v>5.0308326205303362E-3</c:v>
                </c:pt>
                <c:pt idx="7241">
                  <c:v>5.9669253327930333E-6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1.1975196561632651E-2</c:v>
                </c:pt>
                <c:pt idx="7258">
                  <c:v>5.6558110916271713E-3</c:v>
                </c:pt>
                <c:pt idx="7259">
                  <c:v>3.3536554344347296E-3</c:v>
                </c:pt>
                <c:pt idx="7260">
                  <c:v>-1.3447935137830915E-3</c:v>
                </c:pt>
                <c:pt idx="7261">
                  <c:v>-6.2329998019071773E-3</c:v>
                </c:pt>
                <c:pt idx="7262">
                  <c:v>-5.4768222844628117E-4</c:v>
                </c:pt>
                <c:pt idx="7263">
                  <c:v>-4.368623749336692E-3</c:v>
                </c:pt>
                <c:pt idx="7264">
                  <c:v>-7.1000035529861908E-5</c:v>
                </c:pt>
                <c:pt idx="7265">
                  <c:v>3.9682591756206699E-3</c:v>
                </c:pt>
                <c:pt idx="7266">
                  <c:v>-5.7211910469637927E-3</c:v>
                </c:pt>
                <c:pt idx="7267">
                  <c:v>1.9363383212564179E-3</c:v>
                </c:pt>
                <c:pt idx="7268">
                  <c:v>-4.1199525943972975E-3</c:v>
                </c:pt>
                <c:pt idx="7269">
                  <c:v>-6.6393945432908627E-3</c:v>
                </c:pt>
                <c:pt idx="7270">
                  <c:v>-2.0471816510462442E-3</c:v>
                </c:pt>
                <c:pt idx="7271">
                  <c:v>4.4331287231925824E-4</c:v>
                </c:pt>
                <c:pt idx="7272">
                  <c:v>2.2255734651235458E-3</c:v>
                </c:pt>
                <c:pt idx="7273">
                  <c:v>0</c:v>
                </c:pt>
                <c:pt idx="7274">
                  <c:v>6.0295702216216166E-3</c:v>
                </c:pt>
                <c:pt idx="7275">
                  <c:v>3.9305826419264635E-3</c:v>
                </c:pt>
                <c:pt idx="7276">
                  <c:v>3.7088919986705306E-3</c:v>
                </c:pt>
                <c:pt idx="7277">
                  <c:v>6.6743292916294434E-3</c:v>
                </c:pt>
                <c:pt idx="7278">
                  <c:v>6.7929414138467288E-3</c:v>
                </c:pt>
                <c:pt idx="7279">
                  <c:v>2.6486235098762308E-3</c:v>
                </c:pt>
                <c:pt idx="7280">
                  <c:v>3.4859381890130175E-3</c:v>
                </c:pt>
                <c:pt idx="7281">
                  <c:v>3.0054155502158911E-4</c:v>
                </c:pt>
                <c:pt idx="7282">
                  <c:v>7.530216756081334E-3</c:v>
                </c:pt>
                <c:pt idx="7283">
                  <c:v>3.2686579009763122E-4</c:v>
                </c:pt>
                <c:pt idx="7284">
                  <c:v>0</c:v>
                </c:pt>
                <c:pt idx="7285">
                  <c:v>6.3098903943183638E-3</c:v>
                </c:pt>
                <c:pt idx="7286">
                  <c:v>5.8909077419372633E-3</c:v>
                </c:pt>
                <c:pt idx="7287">
                  <c:v>6.6331771008663184E-3</c:v>
                </c:pt>
                <c:pt idx="7288">
                  <c:v>6.9192011168088124E-3</c:v>
                </c:pt>
                <c:pt idx="7289">
                  <c:v>5.0719940185212095E-3</c:v>
                </c:pt>
                <c:pt idx="7290">
                  <c:v>-2.3352664255904372E-4</c:v>
                </c:pt>
                <c:pt idx="7291">
                  <c:v>-1.330053977765413E-2</c:v>
                </c:pt>
                <c:pt idx="7292">
                  <c:v>-9.3928769635332424E-3</c:v>
                </c:pt>
                <c:pt idx="7293">
                  <c:v>4.2232717014717381E-3</c:v>
                </c:pt>
                <c:pt idx="7294">
                  <c:v>1.7996812970694053E-3</c:v>
                </c:pt>
                <c:pt idx="7295">
                  <c:v>2.3663436930121268E-3</c:v>
                </c:pt>
                <c:pt idx="7296">
                  <c:v>1.1162791856817002E-3</c:v>
                </c:pt>
                <c:pt idx="7297">
                  <c:v>3.6782736731983462E-3</c:v>
                </c:pt>
                <c:pt idx="7298">
                  <c:v>1.9741571379254881E-3</c:v>
                </c:pt>
                <c:pt idx="7299">
                  <c:v>-5.9342019134170461E-3</c:v>
                </c:pt>
                <c:pt idx="7300">
                  <c:v>-1.7261710938703361E-3</c:v>
                </c:pt>
                <c:pt idx="7301">
                  <c:v>2.9709997245783272E-3</c:v>
                </c:pt>
                <c:pt idx="7302">
                  <c:v>7.8805755112506718E-5</c:v>
                </c:pt>
                <c:pt idx="7303">
                  <c:v>4.5657435736681587E-3</c:v>
                </c:pt>
                <c:pt idx="7304">
                  <c:v>0</c:v>
                </c:pt>
                <c:pt idx="7305">
                  <c:v>9.7355030275225445E-3</c:v>
                </c:pt>
                <c:pt idx="7306">
                  <c:v>3.5836674251291303E-3</c:v>
                </c:pt>
                <c:pt idx="7307">
                  <c:v>-7.9649105669342814E-4</c:v>
                </c:pt>
                <c:pt idx="7308">
                  <c:v>-2.3489144305717312E-3</c:v>
                </c:pt>
                <c:pt idx="7309">
                  <c:v>-7.5269950796274833E-3</c:v>
                </c:pt>
                <c:pt idx="7310">
                  <c:v>-5.5884654088622982E-5</c:v>
                </c:pt>
                <c:pt idx="7311">
                  <c:v>-5.5256190176619169E-3</c:v>
                </c:pt>
                <c:pt idx="7312">
                  <c:v>-1.6141236481007262E-3</c:v>
                </c:pt>
                <c:pt idx="7313">
                  <c:v>1.732128025638094E-3</c:v>
                </c:pt>
                <c:pt idx="7314">
                  <c:v>-7.475963440544503E-4</c:v>
                </c:pt>
                <c:pt idx="7315">
                  <c:v>1.4619061032505531E-4</c:v>
                </c:pt>
                <c:pt idx="7316">
                  <c:v>6.0140573372931348E-4</c:v>
                </c:pt>
                <c:pt idx="7317">
                  <c:v>-1.5734226470457891E-4</c:v>
                </c:pt>
                <c:pt idx="7318">
                  <c:v>5.1121760681693204E-3</c:v>
                </c:pt>
                <c:pt idx="7319">
                  <c:v>2.239542528129617E-3</c:v>
                </c:pt>
                <c:pt idx="7320">
                  <c:v>-2.4184754175902777E-3</c:v>
                </c:pt>
                <c:pt idx="7321">
                  <c:v>-5.101851653370122E-3</c:v>
                </c:pt>
                <c:pt idx="7322">
                  <c:v>-2.43111951181957E-3</c:v>
                </c:pt>
                <c:pt idx="7323">
                  <c:v>6.5594628218773382E-3</c:v>
                </c:pt>
                <c:pt idx="7324">
                  <c:v>-2.5894407940405123E-3</c:v>
                </c:pt>
                <c:pt idx="7325">
                  <c:v>-4.2912365596390629E-3</c:v>
                </c:pt>
                <c:pt idx="7326">
                  <c:v>5.6362319535300907E-6</c:v>
                </c:pt>
                <c:pt idx="7327">
                  <c:v>-2.4717148104858376E-3</c:v>
                </c:pt>
                <c:pt idx="7328">
                  <c:v>-5.1719516293793595E-3</c:v>
                </c:pt>
                <c:pt idx="7329">
                  <c:v>-3.1570800218481349E-3</c:v>
                </c:pt>
                <c:pt idx="7330">
                  <c:v>9.1761973679643071E-3</c:v>
                </c:pt>
                <c:pt idx="7331">
                  <c:v>-1.0110339105696196E-3</c:v>
                </c:pt>
                <c:pt idx="7332">
                  <c:v>1.5810547797373315E-3</c:v>
                </c:pt>
                <c:pt idx="7333">
                  <c:v>1.4658873779108328E-3</c:v>
                </c:pt>
                <c:pt idx="7334">
                  <c:v>-1.6746691932088302E-3</c:v>
                </c:pt>
                <c:pt idx="7335">
                  <c:v>1.0603856736037236E-3</c:v>
                </c:pt>
                <c:pt idx="7336">
                  <c:v>-1.4103340315710824E-3</c:v>
                </c:pt>
                <c:pt idx="7337">
                  <c:v>-2.4700511938120697E-3</c:v>
                </c:pt>
                <c:pt idx="7338">
                  <c:v>2.6055296021479843E-3</c:v>
                </c:pt>
                <c:pt idx="7339">
                  <c:v>-2.3622102726219021E-3</c:v>
                </c:pt>
                <c:pt idx="7340">
                  <c:v>6.1031861612960365E-3</c:v>
                </c:pt>
                <c:pt idx="7341">
                  <c:v>0</c:v>
                </c:pt>
                <c:pt idx="7342">
                  <c:v>-6.9192670587945888E-4</c:v>
                </c:pt>
                <c:pt idx="7343">
                  <c:v>-2.7612184929766762E-3</c:v>
                </c:pt>
                <c:pt idx="7344">
                  <c:v>3.4643920848747446E-3</c:v>
                </c:pt>
                <c:pt idx="7345">
                  <c:v>-1.329171469802852E-2</c:v>
                </c:pt>
                <c:pt idx="7346">
                  <c:v>-1.7110595630703586E-3</c:v>
                </c:pt>
                <c:pt idx="7347">
                  <c:v>-3.8090490842922404E-3</c:v>
                </c:pt>
                <c:pt idx="7348">
                  <c:v>7.3892263863849672E-4</c:v>
                </c:pt>
                <c:pt idx="7349">
                  <c:v>-1.3637095006081147E-3</c:v>
                </c:pt>
                <c:pt idx="7350">
                  <c:v>-4.358622973565842E-4</c:v>
                </c:pt>
                <c:pt idx="7351">
                  <c:v>3.6587815689266209E-3</c:v>
                </c:pt>
                <c:pt idx="7352">
                  <c:v>4.1713213693636038E-4</c:v>
                </c:pt>
                <c:pt idx="7353">
                  <c:v>1.8891998781266979E-3</c:v>
                </c:pt>
                <c:pt idx="7354">
                  <c:v>3.9835702170565677E-3</c:v>
                </c:pt>
                <c:pt idx="7355">
                  <c:v>4.8611718325404186E-3</c:v>
                </c:pt>
                <c:pt idx="7356">
                  <c:v>0</c:v>
                </c:pt>
                <c:pt idx="7357">
                  <c:v>3.5600377241403083E-3</c:v>
                </c:pt>
                <c:pt idx="7358">
                  <c:v>0</c:v>
                </c:pt>
                <c:pt idx="7359">
                  <c:v>6.1087750676170833E-3</c:v>
                </c:pt>
                <c:pt idx="7360">
                  <c:v>5.5095942992267168E-3</c:v>
                </c:pt>
                <c:pt idx="7361">
                  <c:v>4.1331555216663927E-3</c:v>
                </c:pt>
                <c:pt idx="7362">
                  <c:v>4.2099967858094276E-3</c:v>
                </c:pt>
                <c:pt idx="7363">
                  <c:v>-7.5752270589759425E-3</c:v>
                </c:pt>
                <c:pt idx="7364">
                  <c:v>2.0171660387484857E-3</c:v>
                </c:pt>
                <c:pt idx="7365">
                  <c:v>-8.2834905123075446E-3</c:v>
                </c:pt>
                <c:pt idx="7366">
                  <c:v>2.0242469111244861E-3</c:v>
                </c:pt>
                <c:pt idx="7367">
                  <c:v>-2.5225490548963546E-3</c:v>
                </c:pt>
                <c:pt idx="7368">
                  <c:v>-3.3770739092233979E-3</c:v>
                </c:pt>
                <c:pt idx="7369">
                  <c:v>-1.6857862929122586E-5</c:v>
                </c:pt>
                <c:pt idx="7370">
                  <c:v>2.6969171030015194E-4</c:v>
                </c:pt>
                <c:pt idx="7371">
                  <c:v>2.2471026421135549E-5</c:v>
                </c:pt>
                <c:pt idx="7372">
                  <c:v>5.7360355792578513E-3</c:v>
                </c:pt>
                <c:pt idx="7373">
                  <c:v>6.0531490424798294E-3</c:v>
                </c:pt>
                <c:pt idx="7374">
                  <c:v>2.1961210703162308E-3</c:v>
                </c:pt>
                <c:pt idx="7375">
                  <c:v>2.4621219319666738E-3</c:v>
                </c:pt>
                <c:pt idx="7376">
                  <c:v>-7.2765912706887897E-3</c:v>
                </c:pt>
                <c:pt idx="7377">
                  <c:v>3.278800785621355E-3</c:v>
                </c:pt>
                <c:pt idx="7378">
                  <c:v>3.993898264155819E-4</c:v>
                </c:pt>
                <c:pt idx="7379">
                  <c:v>6.1647192915340841E-3</c:v>
                </c:pt>
                <c:pt idx="7380">
                  <c:v>2.8565865351042885E-3</c:v>
                </c:pt>
                <c:pt idx="7381">
                  <c:v>3.6756679522605019E-3</c:v>
                </c:pt>
                <c:pt idx="7382">
                  <c:v>3.3675403428586209E-3</c:v>
                </c:pt>
                <c:pt idx="7383">
                  <c:v>-5.4576066757617154E-6</c:v>
                </c:pt>
                <c:pt idx="7384">
                  <c:v>-5.5137175589382848E-4</c:v>
                </c:pt>
                <c:pt idx="7385">
                  <c:v>3.8804310620813866E-3</c:v>
                </c:pt>
                <c:pt idx="7386">
                  <c:v>1.7948683131537103E-4</c:v>
                </c:pt>
                <c:pt idx="7387">
                  <c:v>7.2773702263916719E-3</c:v>
                </c:pt>
                <c:pt idx="7388">
                  <c:v>-1.3452735121765925E-3</c:v>
                </c:pt>
                <c:pt idx="7389">
                  <c:v>0</c:v>
                </c:pt>
                <c:pt idx="7390">
                  <c:v>8.6464057956865919E-4</c:v>
                </c:pt>
                <c:pt idx="7391">
                  <c:v>0</c:v>
                </c:pt>
                <c:pt idx="7392">
                  <c:v>-9.9440117145909173E-4</c:v>
                </c:pt>
                <c:pt idx="7393">
                  <c:v>-1.4059297815312996E-4</c:v>
                </c:pt>
                <c:pt idx="7394">
                  <c:v>-3.2447340672996136E-5</c:v>
                </c:pt>
                <c:pt idx="7395">
                  <c:v>-8.1152587540470902E-4</c:v>
                </c:pt>
                <c:pt idx="7396">
                  <c:v>-3.1495406080298159E-3</c:v>
                </c:pt>
                <c:pt idx="7397">
                  <c:v>-1.6288457727708005E-5</c:v>
                </c:pt>
                <c:pt idx="7398">
                  <c:v>-4.2167639152308166E-3</c:v>
                </c:pt>
                <c:pt idx="7399">
                  <c:v>-5.5112523928864694E-3</c:v>
                </c:pt>
                <c:pt idx="7400">
                  <c:v>8.8778804138755433E-4</c:v>
                </c:pt>
                <c:pt idx="7401">
                  <c:v>-1.0851813536853156E-3</c:v>
                </c:pt>
                <c:pt idx="7402">
                  <c:v>1.3864117451799843E-3</c:v>
                </c:pt>
                <c:pt idx="7403">
                  <c:v>5.4760763915032777E-6</c:v>
                </c:pt>
                <c:pt idx="7404">
                  <c:v>6.0436999645130376E-3</c:v>
                </c:pt>
                <c:pt idx="7405">
                  <c:v>2.231407891569568E-4</c:v>
                </c:pt>
                <c:pt idx="7406">
                  <c:v>2.2395330260270518E-3</c:v>
                </c:pt>
                <c:pt idx="7407">
                  <c:v>1.22635484151973E-3</c:v>
                </c:pt>
                <c:pt idx="7408">
                  <c:v>1.0884211695308834E-2</c:v>
                </c:pt>
                <c:pt idx="7409">
                  <c:v>5.3643032439725764E-6</c:v>
                </c:pt>
                <c:pt idx="7410">
                  <c:v>0</c:v>
                </c:pt>
                <c:pt idx="7411">
                  <c:v>0</c:v>
                </c:pt>
                <c:pt idx="7412">
                  <c:v>1.1435401162212106E-2</c:v>
                </c:pt>
                <c:pt idx="7413">
                  <c:v>-3.7123757352788871E-5</c:v>
                </c:pt>
                <c:pt idx="7414">
                  <c:v>6.4968418423547976E-3</c:v>
                </c:pt>
                <c:pt idx="7415">
                  <c:v>-1.7916708432418486E-4</c:v>
                </c:pt>
                <c:pt idx="7416">
                  <c:v>6.2413517446844296E-3</c:v>
                </c:pt>
                <c:pt idx="7417">
                  <c:v>-1.3094112643787637E-4</c:v>
                </c:pt>
                <c:pt idx="7418">
                  <c:v>6.5625700503500854E-3</c:v>
                </c:pt>
                <c:pt idx="7419">
                  <c:v>-1.5612396274323716E-4</c:v>
                </c:pt>
                <c:pt idx="7420">
                  <c:v>-1.613537058900026E-4</c:v>
                </c:pt>
                <c:pt idx="7421">
                  <c:v>-6.1089139668324939E-3</c:v>
                </c:pt>
                <c:pt idx="7422">
                  <c:v>-5.1036324437592744E-3</c:v>
                </c:pt>
                <c:pt idx="7423">
                  <c:v>8.9975144518559321E-4</c:v>
                </c:pt>
                <c:pt idx="7424">
                  <c:v>-4.53329049276414E-3</c:v>
                </c:pt>
                <c:pt idx="7425">
                  <c:v>-3.1699907544592397E-5</c:v>
                </c:pt>
                <c:pt idx="7426">
                  <c:v>-3.2068779500618702E-3</c:v>
                </c:pt>
                <c:pt idx="7427">
                  <c:v>1.1928612765447525E-2</c:v>
                </c:pt>
                <c:pt idx="7428">
                  <c:v>-1.6039672790961012E-3</c:v>
                </c:pt>
                <c:pt idx="7429">
                  <c:v>3.3831409561658611E-3</c:v>
                </c:pt>
                <c:pt idx="7430">
                  <c:v>-1.6587179352438965E-3</c:v>
                </c:pt>
                <c:pt idx="7431">
                  <c:v>-2.9369674916545152E-3</c:v>
                </c:pt>
                <c:pt idx="7432">
                  <c:v>-8.4072033662521565E-4</c:v>
                </c:pt>
                <c:pt idx="7433">
                  <c:v>1.2450652115492118E-3</c:v>
                </c:pt>
                <c:pt idx="7434">
                  <c:v>5.2834401826594279E-3</c:v>
                </c:pt>
                <c:pt idx="7435">
                  <c:v>3.3940520868981259E-4</c:v>
                </c:pt>
                <c:pt idx="7436">
                  <c:v>5.4408373032331222E-3</c:v>
                </c:pt>
                <c:pt idx="7437">
                  <c:v>3.9454490276999541E-4</c:v>
                </c:pt>
                <c:pt idx="7438">
                  <c:v>-6.305358559177892E-3</c:v>
                </c:pt>
                <c:pt idx="7439">
                  <c:v>2.790507831241784E-3</c:v>
                </c:pt>
                <c:pt idx="7440">
                  <c:v>-2.2004618375315111E-3</c:v>
                </c:pt>
                <c:pt idx="7441">
                  <c:v>-3.9489667640929668E-3</c:v>
                </c:pt>
                <c:pt idx="7442">
                  <c:v>-1.1693730504715037E-3</c:v>
                </c:pt>
                <c:pt idx="7443">
                  <c:v>1.373741826778117E-3</c:v>
                </c:pt>
                <c:pt idx="7444">
                  <c:v>1.2148697342170844E-3</c:v>
                </c:pt>
                <c:pt idx="7445">
                  <c:v>6.2780224199351345E-4</c:v>
                </c:pt>
                <c:pt idx="7446">
                  <c:v>8.8725166147488061E-3</c:v>
                </c:pt>
                <c:pt idx="7447">
                  <c:v>3.0434648571756691E-3</c:v>
                </c:pt>
                <c:pt idx="7448">
                  <c:v>-3.7124045608737345E-3</c:v>
                </c:pt>
                <c:pt idx="7449">
                  <c:v>-4.8932146565922336E-3</c:v>
                </c:pt>
                <c:pt idx="7450">
                  <c:v>-5.2127723347927128E-6</c:v>
                </c:pt>
                <c:pt idx="7451">
                  <c:v>-6.8731668897851995E-3</c:v>
                </c:pt>
                <c:pt idx="7452">
                  <c:v>-2.0175491528195109E-3</c:v>
                </c:pt>
                <c:pt idx="7453">
                  <c:v>5.297872790205372E-3</c:v>
                </c:pt>
                <c:pt idx="7454">
                  <c:v>3.3582403688359286E-3</c:v>
                </c:pt>
                <c:pt idx="7455">
                  <c:v>2.0470089835562403E-3</c:v>
                </c:pt>
                <c:pt idx="7456">
                  <c:v>0</c:v>
                </c:pt>
                <c:pt idx="7457">
                  <c:v>1.2168424962625114E-3</c:v>
                </c:pt>
                <c:pt idx="7458">
                  <c:v>8.8829559589434027E-4</c:v>
                </c:pt>
                <c:pt idx="7459">
                  <c:v>7.2148390042268431E-4</c:v>
                </c:pt>
                <c:pt idx="7460">
                  <c:v>2.5495676438902848E-3</c:v>
                </c:pt>
                <c:pt idx="7461">
                  <c:v>3.1314132955268187E-3</c:v>
                </c:pt>
                <c:pt idx="7462">
                  <c:v>-1.6781689697515042E-3</c:v>
                </c:pt>
                <c:pt idx="7463">
                  <c:v>6.8857636378359182E-3</c:v>
                </c:pt>
                <c:pt idx="7464">
                  <c:v>2.8444709631443646E-3</c:v>
                </c:pt>
                <c:pt idx="7465">
                  <c:v>5.7614693137551087E-3</c:v>
                </c:pt>
                <c:pt idx="7466">
                  <c:v>1.0176925856188509E-5</c:v>
                </c:pt>
                <c:pt idx="7467">
                  <c:v>6.3404033881565985E-3</c:v>
                </c:pt>
                <c:pt idx="7468">
                  <c:v>-3.6420870543061538E-3</c:v>
                </c:pt>
                <c:pt idx="7469">
                  <c:v>-2.7084932597065928E-3</c:v>
                </c:pt>
                <c:pt idx="7470">
                  <c:v>-2.4505633017417629E-3</c:v>
                </c:pt>
                <c:pt idx="7471">
                  <c:v>0</c:v>
                </c:pt>
                <c:pt idx="7472">
                  <c:v>-3.3876773180077906E-3</c:v>
                </c:pt>
                <c:pt idx="7473">
                  <c:v>8.8258048287131151E-3</c:v>
                </c:pt>
                <c:pt idx="7474">
                  <c:v>2.1487728846348517E-3</c:v>
                </c:pt>
                <c:pt idx="7475">
                  <c:v>-8.1031535828498657E-4</c:v>
                </c:pt>
                <c:pt idx="7476">
                  <c:v>-2.5161585061510517E-3</c:v>
                </c:pt>
                <c:pt idx="7477">
                  <c:v>-9.5536229723569208E-4</c:v>
                </c:pt>
                <c:pt idx="7478">
                  <c:v>1.7220407639622741E-3</c:v>
                </c:pt>
                <c:pt idx="7479">
                  <c:v>1.0576820220715162E-2</c:v>
                </c:pt>
                <c:pt idx="7480">
                  <c:v>1.255420278695331E-4</c:v>
                </c:pt>
                <c:pt idx="7481">
                  <c:v>1.1343956683599011E-2</c:v>
                </c:pt>
                <c:pt idx="7482">
                  <c:v>6.8378195490751475E-3</c:v>
                </c:pt>
                <c:pt idx="7483">
                  <c:v>3.4309403756270685E-3</c:v>
                </c:pt>
                <c:pt idx="7484">
                  <c:v>-1.6623145404913991E-3</c:v>
                </c:pt>
                <c:pt idx="7485">
                  <c:v>-2.9823619225626485E-3</c:v>
                </c:pt>
                <c:pt idx="7486">
                  <c:v>1.5095459430103141E-3</c:v>
                </c:pt>
                <c:pt idx="7487">
                  <c:v>6.4514926290147401E-3</c:v>
                </c:pt>
                <c:pt idx="7488">
                  <c:v>1.0901493772837787E-2</c:v>
                </c:pt>
                <c:pt idx="7489">
                  <c:v>0</c:v>
                </c:pt>
                <c:pt idx="7490">
                  <c:v>0</c:v>
                </c:pt>
                <c:pt idx="7491">
                  <c:v>-4.1264397910306394E-3</c:v>
                </c:pt>
                <c:pt idx="7492">
                  <c:v>2.4390848522805172E-3</c:v>
                </c:pt>
                <c:pt idx="7493">
                  <c:v>0</c:v>
                </c:pt>
                <c:pt idx="7494">
                  <c:v>-1.9964982914188879E-3</c:v>
                </c:pt>
                <c:pt idx="7495">
                  <c:v>-2.8925116827580232E-3</c:v>
                </c:pt>
                <c:pt idx="7496">
                  <c:v>-6.0800570788544827E-3</c:v>
                </c:pt>
                <c:pt idx="7497">
                  <c:v>-5.0712716744083855E-3</c:v>
                </c:pt>
                <c:pt idx="7498">
                  <c:v>-1.1842087169938644E-3</c:v>
                </c:pt>
                <c:pt idx="7499">
                  <c:v>6.5694367344274222E-3</c:v>
                </c:pt>
                <c:pt idx="7500">
                  <c:v>-3.5475491826577076E-3</c:v>
                </c:pt>
                <c:pt idx="7501">
                  <c:v>-5.6568440027607459E-3</c:v>
                </c:pt>
                <c:pt idx="7502">
                  <c:v>-2.4880689669003458E-3</c:v>
                </c:pt>
                <c:pt idx="7503">
                  <c:v>9.6745556217953266E-3</c:v>
                </c:pt>
                <c:pt idx="7504">
                  <c:v>-1.7708609534041082E-3</c:v>
                </c:pt>
                <c:pt idx="7505">
                  <c:v>4.7300455343842716E-3</c:v>
                </c:pt>
                <c:pt idx="7506">
                  <c:v>1.5679357178482352E-4</c:v>
                </c:pt>
                <c:pt idx="7507">
                  <c:v>6.9428109581058514E-3</c:v>
                </c:pt>
                <c:pt idx="7508">
                  <c:v>4.7520324355883109E-3</c:v>
                </c:pt>
                <c:pt idx="7509">
                  <c:v>1.3348314666456088E-2</c:v>
                </c:pt>
                <c:pt idx="7510">
                  <c:v>7.6448946475189453E-5</c:v>
                </c:pt>
                <c:pt idx="7511">
                  <c:v>3.6960156150161183E-3</c:v>
                </c:pt>
                <c:pt idx="7512">
                  <c:v>3.402543782897934E-3</c:v>
                </c:pt>
                <c:pt idx="7513">
                  <c:v>-2.4197738341236885E-4</c:v>
                </c:pt>
                <c:pt idx="7514">
                  <c:v>-6.249975719197394E-3</c:v>
                </c:pt>
                <c:pt idx="7515">
                  <c:v>-9.9623161225559573E-3</c:v>
                </c:pt>
                <c:pt idx="7516">
                  <c:v>-1.0036431154423226E-3</c:v>
                </c:pt>
                <c:pt idx="7517">
                  <c:v>6.3426584144220845E-3</c:v>
                </c:pt>
                <c:pt idx="7518">
                  <c:v>4.7713142214463461E-3</c:v>
                </c:pt>
                <c:pt idx="7519">
                  <c:v>-3.1992742217993518E-4</c:v>
                </c:pt>
                <c:pt idx="7520">
                  <c:v>2.9566209264215346E-3</c:v>
                </c:pt>
                <c:pt idx="7521">
                  <c:v>5.5699339853440824E-3</c:v>
                </c:pt>
                <c:pt idx="7522">
                  <c:v>2.8040693902857115E-3</c:v>
                </c:pt>
                <c:pt idx="7523">
                  <c:v>2.2734143064575447E-3</c:v>
                </c:pt>
                <c:pt idx="7524">
                  <c:v>-1.626710467185914E-3</c:v>
                </c:pt>
                <c:pt idx="7525">
                  <c:v>4.4964633799216974E-3</c:v>
                </c:pt>
                <c:pt idx="7526">
                  <c:v>-7.9865262646489852E-5</c:v>
                </c:pt>
                <c:pt idx="7527">
                  <c:v>-2.2953266335536612E-3</c:v>
                </c:pt>
                <c:pt idx="7528">
                  <c:v>3.4457100258650079E-3</c:v>
                </c:pt>
                <c:pt idx="7529">
                  <c:v>-2.4102793825073509E-3</c:v>
                </c:pt>
                <c:pt idx="7530">
                  <c:v>0</c:v>
                </c:pt>
                <c:pt idx="7531">
                  <c:v>0</c:v>
                </c:pt>
                <c:pt idx="7532">
                  <c:v>9.685686160494924E-4</c:v>
                </c:pt>
                <c:pt idx="7533">
                  <c:v>9.3989820902773238E-6</c:v>
                </c:pt>
                <c:pt idx="7534">
                  <c:v>1.7386523608416509E-4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1.7383501221850459E-4</c:v>
                </c:pt>
                <c:pt idx="7539">
                  <c:v>0</c:v>
                </c:pt>
                <c:pt idx="7540">
                  <c:v>0</c:v>
                </c:pt>
                <c:pt idx="7541">
                  <c:v>-6.8919300010853723E-3</c:v>
                </c:pt>
                <c:pt idx="7542">
                  <c:v>-5.6497459424709349E-3</c:v>
                </c:pt>
                <c:pt idx="7543">
                  <c:v>6.0872668625612037E-4</c:v>
                </c:pt>
                <c:pt idx="7544">
                  <c:v>-6.9941031081189415E-3</c:v>
                </c:pt>
                <c:pt idx="7545">
                  <c:v>-1.4708738538986295E-3</c:v>
                </c:pt>
                <c:pt idx="7546">
                  <c:v>-8.5381126365684636E-4</c:v>
                </c:pt>
                <c:pt idx="7547">
                  <c:v>1.9847078592379478E-3</c:v>
                </c:pt>
                <c:pt idx="7548">
                  <c:v>-2.2342735202984317E-3</c:v>
                </c:pt>
                <c:pt idx="7549">
                  <c:v>2.9476137300314354E-3</c:v>
                </c:pt>
                <c:pt idx="7550">
                  <c:v>0</c:v>
                </c:pt>
                <c:pt idx="7551">
                  <c:v>7.3953795485445272E-3</c:v>
                </c:pt>
                <c:pt idx="7552">
                  <c:v>1.9742780842049428E-3</c:v>
                </c:pt>
                <c:pt idx="7553">
                  <c:v>2.3630541262380112E-3</c:v>
                </c:pt>
                <c:pt idx="7554">
                  <c:v>2.6264215952738266E-3</c:v>
                </c:pt>
                <c:pt idx="7555">
                  <c:v>5.2932457247305796E-3</c:v>
                </c:pt>
                <c:pt idx="7556">
                  <c:v>3.1672284202218801E-3</c:v>
                </c:pt>
                <c:pt idx="7557">
                  <c:v>-4.6778482832637697E-6</c:v>
                </c:pt>
                <c:pt idx="7558">
                  <c:v>-6.5492173708613577E-5</c:v>
                </c:pt>
                <c:pt idx="7559">
                  <c:v>0</c:v>
                </c:pt>
                <c:pt idx="7560">
                  <c:v>0</c:v>
                </c:pt>
                <c:pt idx="7561">
                  <c:v>3.7635105730672936E-3</c:v>
                </c:pt>
                <c:pt idx="7562">
                  <c:v>-4.6606032219661644E-6</c:v>
                </c:pt>
                <c:pt idx="7563">
                  <c:v>3.4382761552863698E-3</c:v>
                </c:pt>
                <c:pt idx="7564">
                  <c:v>0</c:v>
                </c:pt>
                <c:pt idx="7565">
                  <c:v>-3.0142501854970019E-3</c:v>
                </c:pt>
                <c:pt idx="7566">
                  <c:v>1.5826839100280682E-3</c:v>
                </c:pt>
                <c:pt idx="7567">
                  <c:v>5.0221113453202454E-4</c:v>
                </c:pt>
                <c:pt idx="7568">
                  <c:v>8.7112435494725911E-3</c:v>
                </c:pt>
                <c:pt idx="7569">
                  <c:v>4.6086028791977917E-6</c:v>
                </c:pt>
                <c:pt idx="7570">
                  <c:v>3.9830978200101515E-3</c:v>
                </c:pt>
                <c:pt idx="7571">
                  <c:v>2.2696072777954649E-3</c:v>
                </c:pt>
                <c:pt idx="7572">
                  <c:v>-5.4959902185137192E-5</c:v>
                </c:pt>
                <c:pt idx="7573">
                  <c:v>-4.8299291815587977E-3</c:v>
                </c:pt>
                <c:pt idx="7574">
                  <c:v>-5.2604256728771793E-3</c:v>
                </c:pt>
                <c:pt idx="7575">
                  <c:v>-5.2091786142749339E-3</c:v>
                </c:pt>
                <c:pt idx="7576">
                  <c:v>-1.2145778741425419E-3</c:v>
                </c:pt>
                <c:pt idx="7577">
                  <c:v>1.9491233955266367E-3</c:v>
                </c:pt>
                <c:pt idx="7578">
                  <c:v>-4.6674856602342092E-3</c:v>
                </c:pt>
                <c:pt idx="7579">
                  <c:v>-2.9786211424198592E-3</c:v>
                </c:pt>
                <c:pt idx="7580">
                  <c:v>0</c:v>
                </c:pt>
                <c:pt idx="7581">
                  <c:v>-5.2587465481457952E-3</c:v>
                </c:pt>
                <c:pt idx="7582">
                  <c:v>-1.1738963620014437E-2</c:v>
                </c:pt>
                <c:pt idx="7583">
                  <c:v>-1.2693348323996058E-2</c:v>
                </c:pt>
                <c:pt idx="7584">
                  <c:v>-7.9186947717337884E-3</c:v>
                </c:pt>
                <c:pt idx="7585">
                  <c:v>-7.3351215020870534E-3</c:v>
                </c:pt>
                <c:pt idx="7586">
                  <c:v>-4.2509181874882517E-3</c:v>
                </c:pt>
                <c:pt idx="7587">
                  <c:v>-2.7930433492927864E-3</c:v>
                </c:pt>
                <c:pt idx="7588">
                  <c:v>-3.3204072308013585E-3</c:v>
                </c:pt>
                <c:pt idx="7589">
                  <c:v>-1.7337551525817352E-3</c:v>
                </c:pt>
                <c:pt idx="7590">
                  <c:v>-1.9831727790346744E-5</c:v>
                </c:pt>
                <c:pt idx="7591">
                  <c:v>-1.4874053948410059E-5</c:v>
                </c:pt>
                <c:pt idx="7592">
                  <c:v>-9.9161588767348336E-6</c:v>
                </c:pt>
                <c:pt idx="7593">
                  <c:v>1.2769527066111595E-2</c:v>
                </c:pt>
                <c:pt idx="7594">
                  <c:v>5.7256396397277649E-3</c:v>
                </c:pt>
                <c:pt idx="7595">
                  <c:v>5.3525377172014305E-4</c:v>
                </c:pt>
                <c:pt idx="7596">
                  <c:v>-8.8575689332592378E-4</c:v>
                </c:pt>
                <c:pt idx="7597">
                  <c:v>5.9870185706620369E-4</c:v>
                </c:pt>
                <c:pt idx="7598">
                  <c:v>1.8668149982983336E-3</c:v>
                </c:pt>
                <c:pt idx="7599">
                  <c:v>-4.8569742508596087E-6</c:v>
                </c:pt>
                <c:pt idx="7600">
                  <c:v>0</c:v>
                </c:pt>
                <c:pt idx="7601">
                  <c:v>3.1908007946424184E-3</c:v>
                </c:pt>
                <c:pt idx="7602">
                  <c:v>-5.5208486074658013E-4</c:v>
                </c:pt>
                <c:pt idx="7603">
                  <c:v>-4.0725542724937757E-3</c:v>
                </c:pt>
                <c:pt idx="7604">
                  <c:v>-3.891921393396961E-4</c:v>
                </c:pt>
                <c:pt idx="7605">
                  <c:v>-9.9562672060255972E-3</c:v>
                </c:pt>
                <c:pt idx="7606">
                  <c:v>-9.3814876721348764E-3</c:v>
                </c:pt>
                <c:pt idx="7607">
                  <c:v>-4.599355249225192E-3</c:v>
                </c:pt>
                <c:pt idx="7608">
                  <c:v>1.1155912773268007E-2</c:v>
                </c:pt>
                <c:pt idx="7609">
                  <c:v>1.7382273969214321E-3</c:v>
                </c:pt>
                <c:pt idx="7610">
                  <c:v>1.6418911978590641E-3</c:v>
                </c:pt>
                <c:pt idx="7611">
                  <c:v>1.8172040156190373E-4</c:v>
                </c:pt>
                <c:pt idx="7612">
                  <c:v>-1.1891484249543036E-3</c:v>
                </c:pt>
                <c:pt idx="7613">
                  <c:v>-3.3637978079665717E-3</c:v>
                </c:pt>
                <c:pt idx="7614">
                  <c:v>0</c:v>
                </c:pt>
                <c:pt idx="7615">
                  <c:v>1.1192384431089101E-3</c:v>
                </c:pt>
                <c:pt idx="7616">
                  <c:v>-1.5732074724541403E-3</c:v>
                </c:pt>
                <c:pt idx="7617">
                  <c:v>-2.0206867821349912E-3</c:v>
                </c:pt>
                <c:pt idx="7618">
                  <c:v>6.0645989728777159E-3</c:v>
                </c:pt>
                <c:pt idx="7619">
                  <c:v>-1.8844674823325406E-3</c:v>
                </c:pt>
                <c:pt idx="7620">
                  <c:v>0</c:v>
                </c:pt>
                <c:pt idx="7621">
                  <c:v>0</c:v>
                </c:pt>
                <c:pt idx="7622">
                  <c:v>4.5746205975384984E-3</c:v>
                </c:pt>
                <c:pt idx="7623">
                  <c:v>1.6556538469948948E-3</c:v>
                </c:pt>
                <c:pt idx="7624">
                  <c:v>0</c:v>
                </c:pt>
                <c:pt idx="7625">
                  <c:v>4.0491916656454517E-3</c:v>
                </c:pt>
                <c:pt idx="7626">
                  <c:v>-2.2425459815889265E-4</c:v>
                </c:pt>
                <c:pt idx="7627">
                  <c:v>-3.0721292291397795E-4</c:v>
                </c:pt>
                <c:pt idx="7628">
                  <c:v>2.6253318051319128E-3</c:v>
                </c:pt>
                <c:pt idx="7629">
                  <c:v>2.2302511837881183E-3</c:v>
                </c:pt>
                <c:pt idx="7630">
                  <c:v>-2.7800746945654321E-3</c:v>
                </c:pt>
                <c:pt idx="7631">
                  <c:v>1.7311642996513197E-3</c:v>
                </c:pt>
                <c:pt idx="7632">
                  <c:v>-3.8164269310279712E-3</c:v>
                </c:pt>
                <c:pt idx="7633">
                  <c:v>2.5134698123362681E-3</c:v>
                </c:pt>
                <c:pt idx="7634">
                  <c:v>-3.1916294400179505E-3</c:v>
                </c:pt>
                <c:pt idx="7635">
                  <c:v>-7.1280712309975357E-4</c:v>
                </c:pt>
                <c:pt idx="7636">
                  <c:v>7.4398624566222845E-3</c:v>
                </c:pt>
                <c:pt idx="7637">
                  <c:v>7.2742347392095062E-3</c:v>
                </c:pt>
                <c:pt idx="7638">
                  <c:v>2.5503759536726033E-4</c:v>
                </c:pt>
                <c:pt idx="7639">
                  <c:v>6.7420727041581693E-3</c:v>
                </c:pt>
                <c:pt idx="7640">
                  <c:v>0</c:v>
                </c:pt>
                <c:pt idx="7641">
                  <c:v>0</c:v>
                </c:pt>
                <c:pt idx="7642">
                  <c:v>-5.8800050455162485E-4</c:v>
                </c:pt>
                <c:pt idx="7643">
                  <c:v>0</c:v>
                </c:pt>
                <c:pt idx="7644">
                  <c:v>0</c:v>
                </c:pt>
                <c:pt idx="7645">
                  <c:v>-6.6208885447305551E-3</c:v>
                </c:pt>
                <c:pt idx="7646">
                  <c:v>-6.7328612910049412E-3</c:v>
                </c:pt>
                <c:pt idx="7647">
                  <c:v>-1.2510972977889481E-3</c:v>
                </c:pt>
                <c:pt idx="7648">
                  <c:v>-3.231962766165625E-3</c:v>
                </c:pt>
                <c:pt idx="7649">
                  <c:v>-1.4603976663157111E-5</c:v>
                </c:pt>
                <c:pt idx="7650">
                  <c:v>-1.9686196787540851E-3</c:v>
                </c:pt>
                <c:pt idx="7651">
                  <c:v>1.8469115784429634E-3</c:v>
                </c:pt>
                <c:pt idx="7652">
                  <c:v>0</c:v>
                </c:pt>
                <c:pt idx="7653">
                  <c:v>2.9800195604173648E-3</c:v>
                </c:pt>
                <c:pt idx="7654">
                  <c:v>1.2176458252573649E-3</c:v>
                </c:pt>
                <c:pt idx="7655">
                  <c:v>-7.469057112059861E-4</c:v>
                </c:pt>
                <c:pt idx="7656">
                  <c:v>2.0018085967020913E-3</c:v>
                </c:pt>
                <c:pt idx="7657">
                  <c:v>-5.6083762576192558E-3</c:v>
                </c:pt>
                <c:pt idx="7658">
                  <c:v>1.4607069847758761E-4</c:v>
                </c:pt>
                <c:pt idx="7659">
                  <c:v>-3.8950100057905075E-5</c:v>
                </c:pt>
                <c:pt idx="7660">
                  <c:v>-1.3739612190374173E-3</c:v>
                </c:pt>
                <c:pt idx="7661">
                  <c:v>4.8755396612496764E-6</c:v>
                </c:pt>
                <c:pt idx="7662">
                  <c:v>-1.6883570834899089E-3</c:v>
                </c:pt>
                <c:pt idx="7663">
                  <c:v>1.4299207195678754E-3</c:v>
                </c:pt>
                <c:pt idx="7664">
                  <c:v>-5.1043717908299249E-3</c:v>
                </c:pt>
                <c:pt idx="7665">
                  <c:v>-1.0200829701896403E-3</c:v>
                </c:pt>
                <c:pt idx="7666">
                  <c:v>-1.5910511657834716E-3</c:v>
                </c:pt>
                <c:pt idx="7667">
                  <c:v>5.694474806265875E-3</c:v>
                </c:pt>
                <c:pt idx="7668">
                  <c:v>6.741309827959219E-4</c:v>
                </c:pt>
                <c:pt idx="7669">
                  <c:v>1.9319435207679242E-3</c:v>
                </c:pt>
                <c:pt idx="7670">
                  <c:v>0</c:v>
                </c:pt>
                <c:pt idx="7671">
                  <c:v>2.0644163428880898E-3</c:v>
                </c:pt>
                <c:pt idx="7672">
                  <c:v>2.4095811896558119E-3</c:v>
                </c:pt>
                <c:pt idx="7673">
                  <c:v>2.728051911289209E-3</c:v>
                </c:pt>
                <c:pt idx="7674">
                  <c:v>3.2079181856957866E-3</c:v>
                </c:pt>
                <c:pt idx="7675">
                  <c:v>4.8234496830649176E-6</c:v>
                </c:pt>
                <c:pt idx="7676">
                  <c:v>-1.8249237438249311E-3</c:v>
                </c:pt>
                <c:pt idx="7677">
                  <c:v>2.3216144917182087E-3</c:v>
                </c:pt>
                <c:pt idx="7678">
                  <c:v>-9.8300530667755105E-3</c:v>
                </c:pt>
                <c:pt idx="7679">
                  <c:v>7.1797916790207967E-3</c:v>
                </c:pt>
                <c:pt idx="7680">
                  <c:v>-1.9820695287851121E-4</c:v>
                </c:pt>
                <c:pt idx="7681">
                  <c:v>1.9272249345975666E-3</c:v>
                </c:pt>
                <c:pt idx="7682">
                  <c:v>2.1835595862780975E-3</c:v>
                </c:pt>
                <c:pt idx="7683">
                  <c:v>3.3168164003104291E-3</c:v>
                </c:pt>
                <c:pt idx="7684">
                  <c:v>4.0995440645118265E-3</c:v>
                </c:pt>
                <c:pt idx="7685">
                  <c:v>5.1864962574791141E-3</c:v>
                </c:pt>
                <c:pt idx="7686">
                  <c:v>7.7154992720000646E-3</c:v>
                </c:pt>
                <c:pt idx="7687">
                  <c:v>6.175777076196781E-3</c:v>
                </c:pt>
                <c:pt idx="7688">
                  <c:v>1.0497999783112427E-3</c:v>
                </c:pt>
                <c:pt idx="7689">
                  <c:v>2.5682963025144192E-3</c:v>
                </c:pt>
                <c:pt idx="7690">
                  <c:v>4.2040359363574404E-4</c:v>
                </c:pt>
                <c:pt idx="7691">
                  <c:v>-4.0291217826217193E-3</c:v>
                </c:pt>
                <c:pt idx="7692">
                  <c:v>1.9300141841483468E-3</c:v>
                </c:pt>
                <c:pt idx="7693">
                  <c:v>-1.2784521701302112E-3</c:v>
                </c:pt>
                <c:pt idx="7694">
                  <c:v>-3.4031120828935096E-3</c:v>
                </c:pt>
                <c:pt idx="7695">
                  <c:v>-6.3158055030303091E-3</c:v>
                </c:pt>
                <c:pt idx="7696">
                  <c:v>-3.5836045954455655E-3</c:v>
                </c:pt>
                <c:pt idx="7697">
                  <c:v>-7.6483655941582515E-4</c:v>
                </c:pt>
                <c:pt idx="7698">
                  <c:v>-2.8030618822160128E-3</c:v>
                </c:pt>
                <c:pt idx="7699">
                  <c:v>1.7522395527847824E-3</c:v>
                </c:pt>
                <c:pt idx="7700">
                  <c:v>2.1881421808870655E-4</c:v>
                </c:pt>
                <c:pt idx="7701">
                  <c:v>5.3980853605896228E-3</c:v>
                </c:pt>
                <c:pt idx="7702">
                  <c:v>5.6766844393582411E-5</c:v>
                </c:pt>
                <c:pt idx="7703">
                  <c:v>1.5645498021575784E-3</c:v>
                </c:pt>
                <c:pt idx="7704">
                  <c:v>-7.2334588852487024E-3</c:v>
                </c:pt>
                <c:pt idx="7705">
                  <c:v>9.8903510577572811E-4</c:v>
                </c:pt>
                <c:pt idx="7706">
                  <c:v>3.9439016151391021E-4</c:v>
                </c:pt>
                <c:pt idx="7707">
                  <c:v>1.4716496522569804E-3</c:v>
                </c:pt>
                <c:pt idx="7708">
                  <c:v>3.6838558271127001E-3</c:v>
                </c:pt>
                <c:pt idx="7709">
                  <c:v>2.3631332312158725E-5</c:v>
                </c:pt>
                <c:pt idx="7710">
                  <c:v>4.8514832274674903E-3</c:v>
                </c:pt>
                <c:pt idx="7711">
                  <c:v>4.9450701778662792E-3</c:v>
                </c:pt>
                <c:pt idx="7712">
                  <c:v>5.6609516223391273E-3</c:v>
                </c:pt>
                <c:pt idx="7713">
                  <c:v>3.257548787887971E-5</c:v>
                </c:pt>
                <c:pt idx="7714">
                  <c:v>4.4528405248226407E-3</c:v>
                </c:pt>
                <c:pt idx="7715">
                  <c:v>3.4277509194483019E-4</c:v>
                </c:pt>
                <c:pt idx="7716">
                  <c:v>-9.5021212762049188E-3</c:v>
                </c:pt>
                <c:pt idx="7717">
                  <c:v>4.6755080522173253E-6</c:v>
                </c:pt>
                <c:pt idx="7718">
                  <c:v>-4.7240418348335218E-3</c:v>
                </c:pt>
                <c:pt idx="7719">
                  <c:v>-4.5576827220122967E-3</c:v>
                </c:pt>
                <c:pt idx="7720">
                  <c:v>0</c:v>
                </c:pt>
                <c:pt idx="7721">
                  <c:v>-3.9387535346584492E-3</c:v>
                </c:pt>
                <c:pt idx="7722">
                  <c:v>-5.4823292257655575E-3</c:v>
                </c:pt>
                <c:pt idx="7723">
                  <c:v>-5.670636646806654E-3</c:v>
                </c:pt>
                <c:pt idx="7724">
                  <c:v>-6.6670919314480784E-3</c:v>
                </c:pt>
                <c:pt idx="7725">
                  <c:v>-8.2473196504320844E-3</c:v>
                </c:pt>
                <c:pt idx="7726">
                  <c:v>-7.9040988758083477E-3</c:v>
                </c:pt>
                <c:pt idx="7727">
                  <c:v>-4.022351791947351E-3</c:v>
                </c:pt>
                <c:pt idx="7728">
                  <c:v>-2.6757813546994412E-3</c:v>
                </c:pt>
                <c:pt idx="7729">
                  <c:v>-4.9343850152720561E-6</c:v>
                </c:pt>
                <c:pt idx="7730">
                  <c:v>3.7001132656794245E-4</c:v>
                </c:pt>
                <c:pt idx="7731">
                  <c:v>-4.360019364078609E-3</c:v>
                </c:pt>
                <c:pt idx="7732">
                  <c:v>-6.4424370497787693E-4</c:v>
                </c:pt>
                <c:pt idx="7733">
                  <c:v>-1.3989415966305274E-3</c:v>
                </c:pt>
                <c:pt idx="7734">
                  <c:v>-1.2269239281676556E-3</c:v>
                </c:pt>
                <c:pt idx="7735">
                  <c:v>1.003507391932374E-3</c:v>
                </c:pt>
                <c:pt idx="7736">
                  <c:v>-4.0799121200820274E-3</c:v>
                </c:pt>
                <c:pt idx="7737">
                  <c:v>-3.490027247490485E-5</c:v>
                </c:pt>
                <c:pt idx="7738">
                  <c:v>-2.1462127597616969E-3</c:v>
                </c:pt>
                <c:pt idx="7739">
                  <c:v>-3.5839461727825467E-3</c:v>
                </c:pt>
                <c:pt idx="7740">
                  <c:v>-1.6511301945680709E-3</c:v>
                </c:pt>
                <c:pt idx="7741">
                  <c:v>-3.2953434712565846E-3</c:v>
                </c:pt>
                <c:pt idx="7742">
                  <c:v>-9.0712547119327662E-5</c:v>
                </c:pt>
                <c:pt idx="7743">
                  <c:v>-4.2879828120611779E-3</c:v>
                </c:pt>
                <c:pt idx="7744">
                  <c:v>-4.677599721516182E-3</c:v>
                </c:pt>
                <c:pt idx="7745">
                  <c:v>-1.6031231247285852E-3</c:v>
                </c:pt>
                <c:pt idx="7746">
                  <c:v>-1.3047513140136266E-3</c:v>
                </c:pt>
                <c:pt idx="7747">
                  <c:v>4.4360256997163242E-4</c:v>
                </c:pt>
                <c:pt idx="7748">
                  <c:v>1.8742143210414256E-3</c:v>
                </c:pt>
                <c:pt idx="7749">
                  <c:v>-3.5732073240618656E-3</c:v>
                </c:pt>
                <c:pt idx="7750">
                  <c:v>3.3238542413511103E-3</c:v>
                </c:pt>
                <c:pt idx="7751">
                  <c:v>-1.4760560826311699E-4</c:v>
                </c:pt>
                <c:pt idx="7752">
                  <c:v>-8.1446904299055145E-5</c:v>
                </c:pt>
                <c:pt idx="7753">
                  <c:v>-3.6311193847069984E-3</c:v>
                </c:pt>
                <c:pt idx="7754">
                  <c:v>4.0942602514248616E-3</c:v>
                </c:pt>
                <c:pt idx="7755">
                  <c:v>4.1586435445237725E-3</c:v>
                </c:pt>
                <c:pt idx="7756">
                  <c:v>2.8891736877594697E-3</c:v>
                </c:pt>
                <c:pt idx="7757">
                  <c:v>-1.663670926390755E-3</c:v>
                </c:pt>
                <c:pt idx="7758">
                  <c:v>7.234554163638578E-4</c:v>
                </c:pt>
                <c:pt idx="7759">
                  <c:v>0</c:v>
                </c:pt>
                <c:pt idx="7760">
                  <c:v>3.1810336393827531E-3</c:v>
                </c:pt>
                <c:pt idx="7761">
                  <c:v>0</c:v>
                </c:pt>
                <c:pt idx="7762">
                  <c:v>0</c:v>
                </c:pt>
                <c:pt idx="7763">
                  <c:v>2.5375612762671756E-3</c:v>
                </c:pt>
                <c:pt idx="7764">
                  <c:v>-1.4693896626354662E-3</c:v>
                </c:pt>
                <c:pt idx="7765">
                  <c:v>2.3339111636492193E-3</c:v>
                </c:pt>
                <c:pt idx="7766">
                  <c:v>6.0507888321729405E-3</c:v>
                </c:pt>
                <c:pt idx="7767">
                  <c:v>7.2000569788926933E-3</c:v>
                </c:pt>
                <c:pt idx="7768">
                  <c:v>3.4645781889800454E-3</c:v>
                </c:pt>
                <c:pt idx="7769">
                  <c:v>-4.4468490376307006E-5</c:v>
                </c:pt>
                <c:pt idx="7770">
                  <c:v>1.5058868197268668E-3</c:v>
                </c:pt>
                <c:pt idx="7771">
                  <c:v>-1.0119035260761045E-3</c:v>
                </c:pt>
                <c:pt idx="7772">
                  <c:v>3.0031015145919309E-3</c:v>
                </c:pt>
                <c:pt idx="7773">
                  <c:v>-1.969715628676333E-4</c:v>
                </c:pt>
                <c:pt idx="7774">
                  <c:v>1.7320196623390194E-3</c:v>
                </c:pt>
                <c:pt idx="7775">
                  <c:v>9.4838670816952807E-4</c:v>
                </c:pt>
                <c:pt idx="7776">
                  <c:v>-1.5385109956311295E-3</c:v>
                </c:pt>
                <c:pt idx="7777">
                  <c:v>-7.1831054881722001E-3</c:v>
                </c:pt>
                <c:pt idx="7778">
                  <c:v>-9.9092805367111314E-6</c:v>
                </c:pt>
                <c:pt idx="7779">
                  <c:v>-6.492718223570235E-4</c:v>
                </c:pt>
                <c:pt idx="7780">
                  <c:v>5.152815278185661E-3</c:v>
                </c:pt>
                <c:pt idx="7781">
                  <c:v>2.7780121597821813E-3</c:v>
                </c:pt>
                <c:pt idx="7782">
                  <c:v>7.390053185662525E-3</c:v>
                </c:pt>
                <c:pt idx="7783">
                  <c:v>3.3389338155312121E-3</c:v>
                </c:pt>
                <c:pt idx="7784">
                  <c:v>6.103052510107526E-3</c:v>
                </c:pt>
                <c:pt idx="7785">
                  <c:v>4.9260351509589134E-3</c:v>
                </c:pt>
                <c:pt idx="7786">
                  <c:v>3.9387716817943542E-3</c:v>
                </c:pt>
                <c:pt idx="7787">
                  <c:v>5.0543919811464532E-3</c:v>
                </c:pt>
                <c:pt idx="7788">
                  <c:v>4.5922612011501922E-3</c:v>
                </c:pt>
                <c:pt idx="7789">
                  <c:v>2.5179673259627931E-3</c:v>
                </c:pt>
                <c:pt idx="7790">
                  <c:v>8.426474776556394E-4</c:v>
                </c:pt>
                <c:pt idx="7791">
                  <c:v>-4.1158175449421165E-3</c:v>
                </c:pt>
                <c:pt idx="7792">
                  <c:v>-5.6894413059359128E-3</c:v>
                </c:pt>
                <c:pt idx="7793">
                  <c:v>-1.9372110705911222E-3</c:v>
                </c:pt>
                <c:pt idx="7794">
                  <c:v>-5.3864748575042001E-3</c:v>
                </c:pt>
                <c:pt idx="7795">
                  <c:v>-8.6927640785815913E-3</c:v>
                </c:pt>
                <c:pt idx="7796">
                  <c:v>-4.7553660389413411E-3</c:v>
                </c:pt>
                <c:pt idx="7797">
                  <c:v>3.1220121621812832E-4</c:v>
                </c:pt>
                <c:pt idx="7798">
                  <c:v>-2.6812744539526142E-3</c:v>
                </c:pt>
                <c:pt idx="7799">
                  <c:v>-4.8904897091883148E-6</c:v>
                </c:pt>
                <c:pt idx="7800">
                  <c:v>0</c:v>
                </c:pt>
                <c:pt idx="7801">
                  <c:v>0</c:v>
                </c:pt>
                <c:pt idx="7802">
                  <c:v>1.1486079891118285E-3</c:v>
                </c:pt>
                <c:pt idx="7803">
                  <c:v>-3.0038279780235017E-3</c:v>
                </c:pt>
                <c:pt idx="7804">
                  <c:v>-5.7341558762044208E-4</c:v>
                </c:pt>
                <c:pt idx="7805">
                  <c:v>-4.9035954143425301E-4</c:v>
                </c:pt>
                <c:pt idx="7806">
                  <c:v>-2.0965449070747249E-3</c:v>
                </c:pt>
                <c:pt idx="7807">
                  <c:v>-9.2938409181783502E-4</c:v>
                </c:pt>
                <c:pt idx="7808">
                  <c:v>2.2997553133468083E-3</c:v>
                </c:pt>
                <c:pt idx="7809">
                  <c:v>4.300281393858644E-3</c:v>
                </c:pt>
                <c:pt idx="7810">
                  <c:v>1.9139883191549179E-3</c:v>
                </c:pt>
                <c:pt idx="7811">
                  <c:v>2.1586019866707824E-3</c:v>
                </c:pt>
                <c:pt idx="7812">
                  <c:v>-1.0222136776204962E-4</c:v>
                </c:pt>
                <c:pt idx="7813">
                  <c:v>-5.6774925565616146E-3</c:v>
                </c:pt>
                <c:pt idx="7814">
                  <c:v>-3.1337064659008236E-4</c:v>
                </c:pt>
                <c:pt idx="7815">
                  <c:v>2.6214514173417266E-3</c:v>
                </c:pt>
                <c:pt idx="7816">
                  <c:v>8.3078852660972563E-3</c:v>
                </c:pt>
                <c:pt idx="7817">
                  <c:v>2.5398467008541726E-3</c:v>
                </c:pt>
                <c:pt idx="7818">
                  <c:v>3.9060100873379655E-3</c:v>
                </c:pt>
                <c:pt idx="7819">
                  <c:v>4.092146111225041E-3</c:v>
                </c:pt>
                <c:pt idx="7820">
                  <c:v>5.5303821255560945E-3</c:v>
                </c:pt>
                <c:pt idx="7821">
                  <c:v>1.7431065993801466E-3</c:v>
                </c:pt>
                <c:pt idx="7822">
                  <c:v>-1.180789456764416E-3</c:v>
                </c:pt>
                <c:pt idx="7823">
                  <c:v>5.1936073482032226E-3</c:v>
                </c:pt>
                <c:pt idx="7824">
                  <c:v>2.7958441617495521E-4</c:v>
                </c:pt>
                <c:pt idx="7825">
                  <c:v>-3.6015714614104604E-4</c:v>
                </c:pt>
                <c:pt idx="7826">
                  <c:v>-3.7228958089774306E-3</c:v>
                </c:pt>
                <c:pt idx="7827">
                  <c:v>1.1150887509895858E-2</c:v>
                </c:pt>
                <c:pt idx="7828">
                  <c:v>-2.991947538225979E-3</c:v>
                </c:pt>
                <c:pt idx="7829">
                  <c:v>2.4837122331685174E-3</c:v>
                </c:pt>
                <c:pt idx="7830">
                  <c:v>3.6178979560741202E-3</c:v>
                </c:pt>
                <c:pt idx="7831">
                  <c:v>2.9457171450093561E-3</c:v>
                </c:pt>
                <c:pt idx="7832">
                  <c:v>4.171883675747781E-3</c:v>
                </c:pt>
                <c:pt idx="7833">
                  <c:v>2.1863117735869426E-3</c:v>
                </c:pt>
                <c:pt idx="7834">
                  <c:v>-4.8629030046534035E-3</c:v>
                </c:pt>
                <c:pt idx="7835">
                  <c:v>-6.7747000615219505E-3</c:v>
                </c:pt>
                <c:pt idx="7836">
                  <c:v>-2.8528943724567169E-3</c:v>
                </c:pt>
                <c:pt idx="7837">
                  <c:v>-3.0501935919924222E-3</c:v>
                </c:pt>
                <c:pt idx="7838">
                  <c:v>-2.8373623881087085E-5</c:v>
                </c:pt>
                <c:pt idx="7839">
                  <c:v>-4.9493082413440154E-3</c:v>
                </c:pt>
                <c:pt idx="7840">
                  <c:v>-3.6327232257813806E-3</c:v>
                </c:pt>
                <c:pt idx="7841">
                  <c:v>-7.2526699683564302E-4</c:v>
                </c:pt>
                <c:pt idx="7842">
                  <c:v>-1.5142579567687191E-3</c:v>
                </c:pt>
                <c:pt idx="7843">
                  <c:v>-2.0960355290230424E-3</c:v>
                </c:pt>
                <c:pt idx="7844">
                  <c:v>-1.9900313224004381E-3</c:v>
                </c:pt>
                <c:pt idx="7845">
                  <c:v>6.3351312865569465E-3</c:v>
                </c:pt>
                <c:pt idx="7846">
                  <c:v>7.0090285829129502E-4</c:v>
                </c:pt>
                <c:pt idx="7847">
                  <c:v>-8.6785692484538752E-4</c:v>
                </c:pt>
                <c:pt idx="7848">
                  <c:v>-3.2492228069215001E-3</c:v>
                </c:pt>
                <c:pt idx="7849">
                  <c:v>6.8112161442509568E-3</c:v>
                </c:pt>
                <c:pt idx="7850">
                  <c:v>-1.4842091463172452E-3</c:v>
                </c:pt>
                <c:pt idx="7851">
                  <c:v>3.5451256061647834E-3</c:v>
                </c:pt>
                <c:pt idx="7852">
                  <c:v>-2.9597416275411867E-3</c:v>
                </c:pt>
                <c:pt idx="7853">
                  <c:v>-3.7275591450023956E-3</c:v>
                </c:pt>
                <c:pt idx="7854">
                  <c:v>3.1991367378564551E-4</c:v>
                </c:pt>
                <c:pt idx="7855">
                  <c:v>2.1031504923045763E-3</c:v>
                </c:pt>
                <c:pt idx="7856">
                  <c:v>2.5246210225434346E-4</c:v>
                </c:pt>
                <c:pt idx="7857">
                  <c:v>2.5239838122790095E-4</c:v>
                </c:pt>
                <c:pt idx="7858">
                  <c:v>-1.9971169993889437E-3</c:v>
                </c:pt>
                <c:pt idx="7859">
                  <c:v>-1.2269383701780062E-3</c:v>
                </c:pt>
                <c:pt idx="7860">
                  <c:v>-1.2045314777917142E-3</c:v>
                </c:pt>
                <c:pt idx="7861">
                  <c:v>-2.3846588742011412E-3</c:v>
                </c:pt>
                <c:pt idx="7862">
                  <c:v>-3.2268935563941133E-3</c:v>
                </c:pt>
                <c:pt idx="7863">
                  <c:v>-5.425582933871808E-3</c:v>
                </c:pt>
                <c:pt idx="7864">
                  <c:v>-1.0155794735935614E-4</c:v>
                </c:pt>
                <c:pt idx="7865">
                  <c:v>-9.6727234037451925E-6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-1.0359814678292709E-2</c:v>
                </c:pt>
                <c:pt idx="7870">
                  <c:v>-4.8867615187472431E-6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-7.7756883947868814E-3</c:v>
                </c:pt>
                <c:pt idx="7876">
                  <c:v>-1.0249083160835286E-3</c:v>
                </c:pt>
                <c:pt idx="7877">
                  <c:v>3.2091853478757879E-3</c:v>
                </c:pt>
                <c:pt idx="7878">
                  <c:v>-1.140738751964061E-3</c:v>
                </c:pt>
                <c:pt idx="7879">
                  <c:v>-5.7578033357032861E-4</c:v>
                </c:pt>
                <c:pt idx="7880">
                  <c:v>-3.1801389082956695E-3</c:v>
                </c:pt>
                <c:pt idx="7881">
                  <c:v>6.1146311034336971E-3</c:v>
                </c:pt>
                <c:pt idx="7882">
                  <c:v>-2.2849178403256507E-3</c:v>
                </c:pt>
                <c:pt idx="7883">
                  <c:v>-1.4758368610168813E-5</c:v>
                </c:pt>
                <c:pt idx="7884">
                  <c:v>8.474710020378284E-3</c:v>
                </c:pt>
                <c:pt idx="7885">
                  <c:v>0</c:v>
                </c:pt>
                <c:pt idx="7886">
                  <c:v>2.6744301115822827E-3</c:v>
                </c:pt>
                <c:pt idx="7887">
                  <c:v>5.6468272725711767E-3</c:v>
                </c:pt>
                <c:pt idx="7888">
                  <c:v>4.8836610560725833E-3</c:v>
                </c:pt>
                <c:pt idx="7889">
                  <c:v>0</c:v>
                </c:pt>
                <c:pt idx="7890">
                  <c:v>0</c:v>
                </c:pt>
                <c:pt idx="7891">
                  <c:v>9.3721039035823701E-3</c:v>
                </c:pt>
                <c:pt idx="7892">
                  <c:v>6.7540045094282236E-3</c:v>
                </c:pt>
                <c:pt idx="7893">
                  <c:v>0</c:v>
                </c:pt>
                <c:pt idx="7894">
                  <c:v>1.2308567842696293E-3</c:v>
                </c:pt>
                <c:pt idx="7895">
                  <c:v>5.1154627446847872E-3</c:v>
                </c:pt>
                <c:pt idx="7896">
                  <c:v>5.4452814699908914E-3</c:v>
                </c:pt>
                <c:pt idx="7897">
                  <c:v>5.8952609701109432E-3</c:v>
                </c:pt>
                <c:pt idx="7898">
                  <c:v>-1.0756369296023467E-3</c:v>
                </c:pt>
                <c:pt idx="7899">
                  <c:v>1.6153475461556648E-3</c:v>
                </c:pt>
                <c:pt idx="7900">
                  <c:v>-1.4057171238210605E-3</c:v>
                </c:pt>
                <c:pt idx="7901">
                  <c:v>-9.472444630448015E-3</c:v>
                </c:pt>
                <c:pt idx="7902">
                  <c:v>-4.4157880545860288E-3</c:v>
                </c:pt>
                <c:pt idx="7903">
                  <c:v>1.1753628338308365E-3</c:v>
                </c:pt>
                <c:pt idx="7904">
                  <c:v>3.7340446126256409E-3</c:v>
                </c:pt>
                <c:pt idx="7905">
                  <c:v>5.5446726087066767E-3</c:v>
                </c:pt>
                <c:pt idx="7906">
                  <c:v>5.1412560099912449E-5</c:v>
                </c:pt>
                <c:pt idx="7907">
                  <c:v>3.0007139289465281E-3</c:v>
                </c:pt>
                <c:pt idx="7908">
                  <c:v>-1.6835845197467451E-3</c:v>
                </c:pt>
                <c:pt idx="7909">
                  <c:v>-7.2841037003042706E-4</c:v>
                </c:pt>
                <c:pt idx="7910">
                  <c:v>8.9792630833739739E-3</c:v>
                </c:pt>
                <c:pt idx="7911">
                  <c:v>-7.1265940341163634E-3</c:v>
                </c:pt>
                <c:pt idx="7912">
                  <c:v>0</c:v>
                </c:pt>
                <c:pt idx="7913">
                  <c:v>0</c:v>
                </c:pt>
                <c:pt idx="7914">
                  <c:v>-7.3843897638452586E-3</c:v>
                </c:pt>
                <c:pt idx="7915">
                  <c:v>-4.6843785416925124E-3</c:v>
                </c:pt>
                <c:pt idx="7916">
                  <c:v>-3.8391574541858527E-3</c:v>
                </c:pt>
                <c:pt idx="7917">
                  <c:v>-5.5006788896266572E-3</c:v>
                </c:pt>
                <c:pt idx="7918">
                  <c:v>-2.991022014952883E-3</c:v>
                </c:pt>
                <c:pt idx="7919">
                  <c:v>-8.2685120195208632E-4</c:v>
                </c:pt>
                <c:pt idx="7920">
                  <c:v>1.3331392142186236E-3</c:v>
                </c:pt>
                <c:pt idx="7921">
                  <c:v>-3.0087612488375871E-4</c:v>
                </c:pt>
                <c:pt idx="7922">
                  <c:v>-1.663615495814107E-3</c:v>
                </c:pt>
                <c:pt idx="7923">
                  <c:v>-1.5790040345258375E-4</c:v>
                </c:pt>
                <c:pt idx="7924">
                  <c:v>-1.1539079734124772E-3</c:v>
                </c:pt>
                <c:pt idx="7925">
                  <c:v>2.1152786462565669E-3</c:v>
                </c:pt>
                <c:pt idx="7926">
                  <c:v>4.5503622449857371E-3</c:v>
                </c:pt>
                <c:pt idx="7927">
                  <c:v>1.806762536182324E-3</c:v>
                </c:pt>
                <c:pt idx="7928">
                  <c:v>3.3007869330745577E-3</c:v>
                </c:pt>
                <c:pt idx="7929">
                  <c:v>6.3856062293057222E-3</c:v>
                </c:pt>
                <c:pt idx="7930">
                  <c:v>3.681584984091615E-3</c:v>
                </c:pt>
                <c:pt idx="7931">
                  <c:v>2.3081561159083563E-3</c:v>
                </c:pt>
                <c:pt idx="7932">
                  <c:v>5.0025598253060312E-4</c:v>
                </c:pt>
                <c:pt idx="7933">
                  <c:v>-7.6684968828868712E-4</c:v>
                </c:pt>
                <c:pt idx="7934">
                  <c:v>-2.4869518167765742E-3</c:v>
                </c:pt>
                <c:pt idx="7935">
                  <c:v>6.7253143514544806E-3</c:v>
                </c:pt>
                <c:pt idx="7936">
                  <c:v>1.0246903813815963E-4</c:v>
                </c:pt>
                <c:pt idx="7937">
                  <c:v>8.5239514570474764E-3</c:v>
                </c:pt>
                <c:pt idx="7938">
                  <c:v>-4.617924473941276E-6</c:v>
                </c:pt>
                <c:pt idx="7939">
                  <c:v>7.9618657813436359E-3</c:v>
                </c:pt>
                <c:pt idx="7940">
                  <c:v>4.5526096111020865E-3</c:v>
                </c:pt>
                <c:pt idx="7941">
                  <c:v>1.093922458833528E-3</c:v>
                </c:pt>
                <c:pt idx="7942">
                  <c:v>-3.0431562787112754E-3</c:v>
                </c:pt>
                <c:pt idx="7943">
                  <c:v>-1.3252144924747375E-4</c:v>
                </c:pt>
                <c:pt idx="7944">
                  <c:v>7.2037432042495577E-3</c:v>
                </c:pt>
                <c:pt idx="7945">
                  <c:v>4.6804994077364733E-3</c:v>
                </c:pt>
                <c:pt idx="7946">
                  <c:v>-3.950276067558444E-3</c:v>
                </c:pt>
                <c:pt idx="7947">
                  <c:v>-3.0059505901628685E-3</c:v>
                </c:pt>
                <c:pt idx="7948">
                  <c:v>-4.5475526207324463E-6</c:v>
                </c:pt>
                <c:pt idx="7949">
                  <c:v>-3.0241499414752973E-3</c:v>
                </c:pt>
                <c:pt idx="7950">
                  <c:v>4.561325886036917E-6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4.9141265993710853E-3</c:v>
                </c:pt>
                <c:pt idx="7956">
                  <c:v>3.3622463545816693E-3</c:v>
                </c:pt>
                <c:pt idx="7957">
                  <c:v>2.035466886588821E-4</c:v>
                </c:pt>
                <c:pt idx="7958">
                  <c:v>1.5376335849479335E-4</c:v>
                </c:pt>
                <c:pt idx="7959">
                  <c:v>4.075145257119734E-3</c:v>
                </c:pt>
                <c:pt idx="7960">
                  <c:v>1.3681924444407939E-3</c:v>
                </c:pt>
                <c:pt idx="7961">
                  <c:v>3.3361127771682742E-3</c:v>
                </c:pt>
                <c:pt idx="7962">
                  <c:v>4.0783126210910113E-4</c:v>
                </c:pt>
                <c:pt idx="7963">
                  <c:v>6.2757180147423675E-3</c:v>
                </c:pt>
                <c:pt idx="7964">
                  <c:v>0</c:v>
                </c:pt>
                <c:pt idx="7965">
                  <c:v>1.1906641435550449E-2</c:v>
                </c:pt>
                <c:pt idx="7966">
                  <c:v>7.46092193770778E-3</c:v>
                </c:pt>
                <c:pt idx="7967">
                  <c:v>4.3672127145449806E-5</c:v>
                </c:pt>
                <c:pt idx="7968">
                  <c:v>1.1497773294033295E-2</c:v>
                </c:pt>
                <c:pt idx="7969">
                  <c:v>8.0535847442345324E-3</c:v>
                </c:pt>
                <c:pt idx="7970">
                  <c:v>3.8511644889551193E-3</c:v>
                </c:pt>
                <c:pt idx="7971">
                  <c:v>4.266093303771645E-6</c:v>
                </c:pt>
                <c:pt idx="7972">
                  <c:v>0</c:v>
                </c:pt>
                <c:pt idx="7973">
                  <c:v>3.3262735765419204E-3</c:v>
                </c:pt>
                <c:pt idx="7974">
                  <c:v>-4.3933637658117785E-3</c:v>
                </c:pt>
                <c:pt idx="7975">
                  <c:v>2.3333151964955272E-3</c:v>
                </c:pt>
                <c:pt idx="7976">
                  <c:v>1.575212447183704E-3</c:v>
                </c:pt>
                <c:pt idx="7977">
                  <c:v>7.8728219419470918E-3</c:v>
                </c:pt>
                <c:pt idx="7978">
                  <c:v>8.4895148064742833E-3</c:v>
                </c:pt>
                <c:pt idx="7979">
                  <c:v>7.1598505275642229E-3</c:v>
                </c:pt>
                <c:pt idx="7980">
                  <c:v>0</c:v>
                </c:pt>
                <c:pt idx="7981">
                  <c:v>5.2713493107633038E-3</c:v>
                </c:pt>
                <c:pt idx="7982">
                  <c:v>0</c:v>
                </c:pt>
                <c:pt idx="7983">
                  <c:v>4.8653670158689466E-3</c:v>
                </c:pt>
                <c:pt idx="7984">
                  <c:v>3.6827312688877062E-3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-2.7987887457078015E-3</c:v>
                </c:pt>
                <c:pt idx="7990">
                  <c:v>0</c:v>
                </c:pt>
                <c:pt idx="7991">
                  <c:v>0</c:v>
                </c:pt>
                <c:pt idx="7992">
                  <c:v>2.958600250427542E-3</c:v>
                </c:pt>
                <c:pt idx="7993">
                  <c:v>6.4308552181359044E-4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-9.4212628446184114E-3</c:v>
                </c:pt>
                <c:pt idx="7998">
                  <c:v>5.0003203726345423E-4</c:v>
                </c:pt>
                <c:pt idx="7999">
                  <c:v>-2.3659936831077234E-3</c:v>
                </c:pt>
                <c:pt idx="8000">
                  <c:v>-7.1400969967312308E-3</c:v>
                </c:pt>
                <c:pt idx="8001">
                  <c:v>-2.4596970980999156E-3</c:v>
                </c:pt>
                <c:pt idx="8002">
                  <c:v>2.1593454341045869E-3</c:v>
                </c:pt>
                <c:pt idx="8003">
                  <c:v>-1.0018242386054782E-3</c:v>
                </c:pt>
                <c:pt idx="8004">
                  <c:v>-2.5089603908292745E-3</c:v>
                </c:pt>
                <c:pt idx="8005">
                  <c:v>-1.6048509320195205E-3</c:v>
                </c:pt>
                <c:pt idx="8006">
                  <c:v>-8.9363073827202855E-4</c:v>
                </c:pt>
                <c:pt idx="8007">
                  <c:v>-1.0036640877801987E-3</c:v>
                </c:pt>
                <c:pt idx="8008">
                  <c:v>-1.2185206753919368E-4</c:v>
                </c:pt>
                <c:pt idx="8009">
                  <c:v>7.318341413446703E-3</c:v>
                </c:pt>
                <c:pt idx="8010">
                  <c:v>-3.6064235866069931E-3</c:v>
                </c:pt>
                <c:pt idx="8011">
                  <c:v>-2.1772079905802647E-4</c:v>
                </c:pt>
                <c:pt idx="8012">
                  <c:v>-4.4485179243723043E-3</c:v>
                </c:pt>
                <c:pt idx="8013">
                  <c:v>7.859607261450954E-3</c:v>
                </c:pt>
                <c:pt idx="8014">
                  <c:v>-3.2854753987907799E-3</c:v>
                </c:pt>
                <c:pt idx="8015">
                  <c:v>-4.5236603748341417E-3</c:v>
                </c:pt>
                <c:pt idx="8016">
                  <c:v>0</c:v>
                </c:pt>
                <c:pt idx="8017">
                  <c:v>1.1139299123858848E-3</c:v>
                </c:pt>
                <c:pt idx="8018">
                  <c:v>-2.394952963227265E-4</c:v>
                </c:pt>
                <c:pt idx="8019">
                  <c:v>0</c:v>
                </c:pt>
                <c:pt idx="8020">
                  <c:v>-1.7622632182793853E-3</c:v>
                </c:pt>
                <c:pt idx="8021">
                  <c:v>-2.1892248126608796E-4</c:v>
                </c:pt>
                <c:pt idx="8022">
                  <c:v>4.2104997231769974E-6</c:v>
                </c:pt>
                <c:pt idx="8023">
                  <c:v>6.3670021877985979E-3</c:v>
                </c:pt>
                <c:pt idx="8024">
                  <c:v>0</c:v>
                </c:pt>
                <c:pt idx="8025">
                  <c:v>1.0591401655884248E-2</c:v>
                </c:pt>
                <c:pt idx="8026">
                  <c:v>0</c:v>
                </c:pt>
                <c:pt idx="8027">
                  <c:v>8.1262210242186318E-3</c:v>
                </c:pt>
                <c:pt idx="8028">
                  <c:v>0</c:v>
                </c:pt>
                <c:pt idx="8029">
                  <c:v>4.8458578440531714E-3</c:v>
                </c:pt>
                <c:pt idx="8030">
                  <c:v>1.8208471559497373E-3</c:v>
                </c:pt>
                <c:pt idx="8031">
                  <c:v>0</c:v>
                </c:pt>
                <c:pt idx="8032">
                  <c:v>-4.3453002875643212E-3</c:v>
                </c:pt>
                <c:pt idx="8033">
                  <c:v>4.0107743525656259E-3</c:v>
                </c:pt>
                <c:pt idx="8034">
                  <c:v>1.3252083025841583E-3</c:v>
                </c:pt>
                <c:pt idx="8035">
                  <c:v>2.5720032247714686E-3</c:v>
                </c:pt>
                <c:pt idx="8036">
                  <c:v>6.0780854004329078E-3</c:v>
                </c:pt>
                <c:pt idx="8037">
                  <c:v>4.6148688476328765E-3</c:v>
                </c:pt>
                <c:pt idx="8038">
                  <c:v>3.0554358089493984E-3</c:v>
                </c:pt>
                <c:pt idx="8039">
                  <c:v>0</c:v>
                </c:pt>
                <c:pt idx="8040">
                  <c:v>3.1260594911868586E-3</c:v>
                </c:pt>
                <c:pt idx="8041">
                  <c:v>0</c:v>
                </c:pt>
                <c:pt idx="8042">
                  <c:v>7.5208231218074758E-3</c:v>
                </c:pt>
                <c:pt idx="8043">
                  <c:v>4.8747579034394252E-3</c:v>
                </c:pt>
                <c:pt idx="8044">
                  <c:v>0</c:v>
                </c:pt>
                <c:pt idx="8045">
                  <c:v>-1.7368992444719293E-4</c:v>
                </c:pt>
                <c:pt idx="8046">
                  <c:v>-6.9565497933601617E-3</c:v>
                </c:pt>
                <c:pt idx="8047">
                  <c:v>-6.2769387779472666E-3</c:v>
                </c:pt>
                <c:pt idx="8048">
                  <c:v>-1.3530610060960282E-3</c:v>
                </c:pt>
                <c:pt idx="8049">
                  <c:v>-6.09138123485086E-3</c:v>
                </c:pt>
                <c:pt idx="8050">
                  <c:v>-4.5039389600453365E-3</c:v>
                </c:pt>
                <c:pt idx="8051">
                  <c:v>1.2421230975056187E-3</c:v>
                </c:pt>
                <c:pt idx="8052">
                  <c:v>3.8540980801621601E-3</c:v>
                </c:pt>
                <c:pt idx="8053">
                  <c:v>1.1674202548841873E-3</c:v>
                </c:pt>
                <c:pt idx="8054">
                  <c:v>2.2625216865086169E-3</c:v>
                </c:pt>
                <c:pt idx="8055">
                  <c:v>3.6582157230505854E-3</c:v>
                </c:pt>
                <c:pt idx="8056">
                  <c:v>1.718302740093507E-3</c:v>
                </c:pt>
                <c:pt idx="8057">
                  <c:v>5.4683961998222889E-4</c:v>
                </c:pt>
                <c:pt idx="8058">
                  <c:v>9.931259752904778E-4</c:v>
                </c:pt>
                <c:pt idx="8059">
                  <c:v>5.7796046802284992E-3</c:v>
                </c:pt>
                <c:pt idx="8060">
                  <c:v>0</c:v>
                </c:pt>
                <c:pt idx="8061">
                  <c:v>5.7385110920115182E-3</c:v>
                </c:pt>
                <c:pt idx="8062">
                  <c:v>6.4108323424954834E-3</c:v>
                </c:pt>
                <c:pt idx="8063">
                  <c:v>8.1154304303404992E-3</c:v>
                </c:pt>
                <c:pt idx="8064">
                  <c:v>6.1990189509345209E-3</c:v>
                </c:pt>
                <c:pt idx="8065">
                  <c:v>0</c:v>
                </c:pt>
                <c:pt idx="8066">
                  <c:v>-3.8599978769618803E-6</c:v>
                </c:pt>
                <c:pt idx="8067">
                  <c:v>-1.4283039686729148E-4</c:v>
                </c:pt>
                <c:pt idx="8068">
                  <c:v>-6.8993976701679826E-3</c:v>
                </c:pt>
                <c:pt idx="8069">
                  <c:v>-7.7745988306802355E-6</c:v>
                </c:pt>
                <c:pt idx="8070">
                  <c:v>2.7484382656932449E-3</c:v>
                </c:pt>
                <c:pt idx="8071">
                  <c:v>0</c:v>
                </c:pt>
                <c:pt idx="8072">
                  <c:v>7.049967874865469E-3</c:v>
                </c:pt>
                <c:pt idx="8073">
                  <c:v>3.2436366361112499E-3</c:v>
                </c:pt>
                <c:pt idx="8074">
                  <c:v>1.3343662590798026E-3</c:v>
                </c:pt>
                <c:pt idx="8075">
                  <c:v>1.060853646169857E-3</c:v>
                </c:pt>
                <c:pt idx="8076">
                  <c:v>3.9958490280595574E-3</c:v>
                </c:pt>
                <c:pt idx="8077">
                  <c:v>0</c:v>
                </c:pt>
                <c:pt idx="8078">
                  <c:v>4.9402160604983536E-3</c:v>
                </c:pt>
                <c:pt idx="8079">
                  <c:v>6.2891267347472265E-3</c:v>
                </c:pt>
                <c:pt idx="8080">
                  <c:v>4.9752188320683266E-3</c:v>
                </c:pt>
                <c:pt idx="8081">
                  <c:v>1.9562217442819826E-3</c:v>
                </c:pt>
                <c:pt idx="8082">
                  <c:v>1.9748216736478917E-3</c:v>
                </c:pt>
                <c:pt idx="8083">
                  <c:v>1.7061251028259547E-3</c:v>
                </c:pt>
                <c:pt idx="8084">
                  <c:v>-4.4674725083206296E-3</c:v>
                </c:pt>
                <c:pt idx="8085">
                  <c:v>-3.810286364275715E-3</c:v>
                </c:pt>
                <c:pt idx="8086">
                  <c:v>-5.2265715696191593E-3</c:v>
                </c:pt>
                <c:pt idx="8087">
                  <c:v>4.7676074660980491E-3</c:v>
                </c:pt>
                <c:pt idx="8088">
                  <c:v>8.277958810589695E-5</c:v>
                </c:pt>
                <c:pt idx="8089">
                  <c:v>-1.0879693881843632E-3</c:v>
                </c:pt>
                <c:pt idx="8090">
                  <c:v>-7.1899514764066771E-3</c:v>
                </c:pt>
                <c:pt idx="8091">
                  <c:v>3.0002068098651685E-3</c:v>
                </c:pt>
                <c:pt idx="8092">
                  <c:v>-6.0537728203183673E-4</c:v>
                </c:pt>
                <c:pt idx="8093">
                  <c:v>3.7462041740970369E-4</c:v>
                </c:pt>
                <c:pt idx="8094">
                  <c:v>-4.8816946882936107E-4</c:v>
                </c:pt>
                <c:pt idx="8095">
                  <c:v>-1.1589373918229314E-3</c:v>
                </c:pt>
                <c:pt idx="8096">
                  <c:v>2.804138032949145E-3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78-4D4E-9E40-F99270E74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7576335"/>
        <c:axId val="1078933375"/>
      </c:lineChart>
      <c:catAx>
        <c:axId val="1897576335"/>
        <c:scaling>
          <c:orientation val="minMax"/>
        </c:scaling>
        <c:delete val="1"/>
        <c:axPos val="b"/>
        <c:majorTickMark val="none"/>
        <c:minorTickMark val="none"/>
        <c:tickLblPos val="nextTo"/>
        <c:crossAx val="1078933375"/>
        <c:crosses val="autoZero"/>
        <c:auto val="1"/>
        <c:lblAlgn val="ctr"/>
        <c:lblOffset val="100"/>
        <c:noMultiLvlLbl val="0"/>
      </c:catAx>
      <c:valAx>
        <c:axId val="1078933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576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tx1"/>
                </a:solidFill>
              </a:rPr>
              <a:t>Log Returns (Mid Cap.)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635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[1]NewMarketEcology!$G$200:$G$8296</c:f>
              <c:numCache>
                <c:formatCode>General</c:formatCode>
                <c:ptCount val="8097"/>
                <c:pt idx="0">
                  <c:v>-1.6059960625298372E-3</c:v>
                </c:pt>
                <c:pt idx="1">
                  <c:v>0</c:v>
                </c:pt>
                <c:pt idx="2">
                  <c:v>3.7433198791034352E-3</c:v>
                </c:pt>
                <c:pt idx="3">
                  <c:v>0</c:v>
                </c:pt>
                <c:pt idx="4">
                  <c:v>0</c:v>
                </c:pt>
                <c:pt idx="5">
                  <c:v>-4.1720214557888179E-3</c:v>
                </c:pt>
                <c:pt idx="6">
                  <c:v>1.2305388993349983E-2</c:v>
                </c:pt>
                <c:pt idx="7">
                  <c:v>-1.0163716600074675E-2</c:v>
                </c:pt>
                <c:pt idx="8">
                  <c:v>6.0255601298019566E-3</c:v>
                </c:pt>
                <c:pt idx="9">
                  <c:v>5.316179794466118E-5</c:v>
                </c:pt>
                <c:pt idx="10">
                  <c:v>1.6996870294698364E-3</c:v>
                </c:pt>
                <c:pt idx="11">
                  <c:v>-7.9636860145754034E-4</c:v>
                </c:pt>
                <c:pt idx="12">
                  <c:v>0</c:v>
                </c:pt>
                <c:pt idx="13">
                  <c:v>2.3342185664781087E-3</c:v>
                </c:pt>
                <c:pt idx="14">
                  <c:v>3.7085110753222743E-4</c:v>
                </c:pt>
                <c:pt idx="15">
                  <c:v>4.0703108924357891E-3</c:v>
                </c:pt>
                <c:pt idx="16">
                  <c:v>3.4231278653621771E-3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3.9352570658251216E-3</c:v>
                </c:pt>
                <c:pt idx="21">
                  <c:v>-3.6724242522638054E-3</c:v>
                </c:pt>
                <c:pt idx="22">
                  <c:v>3.1530821639134336E-4</c:v>
                </c:pt>
                <c:pt idx="23">
                  <c:v>-3.315705256070718E-3</c:v>
                </c:pt>
                <c:pt idx="24">
                  <c:v>7.4580177622584377E-3</c:v>
                </c:pt>
                <c:pt idx="25">
                  <c:v>0</c:v>
                </c:pt>
                <c:pt idx="26">
                  <c:v>0</c:v>
                </c:pt>
                <c:pt idx="27">
                  <c:v>-4.0372318566925559E-3</c:v>
                </c:pt>
                <c:pt idx="28">
                  <c:v>-5.2538944504697778E-5</c:v>
                </c:pt>
                <c:pt idx="29">
                  <c:v>0</c:v>
                </c:pt>
                <c:pt idx="30">
                  <c:v>0</c:v>
                </c:pt>
                <c:pt idx="31">
                  <c:v>1.8372226369321575E-3</c:v>
                </c:pt>
                <c:pt idx="32">
                  <c:v>5.2430138043701459E-4</c:v>
                </c:pt>
                <c:pt idx="33">
                  <c:v>1.4363277735734481E-2</c:v>
                </c:pt>
                <c:pt idx="34">
                  <c:v>-1.3210781406166569E-2</c:v>
                </c:pt>
                <c:pt idx="35">
                  <c:v>4.7530840835261334E-3</c:v>
                </c:pt>
                <c:pt idx="36">
                  <c:v>-1.1740792133924989E-2</c:v>
                </c:pt>
                <c:pt idx="37">
                  <c:v>2.4749229346534363E-3</c:v>
                </c:pt>
                <c:pt idx="38">
                  <c:v>2.3114109891579195E-3</c:v>
                </c:pt>
                <c:pt idx="39">
                  <c:v>4.1968314538987864E-4</c:v>
                </c:pt>
                <c:pt idx="40">
                  <c:v>5.2448010921108693E-5</c:v>
                </c:pt>
                <c:pt idx="41">
                  <c:v>0</c:v>
                </c:pt>
                <c:pt idx="42">
                  <c:v>-4.8894711116224641E-3</c:v>
                </c:pt>
                <c:pt idx="43">
                  <c:v>-1.0010941944752995E-2</c:v>
                </c:pt>
                <c:pt idx="44">
                  <c:v>2.6613439944176629E-4</c:v>
                </c:pt>
                <c:pt idx="45">
                  <c:v>-2.3444171010799089E-3</c:v>
                </c:pt>
                <c:pt idx="46">
                  <c:v>-1.4413455051019936E-3</c:v>
                </c:pt>
                <c:pt idx="47">
                  <c:v>4.5305623426920563E-3</c:v>
                </c:pt>
                <c:pt idx="48">
                  <c:v>5.317876041566644E-5</c:v>
                </c:pt>
                <c:pt idx="49">
                  <c:v>-7.4191047787447971E-3</c:v>
                </c:pt>
                <c:pt idx="50">
                  <c:v>-1.0184119015986123E-3</c:v>
                </c:pt>
                <c:pt idx="51">
                  <c:v>8.0652059561533585E-3</c:v>
                </c:pt>
                <c:pt idx="52">
                  <c:v>5.8499749055779607E-4</c:v>
                </c:pt>
                <c:pt idx="53">
                  <c:v>-9.8307144230442723E-3</c:v>
                </c:pt>
                <c:pt idx="54">
                  <c:v>6.4222859222521078E-3</c:v>
                </c:pt>
                <c:pt idx="55">
                  <c:v>-5.0809040980507704E-3</c:v>
                </c:pt>
                <c:pt idx="56">
                  <c:v>1.8213965500370767E-3</c:v>
                </c:pt>
                <c:pt idx="57">
                  <c:v>2.2453898768356262E-3</c:v>
                </c:pt>
                <c:pt idx="58">
                  <c:v>-1.0845743898191755E-2</c:v>
                </c:pt>
                <c:pt idx="59">
                  <c:v>-5.2502082657816381E-3</c:v>
                </c:pt>
                <c:pt idx="60">
                  <c:v>1.3154537630474894E-2</c:v>
                </c:pt>
                <c:pt idx="61">
                  <c:v>-1.447139472704271E-3</c:v>
                </c:pt>
                <c:pt idx="62">
                  <c:v>-1.0893706393545085E-2</c:v>
                </c:pt>
                <c:pt idx="63">
                  <c:v>-3.6940502676746719E-3</c:v>
                </c:pt>
                <c:pt idx="64">
                  <c:v>-7.6223665693035941E-4</c:v>
                </c:pt>
                <c:pt idx="65">
                  <c:v>5.4464747705667867E-5</c:v>
                </c:pt>
                <c:pt idx="66">
                  <c:v>0</c:v>
                </c:pt>
                <c:pt idx="67">
                  <c:v>0</c:v>
                </c:pt>
                <c:pt idx="68">
                  <c:v>1.4007421908870877E-2</c:v>
                </c:pt>
                <c:pt idx="69">
                  <c:v>-1.2483612090204883E-2</c:v>
                </c:pt>
                <c:pt idx="70">
                  <c:v>3.5284893976478943E-3</c:v>
                </c:pt>
                <c:pt idx="71">
                  <c:v>-2.6044507396988971E-3</c:v>
                </c:pt>
                <c:pt idx="72">
                  <c:v>-5.433158568062978E-5</c:v>
                </c:pt>
                <c:pt idx="73">
                  <c:v>5.6347334435950429E-3</c:v>
                </c:pt>
                <c:pt idx="74">
                  <c:v>7.8035000300921689E-3</c:v>
                </c:pt>
                <c:pt idx="75">
                  <c:v>2.7302674954377873E-3</c:v>
                </c:pt>
                <c:pt idx="76">
                  <c:v>5.0128091317148899E-3</c:v>
                </c:pt>
                <c:pt idx="77">
                  <c:v>6.0987116614959584E-3</c:v>
                </c:pt>
                <c:pt idx="78">
                  <c:v>1.0573618830901814E-4</c:v>
                </c:pt>
                <c:pt idx="79">
                  <c:v>6.7964751489380708E-3</c:v>
                </c:pt>
                <c:pt idx="80">
                  <c:v>0</c:v>
                </c:pt>
                <c:pt idx="81">
                  <c:v>-2.1005093812457494E-4</c:v>
                </c:pt>
                <c:pt idx="82">
                  <c:v>-1.4715932649937765E-3</c:v>
                </c:pt>
                <c:pt idx="83">
                  <c:v>0</c:v>
                </c:pt>
                <c:pt idx="84">
                  <c:v>-2.5805106875771569E-3</c:v>
                </c:pt>
                <c:pt idx="85">
                  <c:v>-2.4814563563456539E-3</c:v>
                </c:pt>
                <c:pt idx="86">
                  <c:v>-7.4034905549803939E-4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2.0610391758814537E-3</c:v>
                </c:pt>
                <c:pt idx="91">
                  <c:v>-1.0035653819962316E-3</c:v>
                </c:pt>
                <c:pt idx="92">
                  <c:v>1.214714031429453E-3</c:v>
                </c:pt>
                <c:pt idx="93">
                  <c:v>-5.2782982778740736E-5</c:v>
                </c:pt>
                <c:pt idx="94">
                  <c:v>0</c:v>
                </c:pt>
                <c:pt idx="95">
                  <c:v>0</c:v>
                </c:pt>
                <c:pt idx="96">
                  <c:v>3.5303142811989271E-3</c:v>
                </c:pt>
                <c:pt idx="97">
                  <c:v>-1.1160298841114986E-2</c:v>
                </c:pt>
                <c:pt idx="98">
                  <c:v>2.8110299157806704E-2</c:v>
                </c:pt>
                <c:pt idx="99">
                  <c:v>-1.2122621858263323E-2</c:v>
                </c:pt>
                <c:pt idx="100">
                  <c:v>1.6096718079843052E-2</c:v>
                </c:pt>
                <c:pt idx="101">
                  <c:v>-1.4893505881637431E-2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-1.72679983255559E-3</c:v>
                </c:pt>
                <c:pt idx="109">
                  <c:v>8.2408018650216453E-3</c:v>
                </c:pt>
                <c:pt idx="110">
                  <c:v>-1.8716861032352765E-3</c:v>
                </c:pt>
                <c:pt idx="111">
                  <c:v>5.2038612662248291E-5</c:v>
                </c:pt>
                <c:pt idx="112">
                  <c:v>6.9487937767203556E-3</c:v>
                </c:pt>
                <c:pt idx="113">
                  <c:v>0</c:v>
                </c:pt>
                <c:pt idx="114">
                  <c:v>3.507870504472634E-3</c:v>
                </c:pt>
                <c:pt idx="115">
                  <c:v>-6.1814250152479849E-4</c:v>
                </c:pt>
                <c:pt idx="116">
                  <c:v>-3.6075966067562916E-4</c:v>
                </c:pt>
                <c:pt idx="117">
                  <c:v>1.2600689183395531E-2</c:v>
                </c:pt>
                <c:pt idx="118">
                  <c:v>-1.3752708139861661E-3</c:v>
                </c:pt>
                <c:pt idx="119">
                  <c:v>3.5108286500630209E-3</c:v>
                </c:pt>
                <c:pt idx="120">
                  <c:v>6.4803790983037615E-3</c:v>
                </c:pt>
                <c:pt idx="121">
                  <c:v>-9.1250759912523249E-3</c:v>
                </c:pt>
                <c:pt idx="122">
                  <c:v>7.8121434186682144E-3</c:v>
                </c:pt>
                <c:pt idx="123">
                  <c:v>-4.7611901723766427E-3</c:v>
                </c:pt>
                <c:pt idx="124">
                  <c:v>-1.6260166184187826E-3</c:v>
                </c:pt>
                <c:pt idx="125">
                  <c:v>5.0725481598245352E-3</c:v>
                </c:pt>
                <c:pt idx="126">
                  <c:v>4.5526975518905079E-4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-4.206478087658231E-3</c:v>
                </c:pt>
                <c:pt idx="132">
                  <c:v>1.6745747703321684E-3</c:v>
                </c:pt>
                <c:pt idx="133">
                  <c:v>1.0641803016110537E-3</c:v>
                </c:pt>
                <c:pt idx="134">
                  <c:v>-2.4340782808795294E-3</c:v>
                </c:pt>
                <c:pt idx="135">
                  <c:v>-5.0773019228584738E-5</c:v>
                </c:pt>
                <c:pt idx="136">
                  <c:v>8.8462601408562588E-3</c:v>
                </c:pt>
                <c:pt idx="137">
                  <c:v>-3.6301340661098799E-3</c:v>
                </c:pt>
                <c:pt idx="138">
                  <c:v>7.2471379089856175E-3</c:v>
                </c:pt>
                <c:pt idx="139">
                  <c:v>0</c:v>
                </c:pt>
                <c:pt idx="140">
                  <c:v>2.3040330753573719E-3</c:v>
                </c:pt>
                <c:pt idx="141">
                  <c:v>1.9992009857396922E-3</c:v>
                </c:pt>
                <c:pt idx="142">
                  <c:v>-2.3494724497027694E-3</c:v>
                </c:pt>
                <c:pt idx="143">
                  <c:v>-2.7062259675483679E-3</c:v>
                </c:pt>
                <c:pt idx="144">
                  <c:v>0</c:v>
                </c:pt>
                <c:pt idx="145">
                  <c:v>4.8060167600651746E-3</c:v>
                </c:pt>
                <c:pt idx="146">
                  <c:v>0</c:v>
                </c:pt>
                <c:pt idx="147">
                  <c:v>6.0745058327981785E-3</c:v>
                </c:pt>
                <c:pt idx="148">
                  <c:v>3.5182514425824755E-3</c:v>
                </c:pt>
                <c:pt idx="149">
                  <c:v>2.5689175277703482E-3</c:v>
                </c:pt>
                <c:pt idx="150">
                  <c:v>3.6935847561513167E-3</c:v>
                </c:pt>
                <c:pt idx="151">
                  <c:v>1.9152860366870098E-3</c:v>
                </c:pt>
                <c:pt idx="152">
                  <c:v>3.5263039773192431E-3</c:v>
                </c:pt>
                <c:pt idx="153">
                  <c:v>1.3679892694248104E-3</c:v>
                </c:pt>
                <c:pt idx="154">
                  <c:v>-1.8080978366403133E-3</c:v>
                </c:pt>
                <c:pt idx="155">
                  <c:v>0</c:v>
                </c:pt>
                <c:pt idx="156">
                  <c:v>0</c:v>
                </c:pt>
                <c:pt idx="157">
                  <c:v>-6.9204428445737952E-3</c:v>
                </c:pt>
                <c:pt idx="158">
                  <c:v>4.9250166229314647E-5</c:v>
                </c:pt>
                <c:pt idx="159">
                  <c:v>0</c:v>
                </c:pt>
                <c:pt idx="160">
                  <c:v>0</c:v>
                </c:pt>
                <c:pt idx="161">
                  <c:v>1.1068777912366214E-2</c:v>
                </c:pt>
                <c:pt idx="162">
                  <c:v>-1.2300760327644855E-2</c:v>
                </c:pt>
                <c:pt idx="163">
                  <c:v>1.5607352204949637E-2</c:v>
                </c:pt>
                <c:pt idx="164">
                  <c:v>-2.7222806175579662E-3</c:v>
                </c:pt>
                <c:pt idx="165">
                  <c:v>-3.8530054738872416E-3</c:v>
                </c:pt>
                <c:pt idx="166">
                  <c:v>-1.320261310087747E-3</c:v>
                </c:pt>
                <c:pt idx="167">
                  <c:v>0</c:v>
                </c:pt>
                <c:pt idx="168">
                  <c:v>0</c:v>
                </c:pt>
                <c:pt idx="169">
                  <c:v>-9.3011877957527799E-4</c:v>
                </c:pt>
                <c:pt idx="170">
                  <c:v>6.0547059967888065E-3</c:v>
                </c:pt>
                <c:pt idx="171">
                  <c:v>1.4593571690573229E-3</c:v>
                </c:pt>
                <c:pt idx="172">
                  <c:v>-3.0183558283805819E-3</c:v>
                </c:pt>
                <c:pt idx="173">
                  <c:v>5.9306964947543348E-3</c:v>
                </c:pt>
                <c:pt idx="174">
                  <c:v>3.8699738701928146E-3</c:v>
                </c:pt>
                <c:pt idx="175">
                  <c:v>1.5438057871266357E-3</c:v>
                </c:pt>
                <c:pt idx="176">
                  <c:v>-2.5582251190993666E-3</c:v>
                </c:pt>
                <c:pt idx="177">
                  <c:v>-8.7032207408331195E-4</c:v>
                </c:pt>
                <c:pt idx="178">
                  <c:v>-4.4601809528573852E-3</c:v>
                </c:pt>
                <c:pt idx="179">
                  <c:v>6.3449223589134227E-3</c:v>
                </c:pt>
                <c:pt idx="180">
                  <c:v>4.047418072232834E-3</c:v>
                </c:pt>
                <c:pt idx="181">
                  <c:v>-7.3843816330168071E-3</c:v>
                </c:pt>
                <c:pt idx="182">
                  <c:v>-2.8136236665845852E-3</c:v>
                </c:pt>
                <c:pt idx="183">
                  <c:v>0</c:v>
                </c:pt>
                <c:pt idx="184">
                  <c:v>4.072338007830861E-3</c:v>
                </c:pt>
                <c:pt idx="185">
                  <c:v>-8.6492278750033413E-3</c:v>
                </c:pt>
                <c:pt idx="186">
                  <c:v>1.8527552837747927E-3</c:v>
                </c:pt>
                <c:pt idx="187">
                  <c:v>-1.950363873408238E-3</c:v>
                </c:pt>
                <c:pt idx="188">
                  <c:v>-4.5983839955403049E-3</c:v>
                </c:pt>
                <c:pt idx="189">
                  <c:v>0</c:v>
                </c:pt>
                <c:pt idx="190">
                  <c:v>0</c:v>
                </c:pt>
                <c:pt idx="191">
                  <c:v>-5.8025339831948566E-3</c:v>
                </c:pt>
                <c:pt idx="192">
                  <c:v>0</c:v>
                </c:pt>
                <c:pt idx="193">
                  <c:v>-8.3873996578947381E-4</c:v>
                </c:pt>
                <c:pt idx="194">
                  <c:v>4.8254562096108414E-3</c:v>
                </c:pt>
                <c:pt idx="195">
                  <c:v>-2.0652020911496325E-3</c:v>
                </c:pt>
                <c:pt idx="196">
                  <c:v>-1.9215141526717232E-3</c:v>
                </c:pt>
                <c:pt idx="197">
                  <c:v>0</c:v>
                </c:pt>
                <c:pt idx="198">
                  <c:v>6.8806483677357963E-3</c:v>
                </c:pt>
                <c:pt idx="199">
                  <c:v>0</c:v>
                </c:pt>
                <c:pt idx="200">
                  <c:v>-5.8791829629341536E-4</c:v>
                </c:pt>
                <c:pt idx="201">
                  <c:v>4.7912480431407641E-3</c:v>
                </c:pt>
                <c:pt idx="202">
                  <c:v>0</c:v>
                </c:pt>
                <c:pt idx="203">
                  <c:v>0</c:v>
                </c:pt>
                <c:pt idx="204">
                  <c:v>-4.8402568402296743E-3</c:v>
                </c:pt>
                <c:pt idx="205">
                  <c:v>-3.9285063291946082E-3</c:v>
                </c:pt>
                <c:pt idx="206">
                  <c:v>-4.3886754036566653E-3</c:v>
                </c:pt>
                <c:pt idx="207">
                  <c:v>5.1756122925851068E-3</c:v>
                </c:pt>
                <c:pt idx="208">
                  <c:v>4.1212893187689342E-3</c:v>
                </c:pt>
                <c:pt idx="209">
                  <c:v>2.6404592134423228E-3</c:v>
                </c:pt>
                <c:pt idx="210">
                  <c:v>-2.1509589833930464E-3</c:v>
                </c:pt>
                <c:pt idx="211">
                  <c:v>-1.8613769763225593E-3</c:v>
                </c:pt>
                <c:pt idx="212">
                  <c:v>-2.4053223191434904E-3</c:v>
                </c:pt>
                <c:pt idx="213">
                  <c:v>3.5323590671317313E-3</c:v>
                </c:pt>
                <c:pt idx="214">
                  <c:v>-5.3524643486043315E-3</c:v>
                </c:pt>
                <c:pt idx="215">
                  <c:v>-9.8478507145308511E-5</c:v>
                </c:pt>
                <c:pt idx="216">
                  <c:v>-1.2318003084973476E-3</c:v>
                </c:pt>
                <c:pt idx="217">
                  <c:v>8.5909072581650207E-3</c:v>
                </c:pt>
                <c:pt idx="218">
                  <c:v>5.863956383825072E-4</c:v>
                </c:pt>
                <c:pt idx="219">
                  <c:v>1.562042688011752E-3</c:v>
                </c:pt>
                <c:pt idx="220">
                  <c:v>-7.8071634686686508E-4</c:v>
                </c:pt>
                <c:pt idx="221">
                  <c:v>2.8272014932076328E-3</c:v>
                </c:pt>
                <c:pt idx="222">
                  <c:v>1.6222835506887384E-2</c:v>
                </c:pt>
                <c:pt idx="223">
                  <c:v>-1.5298418675056644E-2</c:v>
                </c:pt>
                <c:pt idx="224">
                  <c:v>7.3164558273057694E-3</c:v>
                </c:pt>
                <c:pt idx="225">
                  <c:v>-7.4137226302225167E-3</c:v>
                </c:pt>
                <c:pt idx="226">
                  <c:v>1.2229759679203006E-2</c:v>
                </c:pt>
                <c:pt idx="227">
                  <c:v>-3.0313989291102985E-3</c:v>
                </c:pt>
                <c:pt idx="228">
                  <c:v>0</c:v>
                </c:pt>
                <c:pt idx="229">
                  <c:v>-6.7489397085391731E-4</c:v>
                </c:pt>
                <c:pt idx="230">
                  <c:v>-3.1394167155120666E-3</c:v>
                </c:pt>
                <c:pt idx="231">
                  <c:v>-7.7429349590466836E-4</c:v>
                </c:pt>
                <c:pt idx="232">
                  <c:v>1.2579226584965041E-3</c:v>
                </c:pt>
                <c:pt idx="233">
                  <c:v>4.8339537848530643E-4</c:v>
                </c:pt>
                <c:pt idx="234">
                  <c:v>-1.644498556826761E-3</c:v>
                </c:pt>
                <c:pt idx="235">
                  <c:v>-6.7793329796111686E-4</c:v>
                </c:pt>
                <c:pt idx="236">
                  <c:v>1.7423293537476351E-3</c:v>
                </c:pt>
                <c:pt idx="237">
                  <c:v>-2.0814684282416374E-3</c:v>
                </c:pt>
                <c:pt idx="238">
                  <c:v>0</c:v>
                </c:pt>
                <c:pt idx="239">
                  <c:v>6.0869753158491486E-3</c:v>
                </c:pt>
                <c:pt idx="240">
                  <c:v>2.357186900221095E-3</c:v>
                </c:pt>
                <c:pt idx="241">
                  <c:v>-9.6144608886800423E-4</c:v>
                </c:pt>
                <c:pt idx="242">
                  <c:v>5.3722308791222459E-3</c:v>
                </c:pt>
                <c:pt idx="243">
                  <c:v>5.0579866385977073E-3</c:v>
                </c:pt>
                <c:pt idx="244">
                  <c:v>9.9902484463214292E-4</c:v>
                </c:pt>
                <c:pt idx="245">
                  <c:v>0</c:v>
                </c:pt>
                <c:pt idx="246">
                  <c:v>3.2755007804797847E-3</c:v>
                </c:pt>
                <c:pt idx="247">
                  <c:v>-3.8462499041778814E-3</c:v>
                </c:pt>
                <c:pt idx="248">
                  <c:v>6.1185477953607835E-3</c:v>
                </c:pt>
                <c:pt idx="249">
                  <c:v>-7.0705208312225615E-3</c:v>
                </c:pt>
                <c:pt idx="250">
                  <c:v>3.4228699926892687E-3</c:v>
                </c:pt>
                <c:pt idx="251">
                  <c:v>-3.9468417102052301E-3</c:v>
                </c:pt>
                <c:pt idx="252">
                  <c:v>-3.7233323839231296E-3</c:v>
                </c:pt>
                <c:pt idx="253">
                  <c:v>-2.8698522223080523E-4</c:v>
                </c:pt>
                <c:pt idx="254">
                  <c:v>-1.4352350221982926E-4</c:v>
                </c:pt>
                <c:pt idx="255">
                  <c:v>-9.569377997723168E-5</c:v>
                </c:pt>
                <c:pt idx="256">
                  <c:v>0</c:v>
                </c:pt>
                <c:pt idx="257">
                  <c:v>-4.3073536763986068E-4</c:v>
                </c:pt>
                <c:pt idx="258">
                  <c:v>7.4874565885602934E-3</c:v>
                </c:pt>
                <c:pt idx="259">
                  <c:v>-3.2360947671953911E-3</c:v>
                </c:pt>
                <c:pt idx="260">
                  <c:v>0</c:v>
                </c:pt>
                <c:pt idx="261">
                  <c:v>2.3805000767275694E-3</c:v>
                </c:pt>
                <c:pt idx="262">
                  <c:v>-1.7133886443815624E-3</c:v>
                </c:pt>
                <c:pt idx="263">
                  <c:v>6.0314100158753011E-3</c:v>
                </c:pt>
                <c:pt idx="264">
                  <c:v>1.3964540350372541E-2</c:v>
                </c:pt>
                <c:pt idx="265">
                  <c:v>-8.2988028146949548E-3</c:v>
                </c:pt>
                <c:pt idx="266">
                  <c:v>7.5047256540677924E-3</c:v>
                </c:pt>
                <c:pt idx="267">
                  <c:v>-4.0737068487041823E-3</c:v>
                </c:pt>
                <c:pt idx="268">
                  <c:v>1.0501601727587656E-2</c:v>
                </c:pt>
                <c:pt idx="269">
                  <c:v>-6.9420457233678665E-3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4.8970552356401255E-3</c:v>
                </c:pt>
                <c:pt idx="275">
                  <c:v>-4.1880919200316773E-4</c:v>
                </c:pt>
                <c:pt idx="276">
                  <c:v>5.01417086573614E-3</c:v>
                </c:pt>
                <c:pt idx="277">
                  <c:v>-3.7582691261310607E-3</c:v>
                </c:pt>
                <c:pt idx="278">
                  <c:v>9.7606881082298921E-3</c:v>
                </c:pt>
                <c:pt idx="279">
                  <c:v>4.1422161448320514E-4</c:v>
                </c:pt>
                <c:pt idx="280">
                  <c:v>5.003108684997596E-3</c:v>
                </c:pt>
                <c:pt idx="281">
                  <c:v>0</c:v>
                </c:pt>
                <c:pt idx="282">
                  <c:v>5.9799781060998446E-3</c:v>
                </c:pt>
                <c:pt idx="283">
                  <c:v>3.044695724180486E-3</c:v>
                </c:pt>
                <c:pt idx="284">
                  <c:v>2.5829854623819564E-3</c:v>
                </c:pt>
                <c:pt idx="285">
                  <c:v>-1.4945993407018663E-3</c:v>
                </c:pt>
                <c:pt idx="286">
                  <c:v>1.0325872381055276E-2</c:v>
                </c:pt>
                <c:pt idx="287">
                  <c:v>-3.7302575782188342E-3</c:v>
                </c:pt>
                <c:pt idx="288">
                  <c:v>0</c:v>
                </c:pt>
                <c:pt idx="289">
                  <c:v>0</c:v>
                </c:pt>
                <c:pt idx="290">
                  <c:v>-4.6485472403073689E-3</c:v>
                </c:pt>
                <c:pt idx="291">
                  <c:v>5.0086967062269441E-3</c:v>
                </c:pt>
                <c:pt idx="292">
                  <c:v>-8.3618196086915324E-3</c:v>
                </c:pt>
                <c:pt idx="293">
                  <c:v>1.0025825749209759E-2</c:v>
                </c:pt>
                <c:pt idx="294">
                  <c:v>-8.4384878345651823E-3</c:v>
                </c:pt>
                <c:pt idx="295">
                  <c:v>4.2958306131902109E-3</c:v>
                </c:pt>
                <c:pt idx="296">
                  <c:v>-5.293291704232839E-3</c:v>
                </c:pt>
                <c:pt idx="297">
                  <c:v>0</c:v>
                </c:pt>
                <c:pt idx="298">
                  <c:v>0</c:v>
                </c:pt>
                <c:pt idx="299">
                  <c:v>-2.5434904932674037E-3</c:v>
                </c:pt>
                <c:pt idx="300">
                  <c:v>4.1298930922612255E-3</c:v>
                </c:pt>
                <c:pt idx="301">
                  <c:v>-3.5388630916506222E-3</c:v>
                </c:pt>
                <c:pt idx="302">
                  <c:v>8.7336799687544112E-3</c:v>
                </c:pt>
                <c:pt idx="303">
                  <c:v>-4.7872912313090951E-3</c:v>
                </c:pt>
                <c:pt idx="304">
                  <c:v>-1.3582342975025541E-4</c:v>
                </c:pt>
                <c:pt idx="305">
                  <c:v>1.9902304380191608E-3</c:v>
                </c:pt>
                <c:pt idx="306">
                  <c:v>9.176026960642002E-3</c:v>
                </c:pt>
                <c:pt idx="307">
                  <c:v>-7.9115759251191624E-3</c:v>
                </c:pt>
                <c:pt idx="308">
                  <c:v>1.211157316294492E-2</c:v>
                </c:pt>
                <c:pt idx="309">
                  <c:v>-6.4412461028569932E-3</c:v>
                </c:pt>
                <c:pt idx="310">
                  <c:v>-7.6317033624873228E-4</c:v>
                </c:pt>
                <c:pt idx="311">
                  <c:v>0</c:v>
                </c:pt>
                <c:pt idx="312">
                  <c:v>-2.563123915984223E-3</c:v>
                </c:pt>
                <c:pt idx="313">
                  <c:v>-1.1713295928590856E-3</c:v>
                </c:pt>
                <c:pt idx="314">
                  <c:v>-1.7595709383154867E-3</c:v>
                </c:pt>
                <c:pt idx="315">
                  <c:v>2.4805515030722897E-3</c:v>
                </c:pt>
                <c:pt idx="316">
                  <c:v>-2.7030679986182017E-4</c:v>
                </c:pt>
                <c:pt idx="317">
                  <c:v>7.6567957800003934E-4</c:v>
                </c:pt>
                <c:pt idx="318">
                  <c:v>-4.3767695361619187E-3</c:v>
                </c:pt>
                <c:pt idx="319">
                  <c:v>-4.6231329226975966E-3</c:v>
                </c:pt>
                <c:pt idx="320">
                  <c:v>-1.9098728009935948E-3</c:v>
                </c:pt>
                <c:pt idx="321">
                  <c:v>-3.186670639035384E-4</c:v>
                </c:pt>
                <c:pt idx="322">
                  <c:v>1.6832340257004477E-3</c:v>
                </c:pt>
                <c:pt idx="323">
                  <c:v>-4.738481619937865E-3</c:v>
                </c:pt>
                <c:pt idx="324">
                  <c:v>-4.5671485016312286E-5</c:v>
                </c:pt>
                <c:pt idx="325">
                  <c:v>0</c:v>
                </c:pt>
                <c:pt idx="326">
                  <c:v>0</c:v>
                </c:pt>
                <c:pt idx="327">
                  <c:v>1.0721040316913243E-2</c:v>
                </c:pt>
                <c:pt idx="328">
                  <c:v>-4.6649691700397945E-3</c:v>
                </c:pt>
                <c:pt idx="329">
                  <c:v>-2.7275223746197584E-3</c:v>
                </c:pt>
                <c:pt idx="330">
                  <c:v>-2.3242576260333572E-3</c:v>
                </c:pt>
                <c:pt idx="331">
                  <c:v>3.0068359783981574E-3</c:v>
                </c:pt>
                <c:pt idx="332">
                  <c:v>0</c:v>
                </c:pt>
                <c:pt idx="333">
                  <c:v>5.4439185393250064E-3</c:v>
                </c:pt>
                <c:pt idx="334">
                  <c:v>-4.5252964841400518E-4</c:v>
                </c:pt>
                <c:pt idx="335">
                  <c:v>0</c:v>
                </c:pt>
                <c:pt idx="336">
                  <c:v>0</c:v>
                </c:pt>
                <c:pt idx="337">
                  <c:v>7.5305295785075095E-3</c:v>
                </c:pt>
                <c:pt idx="338">
                  <c:v>-2.8342012358751373E-3</c:v>
                </c:pt>
                <c:pt idx="339">
                  <c:v>3.5527211158986305E-3</c:v>
                </c:pt>
                <c:pt idx="340">
                  <c:v>-3.823064453581881E-3</c:v>
                </c:pt>
                <c:pt idx="341">
                  <c:v>-3.6115790238213587E-3</c:v>
                </c:pt>
                <c:pt idx="342">
                  <c:v>-2.5812309135322012E-3</c:v>
                </c:pt>
                <c:pt idx="343">
                  <c:v>-4.0817252658580019E-4</c:v>
                </c:pt>
                <c:pt idx="344">
                  <c:v>-1.8146350365083245E-4</c:v>
                </c:pt>
                <c:pt idx="345">
                  <c:v>3.5778213478839024E-3</c:v>
                </c:pt>
                <c:pt idx="346">
                  <c:v>8.1341230929811827E-4</c:v>
                </c:pt>
                <c:pt idx="347">
                  <c:v>5.495756883966499E-3</c:v>
                </c:pt>
                <c:pt idx="348">
                  <c:v>-2.2464337958110327E-4</c:v>
                </c:pt>
                <c:pt idx="349">
                  <c:v>8.3675007748567759E-3</c:v>
                </c:pt>
                <c:pt idx="350">
                  <c:v>-6.3923688314082771E-3</c:v>
                </c:pt>
                <c:pt idx="351">
                  <c:v>-1.4360725889458086E-3</c:v>
                </c:pt>
                <c:pt idx="352">
                  <c:v>0</c:v>
                </c:pt>
                <c:pt idx="353">
                  <c:v>-2.5181001659484764E-3</c:v>
                </c:pt>
                <c:pt idx="354">
                  <c:v>1.7094021256488796E-3</c:v>
                </c:pt>
                <c:pt idx="355">
                  <c:v>5.3920468617133887E-4</c:v>
                </c:pt>
                <c:pt idx="356">
                  <c:v>0</c:v>
                </c:pt>
                <c:pt idx="357">
                  <c:v>2.6468690449180316E-3</c:v>
                </c:pt>
                <c:pt idx="358">
                  <c:v>2.5058183865484256E-3</c:v>
                </c:pt>
                <c:pt idx="359">
                  <c:v>2.0982618917350605E-3</c:v>
                </c:pt>
                <c:pt idx="360">
                  <c:v>5.1155557387639267E-3</c:v>
                </c:pt>
                <c:pt idx="361">
                  <c:v>5.4867394282173722E-3</c:v>
                </c:pt>
                <c:pt idx="362">
                  <c:v>5.6762082308193457E-3</c:v>
                </c:pt>
                <c:pt idx="363">
                  <c:v>-1.3171761651466819E-3</c:v>
                </c:pt>
                <c:pt idx="364">
                  <c:v>4.252620451358608E-3</c:v>
                </c:pt>
                <c:pt idx="365">
                  <c:v>3.319360140706358E-3</c:v>
                </c:pt>
                <c:pt idx="366">
                  <c:v>-1.3081870726165703E-4</c:v>
                </c:pt>
                <c:pt idx="367">
                  <c:v>0</c:v>
                </c:pt>
                <c:pt idx="368">
                  <c:v>0</c:v>
                </c:pt>
                <c:pt idx="369">
                  <c:v>1.0195979601303369E-2</c:v>
                </c:pt>
                <c:pt idx="370">
                  <c:v>4.3165778177678624E-5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-1.3165231100820518E-2</c:v>
                </c:pt>
                <c:pt idx="375">
                  <c:v>1.1365127769637732E-3</c:v>
                </c:pt>
                <c:pt idx="376">
                  <c:v>-4.3688153964033748E-5</c:v>
                </c:pt>
                <c:pt idx="377">
                  <c:v>1.3098150667586123E-3</c:v>
                </c:pt>
                <c:pt idx="378">
                  <c:v>0</c:v>
                </c:pt>
                <c:pt idx="379">
                  <c:v>-3.8908003355656411E-3</c:v>
                </c:pt>
                <c:pt idx="380">
                  <c:v>6.4617758894688088E-3</c:v>
                </c:pt>
                <c:pt idx="381">
                  <c:v>-3.7934162213051886E-3</c:v>
                </c:pt>
                <c:pt idx="382">
                  <c:v>0</c:v>
                </c:pt>
                <c:pt idx="383">
                  <c:v>5.3589061913989723E-3</c:v>
                </c:pt>
                <c:pt idx="384">
                  <c:v>-4.2237331739344419E-3</c:v>
                </c:pt>
                <c:pt idx="385">
                  <c:v>0</c:v>
                </c:pt>
                <c:pt idx="386">
                  <c:v>-2.7528365028103613E-3</c:v>
                </c:pt>
                <c:pt idx="387">
                  <c:v>-9.6309599004133133E-4</c:v>
                </c:pt>
                <c:pt idx="388">
                  <c:v>9.8063502399955271E-3</c:v>
                </c:pt>
                <c:pt idx="389">
                  <c:v>-8.5370090326421788E-3</c:v>
                </c:pt>
                <c:pt idx="390">
                  <c:v>1.7775548235010135E-2</c:v>
                </c:pt>
                <c:pt idx="391">
                  <c:v>0</c:v>
                </c:pt>
                <c:pt idx="392">
                  <c:v>0</c:v>
                </c:pt>
                <c:pt idx="393">
                  <c:v>7.7904683025958625E-3</c:v>
                </c:pt>
                <c:pt idx="394">
                  <c:v>0</c:v>
                </c:pt>
                <c:pt idx="395">
                  <c:v>0</c:v>
                </c:pt>
                <c:pt idx="396">
                  <c:v>-5.6870569971485931E-3</c:v>
                </c:pt>
                <c:pt idx="397">
                  <c:v>-4.5558165358606907E-3</c:v>
                </c:pt>
                <c:pt idx="398">
                  <c:v>2.0655829704161847E-3</c:v>
                </c:pt>
                <c:pt idx="399">
                  <c:v>-2.9706189103996515E-3</c:v>
                </c:pt>
                <c:pt idx="400">
                  <c:v>-4.2343651238787808E-3</c:v>
                </c:pt>
                <c:pt idx="401">
                  <c:v>-2.3409062189737343E-3</c:v>
                </c:pt>
                <c:pt idx="402">
                  <c:v>3.4714689001277019E-4</c:v>
                </c:pt>
                <c:pt idx="403">
                  <c:v>0</c:v>
                </c:pt>
                <c:pt idx="404">
                  <c:v>-5.6417490918158502E-4</c:v>
                </c:pt>
                <c:pt idx="405">
                  <c:v>6.145343267773282E-3</c:v>
                </c:pt>
                <c:pt idx="406">
                  <c:v>-1.9001560389894346E-3</c:v>
                </c:pt>
                <c:pt idx="407">
                  <c:v>0</c:v>
                </c:pt>
                <c:pt idx="408">
                  <c:v>-2.8570211200436165E-3</c:v>
                </c:pt>
                <c:pt idx="409">
                  <c:v>-1.7341541706523953E-4</c:v>
                </c:pt>
                <c:pt idx="410">
                  <c:v>1.1699708841890093E-3</c:v>
                </c:pt>
                <c:pt idx="411">
                  <c:v>1.3933911415214974E-2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-1.0043865015948596E-2</c:v>
                </c:pt>
                <c:pt idx="417">
                  <c:v>-6.9261347827971054E-3</c:v>
                </c:pt>
                <c:pt idx="418">
                  <c:v>-8.6880973121629781E-5</c:v>
                </c:pt>
                <c:pt idx="419">
                  <c:v>-8.6922514056463431E-4</c:v>
                </c:pt>
                <c:pt idx="420">
                  <c:v>0</c:v>
                </c:pt>
                <c:pt idx="421">
                  <c:v>-4.3481096600239417E-5</c:v>
                </c:pt>
                <c:pt idx="422">
                  <c:v>1.2601848490092916E-3</c:v>
                </c:pt>
                <c:pt idx="423">
                  <c:v>2.0390020296156054E-3</c:v>
                </c:pt>
                <c:pt idx="424">
                  <c:v>-1.8653079912268171E-3</c:v>
                </c:pt>
                <c:pt idx="425">
                  <c:v>-2.7827314795933629E-3</c:v>
                </c:pt>
                <c:pt idx="426">
                  <c:v>-5.6618977580119719E-4</c:v>
                </c:pt>
                <c:pt idx="427">
                  <c:v>3.6962188495082522E-3</c:v>
                </c:pt>
                <c:pt idx="428">
                  <c:v>0</c:v>
                </c:pt>
                <c:pt idx="429">
                  <c:v>-1.4333806341662785E-3</c:v>
                </c:pt>
                <c:pt idx="430">
                  <c:v>9.3450537309957803E-3</c:v>
                </c:pt>
                <c:pt idx="431">
                  <c:v>-4.0561004907694953E-3</c:v>
                </c:pt>
                <c:pt idx="432">
                  <c:v>1.173475177922991E-2</c:v>
                </c:pt>
                <c:pt idx="433">
                  <c:v>0</c:v>
                </c:pt>
                <c:pt idx="434">
                  <c:v>9.6960147241561094E-3</c:v>
                </c:pt>
                <c:pt idx="435">
                  <c:v>0</c:v>
                </c:pt>
                <c:pt idx="436">
                  <c:v>-3.8096044821466011E-4</c:v>
                </c:pt>
                <c:pt idx="437">
                  <c:v>-6.4134093981629767E-3</c:v>
                </c:pt>
                <c:pt idx="438">
                  <c:v>-4.4412252186637824E-3</c:v>
                </c:pt>
                <c:pt idx="439">
                  <c:v>-3.4245109704992638E-4</c:v>
                </c:pt>
                <c:pt idx="440">
                  <c:v>0</c:v>
                </c:pt>
                <c:pt idx="441">
                  <c:v>2.3092723228413563E-3</c:v>
                </c:pt>
                <c:pt idx="442">
                  <c:v>0</c:v>
                </c:pt>
                <c:pt idx="443">
                  <c:v>3.7093137671996902E-3</c:v>
                </c:pt>
                <c:pt idx="444">
                  <c:v>2.380346273975981E-3</c:v>
                </c:pt>
                <c:pt idx="445">
                  <c:v>0</c:v>
                </c:pt>
                <c:pt idx="446">
                  <c:v>1.6544004452196635E-3</c:v>
                </c:pt>
                <c:pt idx="447">
                  <c:v>2.9203279668947196E-3</c:v>
                </c:pt>
                <c:pt idx="448">
                  <c:v>0</c:v>
                </c:pt>
                <c:pt idx="449">
                  <c:v>3.6279305769577968E-3</c:v>
                </c:pt>
                <c:pt idx="450">
                  <c:v>3.4050099106757666E-3</c:v>
                </c:pt>
                <c:pt idx="451">
                  <c:v>3.978812863205926E-3</c:v>
                </c:pt>
                <c:pt idx="452">
                  <c:v>1.2949311527749418E-3</c:v>
                </c:pt>
                <c:pt idx="453">
                  <c:v>1.364062693310209E-2</c:v>
                </c:pt>
                <c:pt idx="454">
                  <c:v>-4.1180225261643406E-5</c:v>
                </c:pt>
                <c:pt idx="455">
                  <c:v>2.180218474010977E-3</c:v>
                </c:pt>
                <c:pt idx="456">
                  <c:v>0</c:v>
                </c:pt>
                <c:pt idx="457">
                  <c:v>3.9370129593395992E-3</c:v>
                </c:pt>
                <c:pt idx="458">
                  <c:v>3.4730060036987863E-3</c:v>
                </c:pt>
                <c:pt idx="459">
                  <c:v>-2.0006130996568935E-3</c:v>
                </c:pt>
                <c:pt idx="460">
                  <c:v>6.761461138974135E-3</c:v>
                </c:pt>
                <c:pt idx="461">
                  <c:v>-2.8863568629011582E-3</c:v>
                </c:pt>
                <c:pt idx="462">
                  <c:v>5.3190534891605712E-3</c:v>
                </c:pt>
                <c:pt idx="463">
                  <c:v>-1.621140016224246E-3</c:v>
                </c:pt>
                <c:pt idx="464">
                  <c:v>3.7651104173766774E-3</c:v>
                </c:pt>
                <c:pt idx="465">
                  <c:v>-7.2594864081830931E-3</c:v>
                </c:pt>
                <c:pt idx="466">
                  <c:v>-1.6294610090629832E-3</c:v>
                </c:pt>
                <c:pt idx="467">
                  <c:v>-2.6126729427519355E-3</c:v>
                </c:pt>
                <c:pt idx="468">
                  <c:v>-1.1451943991858671E-3</c:v>
                </c:pt>
                <c:pt idx="469">
                  <c:v>-2.8276969029054438E-3</c:v>
                </c:pt>
                <c:pt idx="470">
                  <c:v>-1.5196010891838144E-3</c:v>
                </c:pt>
                <c:pt idx="471">
                  <c:v>-9.4578208830591504E-4</c:v>
                </c:pt>
                <c:pt idx="472">
                  <c:v>-1.8118184902826621E-3</c:v>
                </c:pt>
                <c:pt idx="473">
                  <c:v>-2.0609633015384774E-4</c:v>
                </c:pt>
                <c:pt idx="474">
                  <c:v>-1.4025826316506134E-3</c:v>
                </c:pt>
                <c:pt idx="475">
                  <c:v>7.8947778470082833E-3</c:v>
                </c:pt>
                <c:pt idx="476">
                  <c:v>-8.1012060210584099E-3</c:v>
                </c:pt>
                <c:pt idx="477">
                  <c:v>1.2637102484811485E-2</c:v>
                </c:pt>
                <c:pt idx="478">
                  <c:v>-7.77672550584533E-3</c:v>
                </c:pt>
                <c:pt idx="479">
                  <c:v>0</c:v>
                </c:pt>
                <c:pt idx="480">
                  <c:v>0</c:v>
                </c:pt>
                <c:pt idx="481">
                  <c:v>-1.5214757134516422E-3</c:v>
                </c:pt>
                <c:pt idx="482">
                  <c:v>-2.6784810491634441E-3</c:v>
                </c:pt>
                <c:pt idx="483">
                  <c:v>-2.4760647204751006E-4</c:v>
                </c:pt>
                <c:pt idx="484">
                  <c:v>6.3769166789439564E-3</c:v>
                </c:pt>
                <c:pt idx="485">
                  <c:v>-3.6916262032492221E-4</c:v>
                </c:pt>
                <c:pt idx="486">
                  <c:v>-4.5138390967272004E-4</c:v>
                </c:pt>
                <c:pt idx="487">
                  <c:v>4.7906735087646255E-3</c:v>
                </c:pt>
                <c:pt idx="488">
                  <c:v>0</c:v>
                </c:pt>
                <c:pt idx="489">
                  <c:v>1.5102351897998037E-3</c:v>
                </c:pt>
                <c:pt idx="490">
                  <c:v>-8.5688059920137653E-4</c:v>
                </c:pt>
                <c:pt idx="491">
                  <c:v>-1.3480118868946383E-3</c:v>
                </c:pt>
                <c:pt idx="492">
                  <c:v>-2.3736454770586436E-3</c:v>
                </c:pt>
                <c:pt idx="493">
                  <c:v>-2.5846698423646025E-3</c:v>
                </c:pt>
                <c:pt idx="494">
                  <c:v>0</c:v>
                </c:pt>
                <c:pt idx="495">
                  <c:v>1.7348537402000579E-2</c:v>
                </c:pt>
                <c:pt idx="496">
                  <c:v>-1.0593276405875681E-2</c:v>
                </c:pt>
                <c:pt idx="497">
                  <c:v>-2.8566181915987301E-4</c:v>
                </c:pt>
                <c:pt idx="498">
                  <c:v>0</c:v>
                </c:pt>
                <c:pt idx="499">
                  <c:v>-6.017825959432609E-3</c:v>
                </c:pt>
                <c:pt idx="500">
                  <c:v>-8.6602050593225614E-3</c:v>
                </c:pt>
                <c:pt idx="501">
                  <c:v>-4.971414469777571E-4</c:v>
                </c:pt>
                <c:pt idx="502">
                  <c:v>-1.4514091581503297E-3</c:v>
                </c:pt>
                <c:pt idx="503">
                  <c:v>-1.7444762689479104E-3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-1.5393259129255134E-3</c:v>
                </c:pt>
                <c:pt idx="508">
                  <c:v>-2.0839419036826354E-3</c:v>
                </c:pt>
                <c:pt idx="509">
                  <c:v>-5.007929325930655E-4</c:v>
                </c:pt>
                <c:pt idx="510">
                  <c:v>-3.0937772910231741E-3</c:v>
                </c:pt>
                <c:pt idx="511">
                  <c:v>-2.0538621911317207E-3</c:v>
                </c:pt>
                <c:pt idx="512">
                  <c:v>0</c:v>
                </c:pt>
                <c:pt idx="513">
                  <c:v>0</c:v>
                </c:pt>
                <c:pt idx="514">
                  <c:v>7.8156417317762471E-3</c:v>
                </c:pt>
                <c:pt idx="515">
                  <c:v>2.0813820451882309E-4</c:v>
                </c:pt>
                <c:pt idx="516">
                  <c:v>6.0999836429559504E-3</c:v>
                </c:pt>
                <c:pt idx="517">
                  <c:v>0</c:v>
                </c:pt>
                <c:pt idx="518">
                  <c:v>-4.2702330596834249E-3</c:v>
                </c:pt>
                <c:pt idx="519">
                  <c:v>-4.0799390483555447E-3</c:v>
                </c:pt>
                <c:pt idx="520">
                  <c:v>0</c:v>
                </c:pt>
                <c:pt idx="521">
                  <c:v>-2.6734633075523517E-3</c:v>
                </c:pt>
                <c:pt idx="522">
                  <c:v>5.4362599871018102E-4</c:v>
                </c:pt>
                <c:pt idx="523">
                  <c:v>-6.2065115780168059E-3</c:v>
                </c:pt>
                <c:pt idx="524">
                  <c:v>9.7537244784896195E-3</c:v>
                </c:pt>
                <c:pt idx="525">
                  <c:v>-3.1292400626217291E-3</c:v>
                </c:pt>
                <c:pt idx="526">
                  <c:v>8.8615810897352681E-3</c:v>
                </c:pt>
                <c:pt idx="527">
                  <c:v>-2.1976663832372193E-3</c:v>
                </c:pt>
                <c:pt idx="528">
                  <c:v>4.9276482243358352E-3</c:v>
                </c:pt>
                <c:pt idx="529">
                  <c:v>-2.191668405461011E-3</c:v>
                </c:pt>
                <c:pt idx="530">
                  <c:v>-3.3123551147508601E-4</c:v>
                </c:pt>
                <c:pt idx="531">
                  <c:v>2.7294173513688134E-3</c:v>
                </c:pt>
                <c:pt idx="532">
                  <c:v>-1.115679543838604E-3</c:v>
                </c:pt>
                <c:pt idx="533">
                  <c:v>0</c:v>
                </c:pt>
                <c:pt idx="534">
                  <c:v>-2.3179777753257595E-3</c:v>
                </c:pt>
                <c:pt idx="535">
                  <c:v>0</c:v>
                </c:pt>
                <c:pt idx="536">
                  <c:v>5.702494791815573E-3</c:v>
                </c:pt>
                <c:pt idx="537">
                  <c:v>3.3731006889485978E-3</c:v>
                </c:pt>
                <c:pt idx="538">
                  <c:v>-6.5727316173073958E-4</c:v>
                </c:pt>
                <c:pt idx="539">
                  <c:v>1.6546143233910387E-2</c:v>
                </c:pt>
                <c:pt idx="540">
                  <c:v>-7.2205408629366389E-3</c:v>
                </c:pt>
                <c:pt idx="541">
                  <c:v>6.6140759283439838E-3</c:v>
                </c:pt>
                <c:pt idx="542">
                  <c:v>-1.2140343848771001E-3</c:v>
                </c:pt>
                <c:pt idx="543">
                  <c:v>-4.6675004070137107E-3</c:v>
                </c:pt>
                <c:pt idx="544">
                  <c:v>0</c:v>
                </c:pt>
                <c:pt idx="545">
                  <c:v>-3.9539438040210482E-3</c:v>
                </c:pt>
                <c:pt idx="546">
                  <c:v>-2.4508802867670388E-4</c:v>
                </c:pt>
                <c:pt idx="547">
                  <c:v>-2.0856770672817121E-3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5.7150010632957288E-3</c:v>
                </c:pt>
                <c:pt idx="559">
                  <c:v>3.4133886609995414E-3</c:v>
                </c:pt>
                <c:pt idx="560">
                  <c:v>1.823819582697667E-3</c:v>
                </c:pt>
                <c:pt idx="561">
                  <c:v>-4.0493207270052819E-5</c:v>
                </c:pt>
                <c:pt idx="562">
                  <c:v>-5.0339082470244722E-3</c:v>
                </c:pt>
                <c:pt idx="563">
                  <c:v>-5.1002823904925335E-3</c:v>
                </c:pt>
                <c:pt idx="564">
                  <c:v>-4.090732446218741E-5</c:v>
                </c:pt>
                <c:pt idx="565">
                  <c:v>0</c:v>
                </c:pt>
                <c:pt idx="566">
                  <c:v>4.3268905779025009E-3</c:v>
                </c:pt>
                <c:pt idx="567">
                  <c:v>0</c:v>
                </c:pt>
                <c:pt idx="568">
                  <c:v>-1.3858321285360113E-3</c:v>
                </c:pt>
                <c:pt idx="569">
                  <c:v>2.3222189654041334E-3</c:v>
                </c:pt>
                <c:pt idx="570">
                  <c:v>1.6276041702594307E-4</c:v>
                </c:pt>
                <c:pt idx="571">
                  <c:v>7.5796321777956022E-3</c:v>
                </c:pt>
                <c:pt idx="572">
                  <c:v>-1.3334143438787946E-3</c:v>
                </c:pt>
                <c:pt idx="573">
                  <c:v>-1.3351947119235334E-3</c:v>
                </c:pt>
                <c:pt idx="574">
                  <c:v>-2.7569447829264822E-3</c:v>
                </c:pt>
                <c:pt idx="575">
                  <c:v>2.9593616408934535E-3</c:v>
                </c:pt>
                <c:pt idx="576">
                  <c:v>4.8054688957880932E-3</c:v>
                </c:pt>
                <c:pt idx="577">
                  <c:v>2.3740077541455399E-3</c:v>
                </c:pt>
                <c:pt idx="578">
                  <c:v>-1.4076295835083966E-3</c:v>
                </c:pt>
                <c:pt idx="579">
                  <c:v>1.3154138853314803E-2</c:v>
                </c:pt>
                <c:pt idx="580">
                  <c:v>-8.7768855135657679E-3</c:v>
                </c:pt>
                <c:pt idx="581">
                  <c:v>9.3725136209958579E-3</c:v>
                </c:pt>
                <c:pt idx="582">
                  <c:v>-1.9072600846570099E-3</c:v>
                </c:pt>
                <c:pt idx="583">
                  <c:v>1.0563269547193862E-2</c:v>
                </c:pt>
                <c:pt idx="584">
                  <c:v>-1.5387359436864404E-2</c:v>
                </c:pt>
                <c:pt idx="585">
                  <c:v>-3.5231039724250655E-3</c:v>
                </c:pt>
                <c:pt idx="586">
                  <c:v>-4.010668378414668E-5</c:v>
                </c:pt>
                <c:pt idx="587">
                  <c:v>0</c:v>
                </c:pt>
                <c:pt idx="588">
                  <c:v>0</c:v>
                </c:pt>
                <c:pt idx="589">
                  <c:v>-7.2051351211684708E-3</c:v>
                </c:pt>
                <c:pt idx="590">
                  <c:v>4.7957856843607099E-3</c:v>
                </c:pt>
                <c:pt idx="591">
                  <c:v>0</c:v>
                </c:pt>
                <c:pt idx="592">
                  <c:v>0</c:v>
                </c:pt>
                <c:pt idx="593">
                  <c:v>-4.3918921452056449E-3</c:v>
                </c:pt>
                <c:pt idx="594">
                  <c:v>-4.0389353915512647E-4</c:v>
                </c:pt>
                <c:pt idx="595">
                  <c:v>-3.8857006714694922E-3</c:v>
                </c:pt>
                <c:pt idx="596">
                  <c:v>-1.0955792448887973E-3</c:v>
                </c:pt>
                <c:pt idx="597">
                  <c:v>-2.9274263638520998E-3</c:v>
                </c:pt>
                <c:pt idx="598">
                  <c:v>0</c:v>
                </c:pt>
                <c:pt idx="599">
                  <c:v>0</c:v>
                </c:pt>
                <c:pt idx="600">
                  <c:v>1.7757438230559298E-2</c:v>
                </c:pt>
                <c:pt idx="601">
                  <c:v>0</c:v>
                </c:pt>
                <c:pt idx="602">
                  <c:v>1.4140125178803028E-2</c:v>
                </c:pt>
                <c:pt idx="603">
                  <c:v>-1.0905233482262468E-2</c:v>
                </c:pt>
                <c:pt idx="604">
                  <c:v>-4.7858340229089318E-4</c:v>
                </c:pt>
                <c:pt idx="605">
                  <c:v>-8.1309401957271633E-3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4.2940050327958485E-3</c:v>
                </c:pt>
                <c:pt idx="611">
                  <c:v>5.1126489382406076E-3</c:v>
                </c:pt>
                <c:pt idx="612">
                  <c:v>-1.0762761886406751E-3</c:v>
                </c:pt>
                <c:pt idx="613">
                  <c:v>0</c:v>
                </c:pt>
                <c:pt idx="614">
                  <c:v>-7.9770261688640609E-5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-2.0762634729660878E-3</c:v>
                </c:pt>
                <c:pt idx="621">
                  <c:v>-1.9604319227608897E-3</c:v>
                </c:pt>
                <c:pt idx="622">
                  <c:v>-1.1219747931264211E-3</c:v>
                </c:pt>
                <c:pt idx="623">
                  <c:v>3.6817714072763931E-3</c:v>
                </c:pt>
                <c:pt idx="624">
                  <c:v>-2.2794994973729084E-3</c:v>
                </c:pt>
                <c:pt idx="625">
                  <c:v>1.1603946643490555E-3</c:v>
                </c:pt>
                <c:pt idx="626">
                  <c:v>5.5432735511201786E-3</c:v>
                </c:pt>
                <c:pt idx="627">
                  <c:v>-3.1467234345975942E-3</c:v>
                </c:pt>
                <c:pt idx="628">
                  <c:v>3.9815309804456002E-3</c:v>
                </c:pt>
                <c:pt idx="629">
                  <c:v>-1.7897274449346144E-3</c:v>
                </c:pt>
                <c:pt idx="630">
                  <c:v>5.9533435080358875E-3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-1.5444630121948949E-3</c:v>
                </c:pt>
                <c:pt idx="635">
                  <c:v>5.3360864969787128E-3</c:v>
                </c:pt>
                <c:pt idx="636">
                  <c:v>0</c:v>
                </c:pt>
                <c:pt idx="637">
                  <c:v>0</c:v>
                </c:pt>
                <c:pt idx="638">
                  <c:v>-1.7755336195998013E-3</c:v>
                </c:pt>
                <c:pt idx="639">
                  <c:v>-7.9013910558362705E-4</c:v>
                </c:pt>
                <c:pt idx="640">
                  <c:v>-1.1468117915312639E-3</c:v>
                </c:pt>
                <c:pt idx="641">
                  <c:v>0</c:v>
                </c:pt>
                <c:pt idx="642">
                  <c:v>4.7762934466531745E-3</c:v>
                </c:pt>
                <c:pt idx="643">
                  <c:v>-1.5752993101260791E-4</c:v>
                </c:pt>
                <c:pt idx="644">
                  <c:v>-2.2869770624032344E-3</c:v>
                </c:pt>
                <c:pt idx="645">
                  <c:v>6.2570300353300976E-3</c:v>
                </c:pt>
                <c:pt idx="646">
                  <c:v>-1.2168555602534924E-3</c:v>
                </c:pt>
                <c:pt idx="647">
                  <c:v>-4.4087616679899357E-3</c:v>
                </c:pt>
                <c:pt idx="648">
                  <c:v>5.1939992426920569E-3</c:v>
                </c:pt>
                <c:pt idx="649">
                  <c:v>-6.9313447006149036E-3</c:v>
                </c:pt>
                <c:pt idx="650">
                  <c:v>3.9047912828989663E-3</c:v>
                </c:pt>
                <c:pt idx="651">
                  <c:v>6.2964859819004515E-4</c:v>
                </c:pt>
                <c:pt idx="652">
                  <c:v>1.886570539503727E-3</c:v>
                </c:pt>
                <c:pt idx="653">
                  <c:v>-7.0704693023296143E-4</c:v>
                </c:pt>
                <c:pt idx="654">
                  <c:v>-8.2552041954509663E-4</c:v>
                </c:pt>
                <c:pt idx="655">
                  <c:v>2.1213914850267525E-3</c:v>
                </c:pt>
                <c:pt idx="656">
                  <c:v>1.5685047525954598E-3</c:v>
                </c:pt>
                <c:pt idx="657">
                  <c:v>-8.6237314740408334E-4</c:v>
                </c:pt>
                <c:pt idx="658">
                  <c:v>6.5666277238885596E-3</c:v>
                </c:pt>
                <c:pt idx="659">
                  <c:v>9.3457950727718689E-4</c:v>
                </c:pt>
                <c:pt idx="660">
                  <c:v>7.3925649729754568E-4</c:v>
                </c:pt>
                <c:pt idx="661">
                  <c:v>9.7187404388174282E-4</c:v>
                </c:pt>
                <c:pt idx="662">
                  <c:v>2.0960299565280301E-3</c:v>
                </c:pt>
                <c:pt idx="663">
                  <c:v>1.4932543476274202E-2</c:v>
                </c:pt>
                <c:pt idx="664">
                  <c:v>-5.5159873252589205E-3</c:v>
                </c:pt>
                <c:pt idx="665">
                  <c:v>2.0266468056520388E-2</c:v>
                </c:pt>
                <c:pt idx="666">
                  <c:v>-1.0595323699842308E-2</c:v>
                </c:pt>
                <c:pt idx="667">
                  <c:v>0</c:v>
                </c:pt>
                <c:pt idx="668">
                  <c:v>-5.9139034224428254E-3</c:v>
                </c:pt>
                <c:pt idx="669">
                  <c:v>-9.5713937512485866E-4</c:v>
                </c:pt>
                <c:pt idx="670">
                  <c:v>-4.5301060272661189E-3</c:v>
                </c:pt>
                <c:pt idx="671">
                  <c:v>7.6279190027320502E-3</c:v>
                </c:pt>
                <c:pt idx="672">
                  <c:v>-2.3703035144734411E-3</c:v>
                </c:pt>
                <c:pt idx="673">
                  <c:v>-1.6855658296615087E-3</c:v>
                </c:pt>
                <c:pt idx="674">
                  <c:v>-2.9181406055818087E-3</c:v>
                </c:pt>
                <c:pt idx="675">
                  <c:v>-2.9652471905172468E-3</c:v>
                </c:pt>
                <c:pt idx="676">
                  <c:v>-2.5099930154789726E-3</c:v>
                </c:pt>
                <c:pt idx="677">
                  <c:v>1.1592412133235076E-3</c:v>
                </c:pt>
                <c:pt idx="678">
                  <c:v>1.8134470099474616E-3</c:v>
                </c:pt>
                <c:pt idx="679">
                  <c:v>0</c:v>
                </c:pt>
                <c:pt idx="680">
                  <c:v>-2.3132084303934591E-4</c:v>
                </c:pt>
                <c:pt idx="681">
                  <c:v>8.4791495097855064E-4</c:v>
                </c:pt>
                <c:pt idx="682">
                  <c:v>0</c:v>
                </c:pt>
                <c:pt idx="683">
                  <c:v>0</c:v>
                </c:pt>
                <c:pt idx="684">
                  <c:v>7.446107943206548E-3</c:v>
                </c:pt>
                <c:pt idx="685">
                  <c:v>0</c:v>
                </c:pt>
                <c:pt idx="686">
                  <c:v>6.6316273224904798E-3</c:v>
                </c:pt>
                <c:pt idx="687">
                  <c:v>-5.0650373912600717E-3</c:v>
                </c:pt>
                <c:pt idx="688">
                  <c:v>-1.107821715820925E-3</c:v>
                </c:pt>
                <c:pt idx="689">
                  <c:v>-4.290043734440932E-3</c:v>
                </c:pt>
                <c:pt idx="690">
                  <c:v>1.9940950734796048E-3</c:v>
                </c:pt>
                <c:pt idx="691">
                  <c:v>-7.6648913421899158E-4</c:v>
                </c:pt>
                <c:pt idx="692">
                  <c:v>0</c:v>
                </c:pt>
                <c:pt idx="693">
                  <c:v>0</c:v>
                </c:pt>
                <c:pt idx="694">
                  <c:v>-3.9182594690535498E-3</c:v>
                </c:pt>
                <c:pt idx="695">
                  <c:v>0</c:v>
                </c:pt>
                <c:pt idx="696">
                  <c:v>-3.4646700248410487E-4</c:v>
                </c:pt>
                <c:pt idx="697">
                  <c:v>2.8835637735584833E-3</c:v>
                </c:pt>
                <c:pt idx="698">
                  <c:v>8.4427052370803608E-4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2.6433252313373384E-3</c:v>
                </c:pt>
                <c:pt idx="703">
                  <c:v>3.6660852181097615E-3</c:v>
                </c:pt>
                <c:pt idx="704">
                  <c:v>2.0182410079929288E-3</c:v>
                </c:pt>
                <c:pt idx="705">
                  <c:v>3.910630114285836E-3</c:v>
                </c:pt>
                <c:pt idx="706">
                  <c:v>-3.7893859304611772E-5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-2.9221477691721625E-3</c:v>
                </c:pt>
                <c:pt idx="712">
                  <c:v>-1.1402291873032523E-4</c:v>
                </c:pt>
                <c:pt idx="713">
                  <c:v>0</c:v>
                </c:pt>
                <c:pt idx="714">
                  <c:v>0</c:v>
                </c:pt>
                <c:pt idx="715">
                  <c:v>4.0209446482534113E-3</c:v>
                </c:pt>
                <c:pt idx="716">
                  <c:v>3.8917170762479713E-3</c:v>
                </c:pt>
                <c:pt idx="717">
                  <c:v>3.2754203558056742E-3</c:v>
                </c:pt>
                <c:pt idx="718">
                  <c:v>2.2526760042327382E-3</c:v>
                </c:pt>
                <c:pt idx="719">
                  <c:v>0</c:v>
                </c:pt>
                <c:pt idx="720">
                  <c:v>0</c:v>
                </c:pt>
                <c:pt idx="721">
                  <c:v>2.1727737625648292E-3</c:v>
                </c:pt>
                <c:pt idx="722">
                  <c:v>0</c:v>
                </c:pt>
                <c:pt idx="723">
                  <c:v>-4.6885928241588021E-3</c:v>
                </c:pt>
                <c:pt idx="724">
                  <c:v>-1.5039855645746094E-4</c:v>
                </c:pt>
                <c:pt idx="725">
                  <c:v>-4.1826087315202992E-3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-6.2499019750450408E-3</c:v>
                </c:pt>
                <c:pt idx="730">
                  <c:v>-2.7014189357115314E-3</c:v>
                </c:pt>
                <c:pt idx="731">
                  <c:v>-1.4869891215784782E-3</c:v>
                </c:pt>
                <c:pt idx="732">
                  <c:v>5.7071265510385731E-3</c:v>
                </c:pt>
                <c:pt idx="733">
                  <c:v>1.4406492994777705E-3</c:v>
                </c:pt>
                <c:pt idx="734">
                  <c:v>-1.3647738868685117E-3</c:v>
                </c:pt>
                <c:pt idx="735">
                  <c:v>-1.1387361260884901E-3</c:v>
                </c:pt>
                <c:pt idx="736">
                  <c:v>4.2824994864701709E-3</c:v>
                </c:pt>
                <c:pt idx="737">
                  <c:v>-1.9684300560410591E-3</c:v>
                </c:pt>
                <c:pt idx="738">
                  <c:v>1.5901866140551704E-3</c:v>
                </c:pt>
                <c:pt idx="739">
                  <c:v>1.1343013920371316E-3</c:v>
                </c:pt>
                <c:pt idx="740">
                  <c:v>6.0443506052387883E-4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1.3586445838298369E-3</c:v>
                </c:pt>
                <c:pt idx="745">
                  <c:v>0</c:v>
                </c:pt>
                <c:pt idx="746">
                  <c:v>-1.3964110736281493E-3</c:v>
                </c:pt>
                <c:pt idx="747">
                  <c:v>1.2609939663904401E-2</c:v>
                </c:pt>
                <c:pt idx="748">
                  <c:v>-6.4727566741590936E-3</c:v>
                </c:pt>
                <c:pt idx="749">
                  <c:v>3.6717913114795806E-3</c:v>
                </c:pt>
                <c:pt idx="750">
                  <c:v>-1.0851466948203145E-3</c:v>
                </c:pt>
                <c:pt idx="751">
                  <c:v>-1.2737423518097404E-3</c:v>
                </c:pt>
                <c:pt idx="752">
                  <c:v>-4.0191621386722496E-3</c:v>
                </c:pt>
                <c:pt idx="753">
                  <c:v>-1.2805063515292758E-3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3.123062384506142E-3</c:v>
                </c:pt>
                <c:pt idx="759">
                  <c:v>1.4265873200677455E-3</c:v>
                </c:pt>
                <c:pt idx="760">
                  <c:v>-9.0076571170844249E-4</c:v>
                </c:pt>
                <c:pt idx="761">
                  <c:v>4.4583555481282752E-3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4.3641315837661581E-3</c:v>
                </c:pt>
                <c:pt idx="766">
                  <c:v>5.4932956786485736E-3</c:v>
                </c:pt>
                <c:pt idx="767">
                  <c:v>-3.7015787237607653E-5</c:v>
                </c:pt>
                <c:pt idx="768">
                  <c:v>1.2141429502706949E-2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-1.3906172189033039E-3</c:v>
                </c:pt>
                <c:pt idx="774">
                  <c:v>3.1444267224800264E-3</c:v>
                </c:pt>
                <c:pt idx="775">
                  <c:v>1.2039622753495037E-3</c:v>
                </c:pt>
                <c:pt idx="776">
                  <c:v>4.2206437272719298E-3</c:v>
                </c:pt>
                <c:pt idx="777">
                  <c:v>-3.6308843022638166E-5</c:v>
                </c:pt>
                <c:pt idx="778">
                  <c:v>-4.3580897729902321E-4</c:v>
                </c:pt>
                <c:pt idx="779">
                  <c:v>-3.996584789877305E-4</c:v>
                </c:pt>
                <c:pt idx="780">
                  <c:v>-3.6340510588088087E-5</c:v>
                </c:pt>
                <c:pt idx="781">
                  <c:v>-3.6341831268796592E-5</c:v>
                </c:pt>
                <c:pt idx="782">
                  <c:v>-3.6343152045766677E-5</c:v>
                </c:pt>
                <c:pt idx="783">
                  <c:v>6.1594397632086526E-3</c:v>
                </c:pt>
                <c:pt idx="784">
                  <c:v>0</c:v>
                </c:pt>
                <c:pt idx="785">
                  <c:v>2.0567600661678281E-3</c:v>
                </c:pt>
                <c:pt idx="786">
                  <c:v>-3.6047077487065913E-5</c:v>
                </c:pt>
                <c:pt idx="787">
                  <c:v>4.5676139042611086E-3</c:v>
                </c:pt>
                <c:pt idx="788">
                  <c:v>-5.7430008757224527E-4</c:v>
                </c:pt>
                <c:pt idx="789">
                  <c:v>7.7966132934909069E-3</c:v>
                </c:pt>
                <c:pt idx="790">
                  <c:v>-5.9313426472218907E-3</c:v>
                </c:pt>
                <c:pt idx="791">
                  <c:v>1.0019873806969214E-2</c:v>
                </c:pt>
                <c:pt idx="792">
                  <c:v>-4.5161252369579196E-3</c:v>
                </c:pt>
                <c:pt idx="793">
                  <c:v>3.5639823943065138E-5</c:v>
                </c:pt>
                <c:pt idx="794">
                  <c:v>-7.3687556204187358E-3</c:v>
                </c:pt>
                <c:pt idx="795">
                  <c:v>0</c:v>
                </c:pt>
                <c:pt idx="796">
                  <c:v>-5.5804720795787173E-3</c:v>
                </c:pt>
                <c:pt idx="797">
                  <c:v>-3.109747579296827E-3</c:v>
                </c:pt>
                <c:pt idx="798">
                  <c:v>-1.5222358055238219E-3</c:v>
                </c:pt>
                <c:pt idx="799">
                  <c:v>-3.6271967214058376E-5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5.2457476080320616E-3</c:v>
                </c:pt>
                <c:pt idx="805">
                  <c:v>2.5226147652494908E-3</c:v>
                </c:pt>
                <c:pt idx="806">
                  <c:v>2.839328376135891E-3</c:v>
                </c:pt>
                <c:pt idx="807">
                  <c:v>2.5091417565937251E-3</c:v>
                </c:pt>
                <c:pt idx="808">
                  <c:v>-2.0785557942195002E-3</c:v>
                </c:pt>
                <c:pt idx="809">
                  <c:v>0</c:v>
                </c:pt>
                <c:pt idx="810">
                  <c:v>5.9731565186570273E-3</c:v>
                </c:pt>
                <c:pt idx="811">
                  <c:v>2.1394187993894521E-4</c:v>
                </c:pt>
                <c:pt idx="812">
                  <c:v>4.4467443117076327E-3</c:v>
                </c:pt>
                <c:pt idx="813">
                  <c:v>1.1013560441772631E-2</c:v>
                </c:pt>
                <c:pt idx="814">
                  <c:v>-5.0681134772519306E-3</c:v>
                </c:pt>
                <c:pt idx="815">
                  <c:v>-5.9454469645208244E-3</c:v>
                </c:pt>
                <c:pt idx="816">
                  <c:v>4.1443128228894422E-3</c:v>
                </c:pt>
                <c:pt idx="817">
                  <c:v>1.4129285289495178E-3</c:v>
                </c:pt>
                <c:pt idx="818">
                  <c:v>-4.7766565832798712E-3</c:v>
                </c:pt>
                <c:pt idx="819">
                  <c:v>-8.8707537086424098E-4</c:v>
                </c:pt>
                <c:pt idx="820">
                  <c:v>-3.734333494118669E-3</c:v>
                </c:pt>
                <c:pt idx="821">
                  <c:v>2.5621878007485014E-3</c:v>
                </c:pt>
                <c:pt idx="822">
                  <c:v>0</c:v>
                </c:pt>
                <c:pt idx="823">
                  <c:v>2.3429190696122948E-3</c:v>
                </c:pt>
                <c:pt idx="824">
                  <c:v>1.417284012884932E-3</c:v>
                </c:pt>
                <c:pt idx="825">
                  <c:v>0</c:v>
                </c:pt>
                <c:pt idx="826">
                  <c:v>1.3799206081764651E-3</c:v>
                </c:pt>
                <c:pt idx="827">
                  <c:v>3.5357553260891643E-5</c:v>
                </c:pt>
                <c:pt idx="828">
                  <c:v>0</c:v>
                </c:pt>
                <c:pt idx="829">
                  <c:v>3.3180404602974859E-3</c:v>
                </c:pt>
                <c:pt idx="830">
                  <c:v>1.7956170655056307E-3</c:v>
                </c:pt>
                <c:pt idx="831">
                  <c:v>9.7664205005867852E-3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-1.6734655092545108E-3</c:v>
                </c:pt>
                <c:pt idx="837">
                  <c:v>0</c:v>
                </c:pt>
                <c:pt idx="838">
                  <c:v>-2.7918339040168772E-4</c:v>
                </c:pt>
                <c:pt idx="839">
                  <c:v>1.7436187985607641E-3</c:v>
                </c:pt>
                <c:pt idx="840">
                  <c:v>0</c:v>
                </c:pt>
                <c:pt idx="841">
                  <c:v>2.7869709290291513E-4</c:v>
                </c:pt>
                <c:pt idx="842">
                  <c:v>1.8791764995431828E-3</c:v>
                </c:pt>
                <c:pt idx="843">
                  <c:v>-4.520717132265829E-4</c:v>
                </c:pt>
                <c:pt idx="844">
                  <c:v>4.8231325823986024E-3</c:v>
                </c:pt>
                <c:pt idx="845">
                  <c:v>0</c:v>
                </c:pt>
                <c:pt idx="846">
                  <c:v>0</c:v>
                </c:pt>
                <c:pt idx="847">
                  <c:v>6.1082063782207166E-3</c:v>
                </c:pt>
                <c:pt idx="848">
                  <c:v>-5.5062290605855844E-4</c:v>
                </c:pt>
                <c:pt idx="849">
                  <c:v>1.4103646925987278E-3</c:v>
                </c:pt>
                <c:pt idx="850">
                  <c:v>-1.1006020027585367E-3</c:v>
                </c:pt>
                <c:pt idx="851">
                  <c:v>4.9089540916117903E-3</c:v>
                </c:pt>
                <c:pt idx="852">
                  <c:v>8.3208773638445543E-3</c:v>
                </c:pt>
                <c:pt idx="853">
                  <c:v>-7.1914558155828524E-3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-8.1397595366318725E-3</c:v>
                </c:pt>
                <c:pt idx="858">
                  <c:v>6.5308038123716404E-3</c:v>
                </c:pt>
                <c:pt idx="859">
                  <c:v>-3.8445742809846734E-3</c:v>
                </c:pt>
                <c:pt idx="860">
                  <c:v>7.0599011489015547E-3</c:v>
                </c:pt>
                <c:pt idx="861">
                  <c:v>-3.9693454799169334E-3</c:v>
                </c:pt>
                <c:pt idx="862">
                  <c:v>1.3713658825639593E-4</c:v>
                </c:pt>
                <c:pt idx="863">
                  <c:v>-2.8150658845617045E-3</c:v>
                </c:pt>
                <c:pt idx="864">
                  <c:v>-2.3749301265486994E-3</c:v>
                </c:pt>
                <c:pt idx="865">
                  <c:v>-2.138816877159905E-3</c:v>
                </c:pt>
                <c:pt idx="866">
                  <c:v>0</c:v>
                </c:pt>
                <c:pt idx="867">
                  <c:v>3.5850981209977341E-3</c:v>
                </c:pt>
                <c:pt idx="868">
                  <c:v>-1.4118216563158601E-3</c:v>
                </c:pt>
                <c:pt idx="869">
                  <c:v>-1.0338232516049289E-4</c:v>
                </c:pt>
                <c:pt idx="870">
                  <c:v>-2.7262548159915105E-3</c:v>
                </c:pt>
                <c:pt idx="871">
                  <c:v>3.6907411296059497E-3</c:v>
                </c:pt>
                <c:pt idx="872">
                  <c:v>0</c:v>
                </c:pt>
                <c:pt idx="873">
                  <c:v>1.476394679060827E-2</c:v>
                </c:pt>
                <c:pt idx="874">
                  <c:v>0</c:v>
                </c:pt>
                <c:pt idx="875">
                  <c:v>1.9995600853376515E-3</c:v>
                </c:pt>
                <c:pt idx="876">
                  <c:v>-3.0178209838555852E-3</c:v>
                </c:pt>
                <c:pt idx="877">
                  <c:v>7.8139932473485947E-3</c:v>
                </c:pt>
                <c:pt idx="878">
                  <c:v>-3.369556061307561E-5</c:v>
                </c:pt>
                <c:pt idx="879">
                  <c:v>-5.3720882637373277E-3</c:v>
                </c:pt>
                <c:pt idx="880">
                  <c:v>-1.9668357250999169E-3</c:v>
                </c:pt>
                <c:pt idx="881">
                  <c:v>3.3943755200887906E-5</c:v>
                </c:pt>
                <c:pt idx="882">
                  <c:v>0</c:v>
                </c:pt>
                <c:pt idx="883">
                  <c:v>-1.6973029896306821E-4</c:v>
                </c:pt>
                <c:pt idx="884">
                  <c:v>-2.3767082702483007E-4</c:v>
                </c:pt>
                <c:pt idx="885">
                  <c:v>0</c:v>
                </c:pt>
                <c:pt idx="886">
                  <c:v>0</c:v>
                </c:pt>
                <c:pt idx="887">
                  <c:v>-3.3962777123099601E-4</c:v>
                </c:pt>
                <c:pt idx="888">
                  <c:v>-1.1555979805468681E-3</c:v>
                </c:pt>
                <c:pt idx="889">
                  <c:v>-2.7584345505791757E-3</c:v>
                </c:pt>
                <c:pt idx="890">
                  <c:v>-3.4102341129020613E-5</c:v>
                </c:pt>
                <c:pt idx="891">
                  <c:v>-5.0942893561896829E-3</c:v>
                </c:pt>
                <c:pt idx="892">
                  <c:v>6.082785388959391E-3</c:v>
                </c:pt>
                <c:pt idx="893">
                  <c:v>-4.64418264042282E-3</c:v>
                </c:pt>
                <c:pt idx="894">
                  <c:v>2.8027498950202894E-3</c:v>
                </c:pt>
                <c:pt idx="895">
                  <c:v>-4.9271296557573136E-3</c:v>
                </c:pt>
                <c:pt idx="896">
                  <c:v>3.430002229827322E-5</c:v>
                </c:pt>
                <c:pt idx="897">
                  <c:v>5.8292044786727572E-4</c:v>
                </c:pt>
                <c:pt idx="898">
                  <c:v>3.4273571984402737E-4</c:v>
                </c:pt>
                <c:pt idx="899">
                  <c:v>-1.7491815891294755E-3</c:v>
                </c:pt>
                <c:pt idx="900">
                  <c:v>-6.180894366133034E-4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-5.4764460842359865E-3</c:v>
                </c:pt>
                <c:pt idx="907">
                  <c:v>-7.6011474481757003E-4</c:v>
                </c:pt>
                <c:pt idx="908">
                  <c:v>-3.4564402125680969E-5</c:v>
                </c:pt>
                <c:pt idx="909">
                  <c:v>-3.111333923080798E-4</c:v>
                </c:pt>
                <c:pt idx="910">
                  <c:v>6.2217001073718102E-4</c:v>
                </c:pt>
                <c:pt idx="911">
                  <c:v>-3.4554847184591239E-5</c:v>
                </c:pt>
                <c:pt idx="912">
                  <c:v>0</c:v>
                </c:pt>
                <c:pt idx="913">
                  <c:v>-1.5215965864119098E-3</c:v>
                </c:pt>
                <c:pt idx="914">
                  <c:v>1.6943588831979674E-3</c:v>
                </c:pt>
                <c:pt idx="915">
                  <c:v>9.8326504702153025E-3</c:v>
                </c:pt>
                <c:pt idx="916">
                  <c:v>-6.34922767865878E-3</c:v>
                </c:pt>
                <c:pt idx="917">
                  <c:v>-1.2746974320005839E-3</c:v>
                </c:pt>
                <c:pt idx="918">
                  <c:v>6.6997897104040961E-3</c:v>
                </c:pt>
                <c:pt idx="919">
                  <c:v>-5.4803906149885706E-4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4.6828886999398505E-3</c:v>
                </c:pt>
                <c:pt idx="924">
                  <c:v>-6.4814343294754696E-4</c:v>
                </c:pt>
                <c:pt idx="925">
                  <c:v>0</c:v>
                </c:pt>
                <c:pt idx="926">
                  <c:v>-2.49415029274166E-3</c:v>
                </c:pt>
                <c:pt idx="927">
                  <c:v>-4.8007773433565654E-3</c:v>
                </c:pt>
                <c:pt idx="928">
                  <c:v>-1.4447389943740799E-3</c:v>
                </c:pt>
                <c:pt idx="929">
                  <c:v>-2.2745297051442481E-3</c:v>
                </c:pt>
                <c:pt idx="930">
                  <c:v>-1.2773818864195078E-3</c:v>
                </c:pt>
                <c:pt idx="931">
                  <c:v>0</c:v>
                </c:pt>
                <c:pt idx="932">
                  <c:v>6.9883410901449257E-3</c:v>
                </c:pt>
                <c:pt idx="933">
                  <c:v>-3.2299103776185808E-3</c:v>
                </c:pt>
                <c:pt idx="934">
                  <c:v>6.0732057175837519E-3</c:v>
                </c:pt>
                <c:pt idx="935">
                  <c:v>-2.9805260249618245E-3</c:v>
                </c:pt>
                <c:pt idx="936">
                  <c:v>-3.4310613991723595E-5</c:v>
                </c:pt>
                <c:pt idx="937">
                  <c:v>0</c:v>
                </c:pt>
                <c:pt idx="938">
                  <c:v>-2.4046730927849412E-3</c:v>
                </c:pt>
                <c:pt idx="939">
                  <c:v>0</c:v>
                </c:pt>
                <c:pt idx="940">
                  <c:v>-3.2382555512836505E-3</c:v>
                </c:pt>
                <c:pt idx="941">
                  <c:v>-4.1415013534152429E-4</c:v>
                </c:pt>
                <c:pt idx="942">
                  <c:v>-3.5618607727312479E-3</c:v>
                </c:pt>
                <c:pt idx="943">
                  <c:v>-4.2353821341541299E-3</c:v>
                </c:pt>
                <c:pt idx="944">
                  <c:v>5.6547305108367862E-3</c:v>
                </c:pt>
                <c:pt idx="945">
                  <c:v>-4.8896461403567125E-3</c:v>
                </c:pt>
                <c:pt idx="946">
                  <c:v>-1.6352095493717843E-3</c:v>
                </c:pt>
                <c:pt idx="947">
                  <c:v>0</c:v>
                </c:pt>
                <c:pt idx="948">
                  <c:v>0</c:v>
                </c:pt>
                <c:pt idx="949">
                  <c:v>1.6352095493717799E-3</c:v>
                </c:pt>
                <c:pt idx="950">
                  <c:v>-3.4763866440858932E-5</c:v>
                </c:pt>
                <c:pt idx="951">
                  <c:v>0</c:v>
                </c:pt>
                <c:pt idx="952">
                  <c:v>1.6325967118599022E-3</c:v>
                </c:pt>
                <c:pt idx="953">
                  <c:v>0</c:v>
                </c:pt>
                <c:pt idx="954">
                  <c:v>4.1562819599177481E-3</c:v>
                </c:pt>
                <c:pt idx="955">
                  <c:v>2.4510239248977488E-3</c:v>
                </c:pt>
                <c:pt idx="956">
                  <c:v>4.0946293767806429E-3</c:v>
                </c:pt>
                <c:pt idx="957">
                  <c:v>8.0711792463287087E-3</c:v>
                </c:pt>
                <c:pt idx="958">
                  <c:v>3.4061685716118047E-5</c:v>
                </c:pt>
                <c:pt idx="959">
                  <c:v>6.2815343295045661E-3</c:v>
                </c:pt>
                <c:pt idx="960">
                  <c:v>-1.8633650979597138E-3</c:v>
                </c:pt>
                <c:pt idx="961">
                  <c:v>-4.7486602886779336E-4</c:v>
                </c:pt>
                <c:pt idx="962">
                  <c:v>-2.714532947345542E-4</c:v>
                </c:pt>
                <c:pt idx="963">
                  <c:v>1.2887473804321409E-3</c:v>
                </c:pt>
                <c:pt idx="964">
                  <c:v>-1.8658304115364132E-3</c:v>
                </c:pt>
                <c:pt idx="965">
                  <c:v>1.8997223977794697E-3</c:v>
                </c:pt>
                <c:pt idx="966">
                  <c:v>-2.8509386673550483E-3</c:v>
                </c:pt>
                <c:pt idx="967">
                  <c:v>-5.4395867255474279E-4</c:v>
                </c:pt>
                <c:pt idx="968">
                  <c:v>-1.0547626911424125E-3</c:v>
                </c:pt>
                <c:pt idx="969">
                  <c:v>4.1784919729876491E-3</c:v>
                </c:pt>
                <c:pt idx="970">
                  <c:v>3.3900028818199872E-5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3.2828525971754416E-3</c:v>
                </c:pt>
                <c:pt idx="976">
                  <c:v>3.3787778963753784E-5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6.4175098887365447E-4</c:v>
                </c:pt>
                <c:pt idx="981">
                  <c:v>3.7135189394213919E-4</c:v>
                </c:pt>
                <c:pt idx="982">
                  <c:v>6.750371272990772E-5</c:v>
                </c:pt>
                <c:pt idx="983">
                  <c:v>-1.9256437429601078E-3</c:v>
                </c:pt>
                <c:pt idx="984">
                  <c:v>4.2180629109263871E-3</c:v>
                </c:pt>
                <c:pt idx="985">
                  <c:v>7.7418924377831459E-4</c:v>
                </c:pt>
                <c:pt idx="986">
                  <c:v>-2.0883162966811451E-3</c:v>
                </c:pt>
                <c:pt idx="987">
                  <c:v>9.4365064969616544E-4</c:v>
                </c:pt>
                <c:pt idx="988">
                  <c:v>-2.4283317160461279E-3</c:v>
                </c:pt>
                <c:pt idx="989">
                  <c:v>-1.4192547916734221E-3</c:v>
                </c:pt>
                <c:pt idx="990">
                  <c:v>-1.0149880764456505E-3</c:v>
                </c:pt>
                <c:pt idx="991">
                  <c:v>2.5355411748356695E-3</c:v>
                </c:pt>
                <c:pt idx="992">
                  <c:v>-1.3852991589130134E-3</c:v>
                </c:pt>
                <c:pt idx="993">
                  <c:v>7.5116142669978646E-3</c:v>
                </c:pt>
                <c:pt idx="994">
                  <c:v>-9.4007057451892429E-4</c:v>
                </c:pt>
                <c:pt idx="995">
                  <c:v>1.3091423631704717E-3</c:v>
                </c:pt>
                <c:pt idx="996">
                  <c:v>3.3545227355933679E-5</c:v>
                </c:pt>
                <c:pt idx="997">
                  <c:v>0</c:v>
                </c:pt>
                <c:pt idx="998">
                  <c:v>1.7093161871360339E-3</c:v>
                </c:pt>
                <c:pt idx="999">
                  <c:v>8.3683413810919851E-4</c:v>
                </c:pt>
                <c:pt idx="1000">
                  <c:v>0</c:v>
                </c:pt>
                <c:pt idx="1001">
                  <c:v>-2.8145436572822547E-3</c:v>
                </c:pt>
                <c:pt idx="1002">
                  <c:v>3.6902226293939236E-4</c:v>
                </c:pt>
                <c:pt idx="1003">
                  <c:v>-2.2834126778323274E-3</c:v>
                </c:pt>
                <c:pt idx="1004">
                  <c:v>-9.080972624380128E-4</c:v>
                </c:pt>
                <c:pt idx="1005">
                  <c:v>-6.3952609931407103E-4</c:v>
                </c:pt>
                <c:pt idx="1006">
                  <c:v>-3.4064688331079097E-3</c:v>
                </c:pt>
                <c:pt idx="1007">
                  <c:v>-1.8260521779081636E-3</c:v>
                </c:pt>
                <c:pt idx="1008">
                  <c:v>3.41268429403001E-3</c:v>
                </c:pt>
                <c:pt idx="1009">
                  <c:v>-2.1611408424896074E-3</c:v>
                </c:pt>
                <c:pt idx="1010">
                  <c:v>-1.0484840221164295E-3</c:v>
                </c:pt>
                <c:pt idx="1011">
                  <c:v>1.4878439156266116E-3</c:v>
                </c:pt>
                <c:pt idx="1012">
                  <c:v>2.9016823112762362E-3</c:v>
                </c:pt>
                <c:pt idx="1013">
                  <c:v>1.3131093955937967E-3</c:v>
                </c:pt>
                <c:pt idx="1014">
                  <c:v>5.2687337680536366E-3</c:v>
                </c:pt>
                <c:pt idx="1015">
                  <c:v>-7.0312895267874006E-4</c:v>
                </c:pt>
                <c:pt idx="1016">
                  <c:v>-3.3494665977563124E-5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1.0131056092436891E-2</c:v>
                </c:pt>
                <c:pt idx="1021">
                  <c:v>-1.4599995957083637E-3</c:v>
                </c:pt>
                <c:pt idx="1022">
                  <c:v>6.8501351637055841E-3</c:v>
                </c:pt>
                <c:pt idx="1023">
                  <c:v>-3.1710405114610605E-3</c:v>
                </c:pt>
                <c:pt idx="1024">
                  <c:v>-1.985243033353992E-4</c:v>
                </c:pt>
                <c:pt idx="1025">
                  <c:v>5.3463709408774485E-3</c:v>
                </c:pt>
                <c:pt idx="1026">
                  <c:v>-7.2437525804162179E-4</c:v>
                </c:pt>
                <c:pt idx="1027">
                  <c:v>5.6493614087945836E-3</c:v>
                </c:pt>
                <c:pt idx="1028">
                  <c:v>3.2751985591988189E-5</c:v>
                </c:pt>
                <c:pt idx="1029">
                  <c:v>2.8453243077217194E-3</c:v>
                </c:pt>
                <c:pt idx="1030">
                  <c:v>-2.9396874344078444E-4</c:v>
                </c:pt>
                <c:pt idx="1031">
                  <c:v>4.0426488728759835E-3</c:v>
                </c:pt>
                <c:pt idx="1032">
                  <c:v>-6.1837889067565275E-4</c:v>
                </c:pt>
                <c:pt idx="1033">
                  <c:v>4.0612821226695892E-3</c:v>
                </c:pt>
                <c:pt idx="1034">
                  <c:v>0</c:v>
                </c:pt>
                <c:pt idx="1035">
                  <c:v>-3.242489583796727E-5</c:v>
                </c:pt>
                <c:pt idx="1036">
                  <c:v>-3.2425947245824885E-5</c:v>
                </c:pt>
                <c:pt idx="1037">
                  <c:v>6.1421283158933663E-3</c:v>
                </c:pt>
                <c:pt idx="1038">
                  <c:v>4.1487830264604481E-3</c:v>
                </c:pt>
                <c:pt idx="1039">
                  <c:v>1.8597497905186275E-3</c:v>
                </c:pt>
                <c:pt idx="1040">
                  <c:v>-3.2035367048117161E-5</c:v>
                </c:pt>
                <c:pt idx="1041">
                  <c:v>-9.9360574850243608E-4</c:v>
                </c:pt>
                <c:pt idx="1042">
                  <c:v>3.2067212880997338E-5</c:v>
                </c:pt>
                <c:pt idx="1043">
                  <c:v>0</c:v>
                </c:pt>
                <c:pt idx="1044">
                  <c:v>-1.6367403644284874E-3</c:v>
                </c:pt>
                <c:pt idx="1045">
                  <c:v>3.1747585470679762E-3</c:v>
                </c:pt>
                <c:pt idx="1046">
                  <c:v>-6.4036885267671487E-5</c:v>
                </c:pt>
                <c:pt idx="1047">
                  <c:v>2.4624646671337971E-3</c:v>
                </c:pt>
                <c:pt idx="1048">
                  <c:v>-6.3883476560461664E-5</c:v>
                </c:pt>
                <c:pt idx="1049">
                  <c:v>3.603032993087269E-3</c:v>
                </c:pt>
                <c:pt idx="1050">
                  <c:v>1.621905617197044E-3</c:v>
                </c:pt>
                <c:pt idx="1051">
                  <c:v>-9.5333428738828189E-5</c:v>
                </c:pt>
                <c:pt idx="1052">
                  <c:v>0</c:v>
                </c:pt>
                <c:pt idx="1053">
                  <c:v>-1.9069412719873379E-4</c:v>
                </c:pt>
                <c:pt idx="1054">
                  <c:v>-1.2722243374952084E-3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6.9140776545251184E-3</c:v>
                </c:pt>
                <c:pt idx="1061">
                  <c:v>2.9035841766177385E-3</c:v>
                </c:pt>
                <c:pt idx="1062">
                  <c:v>2.2665039450447321E-3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-6.0554636735699668E-3</c:v>
                </c:pt>
                <c:pt idx="1069">
                  <c:v>-3.0732697456465562E-3</c:v>
                </c:pt>
                <c:pt idx="1070">
                  <c:v>-6.0308846596149931E-4</c:v>
                </c:pt>
                <c:pt idx="1071">
                  <c:v>-1.9705066126884962E-3</c:v>
                </c:pt>
                <c:pt idx="1072">
                  <c:v>4.8873470815282705E-3</c:v>
                </c:pt>
                <c:pt idx="1073">
                  <c:v>-1.3305457199592309E-3</c:v>
                </c:pt>
                <c:pt idx="1074">
                  <c:v>-2.5363812316941411E-4</c:v>
                </c:pt>
                <c:pt idx="1075">
                  <c:v>-2.6988855703337995E-3</c:v>
                </c:pt>
                <c:pt idx="1076">
                  <c:v>-3.1794985933394931E-5</c:v>
                </c:pt>
                <c:pt idx="1077">
                  <c:v>2.6355496719537887E-3</c:v>
                </c:pt>
                <c:pt idx="1078">
                  <c:v>3.171130032461739E-5</c:v>
                </c:pt>
                <c:pt idx="1079">
                  <c:v>-1.7773832717308475E-3</c:v>
                </c:pt>
                <c:pt idx="1080">
                  <c:v>1.2698817541930778E-3</c:v>
                </c:pt>
                <c:pt idx="1081">
                  <c:v>1.7117863813465384E-3</c:v>
                </c:pt>
                <c:pt idx="1082">
                  <c:v>1.9301665618736248E-3</c:v>
                </c:pt>
                <c:pt idx="1083">
                  <c:v>8.8122934469385128E-3</c:v>
                </c:pt>
                <c:pt idx="1084">
                  <c:v>-3.578495202104336E-3</c:v>
                </c:pt>
                <c:pt idx="1085">
                  <c:v>-3.1180636591277384E-3</c:v>
                </c:pt>
                <c:pt idx="1086">
                  <c:v>8.2933280916867753E-3</c:v>
                </c:pt>
                <c:pt idx="1087">
                  <c:v>-6.4968921147846321E-3</c:v>
                </c:pt>
                <c:pt idx="1088">
                  <c:v>3.1438657685410507E-3</c:v>
                </c:pt>
                <c:pt idx="1089">
                  <c:v>-3.4272990927492752E-3</c:v>
                </c:pt>
                <c:pt idx="1090">
                  <c:v>1.2276312982358779E-3</c:v>
                </c:pt>
                <c:pt idx="1091">
                  <c:v>3.0468196893019815E-3</c:v>
                </c:pt>
                <c:pt idx="1092">
                  <c:v>-1.5682584522073349E-4</c:v>
                </c:pt>
                <c:pt idx="1093">
                  <c:v>-9.4107313776251671E-5</c:v>
                </c:pt>
                <c:pt idx="1094">
                  <c:v>1.1287036783796376E-3</c:v>
                </c:pt>
                <c:pt idx="1095">
                  <c:v>1.5029592333514095E-3</c:v>
                </c:pt>
                <c:pt idx="1096">
                  <c:v>0</c:v>
                </c:pt>
                <c:pt idx="1097">
                  <c:v>-2.9454179343852563E-3</c:v>
                </c:pt>
                <c:pt idx="1098">
                  <c:v>-3.1385349576575636E-4</c:v>
                </c:pt>
                <c:pt idx="1099">
                  <c:v>2.1970778952484779E-4</c:v>
                </c:pt>
                <c:pt idx="1100">
                  <c:v>1.6306055666916275E-3</c:v>
                </c:pt>
                <c:pt idx="1101">
                  <c:v>1.690511625715463E-3</c:v>
                </c:pt>
                <c:pt idx="1102">
                  <c:v>2.6864102620933234E-3</c:v>
                </c:pt>
                <c:pt idx="1103">
                  <c:v>1.2477384756362579E-4</c:v>
                </c:pt>
                <c:pt idx="1104">
                  <c:v>6.7147728048531944E-3</c:v>
                </c:pt>
                <c:pt idx="1105">
                  <c:v>1.7644605175215758E-3</c:v>
                </c:pt>
                <c:pt idx="1106">
                  <c:v>1.0818999216080133E-3</c:v>
                </c:pt>
                <c:pt idx="1107">
                  <c:v>9.8814237289403272E-4</c:v>
                </c:pt>
                <c:pt idx="1108">
                  <c:v>3.9120908704269311E-3</c:v>
                </c:pt>
                <c:pt idx="1109">
                  <c:v>-1.2612863715065661E-3</c:v>
                </c:pt>
                <c:pt idx="1110">
                  <c:v>3.0777754082462322E-4</c:v>
                </c:pt>
                <c:pt idx="1111">
                  <c:v>4.0231616078883273E-3</c:v>
                </c:pt>
                <c:pt idx="1112">
                  <c:v>-4.598476452527109E-4</c:v>
                </c:pt>
                <c:pt idx="1113">
                  <c:v>1.3176645539561785E-3</c:v>
                </c:pt>
                <c:pt idx="1114">
                  <c:v>-3.2513371381773185E-3</c:v>
                </c:pt>
                <c:pt idx="1115">
                  <c:v>5.0870421052588927E-3</c:v>
                </c:pt>
                <c:pt idx="1116">
                  <c:v>0</c:v>
                </c:pt>
                <c:pt idx="1117">
                  <c:v>-6.7166834836732119E-3</c:v>
                </c:pt>
                <c:pt idx="1118">
                  <c:v>-8.6201593909957463E-4</c:v>
                </c:pt>
                <c:pt idx="1119">
                  <c:v>6.7736078207947638E-4</c:v>
                </c:pt>
                <c:pt idx="1120">
                  <c:v>-3.0779174812708537E-5</c:v>
                </c:pt>
                <c:pt idx="1121">
                  <c:v>-3.4841629326316957E-3</c:v>
                </c:pt>
                <c:pt idx="1122">
                  <c:v>-1.9477815368216507E-3</c:v>
                </c:pt>
                <c:pt idx="1123">
                  <c:v>-1.7965560525377529E-3</c:v>
                </c:pt>
                <c:pt idx="1124">
                  <c:v>-1.6445075614582784E-3</c:v>
                </c:pt>
                <c:pt idx="1125">
                  <c:v>6.0063959639966111E-3</c:v>
                </c:pt>
                <c:pt idx="1126">
                  <c:v>-3.0868484822798752E-5</c:v>
                </c:pt>
                <c:pt idx="1127">
                  <c:v>1.8504245835114636E-3</c:v>
                </c:pt>
                <c:pt idx="1128">
                  <c:v>2.7077772783290132E-3</c:v>
                </c:pt>
                <c:pt idx="1129">
                  <c:v>-1.6607212575648928E-3</c:v>
                </c:pt>
                <c:pt idx="1130">
                  <c:v>-5.5418720630192317E-4</c:v>
                </c:pt>
                <c:pt idx="1131">
                  <c:v>3.7194761845557784E-3</c:v>
                </c:pt>
                <c:pt idx="1132">
                  <c:v>-3.068284675692894E-5</c:v>
                </c:pt>
                <c:pt idx="1133">
                  <c:v>0</c:v>
                </c:pt>
                <c:pt idx="1134">
                  <c:v>0</c:v>
                </c:pt>
                <c:pt idx="1135">
                  <c:v>2.482265344561925E-3</c:v>
                </c:pt>
                <c:pt idx="1136">
                  <c:v>2.5982377177837996E-3</c:v>
                </c:pt>
                <c:pt idx="1137">
                  <c:v>0</c:v>
                </c:pt>
                <c:pt idx="1138">
                  <c:v>4.0215756604736596E-3</c:v>
                </c:pt>
                <c:pt idx="1139">
                  <c:v>2.2474649562181379E-3</c:v>
                </c:pt>
                <c:pt idx="1140">
                  <c:v>7.5813865437819507E-4</c:v>
                </c:pt>
                <c:pt idx="1141">
                  <c:v>-6.3679783821215933E-4</c:v>
                </c:pt>
                <c:pt idx="1142">
                  <c:v>3.935582701483766E-3</c:v>
                </c:pt>
                <c:pt idx="1143">
                  <c:v>-6.3469997446031134E-4</c:v>
                </c:pt>
                <c:pt idx="1144">
                  <c:v>7.5554954710198568E-4</c:v>
                </c:pt>
                <c:pt idx="1145">
                  <c:v>1.2680395395125437E-3</c:v>
                </c:pt>
                <c:pt idx="1146">
                  <c:v>6.4061332782041807E-3</c:v>
                </c:pt>
                <c:pt idx="1147">
                  <c:v>0</c:v>
                </c:pt>
                <c:pt idx="1148">
                  <c:v>2.9336946650782053E-3</c:v>
                </c:pt>
                <c:pt idx="1149">
                  <c:v>5.3790755264083241E-4</c:v>
                </c:pt>
                <c:pt idx="1150">
                  <c:v>-7.770704835267689E-4</c:v>
                </c:pt>
                <c:pt idx="1151">
                  <c:v>2.8065584361315998E-3</c:v>
                </c:pt>
                <c:pt idx="1152">
                  <c:v>1.3705570777534006E-3</c:v>
                </c:pt>
                <c:pt idx="1153">
                  <c:v>-1.6091066972052752E-3</c:v>
                </c:pt>
                <c:pt idx="1154">
                  <c:v>7.9014223650211487E-3</c:v>
                </c:pt>
                <c:pt idx="1155">
                  <c:v>-5.4887322379157336E-3</c:v>
                </c:pt>
                <c:pt idx="1156">
                  <c:v>1.6646357995123272E-3</c:v>
                </c:pt>
                <c:pt idx="1157">
                  <c:v>-1.1590069500502435E-3</c:v>
                </c:pt>
                <c:pt idx="1158">
                  <c:v>3.6211490698591681E-3</c:v>
                </c:pt>
                <c:pt idx="1159">
                  <c:v>2.8106943162379263E-3</c:v>
                </c:pt>
                <c:pt idx="1160">
                  <c:v>-4.2338444615599704E-3</c:v>
                </c:pt>
                <c:pt idx="1161">
                  <c:v>2.9921958659257209E-3</c:v>
                </c:pt>
                <c:pt idx="1162">
                  <c:v>-3.1702321264477063E-3</c:v>
                </c:pt>
                <c:pt idx="1163">
                  <c:v>-3.0910088213823342E-3</c:v>
                </c:pt>
                <c:pt idx="1164">
                  <c:v>-5.6573718551000771E-4</c:v>
                </c:pt>
                <c:pt idx="1165">
                  <c:v>-3.401160865653733E-3</c:v>
                </c:pt>
                <c:pt idx="1166">
                  <c:v>0</c:v>
                </c:pt>
                <c:pt idx="1167">
                  <c:v>2.2687254126508146E-3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-1.044168414803549E-3</c:v>
                </c:pt>
                <c:pt idx="1173">
                  <c:v>-4.1797283785095698E-4</c:v>
                </c:pt>
                <c:pt idx="1174">
                  <c:v>6.9336229807906461E-3</c:v>
                </c:pt>
                <c:pt idx="1175">
                  <c:v>-1.482865491987573E-4</c:v>
                </c:pt>
                <c:pt idx="1176">
                  <c:v>3.4641554132142497E-3</c:v>
                </c:pt>
                <c:pt idx="1177">
                  <c:v>1.9783568379545063E-3</c:v>
                </c:pt>
                <c:pt idx="1178">
                  <c:v>1.002447234343076E-3</c:v>
                </c:pt>
                <c:pt idx="1179">
                  <c:v>1.3840832659385552E-3</c:v>
                </c:pt>
                <c:pt idx="1180">
                  <c:v>-3.2376271419368033E-4</c:v>
                </c:pt>
                <c:pt idx="1181">
                  <c:v>-2.9438172480373485E-5</c:v>
                </c:pt>
                <c:pt idx="1182">
                  <c:v>3.6144086600390971E-3</c:v>
                </c:pt>
                <c:pt idx="1183">
                  <c:v>2.6949456816724193E-3</c:v>
                </c:pt>
                <c:pt idx="1184">
                  <c:v>2.2791699665431421E-3</c:v>
                </c:pt>
                <c:pt idx="1185">
                  <c:v>-8.7564396372490945E-5</c:v>
                </c:pt>
                <c:pt idx="1186">
                  <c:v>-5.8395867232166479E-4</c:v>
                </c:pt>
                <c:pt idx="1187">
                  <c:v>-2.8370472810114959E-3</c:v>
                </c:pt>
                <c:pt idx="1188">
                  <c:v>8.4580665807580929E-3</c:v>
                </c:pt>
                <c:pt idx="1189">
                  <c:v>-1.3368597416638013E-3</c:v>
                </c:pt>
                <c:pt idx="1190">
                  <c:v>8.7241003326741403E-5</c:v>
                </c:pt>
                <c:pt idx="1191">
                  <c:v>-5.9790474592584519E-3</c:v>
                </c:pt>
                <c:pt idx="1192">
                  <c:v>-2.1964192567790384E-3</c:v>
                </c:pt>
                <c:pt idx="1193">
                  <c:v>2.1964192567791429E-3</c:v>
                </c:pt>
                <c:pt idx="1194">
                  <c:v>4.9718506544383972E-4</c:v>
                </c:pt>
                <c:pt idx="1195">
                  <c:v>2.1613420412104375E-3</c:v>
                </c:pt>
                <c:pt idx="1196">
                  <c:v>1.0206314219803482E-3</c:v>
                </c:pt>
                <c:pt idx="1197">
                  <c:v>4.9535965580128829E-4</c:v>
                </c:pt>
                <c:pt idx="1198">
                  <c:v>-2.1580644129383549E-3</c:v>
                </c:pt>
                <c:pt idx="1199">
                  <c:v>-2.0164537714975946E-3</c:v>
                </c:pt>
                <c:pt idx="1200">
                  <c:v>-5.2670081685776921E-4</c:v>
                </c:pt>
                <c:pt idx="1201">
                  <c:v>-1.1714404197928376E-3</c:v>
                </c:pt>
                <c:pt idx="1202">
                  <c:v>-1.4075423120257973E-3</c:v>
                </c:pt>
                <c:pt idx="1203">
                  <c:v>-2.1444421654452949E-3</c:v>
                </c:pt>
                <c:pt idx="1204">
                  <c:v>2.9950691874770898E-3</c:v>
                </c:pt>
                <c:pt idx="1205">
                  <c:v>1.1135205979734568E-3</c:v>
                </c:pt>
                <c:pt idx="1206">
                  <c:v>0</c:v>
                </c:pt>
                <c:pt idx="1207">
                  <c:v>8.1969617283213139E-4</c:v>
                </c:pt>
                <c:pt idx="1208">
                  <c:v>0</c:v>
                </c:pt>
                <c:pt idx="1209">
                  <c:v>1.1405750811343549E-2</c:v>
                </c:pt>
                <c:pt idx="1210">
                  <c:v>-8.9726340698978229E-4</c:v>
                </c:pt>
                <c:pt idx="1211">
                  <c:v>-5.546132659373826E-3</c:v>
                </c:pt>
                <c:pt idx="1212">
                  <c:v>-2.1278774443471947E-3</c:v>
                </c:pt>
                <c:pt idx="1213">
                  <c:v>-2.541891424591573E-3</c:v>
                </c:pt>
                <c:pt idx="1214">
                  <c:v>-2.8123645312770483E-3</c:v>
                </c:pt>
                <c:pt idx="1215">
                  <c:v>9.6345484255063625E-3</c:v>
                </c:pt>
                <c:pt idx="1216">
                  <c:v>1.6257805874513376E-3</c:v>
                </c:pt>
                <c:pt idx="1217">
                  <c:v>3.0701524434205338E-3</c:v>
                </c:pt>
                <c:pt idx="1218">
                  <c:v>2.5128181320917555E-3</c:v>
                </c:pt>
                <c:pt idx="1219">
                  <c:v>-2.0194735012751152E-4</c:v>
                </c:pt>
                <c:pt idx="1220">
                  <c:v>1.0093291702260444E-3</c:v>
                </c:pt>
                <c:pt idx="1221">
                  <c:v>-3.7477477916134593E-4</c:v>
                </c:pt>
                <c:pt idx="1222">
                  <c:v>4.900618440804573E-4</c:v>
                </c:pt>
                <c:pt idx="1223">
                  <c:v>-1.8750636524574452E-3</c:v>
                </c:pt>
                <c:pt idx="1224">
                  <c:v>7.1926197648349071E-3</c:v>
                </c:pt>
                <c:pt idx="1225">
                  <c:v>9.455723565896301E-4</c:v>
                </c:pt>
                <c:pt idx="1226">
                  <c:v>-1.1456722244308632E-4</c:v>
                </c:pt>
                <c:pt idx="1227">
                  <c:v>2.0602044599591592E-3</c:v>
                </c:pt>
                <c:pt idx="1228">
                  <c:v>2.0844941229504143E-3</c:v>
                </c:pt>
                <c:pt idx="1229">
                  <c:v>3.2181382523210618E-3</c:v>
                </c:pt>
                <c:pt idx="1230">
                  <c:v>7.0831858687964563E-3</c:v>
                </c:pt>
                <c:pt idx="1231">
                  <c:v>-7.3431810569422396E-4</c:v>
                </c:pt>
                <c:pt idx="1232">
                  <c:v>7.234882708787597E-3</c:v>
                </c:pt>
                <c:pt idx="1233">
                  <c:v>-7.5174563917552381E-3</c:v>
                </c:pt>
                <c:pt idx="1234">
                  <c:v>-6.5022265348345365E-4</c:v>
                </c:pt>
                <c:pt idx="1235">
                  <c:v>-1.0752080714418264E-3</c:v>
                </c:pt>
                <c:pt idx="1236">
                  <c:v>8.0360218724527272E-3</c:v>
                </c:pt>
                <c:pt idx="1237">
                  <c:v>-1.9396466929825691E-3</c:v>
                </c:pt>
                <c:pt idx="1238">
                  <c:v>4.0717240309664391E-3</c:v>
                </c:pt>
                <c:pt idx="1239">
                  <c:v>-4.765175070195826E-4</c:v>
                </c:pt>
                <c:pt idx="1240">
                  <c:v>-1.4870725653947227E-3</c:v>
                </c:pt>
                <c:pt idx="1241">
                  <c:v>6.3257691276069642E-3</c:v>
                </c:pt>
                <c:pt idx="1242">
                  <c:v>-2.1227872336580956E-3</c:v>
                </c:pt>
                <c:pt idx="1243">
                  <c:v>1.2574575867853918E-3</c:v>
                </c:pt>
                <c:pt idx="1244">
                  <c:v>0</c:v>
                </c:pt>
                <c:pt idx="1245">
                  <c:v>-5.8661677450751811E-4</c:v>
                </c:pt>
                <c:pt idx="1246">
                  <c:v>5.1560153800564237E-3</c:v>
                </c:pt>
                <c:pt idx="1247">
                  <c:v>-2.1149305225701739E-3</c:v>
                </c:pt>
                <c:pt idx="1248">
                  <c:v>5.8330258158709528E-3</c:v>
                </c:pt>
                <c:pt idx="1249">
                  <c:v>3.6767288160719264E-3</c:v>
                </c:pt>
                <c:pt idx="1250">
                  <c:v>2.2050725583139755E-3</c:v>
                </c:pt>
                <c:pt idx="1251">
                  <c:v>5.7379119389321699E-3</c:v>
                </c:pt>
                <c:pt idx="1252">
                  <c:v>-3.2630034846825918E-3</c:v>
                </c:pt>
                <c:pt idx="1253">
                  <c:v>1.3042832717062238E-2</c:v>
                </c:pt>
                <c:pt idx="1254">
                  <c:v>-7.7287708512725692E-3</c:v>
                </c:pt>
                <c:pt idx="1255">
                  <c:v>3.8718521444110737E-3</c:v>
                </c:pt>
                <c:pt idx="1256">
                  <c:v>-2.2340289907200835E-3</c:v>
                </c:pt>
                <c:pt idx="1257">
                  <c:v>-2.7275082849727139E-5</c:v>
                </c:pt>
                <c:pt idx="1258">
                  <c:v>-6.5482526691200708E-4</c:v>
                </c:pt>
                <c:pt idx="1259">
                  <c:v>-1.7482999508731706E-3</c:v>
                </c:pt>
                <c:pt idx="1260">
                  <c:v>4.174460040732836E-3</c:v>
                </c:pt>
                <c:pt idx="1261">
                  <c:v>5.4452884655041449E-5</c:v>
                </c:pt>
                <c:pt idx="1262">
                  <c:v>1.4962935526518452E-3</c:v>
                </c:pt>
                <c:pt idx="1263">
                  <c:v>-1.4418436329520156E-3</c:v>
                </c:pt>
                <c:pt idx="1264">
                  <c:v>-5.0218446149015482E-3</c:v>
                </c:pt>
                <c:pt idx="1265">
                  <c:v>-3.7280744933318797E-3</c:v>
                </c:pt>
                <c:pt idx="1266">
                  <c:v>2.5782399975500542E-3</c:v>
                </c:pt>
                <c:pt idx="1267">
                  <c:v>-2.4683921367266307E-3</c:v>
                </c:pt>
                <c:pt idx="1268">
                  <c:v>-3.190497233060753E-3</c:v>
                </c:pt>
                <c:pt idx="1269">
                  <c:v>-2.4796462498414819E-4</c:v>
                </c:pt>
                <c:pt idx="1270">
                  <c:v>-1.1579819325400851E-3</c:v>
                </c:pt>
                <c:pt idx="1271">
                  <c:v>-5.3939801334349563E-3</c:v>
                </c:pt>
                <c:pt idx="1272">
                  <c:v>6.5519620659750949E-3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-6.496491257473814E-3</c:v>
                </c:pt>
                <c:pt idx="1280">
                  <c:v>-6.3810014788422673E-4</c:v>
                </c:pt>
                <c:pt idx="1281">
                  <c:v>-1.1384937015917213E-3</c:v>
                </c:pt>
                <c:pt idx="1282">
                  <c:v>-2.7784337970467629E-5</c:v>
                </c:pt>
                <c:pt idx="1283">
                  <c:v>-8.3388930782824877E-4</c:v>
                </c:pt>
                <c:pt idx="1284">
                  <c:v>0</c:v>
                </c:pt>
                <c:pt idx="1285">
                  <c:v>-4.1519851211629603E-3</c:v>
                </c:pt>
                <c:pt idx="1286">
                  <c:v>-2.404317745216844E-3</c:v>
                </c:pt>
                <c:pt idx="1287">
                  <c:v>-1.7088992966913376E-3</c:v>
                </c:pt>
                <c:pt idx="1288">
                  <c:v>3.1633636390223539E-3</c:v>
                </c:pt>
                <c:pt idx="1289">
                  <c:v>-6.1509214341761234E-4</c:v>
                </c:pt>
                <c:pt idx="1290">
                  <c:v>5.3831801428830392E-3</c:v>
                </c:pt>
                <c:pt idx="1291">
                  <c:v>-1.1133069145122189E-3</c:v>
                </c:pt>
                <c:pt idx="1292">
                  <c:v>3.8079401166363283E-3</c:v>
                </c:pt>
                <c:pt idx="1293">
                  <c:v>8.1231623974116658E-3</c:v>
                </c:pt>
                <c:pt idx="1294">
                  <c:v>-6.9032443133279142E-3</c:v>
                </c:pt>
                <c:pt idx="1295">
                  <c:v>4.8648445771367352E-3</c:v>
                </c:pt>
                <c:pt idx="1296">
                  <c:v>-5.3637221130507914E-3</c:v>
                </c:pt>
                <c:pt idx="1297">
                  <c:v>4.6741334942775438E-3</c:v>
                </c:pt>
                <c:pt idx="1298">
                  <c:v>-4.2583849330155065E-3</c:v>
                </c:pt>
                <c:pt idx="1299">
                  <c:v>0</c:v>
                </c:pt>
                <c:pt idx="1300">
                  <c:v>-3.1918316277761739E-3</c:v>
                </c:pt>
                <c:pt idx="1301">
                  <c:v>6.0143471990872673E-3</c:v>
                </c:pt>
                <c:pt idx="1302">
                  <c:v>-4.5420633657705343E-3</c:v>
                </c:pt>
                <c:pt idx="1303">
                  <c:v>5.674363021400214E-3</c:v>
                </c:pt>
                <c:pt idx="1304">
                  <c:v>-3.7331533158616245E-3</c:v>
                </c:pt>
                <c:pt idx="1305">
                  <c:v>2.216127879647774E-4</c:v>
                </c:pt>
                <c:pt idx="1306">
                  <c:v>2.9593593984607483E-3</c:v>
                </c:pt>
                <c:pt idx="1307">
                  <c:v>1.5453394542839811E-3</c:v>
                </c:pt>
                <c:pt idx="1308">
                  <c:v>-6.6199594186790557E-4</c:v>
                </c:pt>
                <c:pt idx="1309">
                  <c:v>1.7918928556496538E-3</c:v>
                </c:pt>
                <c:pt idx="1310">
                  <c:v>4.9564931073094556E-4</c:v>
                </c:pt>
                <c:pt idx="1311">
                  <c:v>-5.231925881072361E-4</c:v>
                </c:pt>
                <c:pt idx="1312">
                  <c:v>-2.8134069033150079E-3</c:v>
                </c:pt>
                <c:pt idx="1313">
                  <c:v>2.2348227651760116E-3</c:v>
                </c:pt>
                <c:pt idx="1314">
                  <c:v>1.1568337102386289E-3</c:v>
                </c:pt>
                <c:pt idx="1315">
                  <c:v>1.6228188342728841E-3</c:v>
                </c:pt>
                <c:pt idx="1316">
                  <c:v>2.1984061643915765E-4</c:v>
                </c:pt>
                <c:pt idx="1317">
                  <c:v>-3.5508370756753439E-3</c:v>
                </c:pt>
                <c:pt idx="1318">
                  <c:v>1.5154649177168691E-3</c:v>
                </c:pt>
                <c:pt idx="1319">
                  <c:v>-2.9227693346417683E-3</c:v>
                </c:pt>
                <c:pt idx="1320">
                  <c:v>-2.4883200098984415E-3</c:v>
                </c:pt>
                <c:pt idx="1321">
                  <c:v>8.5778723836290346E-4</c:v>
                </c:pt>
                <c:pt idx="1322">
                  <c:v>1.9066309538024748E-3</c:v>
                </c:pt>
                <c:pt idx="1323">
                  <c:v>8.5542024283823776E-4</c:v>
                </c:pt>
                <c:pt idx="1324">
                  <c:v>0</c:v>
                </c:pt>
                <c:pt idx="1325">
                  <c:v>0</c:v>
                </c:pt>
                <c:pt idx="1326">
                  <c:v>-2.7897102708933758E-3</c:v>
                </c:pt>
                <c:pt idx="1327">
                  <c:v>-2.2706514338795801E-3</c:v>
                </c:pt>
                <c:pt idx="1328">
                  <c:v>-2.1091199470810889E-3</c:v>
                </c:pt>
                <c:pt idx="1329">
                  <c:v>2.6634129605521508E-3</c:v>
                </c:pt>
                <c:pt idx="1330">
                  <c:v>-2.7707354919117371E-5</c:v>
                </c:pt>
                <c:pt idx="1331">
                  <c:v>4.8095620380404457E-3</c:v>
                </c:pt>
                <c:pt idx="1332">
                  <c:v>0</c:v>
                </c:pt>
                <c:pt idx="1333">
                  <c:v>0</c:v>
                </c:pt>
                <c:pt idx="1334">
                  <c:v>-3.1208167063971107E-3</c:v>
                </c:pt>
                <c:pt idx="1335">
                  <c:v>1.0073017605562647E-2</c:v>
                </c:pt>
                <c:pt idx="1336">
                  <c:v>-2.7384130897790942E-5</c:v>
                </c:pt>
                <c:pt idx="1337">
                  <c:v>4.235615508631079E-3</c:v>
                </c:pt>
                <c:pt idx="1338">
                  <c:v>-8.7298128634495339E-4</c:v>
                </c:pt>
                <c:pt idx="1339">
                  <c:v>1.9086577028134737E-3</c:v>
                </c:pt>
                <c:pt idx="1340">
                  <c:v>-3.0282798790576796E-3</c:v>
                </c:pt>
                <c:pt idx="1341">
                  <c:v>4.5797861037011186E-3</c:v>
                </c:pt>
                <c:pt idx="1342">
                  <c:v>-1.3600076181394575E-4</c:v>
                </c:pt>
                <c:pt idx="1343">
                  <c:v>-3.5425276167782671E-3</c:v>
                </c:pt>
                <c:pt idx="1344">
                  <c:v>4.5756698200910013E-3</c:v>
                </c:pt>
                <c:pt idx="1345">
                  <c:v>-4.348771540595304E-4</c:v>
                </c:pt>
                <c:pt idx="1346">
                  <c:v>4.9356032396631151E-3</c:v>
                </c:pt>
                <c:pt idx="1347">
                  <c:v>1.5137592770048274E-3</c:v>
                </c:pt>
                <c:pt idx="1348">
                  <c:v>-3.2418413942882605E-4</c:v>
                </c:pt>
                <c:pt idx="1349">
                  <c:v>-7.3765046741921976E-3</c:v>
                </c:pt>
                <c:pt idx="1350">
                  <c:v>3.3695684055585415E-3</c:v>
                </c:pt>
                <c:pt idx="1351">
                  <c:v>-4.0700593433817416E-4</c:v>
                </c:pt>
                <c:pt idx="1352">
                  <c:v>3.2784693728724881E-3</c:v>
                </c:pt>
                <c:pt idx="1353">
                  <c:v>-1.0013668139424543E-3</c:v>
                </c:pt>
                <c:pt idx="1354">
                  <c:v>0</c:v>
                </c:pt>
                <c:pt idx="1355">
                  <c:v>-2.9789711937137746E-4</c:v>
                </c:pt>
                <c:pt idx="1356">
                  <c:v>7.7972578666507426E-3</c:v>
                </c:pt>
                <c:pt idx="1357">
                  <c:v>0</c:v>
                </c:pt>
                <c:pt idx="1358">
                  <c:v>0</c:v>
                </c:pt>
                <c:pt idx="1359">
                  <c:v>8.1368720667243741E-3</c:v>
                </c:pt>
                <c:pt idx="1360">
                  <c:v>-3.3644891550798973E-3</c:v>
                </c:pt>
                <c:pt idx="1361">
                  <c:v>0</c:v>
                </c:pt>
                <c:pt idx="1362">
                  <c:v>-7.1940825129981423E-3</c:v>
                </c:pt>
                <c:pt idx="1363">
                  <c:v>0</c:v>
                </c:pt>
                <c:pt idx="1364">
                  <c:v>4.0865764628211865E-3</c:v>
                </c:pt>
                <c:pt idx="1365">
                  <c:v>2.4653655598844315E-3</c:v>
                </c:pt>
                <c:pt idx="1366">
                  <c:v>1.5244109232897553E-3</c:v>
                </c:pt>
                <c:pt idx="1367">
                  <c:v>9.6158990261142191E-4</c:v>
                </c:pt>
                <c:pt idx="1368">
                  <c:v>9.0731999926572699E-4</c:v>
                </c:pt>
                <c:pt idx="1369">
                  <c:v>7.9989339020326356E-4</c:v>
                </c:pt>
                <c:pt idx="1370">
                  <c:v>1.2785000676072934E-3</c:v>
                </c:pt>
                <c:pt idx="1371">
                  <c:v>-1.863461518257141E-4</c:v>
                </c:pt>
                <c:pt idx="1372">
                  <c:v>-1.7853578788059876E-3</c:v>
                </c:pt>
                <c:pt idx="1373">
                  <c:v>-3.580306814357709E-3</c:v>
                </c:pt>
                <c:pt idx="1374">
                  <c:v>-1.6877188998773839E-3</c:v>
                </c:pt>
                <c:pt idx="1375">
                  <c:v>-3.0343332313185842E-3</c:v>
                </c:pt>
                <c:pt idx="1376">
                  <c:v>3.6240191066670298E-3</c:v>
                </c:pt>
                <c:pt idx="1377">
                  <c:v>-2.4414140126490808E-3</c:v>
                </c:pt>
                <c:pt idx="1378">
                  <c:v>1.4824566270351898E-2</c:v>
                </c:pt>
                <c:pt idx="1379">
                  <c:v>-7.1182239471237448E-3</c:v>
                </c:pt>
                <c:pt idx="1380">
                  <c:v>-3.2305030030613129E-3</c:v>
                </c:pt>
                <c:pt idx="1381">
                  <c:v>1.1225145501961833E-3</c:v>
                </c:pt>
                <c:pt idx="1382">
                  <c:v>0</c:v>
                </c:pt>
                <c:pt idx="1383">
                  <c:v>-5.2760677849607212E-3</c:v>
                </c:pt>
                <c:pt idx="1384">
                  <c:v>-9.134138130703133E-4</c:v>
                </c:pt>
                <c:pt idx="1385">
                  <c:v>-1.506267432027785E-3</c:v>
                </c:pt>
                <c:pt idx="1386">
                  <c:v>-3.4999394598524337E-4</c:v>
                </c:pt>
                <c:pt idx="1387">
                  <c:v>0</c:v>
                </c:pt>
                <c:pt idx="1388">
                  <c:v>1.8562613780128809E-3</c:v>
                </c:pt>
                <c:pt idx="1389">
                  <c:v>6.4484928882959096E-4</c:v>
                </c:pt>
                <c:pt idx="1390">
                  <c:v>8.3231536130800958E-4</c:v>
                </c:pt>
                <c:pt idx="1391">
                  <c:v>-3.757985763881103E-4</c:v>
                </c:pt>
                <c:pt idx="1392">
                  <c:v>-1.0744890495722572E-3</c:v>
                </c:pt>
                <c:pt idx="1393">
                  <c:v>0</c:v>
                </c:pt>
                <c:pt idx="1394">
                  <c:v>-1.667743016203813E-3</c:v>
                </c:pt>
                <c:pt idx="1395">
                  <c:v>1.721494897532611E-3</c:v>
                </c:pt>
                <c:pt idx="1396">
                  <c:v>0</c:v>
                </c:pt>
                <c:pt idx="1397">
                  <c:v>0</c:v>
                </c:pt>
                <c:pt idx="1398">
                  <c:v>4.1034776170679188E-3</c:v>
                </c:pt>
                <c:pt idx="1399">
                  <c:v>4.2815092974074232E-4</c:v>
                </c:pt>
                <c:pt idx="1400">
                  <c:v>5.0819125132507042E-4</c:v>
                </c:pt>
                <c:pt idx="1401">
                  <c:v>5.079331241494569E-4</c:v>
                </c:pt>
                <c:pt idx="1402">
                  <c:v>3.2066699008138319E-4</c:v>
                </c:pt>
                <c:pt idx="1403">
                  <c:v>-1.7649422952965689E-3</c:v>
                </c:pt>
                <c:pt idx="1404">
                  <c:v>6.5626486034595253E-3</c:v>
                </c:pt>
                <c:pt idx="1405">
                  <c:v>2.6589733705292078E-5</c:v>
                </c:pt>
                <c:pt idx="1406">
                  <c:v>5.7268762188849289E-3</c:v>
                </c:pt>
                <c:pt idx="1407">
                  <c:v>5.5102368556646112E-3</c:v>
                </c:pt>
                <c:pt idx="1408">
                  <c:v>3.123895068028939E-3</c:v>
                </c:pt>
                <c:pt idx="1409">
                  <c:v>5.2805058131463502E-3</c:v>
                </c:pt>
                <c:pt idx="1410">
                  <c:v>4.759870092450675E-3</c:v>
                </c:pt>
                <c:pt idx="1411">
                  <c:v>1.3484080458168698E-3</c:v>
                </c:pt>
                <c:pt idx="1412">
                  <c:v>4.4043163011004549E-4</c:v>
                </c:pt>
                <c:pt idx="1413">
                  <c:v>-5.3501062583679853E-3</c:v>
                </c:pt>
                <c:pt idx="1414">
                  <c:v>-1.7201839104116524E-3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-4.1300769706929434E-3</c:v>
                </c:pt>
                <c:pt idx="1419">
                  <c:v>5.8242195535162331E-3</c:v>
                </c:pt>
                <c:pt idx="1420">
                  <c:v>-4.2538263708357697E-3</c:v>
                </c:pt>
                <c:pt idx="1421">
                  <c:v>4.2798676984241307E-3</c:v>
                </c:pt>
                <c:pt idx="1422">
                  <c:v>-3.2604330042531214E-3</c:v>
                </c:pt>
                <c:pt idx="1423">
                  <c:v>-1.0194346941709933E-3</c:v>
                </c:pt>
                <c:pt idx="1424">
                  <c:v>3.0030444691831232E-3</c:v>
                </c:pt>
                <c:pt idx="1425">
                  <c:v>2.0317268847240737E-3</c:v>
                </c:pt>
                <c:pt idx="1426">
                  <c:v>-6.767837413752505E-4</c:v>
                </c:pt>
                <c:pt idx="1427">
                  <c:v>6.2557797234569744E-3</c:v>
                </c:pt>
                <c:pt idx="1428">
                  <c:v>2.0421622989908119E-3</c:v>
                </c:pt>
                <c:pt idx="1429">
                  <c:v>1.9864566351558964E-3</c:v>
                </c:pt>
                <c:pt idx="1430">
                  <c:v>-2.2188976542941246E-3</c:v>
                </c:pt>
                <c:pt idx="1431">
                  <c:v>-4.1413285537628131E-3</c:v>
                </c:pt>
                <c:pt idx="1432">
                  <c:v>-7.7813946892432419E-5</c:v>
                </c:pt>
                <c:pt idx="1433">
                  <c:v>-6.7464129806531193E-4</c:v>
                </c:pt>
                <c:pt idx="1434">
                  <c:v>2.7476105312744339E-3</c:v>
                </c:pt>
                <c:pt idx="1435">
                  <c:v>-3.8835454668729227E-4</c:v>
                </c:pt>
                <c:pt idx="1436">
                  <c:v>2.5894995793592546E-5</c:v>
                </c:pt>
                <c:pt idx="1437">
                  <c:v>-2.5409020904221978E-3</c:v>
                </c:pt>
                <c:pt idx="1438">
                  <c:v>1.1156806159680719E-3</c:v>
                </c:pt>
                <c:pt idx="1439">
                  <c:v>3.1113070333181055E-4</c:v>
                </c:pt>
                <c:pt idx="1440">
                  <c:v>3.0284620710761025E-3</c:v>
                </c:pt>
                <c:pt idx="1441">
                  <c:v>-9.8259775702452573E-4</c:v>
                </c:pt>
                <c:pt idx="1442">
                  <c:v>-1.3720796923132814E-3</c:v>
                </c:pt>
                <c:pt idx="1443">
                  <c:v>1.0874632110977904E-3</c:v>
                </c:pt>
                <c:pt idx="1444">
                  <c:v>4.2092277670201213E-3</c:v>
                </c:pt>
                <c:pt idx="1445">
                  <c:v>2.3189600856289732E-4</c:v>
                </c:pt>
                <c:pt idx="1446">
                  <c:v>9.0130695601288848E-4</c:v>
                </c:pt>
                <c:pt idx="1447">
                  <c:v>-1.7776408437361589E-3</c:v>
                </c:pt>
                <c:pt idx="1448">
                  <c:v>-5.1572975772129716E-5</c:v>
                </c:pt>
                <c:pt idx="1449">
                  <c:v>1.133991513494616E-3</c:v>
                </c:pt>
                <c:pt idx="1450">
                  <c:v>2.6495533127403994E-3</c:v>
                </c:pt>
                <c:pt idx="1451">
                  <c:v>-1.156708394293595E-3</c:v>
                </c:pt>
                <c:pt idx="1452">
                  <c:v>1.8500917474891024E-3</c:v>
                </c:pt>
                <c:pt idx="1453">
                  <c:v>-1.9272532336577044E-3</c:v>
                </c:pt>
                <c:pt idx="1454">
                  <c:v>-4.0981023113341262E-3</c:v>
                </c:pt>
                <c:pt idx="1455">
                  <c:v>1.8578253311597316E-3</c:v>
                </c:pt>
                <c:pt idx="1456">
                  <c:v>1.1336409118643037E-3</c:v>
                </c:pt>
                <c:pt idx="1457">
                  <c:v>3.8807054523425808E-3</c:v>
                </c:pt>
                <c:pt idx="1458">
                  <c:v>-1.5658896038912543E-3</c:v>
                </c:pt>
                <c:pt idx="1459">
                  <c:v>-1.0538627612395812E-3</c:v>
                </c:pt>
                <c:pt idx="1460">
                  <c:v>3.1326254915642554E-3</c:v>
                </c:pt>
                <c:pt idx="1461">
                  <c:v>2.4837099403289889E-3</c:v>
                </c:pt>
                <c:pt idx="1462">
                  <c:v>7.6717513367398482E-5</c:v>
                </c:pt>
                <c:pt idx="1463">
                  <c:v>1.2784944466824361E-4</c:v>
                </c:pt>
                <c:pt idx="1464">
                  <c:v>-3.0686613205896244E-4</c:v>
                </c:pt>
                <c:pt idx="1465">
                  <c:v>-8.1877035508255019E-4</c:v>
                </c:pt>
                <c:pt idx="1466">
                  <c:v>-1.7677580982147464E-3</c:v>
                </c:pt>
                <c:pt idx="1467">
                  <c:v>-2.7475013752853829E-3</c:v>
                </c:pt>
                <c:pt idx="1468">
                  <c:v>3.3627282595972432E-3</c:v>
                </c:pt>
                <c:pt idx="1469">
                  <c:v>-2.1806342739754177E-3</c:v>
                </c:pt>
                <c:pt idx="1470">
                  <c:v>2.4881058352784584E-3</c:v>
                </c:pt>
                <c:pt idx="1471">
                  <c:v>1.0242229604336857E-3</c:v>
                </c:pt>
                <c:pt idx="1472">
                  <c:v>2.7601734963967274E-3</c:v>
                </c:pt>
                <c:pt idx="1473">
                  <c:v>-7.148693114895165E-4</c:v>
                </c:pt>
                <c:pt idx="1474">
                  <c:v>2.8309484724869127E-3</c:v>
                </c:pt>
                <c:pt idx="1475">
                  <c:v>6.1104465073080381E-4</c:v>
                </c:pt>
                <c:pt idx="1476">
                  <c:v>1.5513933858436529E-3</c:v>
                </c:pt>
                <c:pt idx="1477">
                  <c:v>3.9312713112842857E-3</c:v>
                </c:pt>
                <c:pt idx="1478">
                  <c:v>1.5934646043637784E-3</c:v>
                </c:pt>
                <c:pt idx="1479">
                  <c:v>-3.6713084494496375E-3</c:v>
                </c:pt>
                <c:pt idx="1480">
                  <c:v>1.7993593055070315E-3</c:v>
                </c:pt>
                <c:pt idx="1481">
                  <c:v>4.5220939289296082E-3</c:v>
                </c:pt>
                <c:pt idx="1482">
                  <c:v>3.2463067200737719E-3</c:v>
                </c:pt>
                <c:pt idx="1483">
                  <c:v>-3.9018791086562021E-3</c:v>
                </c:pt>
                <c:pt idx="1484">
                  <c:v>1.3862810825123087E-3</c:v>
                </c:pt>
                <c:pt idx="1485">
                  <c:v>-1.1340869926051045E-3</c:v>
                </c:pt>
                <c:pt idx="1486">
                  <c:v>-3.8149181595634363E-3</c:v>
                </c:pt>
                <c:pt idx="1487">
                  <c:v>1.6439676426580948E-3</c:v>
                </c:pt>
                <c:pt idx="1488">
                  <c:v>3.38059759870741E-3</c:v>
                </c:pt>
                <c:pt idx="1489">
                  <c:v>-8.3147516034153001E-4</c:v>
                </c:pt>
                <c:pt idx="1490">
                  <c:v>-4.0338846856000581E-4</c:v>
                </c:pt>
                <c:pt idx="1491">
                  <c:v>-3.5113016511603154E-3</c:v>
                </c:pt>
                <c:pt idx="1492">
                  <c:v>-5.0612410173847221E-5</c:v>
                </c:pt>
                <c:pt idx="1493">
                  <c:v>3.66277643471143E-3</c:v>
                </c:pt>
                <c:pt idx="1494">
                  <c:v>-5.2964099146051965E-4</c:v>
                </c:pt>
                <c:pt idx="1495">
                  <c:v>0</c:v>
                </c:pt>
                <c:pt idx="1496">
                  <c:v>-3.2090588618657158E-3</c:v>
                </c:pt>
                <c:pt idx="1497">
                  <c:v>-4.5151384318615961E-3</c:v>
                </c:pt>
                <c:pt idx="1498">
                  <c:v>-1.2712456953658057E-4</c:v>
                </c:pt>
                <c:pt idx="1499">
                  <c:v>-5.5954017432203725E-4</c:v>
                </c:pt>
                <c:pt idx="1500">
                  <c:v>4.3915945026774565E-3</c:v>
                </c:pt>
                <c:pt idx="1501">
                  <c:v>1.4174346809735369E-3</c:v>
                </c:pt>
                <c:pt idx="1502">
                  <c:v>1.2891322892942367E-3</c:v>
                </c:pt>
                <c:pt idx="1503">
                  <c:v>0</c:v>
                </c:pt>
                <c:pt idx="1504">
                  <c:v>-1.0362302369106699E-3</c:v>
                </c:pt>
                <c:pt idx="1505">
                  <c:v>-1.2398316429493427E-3</c:v>
                </c:pt>
                <c:pt idx="1506">
                  <c:v>5.8215322397862956E-4</c:v>
                </c:pt>
                <c:pt idx="1507">
                  <c:v>-2.5306845636757146E-4</c:v>
                </c:pt>
                <c:pt idx="1508">
                  <c:v>-1.1902803628837007E-3</c:v>
                </c:pt>
                <c:pt idx="1509">
                  <c:v>1.3168225965228312E-3</c:v>
                </c:pt>
                <c:pt idx="1510">
                  <c:v>-5.684861641562941E-3</c:v>
                </c:pt>
                <c:pt idx="1511">
                  <c:v>-3.1864615207309018E-3</c:v>
                </c:pt>
                <c:pt idx="1512">
                  <c:v>-2.1981963200626642E-3</c:v>
                </c:pt>
                <c:pt idx="1513">
                  <c:v>-1.1265298953672695E-3</c:v>
                </c:pt>
                <c:pt idx="1514">
                  <c:v>-1.1534470116536682E-3</c:v>
                </c:pt>
                <c:pt idx="1515">
                  <c:v>3.4307985927562257E-3</c:v>
                </c:pt>
                <c:pt idx="1516">
                  <c:v>2.2466756112072437E-3</c:v>
                </c:pt>
                <c:pt idx="1517">
                  <c:v>0</c:v>
                </c:pt>
                <c:pt idx="1518">
                  <c:v>-1.4546570723405633E-3</c:v>
                </c:pt>
                <c:pt idx="1519">
                  <c:v>-8.175779709373765E-4</c:v>
                </c:pt>
                <c:pt idx="1520">
                  <c:v>-1.4835659454663721E-3</c:v>
                </c:pt>
                <c:pt idx="1521">
                  <c:v>-6.9137702005014358E-4</c:v>
                </c:pt>
                <c:pt idx="1522">
                  <c:v>5.1864553351798669E-3</c:v>
                </c:pt>
                <c:pt idx="1523">
                  <c:v>-2.5486148416367237E-4</c:v>
                </c:pt>
                <c:pt idx="1524">
                  <c:v>5.7947602807231794E-3</c:v>
                </c:pt>
                <c:pt idx="1525">
                  <c:v>-4.8266320045511398E-3</c:v>
                </c:pt>
                <c:pt idx="1526">
                  <c:v>-2.039256378378164E-3</c:v>
                </c:pt>
                <c:pt idx="1527">
                  <c:v>-2.3758745065472968E-3</c:v>
                </c:pt>
                <c:pt idx="1528">
                  <c:v>0</c:v>
                </c:pt>
                <c:pt idx="1529">
                  <c:v>-4.6659572936412694E-3</c:v>
                </c:pt>
                <c:pt idx="1530">
                  <c:v>-5.1407275261410035E-4</c:v>
                </c:pt>
                <c:pt idx="1531">
                  <c:v>3.6954388039926386E-3</c:v>
                </c:pt>
                <c:pt idx="1532">
                  <c:v>-3.0743217519834851E-4</c:v>
                </c:pt>
                <c:pt idx="1533">
                  <c:v>1.792023417461093E-3</c:v>
                </c:pt>
                <c:pt idx="1534">
                  <c:v>-2.3302572546060893E-3</c:v>
                </c:pt>
                <c:pt idx="1535">
                  <c:v>4.9867762247320299E-3</c:v>
                </c:pt>
                <c:pt idx="1536">
                  <c:v>-1.4551026882963381E-3</c:v>
                </c:pt>
                <c:pt idx="1537">
                  <c:v>1.0218157675063179E-4</c:v>
                </c:pt>
                <c:pt idx="1538">
                  <c:v>-1.3291755957194316E-3</c:v>
                </c:pt>
                <c:pt idx="1539">
                  <c:v>-2.2534066689926342E-3</c:v>
                </c:pt>
                <c:pt idx="1540">
                  <c:v>3.2249010570459917E-3</c:v>
                </c:pt>
                <c:pt idx="1541">
                  <c:v>-2.2768272412685996E-3</c:v>
                </c:pt>
                <c:pt idx="1542">
                  <c:v>2.8643788285945939E-3</c:v>
                </c:pt>
                <c:pt idx="1543">
                  <c:v>-2.7619381800556074E-3</c:v>
                </c:pt>
                <c:pt idx="1544">
                  <c:v>-7.6856077974879662E-4</c:v>
                </c:pt>
                <c:pt idx="1545">
                  <c:v>4.883109320811773E-3</c:v>
                </c:pt>
                <c:pt idx="1546">
                  <c:v>-3.7560888895393353E-3</c:v>
                </c:pt>
                <c:pt idx="1547">
                  <c:v>2.0477641047309119E-4</c:v>
                </c:pt>
                <c:pt idx="1548">
                  <c:v>0</c:v>
                </c:pt>
                <c:pt idx="1549">
                  <c:v>-2.4600888813338536E-3</c:v>
                </c:pt>
                <c:pt idx="1550">
                  <c:v>7.6969455992225358E-5</c:v>
                </c:pt>
                <c:pt idx="1551">
                  <c:v>-5.3891064369644009E-4</c:v>
                </c:pt>
                <c:pt idx="1552">
                  <c:v>-1.0786933447845489E-3</c:v>
                </c:pt>
                <c:pt idx="1553">
                  <c:v>-1.8519000122739319E-3</c:v>
                </c:pt>
                <c:pt idx="1554">
                  <c:v>-1.2873160764943534E-4</c:v>
                </c:pt>
                <c:pt idx="1555">
                  <c:v>-2.526490812578404E-3</c:v>
                </c:pt>
                <c:pt idx="1556">
                  <c:v>-2.5070118967891923E-3</c:v>
                </c:pt>
                <c:pt idx="1557">
                  <c:v>-4.4002123165296891E-4</c:v>
                </c:pt>
                <c:pt idx="1558">
                  <c:v>-3.6251586403893518E-4</c:v>
                </c:pt>
                <c:pt idx="1559">
                  <c:v>4.2383895567061685E-3</c:v>
                </c:pt>
                <c:pt idx="1560">
                  <c:v>-3.4099748878116815E-3</c:v>
                </c:pt>
                <c:pt idx="1561">
                  <c:v>3.0230628280950378E-3</c:v>
                </c:pt>
                <c:pt idx="1562">
                  <c:v>-2.5802456537006921E-4</c:v>
                </c:pt>
                <c:pt idx="1563">
                  <c:v>-1.2911224228121137E-3</c:v>
                </c:pt>
                <c:pt idx="1564">
                  <c:v>1.3685367832147214E-3</c:v>
                </c:pt>
                <c:pt idx="1565">
                  <c:v>2.5770553381981955E-3</c:v>
                </c:pt>
                <c:pt idx="1566">
                  <c:v>-4.3763113542941384E-4</c:v>
                </c:pt>
                <c:pt idx="1567">
                  <c:v>-3.0429648525727221E-3</c:v>
                </c:pt>
                <c:pt idx="1568">
                  <c:v>-5.1667571998558555E-4</c:v>
                </c:pt>
                <c:pt idx="1569">
                  <c:v>2.709574190435811E-3</c:v>
                </c:pt>
                <c:pt idx="1570">
                  <c:v>-3.7437271821086585E-3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-3.0310511411995723E-3</c:v>
                </c:pt>
                <c:pt idx="1575">
                  <c:v>-7.7840194120900235E-5</c:v>
                </c:pt>
                <c:pt idx="1576">
                  <c:v>-4.6554655663704368E-3</c:v>
                </c:pt>
                <c:pt idx="1577">
                  <c:v>-1.4609206396748709E-3</c:v>
                </c:pt>
                <c:pt idx="1578">
                  <c:v>1.043732481767418E-3</c:v>
                </c:pt>
                <c:pt idx="1579">
                  <c:v>-3.9127203034609778E-4</c:v>
                </c:pt>
                <c:pt idx="1580">
                  <c:v>5.2822750683932298E-3</c:v>
                </c:pt>
                <c:pt idx="1581">
                  <c:v>1.9963450194563502E-3</c:v>
                </c:pt>
                <c:pt idx="1582">
                  <c:v>2.3283499937677868E-3</c:v>
                </c:pt>
                <c:pt idx="1583">
                  <c:v>0</c:v>
                </c:pt>
                <c:pt idx="1584">
                  <c:v>0</c:v>
                </c:pt>
                <c:pt idx="1585">
                  <c:v>2.5033886226950345E-3</c:v>
                </c:pt>
                <c:pt idx="1586">
                  <c:v>1.9313227834870221E-3</c:v>
                </c:pt>
                <c:pt idx="1587">
                  <c:v>2.4923251894582027E-3</c:v>
                </c:pt>
                <c:pt idx="1588">
                  <c:v>-1.2325391864372601E-3</c:v>
                </c:pt>
                <c:pt idx="1589">
                  <c:v>2.5693400651446819E-5</c:v>
                </c:pt>
                <c:pt idx="1590">
                  <c:v>4.562940498236784E-3</c:v>
                </c:pt>
                <c:pt idx="1591">
                  <c:v>-4.8606404211043631E-4</c:v>
                </c:pt>
                <c:pt idx="1592">
                  <c:v>1.9939166604993081E-3</c:v>
                </c:pt>
                <c:pt idx="1593">
                  <c:v>2.7033246934196533E-3</c:v>
                </c:pt>
                <c:pt idx="1594">
                  <c:v>-7.898391431927713E-4</c:v>
                </c:pt>
                <c:pt idx="1595">
                  <c:v>2.5710554211539789E-3</c:v>
                </c:pt>
                <c:pt idx="1596">
                  <c:v>1.016880212387974E-4</c:v>
                </c:pt>
                <c:pt idx="1597">
                  <c:v>-2.468854255459077E-3</c:v>
                </c:pt>
                <c:pt idx="1598">
                  <c:v>-1.7599127136937137E-3</c:v>
                </c:pt>
                <c:pt idx="1599">
                  <c:v>-3.5035262862938058E-3</c:v>
                </c:pt>
                <c:pt idx="1600">
                  <c:v>-4.8793111698702115E-3</c:v>
                </c:pt>
                <c:pt idx="1601">
                  <c:v>-2.9390554310980382E-3</c:v>
                </c:pt>
                <c:pt idx="1602">
                  <c:v>2.8618224319737584E-3</c:v>
                </c:pt>
                <c:pt idx="1603">
                  <c:v>2.8279834771399747E-3</c:v>
                </c:pt>
                <c:pt idx="1604">
                  <c:v>1.6160686883247141E-3</c:v>
                </c:pt>
                <c:pt idx="1605">
                  <c:v>-2.4893190327603901E-3</c:v>
                </c:pt>
                <c:pt idx="1606">
                  <c:v>-2.0558153950182208E-4</c:v>
                </c:pt>
                <c:pt idx="1607">
                  <c:v>-1.8521382050341814E-3</c:v>
                </c:pt>
                <c:pt idx="1608">
                  <c:v>-1.3140098509022027E-3</c:v>
                </c:pt>
                <c:pt idx="1609">
                  <c:v>-5.9315806822234063E-4</c:v>
                </c:pt>
                <c:pt idx="1610">
                  <c:v>1.5208736353391813E-3</c:v>
                </c:pt>
                <c:pt idx="1611">
                  <c:v>-9.1601323625543872E-3</c:v>
                </c:pt>
                <c:pt idx="1612">
                  <c:v>0</c:v>
                </c:pt>
                <c:pt idx="1613">
                  <c:v>1.3248647848364055E-3</c:v>
                </c:pt>
                <c:pt idx="1614">
                  <c:v>1.9710572282125422E-3</c:v>
                </c:pt>
                <c:pt idx="1615">
                  <c:v>1.5533581542125101E-3</c:v>
                </c:pt>
                <c:pt idx="1616">
                  <c:v>1.9124912143110167E-3</c:v>
                </c:pt>
                <c:pt idx="1617">
                  <c:v>-2.2229698713977421E-3</c:v>
                </c:pt>
                <c:pt idx="1618">
                  <c:v>-1.7352796988515612E-3</c:v>
                </c:pt>
                <c:pt idx="1619">
                  <c:v>-4.5467023856867904E-3</c:v>
                </c:pt>
                <c:pt idx="1620">
                  <c:v>-1.5375597530376812E-3</c:v>
                </c:pt>
                <c:pt idx="1621">
                  <c:v>4.1641785182060919E-3</c:v>
                </c:pt>
                <c:pt idx="1622">
                  <c:v>0</c:v>
                </c:pt>
                <c:pt idx="1623">
                  <c:v>2.9823286844538315E-3</c:v>
                </c:pt>
                <c:pt idx="1624">
                  <c:v>-1.3992902182130803E-3</c:v>
                </c:pt>
                <c:pt idx="1625">
                  <c:v>-2.9344953863372314E-3</c:v>
                </c:pt>
                <c:pt idx="1626">
                  <c:v>6.7595676450668064E-4</c:v>
                </c:pt>
                <c:pt idx="1627">
                  <c:v>-1.768853048151751E-3</c:v>
                </c:pt>
                <c:pt idx="1628">
                  <c:v>-1.4851294401230623E-3</c:v>
                </c:pt>
                <c:pt idx="1629">
                  <c:v>-1.2523483164658376E-3</c:v>
                </c:pt>
                <c:pt idx="1630">
                  <c:v>-2.0384170131566249E-3</c:v>
                </c:pt>
                <c:pt idx="1631">
                  <c:v>-5.2321778952390352E-5</c:v>
                </c:pt>
                <c:pt idx="1632">
                  <c:v>-4.7101924199364971E-4</c:v>
                </c:pt>
                <c:pt idx="1633">
                  <c:v>-3.3558838059753772E-3</c:v>
                </c:pt>
                <c:pt idx="1634">
                  <c:v>-2.708639053648077E-3</c:v>
                </c:pt>
                <c:pt idx="1635">
                  <c:v>0</c:v>
                </c:pt>
                <c:pt idx="1636">
                  <c:v>-1.5548618910413389E-3</c:v>
                </c:pt>
                <c:pt idx="1637">
                  <c:v>1.2914960744018385E-3</c:v>
                </c:pt>
                <c:pt idx="1638">
                  <c:v>-1.2914960744017418E-3</c:v>
                </c:pt>
                <c:pt idx="1639">
                  <c:v>5.8006171373600171E-4</c:v>
                </c:pt>
                <c:pt idx="1640">
                  <c:v>3.6046504766942787E-3</c:v>
                </c:pt>
                <c:pt idx="1641">
                  <c:v>-1.5759613396771922E-4</c:v>
                </c:pt>
                <c:pt idx="1642">
                  <c:v>1.0239311972750761E-3</c:v>
                </c:pt>
                <c:pt idx="1643">
                  <c:v>2.6240864900414684E-5</c:v>
                </c:pt>
                <c:pt idx="1644">
                  <c:v>6.0334992189846966E-4</c:v>
                </c:pt>
                <c:pt idx="1645">
                  <c:v>8.1263521085185694E-4</c:v>
                </c:pt>
                <c:pt idx="1646">
                  <c:v>-4.2539846725783998E-3</c:v>
                </c:pt>
                <c:pt idx="1647">
                  <c:v>6.2173103906068899E-3</c:v>
                </c:pt>
                <c:pt idx="1648">
                  <c:v>3.1072549316725094E-3</c:v>
                </c:pt>
                <c:pt idx="1649">
                  <c:v>4.8115152838442404E-3</c:v>
                </c:pt>
                <c:pt idx="1650">
                  <c:v>-2.5946058146513265E-5</c:v>
                </c:pt>
                <c:pt idx="1651">
                  <c:v>-2.4159307234692048E-3</c:v>
                </c:pt>
                <c:pt idx="1652">
                  <c:v>5.0589670879472876E-3</c:v>
                </c:pt>
                <c:pt idx="1653">
                  <c:v>-5.9536908169214025E-4</c:v>
                </c:pt>
                <c:pt idx="1654">
                  <c:v>1.5265400964419608E-3</c:v>
                </c:pt>
                <c:pt idx="1655">
                  <c:v>-6.206843243721262E-4</c:v>
                </c:pt>
                <c:pt idx="1656">
                  <c:v>-2.6162767970384334E-3</c:v>
                </c:pt>
                <c:pt idx="1657">
                  <c:v>-4.9293674544301279E-4</c:v>
                </c:pt>
                <c:pt idx="1658">
                  <c:v>2.7469696966655886E-3</c:v>
                </c:pt>
                <c:pt idx="1659">
                  <c:v>2.4296951572436213E-3</c:v>
                </c:pt>
                <c:pt idx="1660">
                  <c:v>7.9998972021746442E-4</c:v>
                </c:pt>
                <c:pt idx="1661">
                  <c:v>1.2374324858199738E-3</c:v>
                </c:pt>
                <c:pt idx="1662">
                  <c:v>7.7261844220421984E-4</c:v>
                </c:pt>
                <c:pt idx="1663">
                  <c:v>-2.3196484537169075E-3</c:v>
                </c:pt>
                <c:pt idx="1664">
                  <c:v>-1.2393495002310721E-3</c:v>
                </c:pt>
                <c:pt idx="1665">
                  <c:v>-1.0598287171609247E-3</c:v>
                </c:pt>
                <c:pt idx="1666">
                  <c:v>0</c:v>
                </c:pt>
                <c:pt idx="1667">
                  <c:v>0</c:v>
                </c:pt>
                <c:pt idx="1668">
                  <c:v>4.3957749553946994E-4</c:v>
                </c:pt>
                <c:pt idx="1669">
                  <c:v>-1.0087294744775899E-3</c:v>
                </c:pt>
                <c:pt idx="1670">
                  <c:v>-1.7871716944558617E-3</c:v>
                </c:pt>
                <c:pt idx="1671">
                  <c:v>-2.1020678066136986E-3</c:v>
                </c:pt>
                <c:pt idx="1672">
                  <c:v>0</c:v>
                </c:pt>
                <c:pt idx="1673">
                  <c:v>0</c:v>
                </c:pt>
                <c:pt idx="1674">
                  <c:v>6.9897768272019741E-3</c:v>
                </c:pt>
                <c:pt idx="1675">
                  <c:v>0</c:v>
                </c:pt>
                <c:pt idx="1676">
                  <c:v>1.0056082843177404E-3</c:v>
                </c:pt>
                <c:pt idx="1677">
                  <c:v>0</c:v>
                </c:pt>
                <c:pt idx="1678">
                  <c:v>1.0818330395970001E-3</c:v>
                </c:pt>
                <c:pt idx="1679">
                  <c:v>6.6912013202419414E-4</c:v>
                </c:pt>
                <c:pt idx="1680">
                  <c:v>2.0303531820943556E-3</c:v>
                </c:pt>
                <c:pt idx="1681">
                  <c:v>1.513655252634776E-3</c:v>
                </c:pt>
                <c:pt idx="1682">
                  <c:v>2.5635438431421177E-5</c:v>
                </c:pt>
                <c:pt idx="1683">
                  <c:v>8.1998723364543286E-4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2.3537248311071451E-3</c:v>
                </c:pt>
                <c:pt idx="1688">
                  <c:v>7.6632271043554638E-4</c:v>
                </c:pt>
                <c:pt idx="1689">
                  <c:v>0</c:v>
                </c:pt>
                <c:pt idx="1690">
                  <c:v>3.0339751745288115E-3</c:v>
                </c:pt>
                <c:pt idx="1691">
                  <c:v>7.6367940775748383E-5</c:v>
                </c:pt>
                <c:pt idx="1692">
                  <c:v>3.1768245791274959E-3</c:v>
                </c:pt>
                <c:pt idx="1693">
                  <c:v>-2.8968586822351434E-3</c:v>
                </c:pt>
                <c:pt idx="1694">
                  <c:v>-5.8547265860555309E-4</c:v>
                </c:pt>
                <c:pt idx="1695">
                  <c:v>-7.8965806816182302E-4</c:v>
                </c:pt>
                <c:pt idx="1696">
                  <c:v>1.3496825202282488E-3</c:v>
                </c:pt>
                <c:pt idx="1697">
                  <c:v>1.9576194488267287E-3</c:v>
                </c:pt>
                <c:pt idx="1698">
                  <c:v>7.6193378832152816E-5</c:v>
                </c:pt>
                <c:pt idx="1699">
                  <c:v>6.3471915809090696E-4</c:v>
                </c:pt>
                <c:pt idx="1700">
                  <c:v>2.5380388575041072E-5</c:v>
                </c:pt>
                <c:pt idx="1701">
                  <c:v>1.1921522293618901E-3</c:v>
                </c:pt>
                <c:pt idx="1702">
                  <c:v>1.6210743164986139E-3</c:v>
                </c:pt>
                <c:pt idx="1703">
                  <c:v>4.8075099290103049E-4</c:v>
                </c:pt>
                <c:pt idx="1704">
                  <c:v>5.0717341218847094E-3</c:v>
                </c:pt>
                <c:pt idx="1705">
                  <c:v>3.9938261895691466E-3</c:v>
                </c:pt>
                <c:pt idx="1706">
                  <c:v>2.3036292331608914E-3</c:v>
                </c:pt>
                <c:pt idx="1707">
                  <c:v>2.2733811957143077E-3</c:v>
                </c:pt>
                <c:pt idx="1708">
                  <c:v>1.7452446525124449E-3</c:v>
                </c:pt>
                <c:pt idx="1709">
                  <c:v>2.1399963376305176E-3</c:v>
                </c:pt>
                <c:pt idx="1710">
                  <c:v>7.4568435215926891E-5</c:v>
                </c:pt>
                <c:pt idx="1711">
                  <c:v>2.0112487691550298E-3</c:v>
                </c:pt>
                <c:pt idx="1712">
                  <c:v>9.9216192164024608E-5</c:v>
                </c:pt>
                <c:pt idx="1713">
                  <c:v>8.1270131741719136E-3</c:v>
                </c:pt>
                <c:pt idx="1714">
                  <c:v>-2.7345643587951365E-3</c:v>
                </c:pt>
                <c:pt idx="1715">
                  <c:v>-5.8638134246227613E-3</c:v>
                </c:pt>
                <c:pt idx="1716">
                  <c:v>1.215172443603102E-3</c:v>
                </c:pt>
                <c:pt idx="1717">
                  <c:v>1.3622124433117142E-3</c:v>
                </c:pt>
                <c:pt idx="1718">
                  <c:v>0</c:v>
                </c:pt>
                <c:pt idx="1719">
                  <c:v>-5.509792554831478E-3</c:v>
                </c:pt>
                <c:pt idx="1720">
                  <c:v>1.01986253134189E-3</c:v>
                </c:pt>
                <c:pt idx="1721">
                  <c:v>-3.9787139332253898E-4</c:v>
                </c:pt>
                <c:pt idx="1722">
                  <c:v>4.6897767125832716E-3</c:v>
                </c:pt>
                <c:pt idx="1723">
                  <c:v>3.0649849734950261E-3</c:v>
                </c:pt>
                <c:pt idx="1724">
                  <c:v>-1.951605752896419E-3</c:v>
                </c:pt>
                <c:pt idx="1725">
                  <c:v>-2.7485810120451738E-3</c:v>
                </c:pt>
                <c:pt idx="1726">
                  <c:v>-2.7064287957194481E-3</c:v>
                </c:pt>
                <c:pt idx="1727">
                  <c:v>8.2015090402454052E-4</c:v>
                </c:pt>
                <c:pt idx="1728">
                  <c:v>-2.2632603082624334E-3</c:v>
                </c:pt>
                <c:pt idx="1729">
                  <c:v>4.0751472756158386E-3</c:v>
                </c:pt>
                <c:pt idx="1730">
                  <c:v>9.6665063109497402E-4</c:v>
                </c:pt>
                <c:pt idx="1731">
                  <c:v>1.9552283821737799E-3</c:v>
                </c:pt>
                <c:pt idx="1732">
                  <c:v>2.3708397947013854E-3</c:v>
                </c:pt>
                <c:pt idx="1733">
                  <c:v>-1.6046414601550523E-3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1.6046414601551962E-3</c:v>
                </c:pt>
                <c:pt idx="1741">
                  <c:v>0</c:v>
                </c:pt>
                <c:pt idx="1742">
                  <c:v>5.5101979425931568E-3</c:v>
                </c:pt>
                <c:pt idx="1743">
                  <c:v>0</c:v>
                </c:pt>
                <c:pt idx="1744">
                  <c:v>1.740217843791867E-3</c:v>
                </c:pt>
                <c:pt idx="1745">
                  <c:v>7.3463690603864552E-5</c:v>
                </c:pt>
                <c:pt idx="1746">
                  <c:v>7.8327707534296589E-4</c:v>
                </c:pt>
                <c:pt idx="1747">
                  <c:v>7.340078052798626E-5</c:v>
                </c:pt>
                <c:pt idx="1748">
                  <c:v>1.9570907907950132E-4</c:v>
                </c:pt>
                <c:pt idx="1749">
                  <c:v>1.58871799459345E-3</c:v>
                </c:pt>
                <c:pt idx="1750">
                  <c:v>0</c:v>
                </c:pt>
                <c:pt idx="1751">
                  <c:v>-3.6455761354552427E-3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1.1503063499955382E-2</c:v>
                </c:pt>
                <c:pt idx="1756">
                  <c:v>0</c:v>
                </c:pt>
                <c:pt idx="1757">
                  <c:v>4.8104326659785916E-3</c:v>
                </c:pt>
                <c:pt idx="1758">
                  <c:v>-3.067301852977091E-3</c:v>
                </c:pt>
                <c:pt idx="1759">
                  <c:v>8.4545202691872039E-3</c:v>
                </c:pt>
                <c:pt idx="1760">
                  <c:v>-7.5840929795302058E-3</c:v>
                </c:pt>
                <c:pt idx="1761">
                  <c:v>-1.9837436348653782E-3</c:v>
                </c:pt>
                <c:pt idx="1762">
                  <c:v>0</c:v>
                </c:pt>
                <c:pt idx="1763">
                  <c:v>2.7085214014207762E-3</c:v>
                </c:pt>
                <c:pt idx="1764">
                  <c:v>1.0861826578698322E-3</c:v>
                </c:pt>
                <c:pt idx="1765">
                  <c:v>-2.4127198708001282E-4</c:v>
                </c:pt>
                <c:pt idx="1766">
                  <c:v>1.9302224641302784E-4</c:v>
                </c:pt>
                <c:pt idx="1767">
                  <c:v>4.1004860856511712E-4</c:v>
                </c:pt>
                <c:pt idx="1768">
                  <c:v>-2.6320570582994826E-3</c:v>
                </c:pt>
                <c:pt idx="1769">
                  <c:v>4.005700199429172E-3</c:v>
                </c:pt>
                <c:pt idx="1770">
                  <c:v>2.7896704157691571E-3</c:v>
                </c:pt>
                <c:pt idx="1771">
                  <c:v>3.4283144950579738E-3</c:v>
                </c:pt>
                <c:pt idx="1772">
                  <c:v>1.9128236710095575E-3</c:v>
                </c:pt>
                <c:pt idx="1773">
                  <c:v>0</c:v>
                </c:pt>
                <c:pt idx="1774">
                  <c:v>-1.6256667617160774E-3</c:v>
                </c:pt>
                <c:pt idx="1775">
                  <c:v>2.3181627597798514E-3</c:v>
                </c:pt>
                <c:pt idx="1776">
                  <c:v>-2.3871191054147772E-5</c:v>
                </c:pt>
                <c:pt idx="1777">
                  <c:v>-8.8363490136723335E-4</c:v>
                </c:pt>
                <c:pt idx="1778">
                  <c:v>-1.2671091289523078E-3</c:v>
                </c:pt>
                <c:pt idx="1779">
                  <c:v>1.4352693546788997E-4</c:v>
                </c:pt>
                <c:pt idx="1780">
                  <c:v>-1.6278460971442077E-3</c:v>
                </c:pt>
                <c:pt idx="1781">
                  <c:v>-1.7984969417454008E-3</c:v>
                </c:pt>
                <c:pt idx="1782">
                  <c:v>3.0435587570797644E-3</c:v>
                </c:pt>
                <c:pt idx="1783">
                  <c:v>-3.7158276899619353E-3</c:v>
                </c:pt>
                <c:pt idx="1784">
                  <c:v>-8.4097221338507117E-4</c:v>
                </c:pt>
                <c:pt idx="1785">
                  <c:v>-7.6950827411439765E-4</c:v>
                </c:pt>
                <c:pt idx="1786">
                  <c:v>0</c:v>
                </c:pt>
                <c:pt idx="1787">
                  <c:v>-1.7094638614630312E-3</c:v>
                </c:pt>
                <c:pt idx="1788">
                  <c:v>2.1664308114644529E-3</c:v>
                </c:pt>
                <c:pt idx="1789">
                  <c:v>-4.1926761978907734E-3</c:v>
                </c:pt>
                <c:pt idx="1790">
                  <c:v>-3.4346839754841136E-3</c:v>
                </c:pt>
                <c:pt idx="1791">
                  <c:v>-7.0290253151571202E-4</c:v>
                </c:pt>
                <c:pt idx="1792">
                  <c:v>-4.8504839308606426E-4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1.3876062781817316E-2</c:v>
                </c:pt>
                <c:pt idx="1798">
                  <c:v>2.0314766256510821E-3</c:v>
                </c:pt>
                <c:pt idx="1799">
                  <c:v>2.1464865500140195E-3</c:v>
                </c:pt>
                <c:pt idx="1800">
                  <c:v>3.5910096972963258E-3</c:v>
                </c:pt>
                <c:pt idx="1801">
                  <c:v>5.6957070149327594E-4</c:v>
                </c:pt>
                <c:pt idx="1802">
                  <c:v>-6.8827210824436483E-4</c:v>
                </c:pt>
                <c:pt idx="1803">
                  <c:v>-7.1227607850867758E-5</c:v>
                </c:pt>
                <c:pt idx="1804">
                  <c:v>4.9973459439066345E-3</c:v>
                </c:pt>
                <c:pt idx="1805">
                  <c:v>-2.3627814773339318E-4</c:v>
                </c:pt>
                <c:pt idx="1806">
                  <c:v>-1.6318425700742344E-3</c:v>
                </c:pt>
                <c:pt idx="1807">
                  <c:v>5.3349826739727668E-3</c:v>
                </c:pt>
                <c:pt idx="1808">
                  <c:v>0</c:v>
                </c:pt>
                <c:pt idx="1809">
                  <c:v>4.7678974214372385E-3</c:v>
                </c:pt>
                <c:pt idx="1810">
                  <c:v>1.7558033797516381E-3</c:v>
                </c:pt>
                <c:pt idx="1811">
                  <c:v>2.7562383140789901E-3</c:v>
                </c:pt>
                <c:pt idx="1812">
                  <c:v>0</c:v>
                </c:pt>
                <c:pt idx="1813">
                  <c:v>0</c:v>
                </c:pt>
                <c:pt idx="1814">
                  <c:v>1.3985690258962434E-3</c:v>
                </c:pt>
                <c:pt idx="1815">
                  <c:v>0</c:v>
                </c:pt>
                <c:pt idx="1816">
                  <c:v>3.3718217674744478E-3</c:v>
                </c:pt>
                <c:pt idx="1817">
                  <c:v>9.2854821553476374E-5</c:v>
                </c:pt>
                <c:pt idx="1818">
                  <c:v>1.3739899863631951E-2</c:v>
                </c:pt>
                <c:pt idx="1819">
                  <c:v>3.433790824313811E-4</c:v>
                </c:pt>
                <c:pt idx="1820">
                  <c:v>8.2362904745234195E-4</c:v>
                </c:pt>
                <c:pt idx="1821">
                  <c:v>-2.7251405197237098E-3</c:v>
                </c:pt>
                <c:pt idx="1822">
                  <c:v>-2.6636066264766468E-3</c:v>
                </c:pt>
                <c:pt idx="1823">
                  <c:v>-3.4087277927637902E-3</c:v>
                </c:pt>
                <c:pt idx="1824">
                  <c:v>-6.2311768554756768E-4</c:v>
                </c:pt>
                <c:pt idx="1825">
                  <c:v>1.2919600366690812E-3</c:v>
                </c:pt>
                <c:pt idx="1826">
                  <c:v>1.0139417852198555E-3</c:v>
                </c:pt>
                <c:pt idx="1827">
                  <c:v>0</c:v>
                </c:pt>
                <c:pt idx="1828">
                  <c:v>2.5073912127948181E-3</c:v>
                </c:pt>
                <c:pt idx="1829">
                  <c:v>-9.4240965014673989E-4</c:v>
                </c:pt>
                <c:pt idx="1830">
                  <c:v>-6.4410758823225055E-4</c:v>
                </c:pt>
                <c:pt idx="1831">
                  <c:v>1.0809444366185516E-3</c:v>
                </c:pt>
                <c:pt idx="1832">
                  <c:v>1.2175372795453446E-3</c:v>
                </c:pt>
                <c:pt idx="1833">
                  <c:v>2.7546312411627367E-4</c:v>
                </c:pt>
                <c:pt idx="1834">
                  <c:v>5.2775898702067615E-4</c:v>
                </c:pt>
                <c:pt idx="1835">
                  <c:v>-2.5237172194104892E-4</c:v>
                </c:pt>
                <c:pt idx="1836">
                  <c:v>-2.2946042382289888E-5</c:v>
                </c:pt>
                <c:pt idx="1837">
                  <c:v>-2.0653807832374585E-4</c:v>
                </c:pt>
                <c:pt idx="1838">
                  <c:v>-1.515917420162284E-3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-8.4020529825682665E-3</c:v>
                </c:pt>
                <c:pt idx="1845">
                  <c:v>-2.0651336333677326E-3</c:v>
                </c:pt>
                <c:pt idx="1846">
                  <c:v>3.2466055139341349E-3</c:v>
                </c:pt>
                <c:pt idx="1847">
                  <c:v>-1.4828547666183465E-3</c:v>
                </c:pt>
                <c:pt idx="1848">
                  <c:v>3.0138288605200487E-4</c:v>
                </c:pt>
                <c:pt idx="1849">
                  <c:v>-2.4600829339816491E-3</c:v>
                </c:pt>
                <c:pt idx="1850">
                  <c:v>-4.8809400264770416E-4</c:v>
                </c:pt>
                <c:pt idx="1851">
                  <c:v>-9.0709282987721498E-4</c:v>
                </c:pt>
                <c:pt idx="1852">
                  <c:v>-1.3971360987297104E-3</c:v>
                </c:pt>
                <c:pt idx="1853">
                  <c:v>2.3739712308286916E-3</c:v>
                </c:pt>
                <c:pt idx="1854">
                  <c:v>-2.1875735975387953E-3</c:v>
                </c:pt>
                <c:pt idx="1855">
                  <c:v>-4.8810774536818605E-3</c:v>
                </c:pt>
                <c:pt idx="1856">
                  <c:v>-2.8368148251796278E-3</c:v>
                </c:pt>
                <c:pt idx="1857">
                  <c:v>-1.9505781539128229E-3</c:v>
                </c:pt>
                <c:pt idx="1858">
                  <c:v>-3.275176405835317E-3</c:v>
                </c:pt>
                <c:pt idx="1859">
                  <c:v>1.2736451554265513E-3</c:v>
                </c:pt>
                <c:pt idx="1860">
                  <c:v>1.2671294132567762E-2</c:v>
                </c:pt>
                <c:pt idx="1861">
                  <c:v>-6.2804450977016471E-3</c:v>
                </c:pt>
                <c:pt idx="1862">
                  <c:v>1.8017812083903353E-3</c:v>
                </c:pt>
                <c:pt idx="1863">
                  <c:v>1.7752036802423697E-3</c:v>
                </c:pt>
                <c:pt idx="1864">
                  <c:v>7.0009217908938574E-5</c:v>
                </c:pt>
                <c:pt idx="1865">
                  <c:v>1.0262391571221861E-3</c:v>
                </c:pt>
                <c:pt idx="1866">
                  <c:v>-5.3631181987605348E-4</c:v>
                </c:pt>
                <c:pt idx="1867">
                  <c:v>-1.1211563433935492E-2</c:v>
                </c:pt>
                <c:pt idx="1868">
                  <c:v>7.780725414640048E-4</c:v>
                </c:pt>
                <c:pt idx="1869">
                  <c:v>1.4140271516766768E-4</c:v>
                </c:pt>
                <c:pt idx="1870">
                  <c:v>3.6929487910609157E-3</c:v>
                </c:pt>
                <c:pt idx="1871">
                  <c:v>7.7449339097965567E-4</c:v>
                </c:pt>
                <c:pt idx="1872">
                  <c:v>2.8814750589695451E-3</c:v>
                </c:pt>
                <c:pt idx="1873">
                  <c:v>1.3792299538976129E-3</c:v>
                </c:pt>
                <c:pt idx="1874">
                  <c:v>2.8692416199213419E-3</c:v>
                </c:pt>
                <c:pt idx="1875">
                  <c:v>4.8102152772443426E-3</c:v>
                </c:pt>
                <c:pt idx="1876">
                  <c:v>2.8010898573962383E-3</c:v>
                </c:pt>
                <c:pt idx="1877">
                  <c:v>1.5707293259898112E-3</c:v>
                </c:pt>
                <c:pt idx="1878">
                  <c:v>1.2455887016287366E-3</c:v>
                </c:pt>
                <c:pt idx="1879">
                  <c:v>-4.412672201921688E-3</c:v>
                </c:pt>
                <c:pt idx="1880">
                  <c:v>3.5824521459325779E-3</c:v>
                </c:pt>
                <c:pt idx="1881">
                  <c:v>4.2361238408848432E-3</c:v>
                </c:pt>
                <c:pt idx="1882">
                  <c:v>5.9713834713448965E-4</c:v>
                </c:pt>
                <c:pt idx="1883">
                  <c:v>1.5600627189021842E-3</c:v>
                </c:pt>
                <c:pt idx="1884">
                  <c:v>2.9797036561379639E-4</c:v>
                </c:pt>
                <c:pt idx="1885">
                  <c:v>-1.8121141314601413E-3</c:v>
                </c:pt>
                <c:pt idx="1886">
                  <c:v>-3.0812413717688403E-3</c:v>
                </c:pt>
                <c:pt idx="1887">
                  <c:v>-9.2161658060140299E-4</c:v>
                </c:pt>
                <c:pt idx="1888">
                  <c:v>1.8423845661003544E-3</c:v>
                </c:pt>
                <c:pt idx="1889">
                  <c:v>1.3336094501424525E-3</c:v>
                </c:pt>
                <c:pt idx="1890">
                  <c:v>9.6460814534901499E-4</c:v>
                </c:pt>
                <c:pt idx="1891">
                  <c:v>3.3001817549243679E-3</c:v>
                </c:pt>
                <c:pt idx="1892">
                  <c:v>3.2209089785037942E-3</c:v>
                </c:pt>
                <c:pt idx="1893">
                  <c:v>-2.3289808682365612E-3</c:v>
                </c:pt>
                <c:pt idx="1894">
                  <c:v>-6.174039504172527E-4</c:v>
                </c:pt>
                <c:pt idx="1895">
                  <c:v>-9.8406058769037416E-4</c:v>
                </c:pt>
                <c:pt idx="1896">
                  <c:v>-3.2060090042857858E-4</c:v>
                </c:pt>
                <c:pt idx="1897">
                  <c:v>-1.1452523576085663E-4</c:v>
                </c:pt>
                <c:pt idx="1898">
                  <c:v>2.0137306576082539E-3</c:v>
                </c:pt>
                <c:pt idx="1899">
                  <c:v>-9.8347540661872387E-4</c:v>
                </c:pt>
                <c:pt idx="1900">
                  <c:v>1.2577611226240008E-3</c:v>
                </c:pt>
                <c:pt idx="1901">
                  <c:v>3.5588849900437089E-3</c:v>
                </c:pt>
                <c:pt idx="1902">
                  <c:v>3.6143385220004059E-3</c:v>
                </c:pt>
                <c:pt idx="1903">
                  <c:v>-5.8713927717107461E-3</c:v>
                </c:pt>
                <c:pt idx="1904">
                  <c:v>-3.0402455612281143E-3</c:v>
                </c:pt>
                <c:pt idx="1905">
                  <c:v>4.8189562372469713E-3</c:v>
                </c:pt>
                <c:pt idx="1906">
                  <c:v>-3.0805414163521121E-3</c:v>
                </c:pt>
                <c:pt idx="1907">
                  <c:v>-2.285426974986515E-5</c:v>
                </c:pt>
                <c:pt idx="1908">
                  <c:v>-2.5143144625541173E-4</c:v>
                </c:pt>
                <c:pt idx="1909">
                  <c:v>-3.2009511670978236E-4</c:v>
                </c:pt>
                <c:pt idx="1910">
                  <c:v>1.6679427627073035E-3</c:v>
                </c:pt>
                <c:pt idx="1911">
                  <c:v>1.8246931596082644E-3</c:v>
                </c:pt>
                <c:pt idx="1912">
                  <c:v>1.8668614838207227E-3</c:v>
                </c:pt>
                <c:pt idx="1913">
                  <c:v>0</c:v>
                </c:pt>
                <c:pt idx="1914">
                  <c:v>-1.5923023588345107E-4</c:v>
                </c:pt>
                <c:pt idx="1915">
                  <c:v>2.7942180176613813E-3</c:v>
                </c:pt>
                <c:pt idx="1916">
                  <c:v>0</c:v>
                </c:pt>
                <c:pt idx="1917">
                  <c:v>3.1257103591331688E-3</c:v>
                </c:pt>
                <c:pt idx="1918">
                  <c:v>-3.1665611410889091E-4</c:v>
                </c:pt>
                <c:pt idx="1919">
                  <c:v>2.304773254515165E-3</c:v>
                </c:pt>
                <c:pt idx="1920">
                  <c:v>-2.3500180287515508E-3</c:v>
                </c:pt>
                <c:pt idx="1921">
                  <c:v>2.6208189240493514E-3</c:v>
                </c:pt>
                <c:pt idx="1922">
                  <c:v>-3.8365624871135833E-4</c:v>
                </c:pt>
                <c:pt idx="1923">
                  <c:v>5.4251919884428131E-3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1.1224478354157565E-4</c:v>
                </c:pt>
                <c:pt idx="1928">
                  <c:v>4.524185190010621E-3</c:v>
                </c:pt>
                <c:pt idx="1929">
                  <c:v>2.7002616244347142E-3</c:v>
                </c:pt>
                <c:pt idx="1930">
                  <c:v>0</c:v>
                </c:pt>
                <c:pt idx="1931">
                  <c:v>2.8707834250205149E-3</c:v>
                </c:pt>
                <c:pt idx="1932">
                  <c:v>4.3018448938539839E-3</c:v>
                </c:pt>
                <c:pt idx="1933">
                  <c:v>7.6706424422994662E-3</c:v>
                </c:pt>
                <c:pt idx="1934">
                  <c:v>-4.8318728839756613E-4</c:v>
                </c:pt>
                <c:pt idx="1935">
                  <c:v>3.0489500362970625E-3</c:v>
                </c:pt>
                <c:pt idx="1936">
                  <c:v>3.083351265766871E-3</c:v>
                </c:pt>
                <c:pt idx="1937">
                  <c:v>-2.5359639317787514E-3</c:v>
                </c:pt>
                <c:pt idx="1938">
                  <c:v>3.7579244574008751E-3</c:v>
                </c:pt>
                <c:pt idx="1939">
                  <c:v>1.0679919499020855E-3</c:v>
                </c:pt>
                <c:pt idx="1940">
                  <c:v>-1.1770348802117097E-3</c:v>
                </c:pt>
                <c:pt idx="1941">
                  <c:v>2.1350770637950829E-3</c:v>
                </c:pt>
                <c:pt idx="1942">
                  <c:v>-3.4827278817896865E-4</c:v>
                </c:pt>
                <c:pt idx="1943">
                  <c:v>3.9544636966144832E-3</c:v>
                </c:pt>
                <c:pt idx="1944">
                  <c:v>4.0684771218273946E-3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-4.6975375649097127E-3</c:v>
                </c:pt>
                <c:pt idx="1950">
                  <c:v>-9.1175519178424819E-4</c:v>
                </c:pt>
                <c:pt idx="1951">
                  <c:v>2.5811503696719675E-3</c:v>
                </c:pt>
                <c:pt idx="1952">
                  <c:v>1.0176134596875778E-3</c:v>
                </c:pt>
                <c:pt idx="1953">
                  <c:v>3.7799062230599047E-3</c:v>
                </c:pt>
                <c:pt idx="1954">
                  <c:v>-7.7641429914505986E-4</c:v>
                </c:pt>
                <c:pt idx="1955">
                  <c:v>3.3601168883405359E-3</c:v>
                </c:pt>
                <c:pt idx="1956">
                  <c:v>0</c:v>
                </c:pt>
                <c:pt idx="1957">
                  <c:v>1.4611403789927895E-3</c:v>
                </c:pt>
                <c:pt idx="1958">
                  <c:v>-1.6977020635549859E-3</c:v>
                </c:pt>
                <c:pt idx="1959">
                  <c:v>-3.1667070118457119E-3</c:v>
                </c:pt>
                <c:pt idx="1960">
                  <c:v>-2.917060377250215E-3</c:v>
                </c:pt>
                <c:pt idx="1961">
                  <c:v>-6.7104653303351697E-4</c:v>
                </c:pt>
                <c:pt idx="1962">
                  <c:v>0</c:v>
                </c:pt>
                <c:pt idx="1963">
                  <c:v>4.2136259496931361E-3</c:v>
                </c:pt>
                <c:pt idx="1964">
                  <c:v>2.971258510632365E-3</c:v>
                </c:pt>
                <c:pt idx="1965">
                  <c:v>5.9802765388601098E-3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1.2814216989556514E-3</c:v>
                </c:pt>
                <c:pt idx="1970">
                  <c:v>0</c:v>
                </c:pt>
                <c:pt idx="1971">
                  <c:v>-2.7784919986644624E-3</c:v>
                </c:pt>
                <c:pt idx="1972">
                  <c:v>4.8040574506620689E-3</c:v>
                </c:pt>
                <c:pt idx="1973">
                  <c:v>1.1708232223809206E-3</c:v>
                </c:pt>
                <c:pt idx="1974">
                  <c:v>4.9025427947014272E-3</c:v>
                </c:pt>
                <c:pt idx="1975">
                  <c:v>-4.2343276952512028E-5</c:v>
                </c:pt>
                <c:pt idx="1976">
                  <c:v>4.056800695614469E-3</c:v>
                </c:pt>
                <c:pt idx="1977">
                  <c:v>1.3065010814291298E-3</c:v>
                </c:pt>
                <c:pt idx="1978">
                  <c:v>2.5658835875000722E-3</c:v>
                </c:pt>
                <c:pt idx="1979">
                  <c:v>3.2295299119197989E-3</c:v>
                </c:pt>
                <c:pt idx="1980">
                  <c:v>2.1124190861764136E-3</c:v>
                </c:pt>
                <c:pt idx="1981">
                  <c:v>-2.0077388319171101E-3</c:v>
                </c:pt>
                <c:pt idx="1982">
                  <c:v>2.6134513458672477E-3</c:v>
                </c:pt>
                <c:pt idx="1983">
                  <c:v>3.1479673674262424E-3</c:v>
                </c:pt>
                <c:pt idx="1984">
                  <c:v>4.5066169748623148E-3</c:v>
                </c:pt>
                <c:pt idx="1985">
                  <c:v>8.90610334025499E-4</c:v>
                </c:pt>
                <c:pt idx="1986">
                  <c:v>4.0907457566679902E-3</c:v>
                </c:pt>
                <c:pt idx="1987">
                  <c:v>4.8335604251722591E-3</c:v>
                </c:pt>
                <c:pt idx="1988">
                  <c:v>0</c:v>
                </c:pt>
                <c:pt idx="1989">
                  <c:v>1.0258830297169507E-4</c:v>
                </c:pt>
                <c:pt idx="1990">
                  <c:v>0</c:v>
                </c:pt>
                <c:pt idx="1991">
                  <c:v>-4.4002209418905021E-3</c:v>
                </c:pt>
                <c:pt idx="1992">
                  <c:v>0</c:v>
                </c:pt>
                <c:pt idx="1993">
                  <c:v>0</c:v>
                </c:pt>
                <c:pt idx="1994">
                  <c:v>2.6342342001198374E-3</c:v>
                </c:pt>
                <c:pt idx="1995">
                  <c:v>1.7659867417707544E-3</c:v>
                </c:pt>
                <c:pt idx="1996">
                  <c:v>-1.0258830297167181E-4</c:v>
                </c:pt>
                <c:pt idx="1997">
                  <c:v>-2.8561761066406661E-3</c:v>
                </c:pt>
                <c:pt idx="1998">
                  <c:v>3.1844216372425966E-3</c:v>
                </c:pt>
                <c:pt idx="1999">
                  <c:v>1.6805693296061586E-3</c:v>
                </c:pt>
                <c:pt idx="2000">
                  <c:v>1.8617217091806775E-3</c:v>
                </c:pt>
                <c:pt idx="2001">
                  <c:v>1.9398648178264545E-3</c:v>
                </c:pt>
                <c:pt idx="2002">
                  <c:v>0</c:v>
                </c:pt>
                <c:pt idx="2003">
                  <c:v>-5.1012601218472964E-4</c:v>
                </c:pt>
                <c:pt idx="2004">
                  <c:v>7.5489409564875474E-4</c:v>
                </c:pt>
                <c:pt idx="2005">
                  <c:v>1.0803429610541794E-3</c:v>
                </c:pt>
                <c:pt idx="2006">
                  <c:v>1.8522104602236454E-3</c:v>
                </c:pt>
                <c:pt idx="2007">
                  <c:v>5.6979055741604324E-3</c:v>
                </c:pt>
                <c:pt idx="2008">
                  <c:v>0</c:v>
                </c:pt>
                <c:pt idx="2009">
                  <c:v>0</c:v>
                </c:pt>
                <c:pt idx="2010">
                  <c:v>2.3830692269908361E-3</c:v>
                </c:pt>
                <c:pt idx="2011">
                  <c:v>3.2825540737380938E-3</c:v>
                </c:pt>
                <c:pt idx="2012">
                  <c:v>-2.7582336616296301E-3</c:v>
                </c:pt>
                <c:pt idx="2013">
                  <c:v>-5.9652173206816289E-3</c:v>
                </c:pt>
                <c:pt idx="2014">
                  <c:v>1.0135615390007614E-3</c:v>
                </c:pt>
                <c:pt idx="2015">
                  <c:v>1.2155837856081482E-4</c:v>
                </c:pt>
                <c:pt idx="2016">
                  <c:v>8.3025368005227684E-4</c:v>
                </c:pt>
                <c:pt idx="2017">
                  <c:v>1.3552741447168031E-3</c:v>
                </c:pt>
                <c:pt idx="2018">
                  <c:v>2.8461580965517827E-3</c:v>
                </c:pt>
                <c:pt idx="2019">
                  <c:v>9.4692207057433316E-4</c:v>
                </c:pt>
                <c:pt idx="2020">
                  <c:v>-2.6182492118597924E-4</c:v>
                </c:pt>
                <c:pt idx="2021">
                  <c:v>1.067010358624666E-3</c:v>
                </c:pt>
                <c:pt idx="2022">
                  <c:v>3.3145539129006791E-3</c:v>
                </c:pt>
                <c:pt idx="2023">
                  <c:v>1.2025736522342013E-3</c:v>
                </c:pt>
                <c:pt idx="2024">
                  <c:v>5.4068668524567766E-4</c:v>
                </c:pt>
                <c:pt idx="2025">
                  <c:v>-1.041583300641201E-3</c:v>
                </c:pt>
                <c:pt idx="2026">
                  <c:v>5.316716167881934E-3</c:v>
                </c:pt>
                <c:pt idx="2027">
                  <c:v>-3.654704751953129E-3</c:v>
                </c:pt>
                <c:pt idx="2028">
                  <c:v>1.5682392226738416E-2</c:v>
                </c:pt>
                <c:pt idx="2029">
                  <c:v>-8.7438737111961845E-3</c:v>
                </c:pt>
                <c:pt idx="2030">
                  <c:v>-2.765648058550159E-3</c:v>
                </c:pt>
                <c:pt idx="2031">
                  <c:v>8.6297217598608877E-3</c:v>
                </c:pt>
                <c:pt idx="2032">
                  <c:v>-3.7006661866877842E-3</c:v>
                </c:pt>
                <c:pt idx="2033">
                  <c:v>-4.1523100974995078E-3</c:v>
                </c:pt>
                <c:pt idx="2034">
                  <c:v>0</c:v>
                </c:pt>
                <c:pt idx="2035">
                  <c:v>0</c:v>
                </c:pt>
                <c:pt idx="2036">
                  <c:v>-5.9728236541628307E-5</c:v>
                </c:pt>
                <c:pt idx="2037">
                  <c:v>1.591533380148078E-3</c:v>
                </c:pt>
                <c:pt idx="2038">
                  <c:v>2.0255383536319275E-3</c:v>
                </c:pt>
                <c:pt idx="2039">
                  <c:v>1.983792416017244E-5</c:v>
                </c:pt>
                <c:pt idx="2040">
                  <c:v>0</c:v>
                </c:pt>
                <c:pt idx="2041">
                  <c:v>6.387144641268481E-3</c:v>
                </c:pt>
                <c:pt idx="2042">
                  <c:v>3.1292154284726622E-3</c:v>
                </c:pt>
                <c:pt idx="2043">
                  <c:v>2.1983638900457138E-3</c:v>
                </c:pt>
                <c:pt idx="2044">
                  <c:v>2.0370196055603811E-3</c:v>
                </c:pt>
                <c:pt idx="2045">
                  <c:v>1.9938237184865619E-3</c:v>
                </c:pt>
                <c:pt idx="2046">
                  <c:v>0</c:v>
                </c:pt>
                <c:pt idx="2047">
                  <c:v>-3.1685208796268416E-3</c:v>
                </c:pt>
                <c:pt idx="2048">
                  <c:v>-1.7646371388295517E-3</c:v>
                </c:pt>
                <c:pt idx="2049">
                  <c:v>7.7412174288101661E-3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-1.6565813905247806E-3</c:v>
                </c:pt>
                <c:pt idx="2055">
                  <c:v>-1.3654673333141277E-4</c:v>
                </c:pt>
                <c:pt idx="2056">
                  <c:v>-4.6341188665441702E-3</c:v>
                </c:pt>
                <c:pt idx="2057">
                  <c:v>-9.8041145914675278E-4</c:v>
                </c:pt>
                <c:pt idx="2058">
                  <c:v>-1.0992031884444415E-3</c:v>
                </c:pt>
                <c:pt idx="2059">
                  <c:v>3.5344709461356401E-4</c:v>
                </c:pt>
                <c:pt idx="2060">
                  <c:v>6.0842175316317651E-4</c:v>
                </c:pt>
                <c:pt idx="2061">
                  <c:v>-1.0207888442586945E-3</c:v>
                </c:pt>
                <c:pt idx="2062">
                  <c:v>5.7772498508302126E-3</c:v>
                </c:pt>
                <c:pt idx="2063">
                  <c:v>-3.6583140190697533E-3</c:v>
                </c:pt>
                <c:pt idx="2064">
                  <c:v>3.2481537578483688E-3</c:v>
                </c:pt>
                <c:pt idx="2065">
                  <c:v>3.907013089006779E-5</c:v>
                </c:pt>
                <c:pt idx="2066">
                  <c:v>3.7825657329089474E-3</c:v>
                </c:pt>
                <c:pt idx="2067">
                  <c:v>0</c:v>
                </c:pt>
                <c:pt idx="2068">
                  <c:v>-8.1769337162576096E-4</c:v>
                </c:pt>
                <c:pt idx="2069">
                  <c:v>9.344521481264279E-4</c:v>
                </c:pt>
                <c:pt idx="2070">
                  <c:v>7.4443474281109178E-3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-1.1011637441945478E-2</c:v>
                </c:pt>
                <c:pt idx="2076">
                  <c:v>-1.9528389396731602E-5</c:v>
                </c:pt>
                <c:pt idx="2077">
                  <c:v>3.9370129593395992E-3</c:v>
                </c:pt>
                <c:pt idx="2078">
                  <c:v>2.6613584743293409E-3</c:v>
                </c:pt>
                <c:pt idx="2079">
                  <c:v>3.9884658577097973E-3</c:v>
                </c:pt>
                <c:pt idx="2080">
                  <c:v>1.6989733023348339E-3</c:v>
                </c:pt>
                <c:pt idx="2081">
                  <c:v>1.811629612600822E-3</c:v>
                </c:pt>
                <c:pt idx="2082">
                  <c:v>2.9225169811059209E-3</c:v>
                </c:pt>
                <c:pt idx="2083">
                  <c:v>3.2585181503285423E-3</c:v>
                </c:pt>
                <c:pt idx="2084">
                  <c:v>3.6674857733646547E-3</c:v>
                </c:pt>
                <c:pt idx="2085">
                  <c:v>2.4185190273442072E-3</c:v>
                </c:pt>
                <c:pt idx="2086">
                  <c:v>1.4445101631762405E-3</c:v>
                </c:pt>
                <c:pt idx="2087">
                  <c:v>3.5832479021847444E-3</c:v>
                </c:pt>
                <c:pt idx="2088">
                  <c:v>3.2309595328744818E-3</c:v>
                </c:pt>
                <c:pt idx="2089">
                  <c:v>3.0136957506573217E-3</c:v>
                </c:pt>
                <c:pt idx="2090">
                  <c:v>4.8031012243220025E-3</c:v>
                </c:pt>
                <c:pt idx="2091">
                  <c:v>1.467827624129161E-2</c:v>
                </c:pt>
                <c:pt idx="2092">
                  <c:v>2.5818825755697441E-4</c:v>
                </c:pt>
                <c:pt idx="2093">
                  <c:v>0</c:v>
                </c:pt>
                <c:pt idx="2094">
                  <c:v>3.3503952403824799E-3</c:v>
                </c:pt>
                <c:pt idx="2095">
                  <c:v>2.7162459117813292E-3</c:v>
                </c:pt>
                <c:pt idx="2096">
                  <c:v>-1.4306154085193335E-3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3.853670668956558E-4</c:v>
                </c:pt>
                <c:pt idx="2101">
                  <c:v>0</c:v>
                </c:pt>
                <c:pt idx="2102">
                  <c:v>1.4483854870088039E-3</c:v>
                </c:pt>
                <c:pt idx="2103">
                  <c:v>0</c:v>
                </c:pt>
                <c:pt idx="2104">
                  <c:v>2.7260685591880651E-3</c:v>
                </c:pt>
                <c:pt idx="2105">
                  <c:v>1.8270680126535236E-5</c:v>
                </c:pt>
                <c:pt idx="2106">
                  <c:v>1.7889092427244146E-3</c:v>
                </c:pt>
                <c:pt idx="2107">
                  <c:v>8.3858976001248496E-4</c:v>
                </c:pt>
                <c:pt idx="2108">
                  <c:v>-3.645178380711134E-4</c:v>
                </c:pt>
                <c:pt idx="2109">
                  <c:v>4.0096231491466633E-4</c:v>
                </c:pt>
                <c:pt idx="2110">
                  <c:v>1.8220246388150655E-4</c:v>
                </c:pt>
                <c:pt idx="2111">
                  <c:v>0</c:v>
                </c:pt>
                <c:pt idx="2112">
                  <c:v>2.8199012618831476E-3</c:v>
                </c:pt>
                <c:pt idx="2113">
                  <c:v>-3.8224258849157088E-3</c:v>
                </c:pt>
                <c:pt idx="2114">
                  <c:v>-3.6906478593314728E-3</c:v>
                </c:pt>
                <c:pt idx="2115">
                  <c:v>7.9671527436307333E-3</c:v>
                </c:pt>
                <c:pt idx="2116">
                  <c:v>-2.3998702498617768E-3</c:v>
                </c:pt>
                <c:pt idx="2117">
                  <c:v>-4.524481839451663E-3</c:v>
                </c:pt>
                <c:pt idx="2118">
                  <c:v>3.3952790822300745E-3</c:v>
                </c:pt>
                <c:pt idx="2119">
                  <c:v>1.5295813022803441E-3</c:v>
                </c:pt>
                <c:pt idx="2120">
                  <c:v>0</c:v>
                </c:pt>
                <c:pt idx="2121">
                  <c:v>-1.1287504839560315E-3</c:v>
                </c:pt>
                <c:pt idx="2122">
                  <c:v>0</c:v>
                </c:pt>
                <c:pt idx="2123">
                  <c:v>-8.7474719918235653E-4</c:v>
                </c:pt>
                <c:pt idx="2124">
                  <c:v>1.2754174165334506E-3</c:v>
                </c:pt>
                <c:pt idx="2125">
                  <c:v>-4.2699236438219889E-3</c:v>
                </c:pt>
                <c:pt idx="2126">
                  <c:v>2.1919818804973993E-3</c:v>
                </c:pt>
                <c:pt idx="2127">
                  <c:v>-2.4114445635780466E-3</c:v>
                </c:pt>
                <c:pt idx="2128">
                  <c:v>4.4347589312499179E-3</c:v>
                </c:pt>
                <c:pt idx="2129">
                  <c:v>-2.9725833193652009E-3</c:v>
                </c:pt>
                <c:pt idx="2130">
                  <c:v>-3.65283460005598E-5</c:v>
                </c:pt>
                <c:pt idx="2131">
                  <c:v>3.4460472971351991E-3</c:v>
                </c:pt>
                <c:pt idx="2132">
                  <c:v>3.0938060430420921E-4</c:v>
                </c:pt>
                <c:pt idx="2133">
                  <c:v>1.0498404024117459E-2</c:v>
                </c:pt>
                <c:pt idx="2134">
                  <c:v>-5.6699321272834727E-3</c:v>
                </c:pt>
                <c:pt idx="2135">
                  <c:v>0</c:v>
                </c:pt>
                <c:pt idx="2136">
                  <c:v>1.1755416697038617E-2</c:v>
                </c:pt>
                <c:pt idx="2137">
                  <c:v>4.9273495628158201E-3</c:v>
                </c:pt>
                <c:pt idx="2138">
                  <c:v>-1.6754303892466426E-3</c:v>
                </c:pt>
                <c:pt idx="2139">
                  <c:v>-1.7838826205730155E-5</c:v>
                </c:pt>
                <c:pt idx="2140">
                  <c:v>0</c:v>
                </c:pt>
                <c:pt idx="2141">
                  <c:v>-1.7839144435298679E-5</c:v>
                </c:pt>
                <c:pt idx="2142">
                  <c:v>-1.7839462675858709E-5</c:v>
                </c:pt>
                <c:pt idx="2143">
                  <c:v>0</c:v>
                </c:pt>
                <c:pt idx="2144">
                  <c:v>0</c:v>
                </c:pt>
                <c:pt idx="2145">
                  <c:v>-3.5679880119392047E-5</c:v>
                </c:pt>
                <c:pt idx="2146">
                  <c:v>-3.5681153218589583E-5</c:v>
                </c:pt>
                <c:pt idx="2147">
                  <c:v>0</c:v>
                </c:pt>
                <c:pt idx="2148">
                  <c:v>-3.5682426408719249E-5</c:v>
                </c:pt>
                <c:pt idx="2149">
                  <c:v>-3.5683699689781046E-5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1.376814724938839E-2</c:v>
                </c:pt>
                <c:pt idx="2155">
                  <c:v>7.3116531406264909E-3</c:v>
                </c:pt>
                <c:pt idx="2156">
                  <c:v>3.2963900400696769E-3</c:v>
                </c:pt>
                <c:pt idx="2157">
                  <c:v>1.1311726244231414E-3</c:v>
                </c:pt>
                <c:pt idx="2158">
                  <c:v>-2.5425808689014573E-3</c:v>
                </c:pt>
                <c:pt idx="2159">
                  <c:v>-2.916243084473255E-3</c:v>
                </c:pt>
                <c:pt idx="2160">
                  <c:v>-1.7488173623219337E-5</c:v>
                </c:pt>
                <c:pt idx="2161">
                  <c:v>0</c:v>
                </c:pt>
                <c:pt idx="2162">
                  <c:v>1.6425529659290479E-3</c:v>
                </c:pt>
                <c:pt idx="2163">
                  <c:v>5.7600169156660913E-4</c:v>
                </c:pt>
                <c:pt idx="2164">
                  <c:v>-2.8308334909016969E-3</c:v>
                </c:pt>
                <c:pt idx="2165">
                  <c:v>1.3115673358801093E-3</c:v>
                </c:pt>
                <c:pt idx="2166">
                  <c:v>-1.3115673358802152E-3</c:v>
                </c:pt>
                <c:pt idx="2167">
                  <c:v>3.6741228445109773E-4</c:v>
                </c:pt>
                <c:pt idx="2168">
                  <c:v>2.236551053736319E-3</c:v>
                </c:pt>
                <c:pt idx="2169">
                  <c:v>3.1889060158585636E-3</c:v>
                </c:pt>
                <c:pt idx="2170">
                  <c:v>8.0402443185655439E-3</c:v>
                </c:pt>
                <c:pt idx="2171">
                  <c:v>-1.7258786880330768E-5</c:v>
                </c:pt>
                <c:pt idx="2172">
                  <c:v>3.5662331381229435E-3</c:v>
                </c:pt>
                <c:pt idx="2173">
                  <c:v>3.6221039197111694E-3</c:v>
                </c:pt>
                <c:pt idx="2174">
                  <c:v>3.2333421379107594E-3</c:v>
                </c:pt>
                <c:pt idx="2175">
                  <c:v>1.0178940004211056E-2</c:v>
                </c:pt>
                <c:pt idx="2176">
                  <c:v>0</c:v>
                </c:pt>
                <c:pt idx="2177">
                  <c:v>3.6958012922755274E-3</c:v>
                </c:pt>
                <c:pt idx="2178">
                  <c:v>1.6844516689000084E-5</c:v>
                </c:pt>
                <c:pt idx="2179">
                  <c:v>0</c:v>
                </c:pt>
                <c:pt idx="2180">
                  <c:v>-4.1692397949298562E-3</c:v>
                </c:pt>
                <c:pt idx="2181">
                  <c:v>1.6914606608824642E-5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4.9039917784055704E-4</c:v>
                </c:pt>
                <c:pt idx="2186">
                  <c:v>1.4022285902513683E-3</c:v>
                </c:pt>
                <c:pt idx="2187">
                  <c:v>1.0461664021115175E-3</c:v>
                </c:pt>
                <c:pt idx="2188">
                  <c:v>0</c:v>
                </c:pt>
                <c:pt idx="2189">
                  <c:v>9.9453016650814167E-4</c:v>
                </c:pt>
                <c:pt idx="2190">
                  <c:v>3.4646922325414272E-3</c:v>
                </c:pt>
                <c:pt idx="2191">
                  <c:v>-1.6789932756658426E-5</c:v>
                </c:pt>
                <c:pt idx="2192">
                  <c:v>0</c:v>
                </c:pt>
                <c:pt idx="2193">
                  <c:v>-2.4711917157653001E-3</c:v>
                </c:pt>
                <c:pt idx="2194">
                  <c:v>1.9169657285339882E-3</c:v>
                </c:pt>
                <c:pt idx="2195">
                  <c:v>9.9067264694904528E-4</c:v>
                </c:pt>
                <c:pt idx="2196">
                  <c:v>8.04009312263213E-3</c:v>
                </c:pt>
                <c:pt idx="2197">
                  <c:v>1.6648214895511922E-5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-2.3334510646352367E-3</c:v>
                </c:pt>
                <c:pt idx="2202">
                  <c:v>0</c:v>
                </c:pt>
                <c:pt idx="2203">
                  <c:v>-3.5048776572356693E-4</c:v>
                </c:pt>
                <c:pt idx="2204">
                  <c:v>1.1511416758199511E-3</c:v>
                </c:pt>
                <c:pt idx="2205">
                  <c:v>1.7491987301210005E-3</c:v>
                </c:pt>
                <c:pt idx="2206">
                  <c:v>-6.8265639228147035E-4</c:v>
                </c:pt>
                <c:pt idx="2207">
                  <c:v>-3.4983383249916723E-4</c:v>
                </c:pt>
                <c:pt idx="2208">
                  <c:v>-4.166284817495381E-4</c:v>
                </c:pt>
                <c:pt idx="2209">
                  <c:v>-2.3363326883151813E-3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-7.6141648509799901E-3</c:v>
                </c:pt>
                <c:pt idx="2214">
                  <c:v>0</c:v>
                </c:pt>
                <c:pt idx="2215">
                  <c:v>0</c:v>
                </c:pt>
                <c:pt idx="2216">
                  <c:v>-3.1869446663689151E-3</c:v>
                </c:pt>
                <c:pt idx="2217">
                  <c:v>4.6337333848045278E-3</c:v>
                </c:pt>
                <c:pt idx="2218">
                  <c:v>0</c:v>
                </c:pt>
                <c:pt idx="2219">
                  <c:v>1.8642777966035311E-3</c:v>
                </c:pt>
                <c:pt idx="2220">
                  <c:v>6.4894022684634451E-3</c:v>
                </c:pt>
                <c:pt idx="2221">
                  <c:v>2.0650841699239469E-3</c:v>
                </c:pt>
                <c:pt idx="2222">
                  <c:v>-1.6636858961388872E-5</c:v>
                </c:pt>
                <c:pt idx="2223">
                  <c:v>2.2268763149406162E-3</c:v>
                </c:pt>
                <c:pt idx="2224">
                  <c:v>0</c:v>
                </c:pt>
                <c:pt idx="2225">
                  <c:v>1.1613247041488244E-3</c:v>
                </c:pt>
                <c:pt idx="2226">
                  <c:v>-6.6325092464885235E-5</c:v>
                </c:pt>
                <c:pt idx="2227">
                  <c:v>-1.1448008218636634E-3</c:v>
                </c:pt>
                <c:pt idx="2228">
                  <c:v>-4.6590653015724636E-3</c:v>
                </c:pt>
                <c:pt idx="2229">
                  <c:v>-6.0726391730352913E-3</c:v>
                </c:pt>
                <c:pt idx="2230">
                  <c:v>-1.5785588016302733E-3</c:v>
                </c:pt>
                <c:pt idx="2231">
                  <c:v>-1.8672571052729564E-3</c:v>
                </c:pt>
                <c:pt idx="2232">
                  <c:v>1.5815067986684665E-3</c:v>
                </c:pt>
                <c:pt idx="2233">
                  <c:v>-2.9631646706575038E-3</c:v>
                </c:pt>
                <c:pt idx="2234">
                  <c:v>1.3984955817240693E-3</c:v>
                </c:pt>
                <c:pt idx="2235">
                  <c:v>-2.8627962979165976E-4</c:v>
                </c:pt>
                <c:pt idx="2236">
                  <c:v>7.0713025928288394E-4</c:v>
                </c:pt>
                <c:pt idx="2237">
                  <c:v>-2.8615915694154236E-4</c:v>
                </c:pt>
                <c:pt idx="2238">
                  <c:v>2.773973517904951E-3</c:v>
                </c:pt>
                <c:pt idx="2239">
                  <c:v>1.6788523365840418E-5</c:v>
                </c:pt>
                <c:pt idx="2240">
                  <c:v>8.3924526289726048E-3</c:v>
                </c:pt>
                <c:pt idx="2241">
                  <c:v>-3.8029835836560391E-3</c:v>
                </c:pt>
                <c:pt idx="2242">
                  <c:v>0</c:v>
                </c:pt>
                <c:pt idx="2243">
                  <c:v>-1.0263219250168721E-2</c:v>
                </c:pt>
                <c:pt idx="2244">
                  <c:v>1.9734684619962749E-3</c:v>
                </c:pt>
                <c:pt idx="2245">
                  <c:v>-8.597510623232084E-4</c:v>
                </c:pt>
                <c:pt idx="2246">
                  <c:v>1.686497061319679E-5</c:v>
                </c:pt>
                <c:pt idx="2247">
                  <c:v>-1.907543814658462E-3</c:v>
                </c:pt>
                <c:pt idx="2248">
                  <c:v>-3.5377295582713708E-3</c:v>
                </c:pt>
                <c:pt idx="2249">
                  <c:v>6.4415516195343004E-4</c:v>
                </c:pt>
                <c:pt idx="2250">
                  <c:v>-8.1373866527688289E-4</c:v>
                </c:pt>
                <c:pt idx="2251">
                  <c:v>-1.4426220880939397E-3</c:v>
                </c:pt>
                <c:pt idx="2252">
                  <c:v>-6.6260610492795873E-4</c:v>
                </c:pt>
                <c:pt idx="2253">
                  <c:v>-2.2288965985311697E-3</c:v>
                </c:pt>
                <c:pt idx="2254">
                  <c:v>-3.4067487696529785E-5</c:v>
                </c:pt>
                <c:pt idx="2255">
                  <c:v>-9.7141160550954933E-4</c:v>
                </c:pt>
                <c:pt idx="2256">
                  <c:v>-6.1400967288677581E-4</c:v>
                </c:pt>
                <c:pt idx="2257">
                  <c:v>-3.7433701527926264E-3</c:v>
                </c:pt>
                <c:pt idx="2258">
                  <c:v>-2.2802290107954573E-3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-5.9219646633584819E-3</c:v>
                </c:pt>
                <c:pt idx="2265">
                  <c:v>-4.3174538055494545E-4</c:v>
                </c:pt>
                <c:pt idx="2266">
                  <c:v>1.9672476965192746E-3</c:v>
                </c:pt>
                <c:pt idx="2267">
                  <c:v>-1.4664403500880049E-3</c:v>
                </c:pt>
                <c:pt idx="2268">
                  <c:v>7.8419635223390457E-3</c:v>
                </c:pt>
                <c:pt idx="2269">
                  <c:v>-2.9850768434533967E-3</c:v>
                </c:pt>
                <c:pt idx="2270">
                  <c:v>-1.2034109552987249E-3</c:v>
                </c:pt>
                <c:pt idx="2271">
                  <c:v>-2.2365014329418336E-4</c:v>
                </c:pt>
                <c:pt idx="2272">
                  <c:v>2.8177744495258704E-3</c:v>
                </c:pt>
                <c:pt idx="2273">
                  <c:v>8.5783157387516474E-5</c:v>
                </c:pt>
                <c:pt idx="2274">
                  <c:v>-1.8889314267821493E-3</c:v>
                </c:pt>
                <c:pt idx="2275">
                  <c:v>-3.954098130342197E-4</c:v>
                </c:pt>
                <c:pt idx="2276">
                  <c:v>-2.1689368666622292E-3</c:v>
                </c:pt>
                <c:pt idx="2277">
                  <c:v>-3.227674477148351E-3</c:v>
                </c:pt>
                <c:pt idx="2278">
                  <c:v>-1.6437269578003005E-3</c:v>
                </c:pt>
                <c:pt idx="2279">
                  <c:v>-9.7020104630445264E-4</c:v>
                </c:pt>
                <c:pt idx="2280">
                  <c:v>3.806101269576648E-3</c:v>
                </c:pt>
                <c:pt idx="2281">
                  <c:v>1.5539613094906683E-4</c:v>
                </c:pt>
                <c:pt idx="2282">
                  <c:v>2.7413573947512033E-3</c:v>
                </c:pt>
                <c:pt idx="2283">
                  <c:v>4.8950245880859562E-3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-7.8845432763746507E-4</c:v>
                </c:pt>
                <c:pt idx="2289">
                  <c:v>2.7226743533077689E-3</c:v>
                </c:pt>
                <c:pt idx="2290">
                  <c:v>4.7086206826687264E-3</c:v>
                </c:pt>
                <c:pt idx="2291">
                  <c:v>1.7005649972678197E-3</c:v>
                </c:pt>
                <c:pt idx="2292">
                  <c:v>3.2739361395022629E-3</c:v>
                </c:pt>
                <c:pt idx="2293">
                  <c:v>2.5400265992673958E-4</c:v>
                </c:pt>
                <c:pt idx="2294">
                  <c:v>7.7853943172517825E-4</c:v>
                </c:pt>
                <c:pt idx="2295">
                  <c:v>-2.7275439382190535E-3</c:v>
                </c:pt>
                <c:pt idx="2296">
                  <c:v>-6.1090466696554541E-4</c:v>
                </c:pt>
                <c:pt idx="2297">
                  <c:v>-3.3496311871702095E-3</c:v>
                </c:pt>
                <c:pt idx="2298">
                  <c:v>1.1921488497115903E-4</c:v>
                </c:pt>
                <c:pt idx="2299">
                  <c:v>-8.3480280503369243E-4</c:v>
                </c:pt>
                <c:pt idx="2300">
                  <c:v>-2.4573391205150556E-3</c:v>
                </c:pt>
                <c:pt idx="2301">
                  <c:v>3.0707315404973454E-3</c:v>
                </c:pt>
                <c:pt idx="2302">
                  <c:v>-1.7033598773994645E-5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-2.0290726941177258E-3</c:v>
                </c:pt>
                <c:pt idx="2307">
                  <c:v>1.6372198213369174E-3</c:v>
                </c:pt>
                <c:pt idx="2308">
                  <c:v>1.2091385085065559E-3</c:v>
                </c:pt>
                <c:pt idx="2309">
                  <c:v>1.5136186020611663E-3</c:v>
                </c:pt>
                <c:pt idx="2310">
                  <c:v>-2.1094900817052327E-3</c:v>
                </c:pt>
                <c:pt idx="2311">
                  <c:v>-1.3633267278641645E-3</c:v>
                </c:pt>
                <c:pt idx="2312">
                  <c:v>3.1328773155252405E-3</c:v>
                </c:pt>
                <c:pt idx="2313">
                  <c:v>-2.8600632366267377E-3</c:v>
                </c:pt>
                <c:pt idx="2314">
                  <c:v>-6.2421641456878721E-3</c:v>
                </c:pt>
                <c:pt idx="2315">
                  <c:v>-5.1467245398549294E-5</c:v>
                </c:pt>
                <c:pt idx="2316">
                  <c:v>-2.0608649184523822E-3</c:v>
                </c:pt>
                <c:pt idx="2317">
                  <c:v>-5.6748322718410001E-4</c:v>
                </c:pt>
                <c:pt idx="2318">
                  <c:v>-1.3770550416021873E-3</c:v>
                </c:pt>
                <c:pt idx="2319">
                  <c:v>-8.6128935068891741E-5</c:v>
                </c:pt>
                <c:pt idx="2320">
                  <c:v>-5.5970295367179079E-3</c:v>
                </c:pt>
                <c:pt idx="2321">
                  <c:v>-1.1266435018765281E-3</c:v>
                </c:pt>
                <c:pt idx="2322">
                  <c:v>-6.2453378849343356E-4</c:v>
                </c:pt>
                <c:pt idx="2323">
                  <c:v>1.041160547895767E-4</c:v>
                </c:pt>
                <c:pt idx="2324">
                  <c:v>3.9901115158350243E-4</c:v>
                </c:pt>
                <c:pt idx="2325">
                  <c:v>1.5609146991811391E-4</c:v>
                </c:pt>
                <c:pt idx="2326">
                  <c:v>6.4145352095007621E-4</c:v>
                </c:pt>
                <c:pt idx="2327">
                  <c:v>3.4661444345837928E-5</c:v>
                </c:pt>
                <c:pt idx="2328">
                  <c:v>-2.6203237468590624E-3</c:v>
                </c:pt>
                <c:pt idx="2329">
                  <c:v>0</c:v>
                </c:pt>
                <c:pt idx="2330">
                  <c:v>-7.8222102600478626E-4</c:v>
                </c:pt>
                <c:pt idx="2331">
                  <c:v>-1.6185316666911891E-3</c:v>
                </c:pt>
                <c:pt idx="2332">
                  <c:v>-1.1502266865914389E-3</c:v>
                </c:pt>
                <c:pt idx="2333">
                  <c:v>4.0098678152643134E-4</c:v>
                </c:pt>
                <c:pt idx="2334">
                  <c:v>-5.9281992216160897E-4</c:v>
                </c:pt>
                <c:pt idx="2335">
                  <c:v>2.4387706753420013E-3</c:v>
                </c:pt>
                <c:pt idx="2336">
                  <c:v>-7.1359576959258717E-4</c:v>
                </c:pt>
                <c:pt idx="2337">
                  <c:v>1.3571356086545467E-3</c:v>
                </c:pt>
                <c:pt idx="2338">
                  <c:v>-6.9551911836106131E-5</c:v>
                </c:pt>
                <c:pt idx="2339">
                  <c:v>2.6742626989180607E-3</c:v>
                </c:pt>
                <c:pt idx="2340">
                  <c:v>-6.418652476871962E-4</c:v>
                </c:pt>
                <c:pt idx="2341">
                  <c:v>1.7511469282955779E-3</c:v>
                </c:pt>
                <c:pt idx="2342">
                  <c:v>4.5283357134768883E-3</c:v>
                </c:pt>
                <c:pt idx="2343">
                  <c:v>3.6663810209337181E-3</c:v>
                </c:pt>
                <c:pt idx="2344">
                  <c:v>1.1161769526372221E-3</c:v>
                </c:pt>
                <c:pt idx="2345">
                  <c:v>-2.4030209521745704E-4</c:v>
                </c:pt>
                <c:pt idx="2346">
                  <c:v>1.9722011863235554E-3</c:v>
                </c:pt>
                <c:pt idx="2347">
                  <c:v>1.7132528676183711E-5</c:v>
                </c:pt>
                <c:pt idx="2348">
                  <c:v>1.3696521513174771E-3</c:v>
                </c:pt>
                <c:pt idx="2349">
                  <c:v>-2.5181810465029447E-3</c:v>
                </c:pt>
                <c:pt idx="2350">
                  <c:v>-2.6793091048888445E-3</c:v>
                </c:pt>
                <c:pt idx="2351">
                  <c:v>1.9929908321784759E-3</c:v>
                </c:pt>
                <c:pt idx="2352">
                  <c:v>1.0297777405464434E-4</c:v>
                </c:pt>
                <c:pt idx="2353">
                  <c:v>1.7161931404297436E-5</c:v>
                </c:pt>
                <c:pt idx="2354">
                  <c:v>-5.3215687866969277E-4</c:v>
                </c:pt>
                <c:pt idx="2355">
                  <c:v>-1.2026872916803015E-3</c:v>
                </c:pt>
                <c:pt idx="2356">
                  <c:v>-1.7191730777909525E-5</c:v>
                </c:pt>
                <c:pt idx="2357">
                  <c:v>4.6407302248304587E-4</c:v>
                </c:pt>
                <c:pt idx="2358">
                  <c:v>1.3746176866188126E-4</c:v>
                </c:pt>
                <c:pt idx="2359">
                  <c:v>-3.1664111811121939E-3</c:v>
                </c:pt>
                <c:pt idx="2360">
                  <c:v>-2.4850735876001005E-3</c:v>
                </c:pt>
                <c:pt idx="2361">
                  <c:v>-5.1838092369744212E-5</c:v>
                </c:pt>
                <c:pt idx="2362">
                  <c:v>-5.8229372716188761E-3</c:v>
                </c:pt>
                <c:pt idx="2363">
                  <c:v>-1.7380875822741865E-5</c:v>
                </c:pt>
                <c:pt idx="2364">
                  <c:v>-6.780898989710508E-4</c:v>
                </c:pt>
                <c:pt idx="2365">
                  <c:v>0</c:v>
                </c:pt>
                <c:pt idx="2366">
                  <c:v>1.1646402665314161E-3</c:v>
                </c:pt>
                <c:pt idx="2367">
                  <c:v>-8.4088351585240324E-3</c:v>
                </c:pt>
                <c:pt idx="2368">
                  <c:v>1.8203463683820851E-3</c:v>
                </c:pt>
                <c:pt idx="2369">
                  <c:v>-1.7487561972006945E-5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-4.2410073730408671E-3</c:v>
                </c:pt>
                <c:pt idx="2374">
                  <c:v>4.1710540668440923E-3</c:v>
                </c:pt>
                <c:pt idx="2375">
                  <c:v>4.3712790184010747E-4</c:v>
                </c:pt>
                <c:pt idx="2376">
                  <c:v>1.0657908389905954E-3</c:v>
                </c:pt>
                <c:pt idx="2377">
                  <c:v>-4.9366391132325107E-3</c:v>
                </c:pt>
                <c:pt idx="2378">
                  <c:v>2.1912341905268597E-3</c:v>
                </c:pt>
                <c:pt idx="2379">
                  <c:v>-4.4928120502084473E-3</c:v>
                </c:pt>
                <c:pt idx="2380">
                  <c:v>-1.1439735845732045E-3</c:v>
                </c:pt>
                <c:pt idx="2381">
                  <c:v>0</c:v>
                </c:pt>
                <c:pt idx="2382">
                  <c:v>-2.291880697162053E-3</c:v>
                </c:pt>
                <c:pt idx="2383">
                  <c:v>-1.2009255633329008E-3</c:v>
                </c:pt>
                <c:pt idx="2384">
                  <c:v>2.1359419942395554E-3</c:v>
                </c:pt>
                <c:pt idx="2385">
                  <c:v>3.502938830425979E-3</c:v>
                </c:pt>
                <c:pt idx="2386">
                  <c:v>-2.850709328294598E-3</c:v>
                </c:pt>
                <c:pt idx="2387">
                  <c:v>2.2530857430463928E-3</c:v>
                </c:pt>
                <c:pt idx="2388">
                  <c:v>0</c:v>
                </c:pt>
                <c:pt idx="2389">
                  <c:v>0</c:v>
                </c:pt>
                <c:pt idx="2390">
                  <c:v>3.9307261026420787E-3</c:v>
                </c:pt>
                <c:pt idx="2391">
                  <c:v>7.0051312614961326E-5</c:v>
                </c:pt>
                <c:pt idx="2392">
                  <c:v>4.3510618641992667E-3</c:v>
                </c:pt>
                <c:pt idx="2393">
                  <c:v>3.376911423298008E-3</c:v>
                </c:pt>
                <c:pt idx="2394">
                  <c:v>3.3309076284497308E-3</c:v>
                </c:pt>
                <c:pt idx="2395">
                  <c:v>2.3699768040794777E-3</c:v>
                </c:pt>
                <c:pt idx="2396">
                  <c:v>4.2071203665204546E-3</c:v>
                </c:pt>
                <c:pt idx="2397">
                  <c:v>3.4181607866346766E-3</c:v>
                </c:pt>
                <c:pt idx="2398">
                  <c:v>2.3293265764390636E-3</c:v>
                </c:pt>
                <c:pt idx="2399">
                  <c:v>3.6543132485164233E-3</c:v>
                </c:pt>
                <c:pt idx="2400">
                  <c:v>2.7268389288899936E-4</c:v>
                </c:pt>
                <c:pt idx="2401">
                  <c:v>-1.9786449330561852E-3</c:v>
                </c:pt>
                <c:pt idx="2402">
                  <c:v>1.7074024433489878E-5</c:v>
                </c:pt>
                <c:pt idx="2403">
                  <c:v>0</c:v>
                </c:pt>
                <c:pt idx="2404">
                  <c:v>-4.1575833017881026E-3</c:v>
                </c:pt>
                <c:pt idx="2405">
                  <c:v>-2.4031870945239861E-3</c:v>
                </c:pt>
                <c:pt idx="2406">
                  <c:v>-2.1678173759791322E-3</c:v>
                </c:pt>
                <c:pt idx="2407">
                  <c:v>-3.4447716980972E-5</c:v>
                </c:pt>
                <c:pt idx="2408">
                  <c:v>-1.7224303492612589E-5</c:v>
                </c:pt>
                <c:pt idx="2409">
                  <c:v>0</c:v>
                </c:pt>
                <c:pt idx="2410">
                  <c:v>0</c:v>
                </c:pt>
                <c:pt idx="2411">
                  <c:v>6.1816567883935395E-3</c:v>
                </c:pt>
                <c:pt idx="2412">
                  <c:v>1.9495850481987568E-3</c:v>
                </c:pt>
                <c:pt idx="2413">
                  <c:v>2.1162945450809772E-3</c:v>
                </c:pt>
                <c:pt idx="2414">
                  <c:v>2.332968268886508E-3</c:v>
                </c:pt>
                <c:pt idx="2415">
                  <c:v>1.4107611100117616E-3</c:v>
                </c:pt>
                <c:pt idx="2416">
                  <c:v>-7.3062777766558804E-4</c:v>
                </c:pt>
                <c:pt idx="2417">
                  <c:v>-1.6997696812656648E-5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8.1556371864026941E-4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8.4916315022736858E-5</c:v>
                </c:pt>
                <c:pt idx="2428">
                  <c:v>4.5842354043628954E-4</c:v>
                </c:pt>
                <c:pt idx="2429">
                  <c:v>1.3578884854957224E-4</c:v>
                </c:pt>
                <c:pt idx="2430">
                  <c:v>2.0364870668576412E-4</c:v>
                </c:pt>
                <c:pt idx="2431">
                  <c:v>2.0360724233428357E-4</c:v>
                </c:pt>
                <c:pt idx="2432">
                  <c:v>3.05333154767491E-4</c:v>
                </c:pt>
                <c:pt idx="2433">
                  <c:v>1.6958925523122642E-4</c:v>
                </c:pt>
                <c:pt idx="2434">
                  <c:v>2.2042304357824125E-4</c:v>
                </c:pt>
                <c:pt idx="2435">
                  <c:v>1.5257211180910566E-4</c:v>
                </c:pt>
                <c:pt idx="2436">
                  <c:v>1.8798112176708198E-3</c:v>
                </c:pt>
                <c:pt idx="2437">
                  <c:v>9.4703382576979392E-4</c:v>
                </c:pt>
                <c:pt idx="2438">
                  <c:v>2.6334462702233725E-3</c:v>
                </c:pt>
                <c:pt idx="2439">
                  <c:v>1.6858715534743446E-5</c:v>
                </c:pt>
                <c:pt idx="2440">
                  <c:v>0</c:v>
                </c:pt>
                <c:pt idx="2441">
                  <c:v>2.1051043905907295E-3</c:v>
                </c:pt>
                <c:pt idx="2442">
                  <c:v>9.4165132231330371E-4</c:v>
                </c:pt>
                <c:pt idx="2443">
                  <c:v>0</c:v>
                </c:pt>
                <c:pt idx="2444">
                  <c:v>5.0420591780412354E-5</c:v>
                </c:pt>
                <c:pt idx="2445">
                  <c:v>1.7966741183846526E-3</c:v>
                </c:pt>
                <c:pt idx="2446">
                  <c:v>-1.1744079739026168E-4</c:v>
                </c:pt>
                <c:pt idx="2447">
                  <c:v>1.9443845278348873E-3</c:v>
                </c:pt>
                <c:pt idx="2448">
                  <c:v>0</c:v>
                </c:pt>
                <c:pt idx="2449">
                  <c:v>0</c:v>
                </c:pt>
                <c:pt idx="2450">
                  <c:v>4.444451760424197E-3</c:v>
                </c:pt>
                <c:pt idx="2451">
                  <c:v>4.9723629659372418E-3</c:v>
                </c:pt>
                <c:pt idx="2452">
                  <c:v>1.789976611577377E-3</c:v>
                </c:pt>
                <c:pt idx="2453">
                  <c:v>-4.1406153545906269E-4</c:v>
                </c:pt>
                <c:pt idx="2454">
                  <c:v>0</c:v>
                </c:pt>
                <c:pt idx="2455">
                  <c:v>-2.1392865597777075E-3</c:v>
                </c:pt>
                <c:pt idx="2456">
                  <c:v>1.6599990078123452E-4</c:v>
                </c:pt>
                <c:pt idx="2457">
                  <c:v>1.1618353692338204E-4</c:v>
                </c:pt>
                <c:pt idx="2458">
                  <c:v>1.6596546259025838E-5</c:v>
                </c:pt>
                <c:pt idx="2459">
                  <c:v>-3.0084708588707532E-3</c:v>
                </c:pt>
                <c:pt idx="2460">
                  <c:v>-2.4667090292180027E-3</c:v>
                </c:pt>
                <c:pt idx="2461">
                  <c:v>5.3385830666850885E-4</c:v>
                </c:pt>
                <c:pt idx="2462">
                  <c:v>-1.9198830595197017E-3</c:v>
                </c:pt>
                <c:pt idx="2463">
                  <c:v>-2.3087357385106039E-3</c:v>
                </c:pt>
                <c:pt idx="2464">
                  <c:v>-1.8609023199636949E-3</c:v>
                </c:pt>
                <c:pt idx="2465">
                  <c:v>0</c:v>
                </c:pt>
                <c:pt idx="2466">
                  <c:v>0</c:v>
                </c:pt>
                <c:pt idx="2467">
                  <c:v>1.7101472882292406E-3</c:v>
                </c:pt>
                <c:pt idx="2468">
                  <c:v>3.8955768482301281E-3</c:v>
                </c:pt>
                <c:pt idx="2469">
                  <c:v>2.6695141642805743E-4</c:v>
                </c:pt>
                <c:pt idx="2470">
                  <c:v>-3.5038835066957761E-4</c:v>
                </c:pt>
                <c:pt idx="2471">
                  <c:v>-5.6755585271380882E-4</c:v>
                </c:pt>
                <c:pt idx="2472">
                  <c:v>1.6516933608073088E-3</c:v>
                </c:pt>
                <c:pt idx="2473">
                  <c:v>3.9928182413633117E-3</c:v>
                </c:pt>
                <c:pt idx="2474">
                  <c:v>0</c:v>
                </c:pt>
                <c:pt idx="2475">
                  <c:v>1.5263632389038708E-3</c:v>
                </c:pt>
                <c:pt idx="2476">
                  <c:v>-6.6315196151621548E-5</c:v>
                </c:pt>
                <c:pt idx="2477">
                  <c:v>1.8386164211544418E-3</c:v>
                </c:pt>
                <c:pt idx="2478">
                  <c:v>1.141222223873709E-3</c:v>
                </c:pt>
                <c:pt idx="2479">
                  <c:v>-3.3060583522257212E-5</c:v>
                </c:pt>
                <c:pt idx="2480">
                  <c:v>4.7001480077238384E-3</c:v>
                </c:pt>
                <c:pt idx="2481">
                  <c:v>2.661848433345207E-3</c:v>
                </c:pt>
                <c:pt idx="2482">
                  <c:v>3.7179939479331098E-3</c:v>
                </c:pt>
                <c:pt idx="2483">
                  <c:v>3.6064890547448558E-3</c:v>
                </c:pt>
                <c:pt idx="2484">
                  <c:v>2.8953466987913117E-3</c:v>
                </c:pt>
                <c:pt idx="2485">
                  <c:v>-6.3365695284036316E-4</c:v>
                </c:pt>
                <c:pt idx="2486">
                  <c:v>6.4989928848857624E-4</c:v>
                </c:pt>
                <c:pt idx="2487">
                  <c:v>2.4819745239642215E-3</c:v>
                </c:pt>
                <c:pt idx="2488">
                  <c:v>4.859401417380689E-4</c:v>
                </c:pt>
                <c:pt idx="2489">
                  <c:v>2.3292312748301076E-3</c:v>
                </c:pt>
                <c:pt idx="2490">
                  <c:v>-5.1713829753485818E-4</c:v>
                </c:pt>
                <c:pt idx="2491">
                  <c:v>-2.1684259904599231E-3</c:v>
                </c:pt>
                <c:pt idx="2492">
                  <c:v>0</c:v>
                </c:pt>
                <c:pt idx="2493">
                  <c:v>1.1339245952305402E-4</c:v>
                </c:pt>
                <c:pt idx="2494">
                  <c:v>1.2141129968827303E-3</c:v>
                </c:pt>
                <c:pt idx="2495">
                  <c:v>-1.7325835204867843E-3</c:v>
                </c:pt>
                <c:pt idx="2496">
                  <c:v>-1.5894902381463883E-3</c:v>
                </c:pt>
                <c:pt idx="2497">
                  <c:v>-9.7397854077496947E-5</c:v>
                </c:pt>
                <c:pt idx="2498">
                  <c:v>2.5616512330032455E-3</c:v>
                </c:pt>
                <c:pt idx="2499">
                  <c:v>-1.6192365300099011E-5</c:v>
                </c:pt>
                <c:pt idx="2500">
                  <c:v>0</c:v>
                </c:pt>
                <c:pt idx="2501">
                  <c:v>0</c:v>
                </c:pt>
                <c:pt idx="2502">
                  <c:v>3.0879940467507801E-3</c:v>
                </c:pt>
                <c:pt idx="2503">
                  <c:v>3.7380811766797215E-3</c:v>
                </c:pt>
                <c:pt idx="2504">
                  <c:v>3.628019968443235E-3</c:v>
                </c:pt>
                <c:pt idx="2505">
                  <c:v>3.4392605105694482E-3</c:v>
                </c:pt>
                <c:pt idx="2506">
                  <c:v>1.356451730800942E-3</c:v>
                </c:pt>
                <c:pt idx="2507">
                  <c:v>1.2590546005057175E-3</c:v>
                </c:pt>
                <c:pt idx="2508">
                  <c:v>4.0215277170950305E-3</c:v>
                </c:pt>
                <c:pt idx="2509">
                  <c:v>4.4161363369459201E-3</c:v>
                </c:pt>
                <c:pt idx="2510">
                  <c:v>3.9878054533493872E-3</c:v>
                </c:pt>
                <c:pt idx="2511">
                  <c:v>5.9442297376962961E-3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4.3775308298744334E-4</c:v>
                </c:pt>
                <c:pt idx="2516">
                  <c:v>-1.1573351307442015E-3</c:v>
                </c:pt>
                <c:pt idx="2517">
                  <c:v>6.1011382861704988E-4</c:v>
                </c:pt>
                <c:pt idx="2518">
                  <c:v>2.4991422210514803E-3</c:v>
                </c:pt>
                <c:pt idx="2519">
                  <c:v>4.9907983193834247E-4</c:v>
                </c:pt>
                <c:pt idx="2520">
                  <c:v>2.182691266986285E-4</c:v>
                </c:pt>
                <c:pt idx="2521">
                  <c:v>1.0911670041906552E-4</c:v>
                </c:pt>
                <c:pt idx="2522">
                  <c:v>-9.6638782364408364E-3</c:v>
                </c:pt>
                <c:pt idx="2523">
                  <c:v>-4.7216954043027986E-5</c:v>
                </c:pt>
                <c:pt idx="2524">
                  <c:v>4.5540279710498356E-3</c:v>
                </c:pt>
                <c:pt idx="2525">
                  <c:v>1.9878388414200959E-3</c:v>
                </c:pt>
                <c:pt idx="2526">
                  <c:v>4.1818866924001911E-3</c:v>
                </c:pt>
                <c:pt idx="2527">
                  <c:v>3.1870678770608589E-3</c:v>
                </c:pt>
                <c:pt idx="2528">
                  <c:v>4.8311516830098836E-3</c:v>
                </c:pt>
                <c:pt idx="2529">
                  <c:v>2.2989757315549321E-3</c:v>
                </c:pt>
                <c:pt idx="2530">
                  <c:v>1.5092017956592062E-3</c:v>
                </c:pt>
                <c:pt idx="2531">
                  <c:v>1.2917911555541113E-3</c:v>
                </c:pt>
                <c:pt idx="2532">
                  <c:v>8.3104879154551805E-3</c:v>
                </c:pt>
                <c:pt idx="2533">
                  <c:v>2.743066155572022E-4</c:v>
                </c:pt>
                <c:pt idx="2534">
                  <c:v>0</c:v>
                </c:pt>
                <c:pt idx="2535">
                  <c:v>-2.1965626538529748E-3</c:v>
                </c:pt>
                <c:pt idx="2536">
                  <c:v>7.2577098572606429E-3</c:v>
                </c:pt>
                <c:pt idx="2537">
                  <c:v>-1.0769570182304043E-3</c:v>
                </c:pt>
                <c:pt idx="2538">
                  <c:v>0</c:v>
                </c:pt>
                <c:pt idx="2539">
                  <c:v>-1.7468314648738639E-3</c:v>
                </c:pt>
                <c:pt idx="2540">
                  <c:v>-1.5203229166208853E-5</c:v>
                </c:pt>
                <c:pt idx="2541">
                  <c:v>0</c:v>
                </c:pt>
                <c:pt idx="2542">
                  <c:v>0</c:v>
                </c:pt>
                <c:pt idx="2543">
                  <c:v>-3.9536510961766093E-4</c:v>
                </c:pt>
                <c:pt idx="2544">
                  <c:v>7.9230233964350024E-3</c:v>
                </c:pt>
                <c:pt idx="2545">
                  <c:v>5.1322684802615239E-3</c:v>
                </c:pt>
                <c:pt idx="2546">
                  <c:v>-8.4103031164495647E-4</c:v>
                </c:pt>
                <c:pt idx="2547">
                  <c:v>2.4909976866264649E-3</c:v>
                </c:pt>
                <c:pt idx="2548">
                  <c:v>2.9182681720381089E-3</c:v>
                </c:pt>
                <c:pt idx="2549">
                  <c:v>2.0451889224486299E-3</c:v>
                </c:pt>
                <c:pt idx="2550">
                  <c:v>1.2668133889855381E-3</c:v>
                </c:pt>
                <c:pt idx="2551">
                  <c:v>-1.3861255544935466E-3</c:v>
                </c:pt>
                <c:pt idx="2552">
                  <c:v>0</c:v>
                </c:pt>
                <c:pt idx="2553">
                  <c:v>6.052018085551376E-3</c:v>
                </c:pt>
                <c:pt idx="2554">
                  <c:v>0</c:v>
                </c:pt>
                <c:pt idx="2555">
                  <c:v>0</c:v>
                </c:pt>
                <c:pt idx="2556">
                  <c:v>6.8699346079887126E-3</c:v>
                </c:pt>
                <c:pt idx="2557">
                  <c:v>-9.2800595870053647E-4</c:v>
                </c:pt>
                <c:pt idx="2558">
                  <c:v>-2.0948595106560666E-3</c:v>
                </c:pt>
                <c:pt idx="2559">
                  <c:v>3.6557722250527011E-3</c:v>
                </c:pt>
                <c:pt idx="2560">
                  <c:v>2.5423057551526469E-3</c:v>
                </c:pt>
                <c:pt idx="2561">
                  <c:v>2.3601685062212456E-3</c:v>
                </c:pt>
                <c:pt idx="2562">
                  <c:v>2.4276471069529172E-3</c:v>
                </c:pt>
                <c:pt idx="2563">
                  <c:v>-2.3373360319105024E-4</c:v>
                </c:pt>
                <c:pt idx="2564">
                  <c:v>3.8350818030260386E-3</c:v>
                </c:pt>
                <c:pt idx="2565">
                  <c:v>7.5652873325254594E-4</c:v>
                </c:pt>
                <c:pt idx="2566">
                  <c:v>-6.1099798234807913E-4</c:v>
                </c:pt>
                <c:pt idx="2567">
                  <c:v>-3.381779530112827E-3</c:v>
                </c:pt>
                <c:pt idx="2568">
                  <c:v>1.9838092714217783E-3</c:v>
                </c:pt>
                <c:pt idx="2569">
                  <c:v>8.7430420013169082E-5</c:v>
                </c:pt>
                <c:pt idx="2570">
                  <c:v>2.7681257780003517E-4</c:v>
                </c:pt>
                <c:pt idx="2571">
                  <c:v>3.0586162184887577E-4</c:v>
                </c:pt>
                <c:pt idx="2572">
                  <c:v>7.4241754933122069E-4</c:v>
                </c:pt>
                <c:pt idx="2573">
                  <c:v>3.4428442528554909E-3</c:v>
                </c:pt>
                <c:pt idx="2574">
                  <c:v>0</c:v>
                </c:pt>
                <c:pt idx="2575">
                  <c:v>1.9268805718480329E-3</c:v>
                </c:pt>
                <c:pt idx="2576">
                  <c:v>-2.2894910813727894E-3</c:v>
                </c:pt>
                <c:pt idx="2577">
                  <c:v>1.1164194546608541E-3</c:v>
                </c:pt>
                <c:pt idx="2578">
                  <c:v>-4.8371376590259996E-3</c:v>
                </c:pt>
                <c:pt idx="2579">
                  <c:v>-2.9602862324290984E-3</c:v>
                </c:pt>
                <c:pt idx="2580">
                  <c:v>1.342693469280944E-3</c:v>
                </c:pt>
                <c:pt idx="2581">
                  <c:v>-4.084550245697726E-4</c:v>
                </c:pt>
                <c:pt idx="2582">
                  <c:v>-2.9181743903077488E-5</c:v>
                </c:pt>
                <c:pt idx="2583">
                  <c:v>-4.086338551629701E-4</c:v>
                </c:pt>
                <c:pt idx="2584">
                  <c:v>3.5026781250990259E-4</c:v>
                </c:pt>
                <c:pt idx="2585">
                  <c:v>-5.6924751396681859E-4</c:v>
                </c:pt>
                <c:pt idx="2586">
                  <c:v>-1.4600351868720707E-5</c:v>
                </c:pt>
                <c:pt idx="2587">
                  <c:v>-7.4490075086328328E-4</c:v>
                </c:pt>
                <c:pt idx="2588">
                  <c:v>-2.3698426808186229E-3</c:v>
                </c:pt>
                <c:pt idx="2589">
                  <c:v>-2.6103931877073942E-3</c:v>
                </c:pt>
                <c:pt idx="2590">
                  <c:v>2.4199769812482566E-3</c:v>
                </c:pt>
                <c:pt idx="2591">
                  <c:v>-4.6986357642540867E-3</c:v>
                </c:pt>
                <c:pt idx="2592">
                  <c:v>3.2473524433614754E-3</c:v>
                </c:pt>
                <c:pt idx="2593">
                  <c:v>-2.3474867328075757E-4</c:v>
                </c:pt>
                <c:pt idx="2594">
                  <c:v>-4.3528200252967962E-3</c:v>
                </c:pt>
                <c:pt idx="2595">
                  <c:v>9.6943612809194703E-3</c:v>
                </c:pt>
                <c:pt idx="2596">
                  <c:v>0</c:v>
                </c:pt>
                <c:pt idx="2597">
                  <c:v>-3.1429328214198976E-3</c:v>
                </c:pt>
                <c:pt idx="2598">
                  <c:v>6.2178181144295873E-3</c:v>
                </c:pt>
                <c:pt idx="2599">
                  <c:v>2.2382754283013129E-3</c:v>
                </c:pt>
                <c:pt idx="2600">
                  <c:v>-3.3396981513705008E-4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-4.3569504258619807E-5</c:v>
                </c:pt>
                <c:pt idx="2608">
                  <c:v>-1.1619462612915469E-4</c:v>
                </c:pt>
                <c:pt idx="2609">
                  <c:v>-1.4525277614637192E-5</c:v>
                </c:pt>
                <c:pt idx="2610">
                  <c:v>-4.357709878902284E-5</c:v>
                </c:pt>
                <c:pt idx="2611">
                  <c:v>-2.9052454208074576E-5</c:v>
                </c:pt>
                <c:pt idx="2612">
                  <c:v>-4.213554631503051E-4</c:v>
                </c:pt>
                <c:pt idx="2613">
                  <c:v>-2.9065542801035253E-5</c:v>
                </c:pt>
                <c:pt idx="2614">
                  <c:v>0</c:v>
                </c:pt>
                <c:pt idx="2615">
                  <c:v>0</c:v>
                </c:pt>
                <c:pt idx="2616">
                  <c:v>1.0927016956452755E-2</c:v>
                </c:pt>
                <c:pt idx="2617">
                  <c:v>2.2973662197126429E-3</c:v>
                </c:pt>
                <c:pt idx="2618">
                  <c:v>2.1919308504566391E-3</c:v>
                </c:pt>
                <c:pt idx="2619">
                  <c:v>0</c:v>
                </c:pt>
                <c:pt idx="2620">
                  <c:v>-1.7174261548964301E-4</c:v>
                </c:pt>
                <c:pt idx="2621">
                  <c:v>-2.719861446983483E-4</c:v>
                </c:pt>
                <c:pt idx="2622">
                  <c:v>-4.4392574281091083E-4</c:v>
                </c:pt>
                <c:pt idx="2623">
                  <c:v>1.4323261693359653E-5</c:v>
                </c:pt>
                <c:pt idx="2624">
                  <c:v>2.5034166812599227E-3</c:v>
                </c:pt>
                <c:pt idx="2625">
                  <c:v>-4.0012575914670354E-4</c:v>
                </c:pt>
                <c:pt idx="2626">
                  <c:v>-2.8586538600867987E-5</c:v>
                </c:pt>
                <c:pt idx="2627">
                  <c:v>4.3500343146468867E-3</c:v>
                </c:pt>
                <c:pt idx="2628">
                  <c:v>-1.5655800150107907E-4</c:v>
                </c:pt>
                <c:pt idx="2629">
                  <c:v>-7.1170831376482196E-5</c:v>
                </c:pt>
                <c:pt idx="2630">
                  <c:v>-5.6940312332923969E-5</c:v>
                </c:pt>
                <c:pt idx="2631">
                  <c:v>2.133045943994211E-3</c:v>
                </c:pt>
                <c:pt idx="2632">
                  <c:v>0</c:v>
                </c:pt>
                <c:pt idx="2633">
                  <c:v>3.0069665083653791E-3</c:v>
                </c:pt>
                <c:pt idx="2634">
                  <c:v>-2.4079149697449085E-4</c:v>
                </c:pt>
                <c:pt idx="2635">
                  <c:v>2.5748779841679903E-3</c:v>
                </c:pt>
                <c:pt idx="2636">
                  <c:v>3.3853390866696938E-3</c:v>
                </c:pt>
                <c:pt idx="2637">
                  <c:v>3.3037432606728315E-3</c:v>
                </c:pt>
                <c:pt idx="2638">
                  <c:v>-4.210674059359534E-5</c:v>
                </c:pt>
                <c:pt idx="2639">
                  <c:v>4.3975814185642156E-3</c:v>
                </c:pt>
                <c:pt idx="2640">
                  <c:v>3.3532666720077493E-4</c:v>
                </c:pt>
                <c:pt idx="2641">
                  <c:v>3.2124924328774608E-4</c:v>
                </c:pt>
                <c:pt idx="2642">
                  <c:v>-1.509370962836043E-3</c:v>
                </c:pt>
                <c:pt idx="2643">
                  <c:v>0</c:v>
                </c:pt>
                <c:pt idx="2644">
                  <c:v>-4.4765889140638819E-4</c:v>
                </c:pt>
                <c:pt idx="2645">
                  <c:v>-3.6387046613023947E-4</c:v>
                </c:pt>
                <c:pt idx="2646">
                  <c:v>-1.3166374426331023E-3</c:v>
                </c:pt>
                <c:pt idx="2647">
                  <c:v>-1.9220387939676443E-3</c:v>
                </c:pt>
                <c:pt idx="2648">
                  <c:v>-2.7562172921584663E-3</c:v>
                </c:pt>
                <c:pt idx="2649">
                  <c:v>-7.3251820484007712E-4</c:v>
                </c:pt>
                <c:pt idx="2650">
                  <c:v>-2.7234707903673254E-3</c:v>
                </c:pt>
                <c:pt idx="2651">
                  <c:v>-1.8952793430398393E-3</c:v>
                </c:pt>
                <c:pt idx="2652">
                  <c:v>0</c:v>
                </c:pt>
                <c:pt idx="2653">
                  <c:v>0</c:v>
                </c:pt>
                <c:pt idx="2654">
                  <c:v>-1.5574228930166647E-4</c:v>
                </c:pt>
                <c:pt idx="2655">
                  <c:v>4.1054099969992628E-4</c:v>
                </c:pt>
                <c:pt idx="2656">
                  <c:v>2.0501806390785925E-3</c:v>
                </c:pt>
                <c:pt idx="2657">
                  <c:v>1.5384075579198285E-3</c:v>
                </c:pt>
                <c:pt idx="2658">
                  <c:v>2.6619171651498484E-3</c:v>
                </c:pt>
                <c:pt idx="2659">
                  <c:v>1.5179201790123857E-3</c:v>
                </c:pt>
                <c:pt idx="2660">
                  <c:v>4.6937589239720058E-3</c:v>
                </c:pt>
                <c:pt idx="2661">
                  <c:v>0</c:v>
                </c:pt>
                <c:pt idx="2662">
                  <c:v>6.427992731324651E-4</c:v>
                </c:pt>
                <c:pt idx="2663">
                  <c:v>0</c:v>
                </c:pt>
                <c:pt idx="2664">
                  <c:v>-6.1373956066957105E-3</c:v>
                </c:pt>
                <c:pt idx="2665">
                  <c:v>2.2182919831351313E-3</c:v>
                </c:pt>
                <c:pt idx="2666">
                  <c:v>1.6114909775721267E-3</c:v>
                </c:pt>
                <c:pt idx="2667">
                  <c:v>0</c:v>
                </c:pt>
                <c:pt idx="2668">
                  <c:v>2.740570523157489E-3</c:v>
                </c:pt>
                <c:pt idx="2669">
                  <c:v>1.3963262656226485E-5</c:v>
                </c:pt>
                <c:pt idx="2670">
                  <c:v>0</c:v>
                </c:pt>
                <c:pt idx="2671">
                  <c:v>2.6077088567075688E-3</c:v>
                </c:pt>
                <c:pt idx="2672">
                  <c:v>2.7814882196345266E-3</c:v>
                </c:pt>
                <c:pt idx="2673">
                  <c:v>2.0810507101186294E-3</c:v>
                </c:pt>
                <c:pt idx="2674">
                  <c:v>-9.2900083635927126E-4</c:v>
                </c:pt>
                <c:pt idx="2675">
                  <c:v>-1.9439860600869233E-3</c:v>
                </c:pt>
                <c:pt idx="2676">
                  <c:v>4.7245846023632359E-4</c:v>
                </c:pt>
                <c:pt idx="2677">
                  <c:v>-1.2372024125787203E-3</c:v>
                </c:pt>
                <c:pt idx="2678">
                  <c:v>-2.2698640168940178E-3</c:v>
                </c:pt>
                <c:pt idx="2679">
                  <c:v>3.6240975000107492E-4</c:v>
                </c:pt>
                <c:pt idx="2680">
                  <c:v>6.0024356623034391E-3</c:v>
                </c:pt>
                <c:pt idx="2681">
                  <c:v>2.7705435808295366E-5</c:v>
                </c:pt>
                <c:pt idx="2682">
                  <c:v>0</c:v>
                </c:pt>
                <c:pt idx="2683">
                  <c:v>0</c:v>
                </c:pt>
                <c:pt idx="2684">
                  <c:v>-2.7326779893595186E-3</c:v>
                </c:pt>
                <c:pt idx="2685">
                  <c:v>2.5248685083431735E-3</c:v>
                </c:pt>
                <c:pt idx="2686">
                  <c:v>-8.0393656003676631E-4</c:v>
                </c:pt>
                <c:pt idx="2687">
                  <c:v>-2.9718529281391312E-3</c:v>
                </c:pt>
                <c:pt idx="2688">
                  <c:v>-6.6779823845715478E-4</c:v>
                </c:pt>
                <c:pt idx="2689">
                  <c:v>4.4990078108855984E-3</c:v>
                </c:pt>
                <c:pt idx="2690">
                  <c:v>-1.4419213323791731E-3</c:v>
                </c:pt>
                <c:pt idx="2691">
                  <c:v>2.0236468574477101E-3</c:v>
                </c:pt>
                <c:pt idx="2692">
                  <c:v>1.5634407174890922E-3</c:v>
                </c:pt>
                <c:pt idx="2693">
                  <c:v>-9.8205340027264498E-4</c:v>
                </c:pt>
                <c:pt idx="2694">
                  <c:v>-1.3293823100515342E-3</c:v>
                </c:pt>
                <c:pt idx="2695">
                  <c:v>1.7444521169153575E-3</c:v>
                </c:pt>
                <c:pt idx="2696">
                  <c:v>-6.0882802489447727E-4</c:v>
                </c:pt>
                <c:pt idx="2697">
                  <c:v>2.1569015358088761E-3</c:v>
                </c:pt>
                <c:pt idx="2698">
                  <c:v>1.4767280053107098E-3</c:v>
                </c:pt>
                <c:pt idx="2699">
                  <c:v>5.5148834310558099E-4</c:v>
                </c:pt>
                <c:pt idx="2700">
                  <c:v>6.1422806800826135E-3</c:v>
                </c:pt>
                <c:pt idx="2701">
                  <c:v>8.216027191647288E-4</c:v>
                </c:pt>
                <c:pt idx="2702">
                  <c:v>-2.2198784072530323E-3</c:v>
                </c:pt>
                <c:pt idx="2703">
                  <c:v>-7.6851296530985175E-4</c:v>
                </c:pt>
                <c:pt idx="2704">
                  <c:v>7.2735759692907364E-4</c:v>
                </c:pt>
                <c:pt idx="2705">
                  <c:v>-8.783849262977945E-4</c:v>
                </c:pt>
                <c:pt idx="2706">
                  <c:v>-1.731578367408088E-3</c:v>
                </c:pt>
                <c:pt idx="2707">
                  <c:v>-1.1009730960865724E-3</c:v>
                </c:pt>
                <c:pt idx="2708">
                  <c:v>-2.341130225733877E-4</c:v>
                </c:pt>
                <c:pt idx="2709">
                  <c:v>-3.5816125904619185E-4</c:v>
                </c:pt>
                <c:pt idx="2710">
                  <c:v>-7.4428352366964626E-4</c:v>
                </c:pt>
                <c:pt idx="2711">
                  <c:v>-7.1724141005821468E-4</c:v>
                </c:pt>
                <c:pt idx="2712">
                  <c:v>-7.0394835098111519E-4</c:v>
                </c:pt>
                <c:pt idx="2713">
                  <c:v>-1.2987732565127618E-3</c:v>
                </c:pt>
                <c:pt idx="2714">
                  <c:v>0</c:v>
                </c:pt>
                <c:pt idx="2715">
                  <c:v>-4.5635264404773234E-4</c:v>
                </c:pt>
                <c:pt idx="2716">
                  <c:v>-1.4672704485850895E-3</c:v>
                </c:pt>
                <c:pt idx="2717">
                  <c:v>-9.0080732280592955E-4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8.5182095409355608E-3</c:v>
                </c:pt>
                <c:pt idx="2722">
                  <c:v>4.1240798152819239E-5</c:v>
                </c:pt>
                <c:pt idx="2723">
                  <c:v>2.8278077266797128E-3</c:v>
                </c:pt>
                <c:pt idx="2724">
                  <c:v>0</c:v>
                </c:pt>
                <c:pt idx="2725">
                  <c:v>-3.2904207922420785E-4</c:v>
                </c:pt>
                <c:pt idx="2726">
                  <c:v>-1.0838622223813268E-3</c:v>
                </c:pt>
                <c:pt idx="2727">
                  <c:v>-2.7454802533081258E-5</c:v>
                </c:pt>
                <c:pt idx="2728">
                  <c:v>-1.1400395441150818E-3</c:v>
                </c:pt>
                <c:pt idx="2729">
                  <c:v>-3.9107195157247971E-3</c:v>
                </c:pt>
                <c:pt idx="2730">
                  <c:v>-1.270139471901978E-3</c:v>
                </c:pt>
                <c:pt idx="2731">
                  <c:v>0</c:v>
                </c:pt>
                <c:pt idx="2732">
                  <c:v>-1.0228058942798515E-3</c:v>
                </c:pt>
                <c:pt idx="2733">
                  <c:v>-2.6447898547538443E-3</c:v>
                </c:pt>
                <c:pt idx="2734">
                  <c:v>-1.9152574103010905E-3</c:v>
                </c:pt>
                <c:pt idx="2735">
                  <c:v>-4.585403213703514E-4</c:v>
                </c:pt>
                <c:pt idx="2736">
                  <c:v>-1.1124863824844421E-3</c:v>
                </c:pt>
                <c:pt idx="2737">
                  <c:v>-2.2426375004783294E-3</c:v>
                </c:pt>
                <c:pt idx="2738">
                  <c:v>-1.3945153710653065E-5</c:v>
                </c:pt>
                <c:pt idx="2739">
                  <c:v>-1.074361242163065E-3</c:v>
                </c:pt>
                <c:pt idx="2740">
                  <c:v>-1.3960338678198664E-5</c:v>
                </c:pt>
                <c:pt idx="2741">
                  <c:v>5.3035590915175327E-4</c:v>
                </c:pt>
                <c:pt idx="2742">
                  <c:v>4.1771736757595683E-3</c:v>
                </c:pt>
                <c:pt idx="2743">
                  <c:v>0</c:v>
                </c:pt>
                <c:pt idx="2744">
                  <c:v>1.2913888388549155E-3</c:v>
                </c:pt>
                <c:pt idx="2745">
                  <c:v>7.7680680837839754E-4</c:v>
                </c:pt>
                <c:pt idx="2746">
                  <c:v>2.4236392748874396E-3</c:v>
                </c:pt>
                <c:pt idx="2747">
                  <c:v>-4.9809755440048534E-4</c:v>
                </c:pt>
                <c:pt idx="2748">
                  <c:v>0</c:v>
                </c:pt>
                <c:pt idx="2749">
                  <c:v>0</c:v>
                </c:pt>
                <c:pt idx="2750">
                  <c:v>6.3047301018422392E-3</c:v>
                </c:pt>
                <c:pt idx="2751">
                  <c:v>5.4585737554950931E-3</c:v>
                </c:pt>
                <c:pt idx="2752">
                  <c:v>0</c:v>
                </c:pt>
                <c:pt idx="2753">
                  <c:v>5.2928942488905213E-3</c:v>
                </c:pt>
                <c:pt idx="2754">
                  <c:v>2.5002730711798067E-3</c:v>
                </c:pt>
                <c:pt idx="2755">
                  <c:v>4.0902068264776492E-3</c:v>
                </c:pt>
                <c:pt idx="2756">
                  <c:v>5.6606976322417417E-3</c:v>
                </c:pt>
                <c:pt idx="2757">
                  <c:v>4.7062696225906898E-3</c:v>
                </c:pt>
                <c:pt idx="2758">
                  <c:v>3.3652529656053934E-3</c:v>
                </c:pt>
                <c:pt idx="2759">
                  <c:v>1.2390832370549512E-3</c:v>
                </c:pt>
                <c:pt idx="2760">
                  <c:v>2.407156131248056E-3</c:v>
                </c:pt>
                <c:pt idx="2761">
                  <c:v>-2.4337869351004284E-3</c:v>
                </c:pt>
                <c:pt idx="2762">
                  <c:v>3.5356861630818697E-3</c:v>
                </c:pt>
                <c:pt idx="2763">
                  <c:v>1.6042110657313925E-3</c:v>
                </c:pt>
                <c:pt idx="2764">
                  <c:v>0</c:v>
                </c:pt>
                <c:pt idx="2765">
                  <c:v>-3.3704915135057624E-3</c:v>
                </c:pt>
                <c:pt idx="2766">
                  <c:v>0</c:v>
                </c:pt>
                <c:pt idx="2767">
                  <c:v>1.699935333736007E-3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-2.6542448165817471E-4</c:v>
                </c:pt>
                <c:pt idx="2774">
                  <c:v>-7.8341293185667813E-4</c:v>
                </c:pt>
                <c:pt idx="2775">
                  <c:v>5.9757386795076953E-4</c:v>
                </c:pt>
                <c:pt idx="2776">
                  <c:v>-3.937274802615724E-3</c:v>
                </c:pt>
                <c:pt idx="2777">
                  <c:v>5.5820774655446293E-3</c:v>
                </c:pt>
                <c:pt idx="2778">
                  <c:v>-3.1327597867103897E-3</c:v>
                </c:pt>
                <c:pt idx="2779">
                  <c:v>2.8411373032014098E-3</c:v>
                </c:pt>
                <c:pt idx="2780">
                  <c:v>-2.6518516709578483E-4</c:v>
                </c:pt>
                <c:pt idx="2781">
                  <c:v>2.6222402057578856E-3</c:v>
                </c:pt>
                <c:pt idx="2782">
                  <c:v>-3.0466827996380118E-3</c:v>
                </c:pt>
                <c:pt idx="2783">
                  <c:v>2.3057362065101836E-3</c:v>
                </c:pt>
                <c:pt idx="2784">
                  <c:v>4.9249150542249962E-3</c:v>
                </c:pt>
                <c:pt idx="2785">
                  <c:v>7.9023272394791312E-5</c:v>
                </c:pt>
                <c:pt idx="2786">
                  <c:v>2.9457426419361894E-3</c:v>
                </c:pt>
                <c:pt idx="2787">
                  <c:v>8.5316957653632788E-4</c:v>
                </c:pt>
                <c:pt idx="2788">
                  <c:v>-9.9762416223575403E-4</c:v>
                </c:pt>
                <c:pt idx="2789">
                  <c:v>-1.5114577927879565E-3</c:v>
                </c:pt>
                <c:pt idx="2790">
                  <c:v>4.9726215233989058E-3</c:v>
                </c:pt>
                <c:pt idx="2791">
                  <c:v>-2.8797319430383752E-4</c:v>
                </c:pt>
                <c:pt idx="2792">
                  <c:v>0</c:v>
                </c:pt>
                <c:pt idx="2793">
                  <c:v>-1.4401770133371105E-4</c:v>
                </c:pt>
                <c:pt idx="2794">
                  <c:v>1.7529864119352405E-3</c:v>
                </c:pt>
                <c:pt idx="2795">
                  <c:v>1.0712093932144888E-3</c:v>
                </c:pt>
                <c:pt idx="2796">
                  <c:v>-1.2672865436653292E-3</c:v>
                </c:pt>
                <c:pt idx="2797">
                  <c:v>-1.5176296495618426E-3</c:v>
                </c:pt>
                <c:pt idx="2798">
                  <c:v>0</c:v>
                </c:pt>
                <c:pt idx="2799">
                  <c:v>-2.110189323796724E-3</c:v>
                </c:pt>
                <c:pt idx="2800">
                  <c:v>-1.7071349236606036E-3</c:v>
                </c:pt>
                <c:pt idx="2801">
                  <c:v>-1.3143108739708157E-5</c:v>
                </c:pt>
                <c:pt idx="2802">
                  <c:v>8.539429690928343E-4</c:v>
                </c:pt>
                <c:pt idx="2803">
                  <c:v>-5.7797395471932114E-4</c:v>
                </c:pt>
                <c:pt idx="2804">
                  <c:v>1.2081102425377825E-3</c:v>
                </c:pt>
                <c:pt idx="2805">
                  <c:v>1.2459753334985524E-3</c:v>
                </c:pt>
                <c:pt idx="2806">
                  <c:v>-1.2197282698871844E-3</c:v>
                </c:pt>
                <c:pt idx="2807">
                  <c:v>9.6774316877154525E-3</c:v>
                </c:pt>
                <c:pt idx="2808">
                  <c:v>-1.7300929849932611E-3</c:v>
                </c:pt>
                <c:pt idx="2809">
                  <c:v>-3.5158768242702667E-4</c:v>
                </c:pt>
                <c:pt idx="2810">
                  <c:v>-4.5594586758458195E-4</c:v>
                </c:pt>
                <c:pt idx="2811">
                  <c:v>5.4835954813048171E-3</c:v>
                </c:pt>
                <c:pt idx="2812">
                  <c:v>-5.7034714946654636E-4</c:v>
                </c:pt>
                <c:pt idx="2813">
                  <c:v>3.365524703096492E-3</c:v>
                </c:pt>
                <c:pt idx="2814">
                  <c:v>2.529621131575037E-3</c:v>
                </c:pt>
                <c:pt idx="2815">
                  <c:v>4.7835906355560868E-3</c:v>
                </c:pt>
                <c:pt idx="2816">
                  <c:v>2.2808533612756737E-3</c:v>
                </c:pt>
                <c:pt idx="2817">
                  <c:v>8.5717763537183466E-4</c:v>
                </c:pt>
                <c:pt idx="2818">
                  <c:v>6.7754577623804714E-4</c:v>
                </c:pt>
                <c:pt idx="2819">
                  <c:v>1.4813304031764541E-3</c:v>
                </c:pt>
                <c:pt idx="2820">
                  <c:v>-5.7439355195041026E-4</c:v>
                </c:pt>
                <c:pt idx="2821">
                  <c:v>1.9898219552811429E-3</c:v>
                </c:pt>
                <c:pt idx="2822">
                  <c:v>3.4091953997743194E-3</c:v>
                </c:pt>
                <c:pt idx="2823">
                  <c:v>2.4099453571461756E-3</c:v>
                </c:pt>
                <c:pt idx="2824">
                  <c:v>-3.1676645074654638E-4</c:v>
                </c:pt>
                <c:pt idx="2825">
                  <c:v>2.5945276380027584E-3</c:v>
                </c:pt>
                <c:pt idx="2826">
                  <c:v>-1.5179308461341654E-3</c:v>
                </c:pt>
                <c:pt idx="2827">
                  <c:v>-2.53501625077771E-3</c:v>
                </c:pt>
                <c:pt idx="2828">
                  <c:v>0</c:v>
                </c:pt>
                <c:pt idx="2829">
                  <c:v>-2.0453671957388767E-3</c:v>
                </c:pt>
                <c:pt idx="2830">
                  <c:v>-1.1197354522787151E-3</c:v>
                </c:pt>
                <c:pt idx="2831">
                  <c:v>7.7631356784199851E-4</c:v>
                </c:pt>
                <c:pt idx="2832">
                  <c:v>-4.5902639666884817E-3</c:v>
                </c:pt>
                <c:pt idx="2833">
                  <c:v>3.8648746744597111E-3</c:v>
                </c:pt>
                <c:pt idx="2834">
                  <c:v>-3.5709768848833714E-3</c:v>
                </c:pt>
                <c:pt idx="2835">
                  <c:v>4.5634822788053874E-3</c:v>
                </c:pt>
                <c:pt idx="2836">
                  <c:v>-2.0114839561701744E-3</c:v>
                </c:pt>
                <c:pt idx="2837">
                  <c:v>-1.0200179387511766E-3</c:v>
                </c:pt>
                <c:pt idx="2838">
                  <c:v>-3.1430897123912501E-3</c:v>
                </c:pt>
                <c:pt idx="2839">
                  <c:v>-2.2034906043409503E-3</c:v>
                </c:pt>
                <c:pt idx="2840">
                  <c:v>-4.7464194288425828E-4</c:v>
                </c:pt>
                <c:pt idx="2841">
                  <c:v>-4.8770471730077487E-4</c:v>
                </c:pt>
                <c:pt idx="2842">
                  <c:v>5.1473902994072568E-3</c:v>
                </c:pt>
                <c:pt idx="2843">
                  <c:v>-1.290759746483061E-3</c:v>
                </c:pt>
                <c:pt idx="2844">
                  <c:v>-2.7403943338419512E-3</c:v>
                </c:pt>
                <c:pt idx="2845">
                  <c:v>-8.723541284458039E-4</c:v>
                </c:pt>
                <c:pt idx="2846">
                  <c:v>-6.0339572392716816E-4</c:v>
                </c:pt>
                <c:pt idx="2847">
                  <c:v>6.6174123915921507E-3</c:v>
                </c:pt>
                <c:pt idx="2848">
                  <c:v>6.5041482177895444E-4</c:v>
                </c:pt>
                <c:pt idx="2849">
                  <c:v>3.0593124433952497E-4</c:v>
                </c:pt>
                <c:pt idx="2850">
                  <c:v>4.6031464001420972E-3</c:v>
                </c:pt>
                <c:pt idx="2851">
                  <c:v>0</c:v>
                </c:pt>
                <c:pt idx="2852">
                  <c:v>0</c:v>
                </c:pt>
                <c:pt idx="2853">
                  <c:v>-1.4854410491239862E-3</c:v>
                </c:pt>
                <c:pt idx="2854">
                  <c:v>-1.2705592366586912E-5</c:v>
                </c:pt>
                <c:pt idx="2855">
                  <c:v>0</c:v>
                </c:pt>
                <c:pt idx="2856">
                  <c:v>0</c:v>
                </c:pt>
                <c:pt idx="2857">
                  <c:v>-7.6236944460104572E-5</c:v>
                </c:pt>
                <c:pt idx="2858">
                  <c:v>-3.6917321761422493E-3</c:v>
                </c:pt>
                <c:pt idx="2859">
                  <c:v>-3.31649576997684E-4</c:v>
                </c:pt>
                <c:pt idx="2860">
                  <c:v>0</c:v>
                </c:pt>
                <c:pt idx="2861">
                  <c:v>0</c:v>
                </c:pt>
                <c:pt idx="2862">
                  <c:v>-1.7237971209928368E-3</c:v>
                </c:pt>
                <c:pt idx="2863">
                  <c:v>5.8234158185928161E-3</c:v>
                </c:pt>
                <c:pt idx="2864">
                  <c:v>-5.3378070506356979E-4</c:v>
                </c:pt>
                <c:pt idx="2865">
                  <c:v>6.2271646174329404E-4</c:v>
                </c:pt>
                <c:pt idx="2866">
                  <c:v>-2.9224719237744376E-4</c:v>
                </c:pt>
                <c:pt idx="2867">
                  <c:v>1.0415344520864204E-3</c:v>
                </c:pt>
                <c:pt idx="2868">
                  <c:v>4.6735271341048568E-3</c:v>
                </c:pt>
                <c:pt idx="2869">
                  <c:v>1.2635755397098103E-5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-3.5315821848399096E-3</c:v>
                </c:pt>
                <c:pt idx="2874">
                  <c:v>6.7610946361299114E-3</c:v>
                </c:pt>
                <c:pt idx="2875">
                  <c:v>-8.6649626005011107E-3</c:v>
                </c:pt>
                <c:pt idx="2876">
                  <c:v>7.238968826605818E-4</c:v>
                </c:pt>
                <c:pt idx="2877">
                  <c:v>-3.8923423518532965E-3</c:v>
                </c:pt>
                <c:pt idx="2878">
                  <c:v>1.4009528769343641E-3</c:v>
                </c:pt>
                <c:pt idx="2879">
                  <c:v>0</c:v>
                </c:pt>
                <c:pt idx="2880">
                  <c:v>2.6818015907822887E-3</c:v>
                </c:pt>
                <c:pt idx="2881">
                  <c:v>9.641978874927314E-4</c:v>
                </c:pt>
                <c:pt idx="2882">
                  <c:v>2.7226407422312896E-3</c:v>
                </c:pt>
                <c:pt idx="2883">
                  <c:v>2.5292124033919767E-5</c:v>
                </c:pt>
                <c:pt idx="2884">
                  <c:v>2.0591605146037082E-3</c:v>
                </c:pt>
                <c:pt idx="2885">
                  <c:v>2.6844300367301036E-3</c:v>
                </c:pt>
                <c:pt idx="2886">
                  <c:v>2.1499030766822464E-3</c:v>
                </c:pt>
                <c:pt idx="2887">
                  <c:v>3.2850634520401869E-3</c:v>
                </c:pt>
                <c:pt idx="2888">
                  <c:v>4.0351096319061874E-3</c:v>
                </c:pt>
                <c:pt idx="2889">
                  <c:v>1.082526024742511E-2</c:v>
                </c:pt>
                <c:pt idx="2890">
                  <c:v>3.7668537185225563E-3</c:v>
                </c:pt>
                <c:pt idx="2891">
                  <c:v>6.1432231053670666E-5</c:v>
                </c:pt>
                <c:pt idx="2892">
                  <c:v>7.3689255757038706E-4</c:v>
                </c:pt>
                <c:pt idx="2893">
                  <c:v>-8.4747329083326053E-4</c:v>
                </c:pt>
                <c:pt idx="2894">
                  <c:v>-6.9542338411195791E-3</c:v>
                </c:pt>
                <c:pt idx="2895">
                  <c:v>4.2719806181142897E-3</c:v>
                </c:pt>
                <c:pt idx="2896">
                  <c:v>-1.6017841445291415E-4</c:v>
                </c:pt>
                <c:pt idx="2897">
                  <c:v>1.083783989724385E-3</c:v>
                </c:pt>
                <c:pt idx="2898">
                  <c:v>4.3111721045036855E-3</c:v>
                </c:pt>
                <c:pt idx="2899">
                  <c:v>3.2792531160400623E-3</c:v>
                </c:pt>
                <c:pt idx="2900">
                  <c:v>5.5671766487814479E-3</c:v>
                </c:pt>
                <c:pt idx="2901">
                  <c:v>3.7346504588118669E-3</c:v>
                </c:pt>
                <c:pt idx="2902">
                  <c:v>1.5238006044488324E-3</c:v>
                </c:pt>
                <c:pt idx="2903">
                  <c:v>1.3646109052363987E-3</c:v>
                </c:pt>
                <c:pt idx="2904">
                  <c:v>-2.0899406598394381E-3</c:v>
                </c:pt>
                <c:pt idx="2905">
                  <c:v>-2.1549123372406882E-3</c:v>
                </c:pt>
                <c:pt idx="2906">
                  <c:v>-2.7791785942276803E-3</c:v>
                </c:pt>
                <c:pt idx="2907">
                  <c:v>2.0638839896632601E-3</c:v>
                </c:pt>
                <c:pt idx="2908">
                  <c:v>5.4560997516076221E-4</c:v>
                </c:pt>
                <c:pt idx="2909">
                  <c:v>2.6994163624954035E-3</c:v>
                </c:pt>
                <c:pt idx="2910">
                  <c:v>8.2706287939577974E-3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3.0286548041504853E-3</c:v>
                </c:pt>
                <c:pt idx="2915">
                  <c:v>-6.2228551279485001E-3</c:v>
                </c:pt>
                <c:pt idx="2916">
                  <c:v>0</c:v>
                </c:pt>
                <c:pt idx="2917">
                  <c:v>3.99714850487729E-3</c:v>
                </c:pt>
                <c:pt idx="2918">
                  <c:v>1.0656067483042684E-3</c:v>
                </c:pt>
                <c:pt idx="2919">
                  <c:v>-3.572459922971638E-3</c:v>
                </c:pt>
                <c:pt idx="2920">
                  <c:v>2.5427910022294956E-3</c:v>
                </c:pt>
                <c:pt idx="2921">
                  <c:v>1.676927872075097E-4</c:v>
                </c:pt>
                <c:pt idx="2922">
                  <c:v>3.801467782666068E-3</c:v>
                </c:pt>
                <c:pt idx="2923">
                  <c:v>0</c:v>
                </c:pt>
                <c:pt idx="2924">
                  <c:v>1.5618203743460795E-3</c:v>
                </c:pt>
                <c:pt idx="2925">
                  <c:v>1.8804828145364261E-3</c:v>
                </c:pt>
                <c:pt idx="2926">
                  <c:v>-5.9454799506093495E-5</c:v>
                </c:pt>
                <c:pt idx="2927">
                  <c:v>-1.7838561070055892E-4</c:v>
                </c:pt>
                <c:pt idx="2928">
                  <c:v>3.7157332050117937E-3</c:v>
                </c:pt>
                <c:pt idx="2929">
                  <c:v>4.079683541274276E-3</c:v>
                </c:pt>
                <c:pt idx="2930">
                  <c:v>2.3927545170885464E-3</c:v>
                </c:pt>
                <c:pt idx="2931">
                  <c:v>4.053416583358946E-3</c:v>
                </c:pt>
                <c:pt idx="2932">
                  <c:v>3.9669821669598886E-3</c:v>
                </c:pt>
                <c:pt idx="2933">
                  <c:v>0</c:v>
                </c:pt>
                <c:pt idx="2934">
                  <c:v>4.137414485746096E-3</c:v>
                </c:pt>
                <c:pt idx="2935">
                  <c:v>8.0219037139303974E-4</c:v>
                </c:pt>
                <c:pt idx="2936">
                  <c:v>-2.338610814702127E-3</c:v>
                </c:pt>
                <c:pt idx="2937">
                  <c:v>5.3568726461805584E-4</c:v>
                </c:pt>
                <c:pt idx="2938">
                  <c:v>2.4418900725526309E-3</c:v>
                </c:pt>
                <c:pt idx="2939">
                  <c:v>1.0447017166248949E-3</c:v>
                </c:pt>
                <c:pt idx="2940">
                  <c:v>2.088094389453008E-4</c:v>
                </c:pt>
                <c:pt idx="2941">
                  <c:v>3.0575396746507799E-3</c:v>
                </c:pt>
                <c:pt idx="2942">
                  <c:v>-1.0408053529926583E-4</c:v>
                </c:pt>
                <c:pt idx="2943">
                  <c:v>-1.3308723806317794E-3</c:v>
                </c:pt>
                <c:pt idx="2944">
                  <c:v>6.3672517041855935E-4</c:v>
                </c:pt>
                <c:pt idx="2945">
                  <c:v>-2.8510519520904684E-3</c:v>
                </c:pt>
                <c:pt idx="2946">
                  <c:v>2.3301251536760872E-3</c:v>
                </c:pt>
                <c:pt idx="2947">
                  <c:v>-1.7035877961963236E-3</c:v>
                </c:pt>
                <c:pt idx="2948">
                  <c:v>1.6341103821177262E-3</c:v>
                </c:pt>
                <c:pt idx="2949">
                  <c:v>-1.1354816009063798E-3</c:v>
                </c:pt>
                <c:pt idx="2950">
                  <c:v>2.8247298245154097E-3</c:v>
                </c:pt>
                <c:pt idx="2951">
                  <c:v>-1.0409800030916538E-3</c:v>
                </c:pt>
                <c:pt idx="2952">
                  <c:v>9.8802061204898688E-3</c:v>
                </c:pt>
                <c:pt idx="2953">
                  <c:v>-2.6045117497932708E-3</c:v>
                </c:pt>
                <c:pt idx="2954">
                  <c:v>2.0428781837294103E-3</c:v>
                </c:pt>
                <c:pt idx="2955">
                  <c:v>3.0222224874269198E-3</c:v>
                </c:pt>
                <c:pt idx="2956">
                  <c:v>1.9298962818489395E-3</c:v>
                </c:pt>
                <c:pt idx="2957">
                  <c:v>2.6236090744856454E-4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3.1884514070375835E-3</c:v>
                </c:pt>
                <c:pt idx="2962">
                  <c:v>2.0784007209228338E-3</c:v>
                </c:pt>
                <c:pt idx="2963">
                  <c:v>2.0967338313679367E-3</c:v>
                </c:pt>
                <c:pt idx="2964">
                  <c:v>1.2220099055181002E-3</c:v>
                </c:pt>
                <c:pt idx="2965">
                  <c:v>-3.3924563083268037E-5</c:v>
                </c:pt>
                <c:pt idx="2966">
                  <c:v>-5.6543496099349193E-5</c:v>
                </c:pt>
                <c:pt idx="2967">
                  <c:v>1.6497551708955986E-3</c:v>
                </c:pt>
                <c:pt idx="2968">
                  <c:v>-1.3549370539553599E-4</c:v>
                </c:pt>
                <c:pt idx="2969">
                  <c:v>-5.7605314835976976E-4</c:v>
                </c:pt>
                <c:pt idx="2970">
                  <c:v>1.4225877685634469E-3</c:v>
                </c:pt>
                <c:pt idx="2971">
                  <c:v>2.8728691536784924E-3</c:v>
                </c:pt>
                <c:pt idx="2972">
                  <c:v>2.2137949763308224E-3</c:v>
                </c:pt>
                <c:pt idx="2973">
                  <c:v>5.7419638970604182E-3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-3.3650679892412573E-3</c:v>
                </c:pt>
                <c:pt idx="2979">
                  <c:v>-5.8740123859249878E-3</c:v>
                </c:pt>
                <c:pt idx="2980">
                  <c:v>-1.3075286193901324E-3</c:v>
                </c:pt>
                <c:pt idx="2981">
                  <c:v>-1.1172618093800166E-3</c:v>
                </c:pt>
                <c:pt idx="2982">
                  <c:v>-1.1291843337099926E-5</c:v>
                </c:pt>
                <c:pt idx="2983">
                  <c:v>-3.5406275499192436E-3</c:v>
                </c:pt>
                <c:pt idx="2984">
                  <c:v>1.868027284296406E-3</c:v>
                </c:pt>
                <c:pt idx="2985">
                  <c:v>6.6711520387295413E-4</c:v>
                </c:pt>
                <c:pt idx="2986">
                  <c:v>9.829009925513498E-4</c:v>
                </c:pt>
                <c:pt idx="2987">
                  <c:v>-1.9328264269895376E-3</c:v>
                </c:pt>
                <c:pt idx="2988">
                  <c:v>1.9215342011221677E-3</c:v>
                </c:pt>
                <c:pt idx="2989">
                  <c:v>1.162429947782909E-3</c:v>
                </c:pt>
                <c:pt idx="2990">
                  <c:v>-1.9984087129027053E-3</c:v>
                </c:pt>
                <c:pt idx="2991">
                  <c:v>1.38914793044928E-3</c:v>
                </c:pt>
                <c:pt idx="2992">
                  <c:v>2.592427060561159E-3</c:v>
                </c:pt>
                <c:pt idx="2993">
                  <c:v>0</c:v>
                </c:pt>
                <c:pt idx="2994">
                  <c:v>7.4914277842451698E-3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-2.696278868953047E-3</c:v>
                </c:pt>
                <c:pt idx="3000">
                  <c:v>3.3217605660830407E-3</c:v>
                </c:pt>
                <c:pt idx="3001">
                  <c:v>-9.6072217943991747E-4</c:v>
                </c:pt>
                <c:pt idx="3002">
                  <c:v>-1.6766239539419545E-4</c:v>
                </c:pt>
                <c:pt idx="3003">
                  <c:v>2.9244682575970998E-3</c:v>
                </c:pt>
                <c:pt idx="3004">
                  <c:v>-3.9757931354988101E-3</c:v>
                </c:pt>
                <c:pt idx="3005">
                  <c:v>-7.8334387157283242E-5</c:v>
                </c:pt>
                <c:pt idx="3006">
                  <c:v>2.4031890132335579E-3</c:v>
                </c:pt>
                <c:pt idx="3007">
                  <c:v>1.1164140779849455E-5</c:v>
                </c:pt>
                <c:pt idx="3008">
                  <c:v>4.4334608999432616E-3</c:v>
                </c:pt>
                <c:pt idx="3009">
                  <c:v>4.092934043149977E-3</c:v>
                </c:pt>
                <c:pt idx="3010">
                  <c:v>2.5758251626711234E-3</c:v>
                </c:pt>
                <c:pt idx="3011">
                  <c:v>6.2912867756113921E-4</c:v>
                </c:pt>
                <c:pt idx="3012">
                  <c:v>1.7087896559400179E-3</c:v>
                </c:pt>
                <c:pt idx="3013">
                  <c:v>-3.4152441405229522E-4</c:v>
                </c:pt>
                <c:pt idx="3014">
                  <c:v>3.5198135641990838E-3</c:v>
                </c:pt>
                <c:pt idx="3015">
                  <c:v>9.0939527145818145E-3</c:v>
                </c:pt>
                <c:pt idx="3016">
                  <c:v>1.305596659526198E-4</c:v>
                </c:pt>
                <c:pt idx="3017">
                  <c:v>-1.4915707260203422E-3</c:v>
                </c:pt>
                <c:pt idx="3018">
                  <c:v>0</c:v>
                </c:pt>
                <c:pt idx="3019">
                  <c:v>-1.3410454530783896E-3</c:v>
                </c:pt>
                <c:pt idx="3020">
                  <c:v>-1.856442934311658E-3</c:v>
                </c:pt>
                <c:pt idx="3021">
                  <c:v>5.6133690731392958E-3</c:v>
                </c:pt>
                <c:pt idx="3022">
                  <c:v>3.6670613501564833E-3</c:v>
                </c:pt>
                <c:pt idx="3023">
                  <c:v>-3.1410267083047176E-4</c:v>
                </c:pt>
                <c:pt idx="3024">
                  <c:v>-2.8748277275386716E-3</c:v>
                </c:pt>
                <c:pt idx="3025">
                  <c:v>0</c:v>
                </c:pt>
                <c:pt idx="3026">
                  <c:v>0</c:v>
                </c:pt>
                <c:pt idx="3027">
                  <c:v>-2.6107687221626646E-3</c:v>
                </c:pt>
                <c:pt idx="3028">
                  <c:v>1.5346524195053331E-3</c:v>
                </c:pt>
                <c:pt idx="3029">
                  <c:v>9.5660499511574556E-4</c:v>
                </c:pt>
                <c:pt idx="3030">
                  <c:v>5.5692341622201082E-3</c:v>
                </c:pt>
                <c:pt idx="3031">
                  <c:v>2.212569370829981E-3</c:v>
                </c:pt>
                <c:pt idx="3032">
                  <c:v>-3.888743760947483E-3</c:v>
                </c:pt>
                <c:pt idx="3033">
                  <c:v>3.0690450621608141E-3</c:v>
                </c:pt>
                <c:pt idx="3034">
                  <c:v>2.3925003329568241E-3</c:v>
                </c:pt>
                <c:pt idx="3035">
                  <c:v>-1.0769944283419402E-3</c:v>
                </c:pt>
                <c:pt idx="3036">
                  <c:v>1.5827813952017924E-3</c:v>
                </c:pt>
                <c:pt idx="3037">
                  <c:v>4.7119522606159613E-3</c:v>
                </c:pt>
                <c:pt idx="3038">
                  <c:v>0</c:v>
                </c:pt>
                <c:pt idx="3039">
                  <c:v>2.4064311421939217E-3</c:v>
                </c:pt>
                <c:pt idx="3040">
                  <c:v>-1.8711679940569027E-3</c:v>
                </c:pt>
                <c:pt idx="3041">
                  <c:v>-3.1514657876247948E-3</c:v>
                </c:pt>
                <c:pt idx="3042">
                  <c:v>-2.0311994817852762E-3</c:v>
                </c:pt>
                <c:pt idx="3043">
                  <c:v>-9.3638508410699933E-4</c:v>
                </c:pt>
                <c:pt idx="3044">
                  <c:v>-1.0768667495486614E-4</c:v>
                </c:pt>
                <c:pt idx="3045">
                  <c:v>-4.3077917189395919E-5</c:v>
                </c:pt>
                <c:pt idx="3046">
                  <c:v>-3.0159739131446371E-4</c:v>
                </c:pt>
                <c:pt idx="3047">
                  <c:v>-1.8114970287283066E-3</c:v>
                </c:pt>
                <c:pt idx="3048">
                  <c:v>0</c:v>
                </c:pt>
                <c:pt idx="3049">
                  <c:v>-1.4580489571328274E-3</c:v>
                </c:pt>
                <c:pt idx="3050">
                  <c:v>-5.4042661290025711E-5</c:v>
                </c:pt>
                <c:pt idx="3051">
                  <c:v>-6.9090335950950689E-3</c:v>
                </c:pt>
                <c:pt idx="3052">
                  <c:v>-1.4594885668280202E-3</c:v>
                </c:pt>
                <c:pt idx="3053">
                  <c:v>3.1885110126995452E-3</c:v>
                </c:pt>
                <c:pt idx="3054">
                  <c:v>7.7111473337532601E-4</c:v>
                </c:pt>
                <c:pt idx="3055">
                  <c:v>-9.4496919589655032E-4</c:v>
                </c:pt>
                <c:pt idx="3056">
                  <c:v>2.82139672580061E-3</c:v>
                </c:pt>
                <c:pt idx="3057">
                  <c:v>0</c:v>
                </c:pt>
                <c:pt idx="3058">
                  <c:v>-4.8773431034083584E-3</c:v>
                </c:pt>
                <c:pt idx="3059">
                  <c:v>8.1635767528824912E-4</c:v>
                </c:pt>
                <c:pt idx="3060">
                  <c:v>1.5231298171234503E-4</c:v>
                </c:pt>
                <c:pt idx="3061">
                  <c:v>5.4391871692021111E-5</c:v>
                </c:pt>
                <c:pt idx="3062">
                  <c:v>-4.0439328075019309E-3</c:v>
                </c:pt>
                <c:pt idx="3063">
                  <c:v>-2.6795153534783685E-3</c:v>
                </c:pt>
                <c:pt idx="3064">
                  <c:v>-1.2047335089291338E-4</c:v>
                </c:pt>
                <c:pt idx="3065">
                  <c:v>0</c:v>
                </c:pt>
                <c:pt idx="3066">
                  <c:v>4.0661570774262225E-3</c:v>
                </c:pt>
                <c:pt idx="3067">
                  <c:v>0</c:v>
                </c:pt>
                <c:pt idx="3068">
                  <c:v>2.7668862967840063E-3</c:v>
                </c:pt>
                <c:pt idx="3069">
                  <c:v>-4.8963871082529243E-4</c:v>
                </c:pt>
                <c:pt idx="3070">
                  <c:v>3.0536033942624311E-3</c:v>
                </c:pt>
                <c:pt idx="3071">
                  <c:v>3.0767588325568513E-3</c:v>
                </c:pt>
                <c:pt idx="3072">
                  <c:v>1.3080022403726397E-3</c:v>
                </c:pt>
                <c:pt idx="3073">
                  <c:v>5.1719794627014563E-3</c:v>
                </c:pt>
                <c:pt idx="3074">
                  <c:v>1.8789833252369269E-3</c:v>
                </c:pt>
                <c:pt idx="3075">
                  <c:v>1.8433382492919195E-3</c:v>
                </c:pt>
                <c:pt idx="3076">
                  <c:v>1.647552580828089E-3</c:v>
                </c:pt>
                <c:pt idx="3077">
                  <c:v>-2.565829578848063E-4</c:v>
                </c:pt>
                <c:pt idx="3078">
                  <c:v>0</c:v>
                </c:pt>
                <c:pt idx="3079">
                  <c:v>1.3036139730016783E-3</c:v>
                </c:pt>
                <c:pt idx="3080">
                  <c:v>1.4948640769294502E-4</c:v>
                </c:pt>
                <c:pt idx="3081">
                  <c:v>6.0779460415791523E-3</c:v>
                </c:pt>
                <c:pt idx="3082">
                  <c:v>2.2282940379216048E-4</c:v>
                </c:pt>
                <c:pt idx="3083">
                  <c:v>-9.6595289202811561E-4</c:v>
                </c:pt>
                <c:pt idx="3084">
                  <c:v>2.8844746292714758E-3</c:v>
                </c:pt>
                <c:pt idx="3085">
                  <c:v>-1.6944485669505792E-4</c:v>
                </c:pt>
                <c:pt idx="3086">
                  <c:v>4.4911599787835583E-3</c:v>
                </c:pt>
                <c:pt idx="3087">
                  <c:v>3.5889675259425471E-3</c:v>
                </c:pt>
                <c:pt idx="3088">
                  <c:v>-1.0506022577557761E-5</c:v>
                </c:pt>
                <c:pt idx="3089">
                  <c:v>4.8629766222283996E-3</c:v>
                </c:pt>
                <c:pt idx="3090">
                  <c:v>1.4730851254709243E-3</c:v>
                </c:pt>
                <c:pt idx="3091">
                  <c:v>4.0424301261346458E-3</c:v>
                </c:pt>
                <c:pt idx="3092">
                  <c:v>-1.5597622953881233E-4</c:v>
                </c:pt>
                <c:pt idx="3093">
                  <c:v>2.9490276089361566E-3</c:v>
                </c:pt>
                <c:pt idx="3094">
                  <c:v>-1.4517099094334181E-4</c:v>
                </c:pt>
                <c:pt idx="3095">
                  <c:v>2.6512303353645609E-3</c:v>
                </c:pt>
                <c:pt idx="3096">
                  <c:v>2.0973573762879763E-3</c:v>
                </c:pt>
                <c:pt idx="3097">
                  <c:v>1.0320929296513918E-5</c:v>
                </c:pt>
                <c:pt idx="3098">
                  <c:v>4.4384331383267184E-3</c:v>
                </c:pt>
                <c:pt idx="3099">
                  <c:v>4.6131690164692568E-3</c:v>
                </c:pt>
                <c:pt idx="3100">
                  <c:v>1.9431078537124121E-4</c:v>
                </c:pt>
                <c:pt idx="3101">
                  <c:v>-1.4317270743588993E-4</c:v>
                </c:pt>
                <c:pt idx="3102">
                  <c:v>1.636242781172467E-4</c:v>
                </c:pt>
                <c:pt idx="3103">
                  <c:v>0</c:v>
                </c:pt>
                <c:pt idx="3104">
                  <c:v>-2.0451570681324406E-5</c:v>
                </c:pt>
                <c:pt idx="3105">
                  <c:v>-5.9327756900660346E-4</c:v>
                </c:pt>
                <c:pt idx="3106">
                  <c:v>-1.720448150408032E-3</c:v>
                </c:pt>
                <c:pt idx="3107">
                  <c:v>-1.0460037461292604E-3</c:v>
                </c:pt>
                <c:pt idx="3108">
                  <c:v>1.2919633485047098E-3</c:v>
                </c:pt>
                <c:pt idx="3109">
                  <c:v>1.1777177194499272E-3</c:v>
                </c:pt>
                <c:pt idx="3110">
                  <c:v>-3.5475937176852549E-3</c:v>
                </c:pt>
                <c:pt idx="3111">
                  <c:v>1.2420640387172592E-3</c:v>
                </c:pt>
                <c:pt idx="3112">
                  <c:v>1.0663277302036121E-3</c:v>
                </c:pt>
                <c:pt idx="3113">
                  <c:v>2.1906038036401793E-3</c:v>
                </c:pt>
                <c:pt idx="3114">
                  <c:v>1.6857466484192429E-3</c:v>
                </c:pt>
                <c:pt idx="3115">
                  <c:v>5.5108227828244206E-4</c:v>
                </c:pt>
                <c:pt idx="3116">
                  <c:v>-1.0202467977080681E-5</c:v>
                </c:pt>
                <c:pt idx="3117">
                  <c:v>1.4782722202682946E-3</c:v>
                </c:pt>
                <c:pt idx="3118">
                  <c:v>-5.2988771696572371E-4</c:v>
                </c:pt>
                <c:pt idx="3119">
                  <c:v>-1.3157426918681482E-3</c:v>
                </c:pt>
                <c:pt idx="3120">
                  <c:v>9.558272659393463E-3</c:v>
                </c:pt>
                <c:pt idx="3121">
                  <c:v>-4.3361160476666563E-3</c:v>
                </c:pt>
                <c:pt idx="3122">
                  <c:v>5.2859276724181309E-3</c:v>
                </c:pt>
                <c:pt idx="3123">
                  <c:v>-2.6192188671459019E-3</c:v>
                </c:pt>
                <c:pt idx="3124">
                  <c:v>2.8009948186880893E-3</c:v>
                </c:pt>
                <c:pt idx="3125">
                  <c:v>-3.986447329178913E-3</c:v>
                </c:pt>
                <c:pt idx="3126">
                  <c:v>1.0138029268535892E-5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8.0072725136115432E-3</c:v>
                </c:pt>
                <c:pt idx="3142">
                  <c:v>2.0114046645207544E-5</c:v>
                </c:pt>
                <c:pt idx="3143">
                  <c:v>2.2903533940275243E-3</c:v>
                </c:pt>
                <c:pt idx="3144">
                  <c:v>7.6228689749437411E-4</c:v>
                </c:pt>
                <c:pt idx="3145">
                  <c:v>-2.5398687501660029E-3</c:v>
                </c:pt>
                <c:pt idx="3146">
                  <c:v>-1.6084119981994211E-4</c:v>
                </c:pt>
                <c:pt idx="3147">
                  <c:v>0</c:v>
                </c:pt>
                <c:pt idx="3148">
                  <c:v>-3.3130452389635526E-3</c:v>
                </c:pt>
                <c:pt idx="3149">
                  <c:v>1.5722956735418534E-3</c:v>
                </c:pt>
                <c:pt idx="3150">
                  <c:v>-1.712199425057793E-4</c:v>
                </c:pt>
                <c:pt idx="3151">
                  <c:v>3.9908574995978227E-3</c:v>
                </c:pt>
                <c:pt idx="3152">
                  <c:v>1.06288050596275E-3</c:v>
                </c:pt>
                <c:pt idx="3153">
                  <c:v>2.4023554626156642E-3</c:v>
                </c:pt>
                <c:pt idx="3154">
                  <c:v>3.2240865990062653E-3</c:v>
                </c:pt>
                <c:pt idx="3155">
                  <c:v>-1.6942986889785679E-4</c:v>
                </c:pt>
                <c:pt idx="3156">
                  <c:v>-2.2351729589947704E-3</c:v>
                </c:pt>
                <c:pt idx="3157">
                  <c:v>-3.2719497273782324E-3</c:v>
                </c:pt>
                <c:pt idx="3158">
                  <c:v>-2.3178469461021855E-3</c:v>
                </c:pt>
                <c:pt idx="3159">
                  <c:v>-1.4174346809735046E-3</c:v>
                </c:pt>
                <c:pt idx="3160">
                  <c:v>1.3471129590668426E-3</c:v>
                </c:pt>
                <c:pt idx="3161">
                  <c:v>1.7365036408616972E-3</c:v>
                </c:pt>
                <c:pt idx="3162">
                  <c:v>2.3540146802176775E-3</c:v>
                </c:pt>
                <c:pt idx="3163">
                  <c:v>2.7010669378551568E-4</c:v>
                </c:pt>
                <c:pt idx="3164">
                  <c:v>3.6002880619320554E-4</c:v>
                </c:pt>
                <c:pt idx="3165">
                  <c:v>0</c:v>
                </c:pt>
                <c:pt idx="3166">
                  <c:v>-2.4828317021273359E-3</c:v>
                </c:pt>
                <c:pt idx="3167">
                  <c:v>-8.7245601887871388E-4</c:v>
                </c:pt>
                <c:pt idx="3168">
                  <c:v>0</c:v>
                </c:pt>
                <c:pt idx="3169">
                  <c:v>1.2432699597184598E-3</c:v>
                </c:pt>
                <c:pt idx="3170">
                  <c:v>-7.1168316064240125E-4</c:v>
                </c:pt>
                <c:pt idx="3171">
                  <c:v>-2.0056559565008892E-4</c:v>
                </c:pt>
                <c:pt idx="3172">
                  <c:v>9.7236779200130354E-4</c:v>
                </c:pt>
                <c:pt idx="3173">
                  <c:v>2.8115341371275607E-3</c:v>
                </c:pt>
                <c:pt idx="3174">
                  <c:v>3.3116576569283212E-3</c:v>
                </c:pt>
                <c:pt idx="3175">
                  <c:v>2.8142561049017542E-3</c:v>
                </c:pt>
                <c:pt idx="3176">
                  <c:v>1.7858742133740791E-3</c:v>
                </c:pt>
                <c:pt idx="3177">
                  <c:v>-1.9827304245532279E-4</c:v>
                </c:pt>
                <c:pt idx="3178">
                  <c:v>6.6406000785078215E-4</c:v>
                </c:pt>
                <c:pt idx="3179">
                  <c:v>-2.9724601568665248E-5</c:v>
                </c:pt>
                <c:pt idx="3180">
                  <c:v>-1.2393111017362593E-3</c:v>
                </c:pt>
                <c:pt idx="3181">
                  <c:v>-2.473294167215972E-3</c:v>
                </c:pt>
                <c:pt idx="3182">
                  <c:v>6.9613990451341507E-5</c:v>
                </c:pt>
                <c:pt idx="3183">
                  <c:v>-2.9578896074621314E-3</c:v>
                </c:pt>
                <c:pt idx="3184">
                  <c:v>2.2416284598706137E-3</c:v>
                </c:pt>
                <c:pt idx="3185">
                  <c:v>-2.0820577048622632E-3</c:v>
                </c:pt>
                <c:pt idx="3186">
                  <c:v>1.8630977637037907E-3</c:v>
                </c:pt>
                <c:pt idx="3187">
                  <c:v>7.5620389267546685E-4</c:v>
                </c:pt>
                <c:pt idx="3188">
                  <c:v>0</c:v>
                </c:pt>
                <c:pt idx="3189">
                  <c:v>2.0666912487018623E-3</c:v>
                </c:pt>
                <c:pt idx="3190">
                  <c:v>3.111840378437176E-3</c:v>
                </c:pt>
                <c:pt idx="3191">
                  <c:v>1.5918138665358562E-3</c:v>
                </c:pt>
                <c:pt idx="3192">
                  <c:v>0</c:v>
                </c:pt>
                <c:pt idx="3193">
                  <c:v>-3.1663444322150187E-3</c:v>
                </c:pt>
                <c:pt idx="3194">
                  <c:v>2.8736344241153135E-4</c:v>
                </c:pt>
                <c:pt idx="3195">
                  <c:v>3.7479709424801202E-3</c:v>
                </c:pt>
                <c:pt idx="3196">
                  <c:v>2.6910487173133625E-3</c:v>
                </c:pt>
                <c:pt idx="3197">
                  <c:v>3.3464237869010403E-4</c:v>
                </c:pt>
                <c:pt idx="3198">
                  <c:v>3.2029581031940116E-3</c:v>
                </c:pt>
                <c:pt idx="3199">
                  <c:v>-1.953959843825512E-3</c:v>
                </c:pt>
                <c:pt idx="3200">
                  <c:v>-2.4207368495926997E-3</c:v>
                </c:pt>
                <c:pt idx="3201">
                  <c:v>-1.2717568222515882E-3</c:v>
                </c:pt>
                <c:pt idx="3202">
                  <c:v>-5.043772745729049E-3</c:v>
                </c:pt>
                <c:pt idx="3203">
                  <c:v>8.7211612599742943E-4</c:v>
                </c:pt>
                <c:pt idx="3204">
                  <c:v>0</c:v>
                </c:pt>
                <c:pt idx="3205">
                  <c:v>0</c:v>
                </c:pt>
                <c:pt idx="3206">
                  <c:v>-1.844232340672154E-3</c:v>
                </c:pt>
                <c:pt idx="3207">
                  <c:v>8.3330031408198441E-4</c:v>
                </c:pt>
                <c:pt idx="3208">
                  <c:v>-1.2700682384366138E-3</c:v>
                </c:pt>
                <c:pt idx="3209">
                  <c:v>4.3096895867800033E-3</c:v>
                </c:pt>
                <c:pt idx="3210">
                  <c:v>-2.7025304396656952E-3</c:v>
                </c:pt>
                <c:pt idx="3211">
                  <c:v>-8.3301934645111026E-4</c:v>
                </c:pt>
                <c:pt idx="3212">
                  <c:v>-9.9210778259218803E-6</c:v>
                </c:pt>
                <c:pt idx="3213">
                  <c:v>0</c:v>
                </c:pt>
                <c:pt idx="3214">
                  <c:v>3.3180666816921139E-3</c:v>
                </c:pt>
                <c:pt idx="3215">
                  <c:v>4.0065974867060537E-3</c:v>
                </c:pt>
                <c:pt idx="3216">
                  <c:v>2.3609045356632499E-3</c:v>
                </c:pt>
                <c:pt idx="3217">
                  <c:v>1.5806554664765328E-3</c:v>
                </c:pt>
                <c:pt idx="3218">
                  <c:v>1.9600739342737422E-3</c:v>
                </c:pt>
                <c:pt idx="3219">
                  <c:v>2.083262770099912E-3</c:v>
                </c:pt>
                <c:pt idx="3220">
                  <c:v>2.9170894689839336E-3</c:v>
                </c:pt>
                <c:pt idx="3221">
                  <c:v>-1.0234268144115194E-3</c:v>
                </c:pt>
                <c:pt idx="3222">
                  <c:v>-6.8399250957672814E-3</c:v>
                </c:pt>
                <c:pt idx="3223">
                  <c:v>4.2034365410590748E-3</c:v>
                </c:pt>
                <c:pt idx="3224">
                  <c:v>-1.5362714686886366E-3</c:v>
                </c:pt>
                <c:pt idx="3225">
                  <c:v>0</c:v>
                </c:pt>
                <c:pt idx="3226">
                  <c:v>0</c:v>
                </c:pt>
                <c:pt idx="3227">
                  <c:v>3.255659946434444E-3</c:v>
                </c:pt>
                <c:pt idx="3228">
                  <c:v>9.7608113186693377E-6</c:v>
                </c:pt>
                <c:pt idx="3229">
                  <c:v>-3.3927338158379161E-3</c:v>
                </c:pt>
                <c:pt idx="3230">
                  <c:v>4.504842253710754E-3</c:v>
                </c:pt>
                <c:pt idx="3231">
                  <c:v>-2.5675208254939482E-3</c:v>
                </c:pt>
                <c:pt idx="3232">
                  <c:v>-5.1647287195638403E-3</c:v>
                </c:pt>
                <c:pt idx="3233">
                  <c:v>0</c:v>
                </c:pt>
                <c:pt idx="3234">
                  <c:v>2.7571878469462813E-3</c:v>
                </c:pt>
                <c:pt idx="3235">
                  <c:v>2.9391306263261343E-4</c:v>
                </c:pt>
                <c:pt idx="3236">
                  <c:v>2.2527486076817933E-4</c:v>
                </c:pt>
                <c:pt idx="3237">
                  <c:v>1.1940884261143273E-3</c:v>
                </c:pt>
                <c:pt idx="3238">
                  <c:v>-1.8587087897057721E-4</c:v>
                </c:pt>
                <c:pt idx="3239">
                  <c:v>1.9255116617194078E-3</c:v>
                </c:pt>
                <c:pt idx="3240">
                  <c:v>-6.055988776384381E-4</c:v>
                </c:pt>
                <c:pt idx="3241">
                  <c:v>2.8294910186039612E-3</c:v>
                </c:pt>
                <c:pt idx="3242">
                  <c:v>-5.1651635240366025E-4</c:v>
                </c:pt>
                <c:pt idx="3243">
                  <c:v>6.1394235743017847E-4</c:v>
                </c:pt>
                <c:pt idx="3244">
                  <c:v>2.2576228656160341E-3</c:v>
                </c:pt>
                <c:pt idx="3245">
                  <c:v>0</c:v>
                </c:pt>
                <c:pt idx="3246">
                  <c:v>5.2254877819986802E-3</c:v>
                </c:pt>
                <c:pt idx="3247">
                  <c:v>-2.224231561345027E-4</c:v>
                </c:pt>
                <c:pt idx="3248">
                  <c:v>-1.1606650623845221E-4</c:v>
                </c:pt>
                <c:pt idx="3249">
                  <c:v>-9.672816966142082E-6</c:v>
                </c:pt>
                <c:pt idx="3250">
                  <c:v>-2.6150895800419677E-3</c:v>
                </c:pt>
                <c:pt idx="3251">
                  <c:v>-7.0462578640625431E-3</c:v>
                </c:pt>
                <c:pt idx="3252">
                  <c:v>-2.0237677326449565E-3</c:v>
                </c:pt>
                <c:pt idx="3253">
                  <c:v>3.6203700022141778E-4</c:v>
                </c:pt>
                <c:pt idx="3254">
                  <c:v>3.2914525278745586E-3</c:v>
                </c:pt>
                <c:pt idx="3255">
                  <c:v>-7.9989078927889695E-4</c:v>
                </c:pt>
                <c:pt idx="3256">
                  <c:v>9.0714455667028422E-4</c:v>
                </c:pt>
                <c:pt idx="3257">
                  <c:v>-2.6327978504633013E-4</c:v>
                </c:pt>
                <c:pt idx="3258">
                  <c:v>-4.7117332862516648E-3</c:v>
                </c:pt>
                <c:pt idx="3259">
                  <c:v>-2.3445749550709285E-3</c:v>
                </c:pt>
                <c:pt idx="3260">
                  <c:v>-1.877657903765462E-3</c:v>
                </c:pt>
                <c:pt idx="3261">
                  <c:v>-2.8379156439043395E-3</c:v>
                </c:pt>
                <c:pt idx="3262">
                  <c:v>3.2558667552845511E-4</c:v>
                </c:pt>
                <c:pt idx="3263">
                  <c:v>3.9577498423461893E-3</c:v>
                </c:pt>
                <c:pt idx="3264">
                  <c:v>-1.9966074153511195E-3</c:v>
                </c:pt>
                <c:pt idx="3265">
                  <c:v>1.9966074153512153E-3</c:v>
                </c:pt>
                <c:pt idx="3266">
                  <c:v>1.3844637905992775E-3</c:v>
                </c:pt>
                <c:pt idx="3267">
                  <c:v>6.7680569923242158E-4</c:v>
                </c:pt>
                <c:pt idx="3268">
                  <c:v>6.3435802144151494E-3</c:v>
                </c:pt>
                <c:pt idx="3269">
                  <c:v>-1.5590743027909572E-4</c:v>
                </c:pt>
                <c:pt idx="3270">
                  <c:v>9.0587215865103139E-4</c:v>
                </c:pt>
                <c:pt idx="3271">
                  <c:v>-1.1885163456158056E-3</c:v>
                </c:pt>
                <c:pt idx="3272">
                  <c:v>9.7476812704641113E-6</c:v>
                </c:pt>
                <c:pt idx="3273">
                  <c:v>-9.6548166989582232E-4</c:v>
                </c:pt>
                <c:pt idx="3274">
                  <c:v>-5.8544010476711215E-5</c:v>
                </c:pt>
                <c:pt idx="3275">
                  <c:v>9.7575730963846641E-6</c:v>
                </c:pt>
                <c:pt idx="3276">
                  <c:v>-5.8546866783477145E-5</c:v>
                </c:pt>
                <c:pt idx="3277">
                  <c:v>5.1293394209054894E-3</c:v>
                </c:pt>
                <c:pt idx="3278">
                  <c:v>3.1017995906038893E-3</c:v>
                </c:pt>
                <c:pt idx="3279">
                  <c:v>2.8413228358248519E-3</c:v>
                </c:pt>
                <c:pt idx="3280">
                  <c:v>-3.08868385915553E-4</c:v>
                </c:pt>
                <c:pt idx="3281">
                  <c:v>1.9770380774830868E-3</c:v>
                </c:pt>
                <c:pt idx="3282">
                  <c:v>-7.7079459325949182E-5</c:v>
                </c:pt>
                <c:pt idx="3283">
                  <c:v>1.9059726227336222E-3</c:v>
                </c:pt>
                <c:pt idx="3284">
                  <c:v>-1.193214217647878E-3</c:v>
                </c:pt>
                <c:pt idx="3285">
                  <c:v>-4.9117097107686137E-4</c:v>
                </c:pt>
                <c:pt idx="3286">
                  <c:v>-9.6332153264842134E-6</c:v>
                </c:pt>
                <c:pt idx="3287">
                  <c:v>-1.0312906020847666E-3</c:v>
                </c:pt>
                <c:pt idx="3288">
                  <c:v>-2.5877232832295528E-3</c:v>
                </c:pt>
                <c:pt idx="3289">
                  <c:v>-2.1389554377225146E-3</c:v>
                </c:pt>
                <c:pt idx="3290">
                  <c:v>-1.5514251979740091E-3</c:v>
                </c:pt>
                <c:pt idx="3291">
                  <c:v>3.3229219948334538E-3</c:v>
                </c:pt>
                <c:pt idx="3292">
                  <c:v>-4.5949458978455484E-3</c:v>
                </c:pt>
                <c:pt idx="3293">
                  <c:v>-1.9840890400741585E-3</c:v>
                </c:pt>
                <c:pt idx="3294">
                  <c:v>-1.7636946657362362E-3</c:v>
                </c:pt>
                <c:pt idx="3295">
                  <c:v>-2.0306359546786038E-3</c:v>
                </c:pt>
                <c:pt idx="3296">
                  <c:v>-1.1733991783141602E-3</c:v>
                </c:pt>
                <c:pt idx="3297">
                  <c:v>6.7487275342049079E-4</c:v>
                </c:pt>
                <c:pt idx="3298">
                  <c:v>-3.0314735638291778E-4</c:v>
                </c:pt>
                <c:pt idx="3299">
                  <c:v>-1.1253823817704294E-3</c:v>
                </c:pt>
                <c:pt idx="3300">
                  <c:v>8.5149285535422736E-4</c:v>
                </c:pt>
                <c:pt idx="3301">
                  <c:v>2.8233290052678303E-3</c:v>
                </c:pt>
                <c:pt idx="3302">
                  <c:v>-2.4516399677714275E-3</c:v>
                </c:pt>
                <c:pt idx="3303">
                  <c:v>4.1574014675933727E-3</c:v>
                </c:pt>
                <c:pt idx="3304">
                  <c:v>0</c:v>
                </c:pt>
                <c:pt idx="3305">
                  <c:v>3.072766641415539E-3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8.9407561588013811E-3</c:v>
                </c:pt>
                <c:pt idx="3310">
                  <c:v>6.0535021168884812E-3</c:v>
                </c:pt>
                <c:pt idx="3311">
                  <c:v>6.8840894208217361E-4</c:v>
                </c:pt>
                <c:pt idx="3312">
                  <c:v>4.0443791595264232E-3</c:v>
                </c:pt>
                <c:pt idx="3313">
                  <c:v>-1.2668779824115545E-3</c:v>
                </c:pt>
                <c:pt idx="3314">
                  <c:v>-1.1062580998125017E-3</c:v>
                </c:pt>
                <c:pt idx="3315">
                  <c:v>-1.9084151566856304E-5</c:v>
                </c:pt>
                <c:pt idx="3316">
                  <c:v>3.4292933071833022E-3</c:v>
                </c:pt>
                <c:pt idx="3317">
                  <c:v>1.6817665358751222E-3</c:v>
                </c:pt>
                <c:pt idx="3318">
                  <c:v>2.5410323811059588E-3</c:v>
                </c:pt>
                <c:pt idx="3319">
                  <c:v>1.3059279621153669E-3</c:v>
                </c:pt>
                <c:pt idx="3320">
                  <c:v>4.9164674281605659E-4</c:v>
                </c:pt>
                <c:pt idx="3321">
                  <c:v>1.5961846084539097E-3</c:v>
                </c:pt>
                <c:pt idx="3322">
                  <c:v>-6.7705706796138349E-3</c:v>
                </c:pt>
                <c:pt idx="3323">
                  <c:v>-6.8071575657625318E-3</c:v>
                </c:pt>
                <c:pt idx="3324">
                  <c:v>1.4434775971263281E-3</c:v>
                </c:pt>
                <c:pt idx="3325">
                  <c:v>-9.5526038010043863E-6</c:v>
                </c:pt>
                <c:pt idx="3326">
                  <c:v>4.8706648465258193E-4</c:v>
                </c:pt>
                <c:pt idx="3327">
                  <c:v>2.3079500969952088E-3</c:v>
                </c:pt>
                <c:pt idx="3328">
                  <c:v>1.7512472591585913E-3</c:v>
                </c:pt>
                <c:pt idx="3329">
                  <c:v>-9.5093643466562235E-6</c:v>
                </c:pt>
                <c:pt idx="3330">
                  <c:v>1.9380403364210952E-3</c:v>
                </c:pt>
                <c:pt idx="3331">
                  <c:v>2.2775800810189282E-4</c:v>
                </c:pt>
                <c:pt idx="3332">
                  <c:v>2.4545936421340232E-3</c:v>
                </c:pt>
                <c:pt idx="3333">
                  <c:v>-2.0656270077205811E-3</c:v>
                </c:pt>
                <c:pt idx="3334">
                  <c:v>5.6560915777034166E-3</c:v>
                </c:pt>
                <c:pt idx="3335">
                  <c:v>4.7147128198870945E-4</c:v>
                </c:pt>
                <c:pt idx="3336">
                  <c:v>-2.0741997905891768E-4</c:v>
                </c:pt>
                <c:pt idx="3337">
                  <c:v>3.8960721590086461E-3</c:v>
                </c:pt>
                <c:pt idx="3338">
                  <c:v>8.0742838460084554E-4</c:v>
                </c:pt>
                <c:pt idx="3339">
                  <c:v>1.5953079212723074E-4</c:v>
                </c:pt>
                <c:pt idx="3340">
                  <c:v>-4.6918179395492155E-5</c:v>
                </c:pt>
                <c:pt idx="3341">
                  <c:v>6.5665427636960494E-4</c:v>
                </c:pt>
                <c:pt idx="3342">
                  <c:v>-5.7220313834054212E-4</c:v>
                </c:pt>
                <c:pt idx="3343">
                  <c:v>-3.1294517991391629E-3</c:v>
                </c:pt>
                <c:pt idx="3344">
                  <c:v>-3.7154081120249994E-3</c:v>
                </c:pt>
                <c:pt idx="3345">
                  <c:v>4.1671048053804199E-3</c:v>
                </c:pt>
                <c:pt idx="3346">
                  <c:v>-8.1885054906519303E-4</c:v>
                </c:pt>
                <c:pt idx="3347">
                  <c:v>3.8597862534208078E-4</c:v>
                </c:pt>
                <c:pt idx="3348">
                  <c:v>9.3138345389587221E-4</c:v>
                </c:pt>
                <c:pt idx="3349">
                  <c:v>-6.3964483080920223E-4</c:v>
                </c:pt>
                <c:pt idx="3350">
                  <c:v>2.1806364441859277E-3</c:v>
                </c:pt>
                <c:pt idx="3351">
                  <c:v>2.0072417492153927E-3</c:v>
                </c:pt>
                <c:pt idx="3352">
                  <c:v>-5.3424562509761509E-4</c:v>
                </c:pt>
                <c:pt idx="3353">
                  <c:v>5.4361580823785187E-4</c:v>
                </c:pt>
                <c:pt idx="3354">
                  <c:v>1.582301032803414E-3</c:v>
                </c:pt>
                <c:pt idx="3355">
                  <c:v>7.5749431994433334E-4</c:v>
                </c:pt>
                <c:pt idx="3356">
                  <c:v>-4.3946386117077403E-4</c:v>
                </c:pt>
                <c:pt idx="3357">
                  <c:v>0</c:v>
                </c:pt>
                <c:pt idx="3358">
                  <c:v>0</c:v>
                </c:pt>
                <c:pt idx="3359">
                  <c:v>-1.2071814717864188E-3</c:v>
                </c:pt>
                <c:pt idx="3360">
                  <c:v>-1.6024668293427146E-3</c:v>
                </c:pt>
                <c:pt idx="3361">
                  <c:v>-4.8040179070392899E-3</c:v>
                </c:pt>
                <c:pt idx="3362">
                  <c:v>-4.8082692686984493E-3</c:v>
                </c:pt>
                <c:pt idx="3363">
                  <c:v>-4.8981084571238977E-3</c:v>
                </c:pt>
                <c:pt idx="3364">
                  <c:v>1.9963122396912808E-3</c:v>
                </c:pt>
                <c:pt idx="3365">
                  <c:v>-1.4246164244384422E-4</c:v>
                </c:pt>
                <c:pt idx="3366">
                  <c:v>5.1276695865767614E-4</c:v>
                </c:pt>
                <c:pt idx="3367">
                  <c:v>2.8479345356742132E-5</c:v>
                </c:pt>
                <c:pt idx="3368">
                  <c:v>3.2129531338264362E-3</c:v>
                </c:pt>
                <c:pt idx="3369">
                  <c:v>-6.9100326006531361E-4</c:v>
                </c:pt>
                <c:pt idx="3370">
                  <c:v>1.9298268199672757E-3</c:v>
                </c:pt>
                <c:pt idx="3371">
                  <c:v>3.2834864618309649E-3</c:v>
                </c:pt>
                <c:pt idx="3372">
                  <c:v>3.6482321170401449E-3</c:v>
                </c:pt>
                <c:pt idx="3373">
                  <c:v>-6.8537846369704468E-4</c:v>
                </c:pt>
                <c:pt idx="3374">
                  <c:v>-9.3023699560775149E-4</c:v>
                </c:pt>
                <c:pt idx="3375">
                  <c:v>2.0847818530777187E-3</c:v>
                </c:pt>
                <c:pt idx="3376">
                  <c:v>3.8575743275943973E-3</c:v>
                </c:pt>
                <c:pt idx="3377">
                  <c:v>-1.3746606426184391E-3</c:v>
                </c:pt>
                <c:pt idx="3378">
                  <c:v>-2.8863835310787827E-3</c:v>
                </c:pt>
                <c:pt idx="3379">
                  <c:v>2.8150775739756308E-4</c:v>
                </c:pt>
                <c:pt idx="3380">
                  <c:v>-2.2636875822477551E-3</c:v>
                </c:pt>
                <c:pt idx="3381">
                  <c:v>-1.0631642837409907E-3</c:v>
                </c:pt>
                <c:pt idx="3382">
                  <c:v>9.4134923586673097E-6</c:v>
                </c:pt>
                <c:pt idx="3383">
                  <c:v>-1.3564560902012885E-3</c:v>
                </c:pt>
                <c:pt idx="3384">
                  <c:v>-9.1476215491576984E-4</c:v>
                </c:pt>
                <c:pt idx="3385">
                  <c:v>-6.512168074189733E-4</c:v>
                </c:pt>
                <c:pt idx="3386">
                  <c:v>0</c:v>
                </c:pt>
                <c:pt idx="3387">
                  <c:v>-1.3604287448081695E-3</c:v>
                </c:pt>
                <c:pt idx="3388">
                  <c:v>3.1808834178673764E-3</c:v>
                </c:pt>
                <c:pt idx="3389">
                  <c:v>2.0993083760349586E-3</c:v>
                </c:pt>
                <c:pt idx="3390">
                  <c:v>-4.1386446529675778E-4</c:v>
                </c:pt>
                <c:pt idx="3391">
                  <c:v>-3.6191969835788823E-3</c:v>
                </c:pt>
                <c:pt idx="3392">
                  <c:v>1.00979128552212E-3</c:v>
                </c:pt>
                <c:pt idx="3393">
                  <c:v>3.8692779970845334E-3</c:v>
                </c:pt>
                <c:pt idx="3394">
                  <c:v>-7.5171720434147481E-5</c:v>
                </c:pt>
                <c:pt idx="3395">
                  <c:v>9.7679188012751847E-4</c:v>
                </c:pt>
                <c:pt idx="3396">
                  <c:v>3.7386723957690804E-3</c:v>
                </c:pt>
                <c:pt idx="3397">
                  <c:v>-1.5818419116851376E-3</c:v>
                </c:pt>
                <c:pt idx="3398">
                  <c:v>2.9277119767017268E-3</c:v>
                </c:pt>
                <c:pt idx="3399">
                  <c:v>1.1574939683790997E-3</c:v>
                </c:pt>
                <c:pt idx="3400">
                  <c:v>2.6180830286471248E-3</c:v>
                </c:pt>
                <c:pt idx="3401">
                  <c:v>4.650890519393559E-3</c:v>
                </c:pt>
                <c:pt idx="3402">
                  <c:v>1.1015306834820887E-3</c:v>
                </c:pt>
                <c:pt idx="3403">
                  <c:v>1.7562350843520857E-3</c:v>
                </c:pt>
                <c:pt idx="3404">
                  <c:v>2.4074948327777223E-3</c:v>
                </c:pt>
                <c:pt idx="3405">
                  <c:v>-7.3706904527748291E-5</c:v>
                </c:pt>
                <c:pt idx="3406">
                  <c:v>1.9789865766637817E-3</c:v>
                </c:pt>
                <c:pt idx="3407">
                  <c:v>2.7640181234214055E-3</c:v>
                </c:pt>
                <c:pt idx="3408">
                  <c:v>1.3104660444070158E-3</c:v>
                </c:pt>
                <c:pt idx="3409">
                  <c:v>1.7476683147355217E-3</c:v>
                </c:pt>
                <c:pt idx="3410">
                  <c:v>-6.4752452679458939E-3</c:v>
                </c:pt>
                <c:pt idx="3411">
                  <c:v>1.7559428452372584E-3</c:v>
                </c:pt>
                <c:pt idx="3412">
                  <c:v>1.239254219450682E-3</c:v>
                </c:pt>
                <c:pt idx="3413">
                  <c:v>3.3937948914346895E-4</c:v>
                </c:pt>
                <c:pt idx="3414">
                  <c:v>4.5110450511367615E-3</c:v>
                </c:pt>
                <c:pt idx="3415">
                  <c:v>-1.8458788240812919E-3</c:v>
                </c:pt>
                <c:pt idx="3416">
                  <c:v>2.8587496692777598E-3</c:v>
                </c:pt>
                <c:pt idx="3417">
                  <c:v>-1.0220004722056141E-3</c:v>
                </c:pt>
                <c:pt idx="3418">
                  <c:v>1.7604755092986591E-3</c:v>
                </c:pt>
                <c:pt idx="3419">
                  <c:v>9.1135687368716227E-6</c:v>
                </c:pt>
                <c:pt idx="3420">
                  <c:v>3.8022167768543055E-3</c:v>
                </c:pt>
                <c:pt idx="3421">
                  <c:v>1.5875539133629686E-3</c:v>
                </c:pt>
                <c:pt idx="3422">
                  <c:v>0</c:v>
                </c:pt>
                <c:pt idx="3423">
                  <c:v>-8.158418359165762E-5</c:v>
                </c:pt>
                <c:pt idx="3424">
                  <c:v>4.459225443132756E-3</c:v>
                </c:pt>
                <c:pt idx="3425">
                  <c:v>1.8484043619345005E-3</c:v>
                </c:pt>
                <c:pt idx="3426">
                  <c:v>2.6000095615928663E-3</c:v>
                </c:pt>
                <c:pt idx="3427">
                  <c:v>2.1630168595227232E-3</c:v>
                </c:pt>
                <c:pt idx="3428">
                  <c:v>-3.7662081902884511E-4</c:v>
                </c:pt>
                <c:pt idx="3429">
                  <c:v>0</c:v>
                </c:pt>
                <c:pt idx="3430">
                  <c:v>0</c:v>
                </c:pt>
                <c:pt idx="3431">
                  <c:v>3.1967647695713467E-3</c:v>
                </c:pt>
                <c:pt idx="3432">
                  <c:v>4.8265568817134507E-4</c:v>
                </c:pt>
                <c:pt idx="3433">
                  <c:v>-3.4014247155646198E-3</c:v>
                </c:pt>
                <c:pt idx="3434">
                  <c:v>1.4345144193308212E-4</c:v>
                </c:pt>
                <c:pt idx="3435">
                  <c:v>3.0166745491098171E-3</c:v>
                </c:pt>
                <c:pt idx="3436">
                  <c:v>0</c:v>
                </c:pt>
                <c:pt idx="3437">
                  <c:v>1.5629398949158378E-3</c:v>
                </c:pt>
                <c:pt idx="3438">
                  <c:v>1.7848059470279127E-5</c:v>
                </c:pt>
                <c:pt idx="3439">
                  <c:v>1.0257280222878316E-3</c:v>
                </c:pt>
                <c:pt idx="3440">
                  <c:v>-8.0236430056694841E-5</c:v>
                </c:pt>
                <c:pt idx="3441">
                  <c:v>-1.7936264161511587E-3</c:v>
                </c:pt>
                <c:pt idx="3442">
                  <c:v>0</c:v>
                </c:pt>
                <c:pt idx="3443">
                  <c:v>0</c:v>
                </c:pt>
                <c:pt idx="3444">
                  <c:v>3.8420956795723049E-3</c:v>
                </c:pt>
                <c:pt idx="3445">
                  <c:v>2.6390045748718475E-3</c:v>
                </c:pt>
                <c:pt idx="3446">
                  <c:v>2.3665083790136835E-3</c:v>
                </c:pt>
                <c:pt idx="3447">
                  <c:v>1.1590511235757012E-3</c:v>
                </c:pt>
                <c:pt idx="3448">
                  <c:v>-3.0953865721664779E-4</c:v>
                </c:pt>
                <c:pt idx="3449">
                  <c:v>1.9457834050685781E-4</c:v>
                </c:pt>
                <c:pt idx="3450">
                  <c:v>-3.3839780708971147E-3</c:v>
                </c:pt>
                <c:pt idx="3451">
                  <c:v>1.0553997086198879E-3</c:v>
                </c:pt>
                <c:pt idx="3452">
                  <c:v>2.1870705968024358E-3</c:v>
                </c:pt>
                <c:pt idx="3453">
                  <c:v>4.3422305354823242E-3</c:v>
                </c:pt>
                <c:pt idx="3454">
                  <c:v>4.779317503320747E-3</c:v>
                </c:pt>
                <c:pt idx="3455">
                  <c:v>4.049774838009829E-3</c:v>
                </c:pt>
                <c:pt idx="3456">
                  <c:v>7.8341755088297601E-3</c:v>
                </c:pt>
                <c:pt idx="3457">
                  <c:v>3.8726233523717064E-3</c:v>
                </c:pt>
                <c:pt idx="3458">
                  <c:v>3.1916775123975977E-4</c:v>
                </c:pt>
                <c:pt idx="3459">
                  <c:v>3.1688924209363244E-3</c:v>
                </c:pt>
                <c:pt idx="3460">
                  <c:v>0</c:v>
                </c:pt>
                <c:pt idx="3461">
                  <c:v>-8.0849091841403854E-4</c:v>
                </c:pt>
                <c:pt idx="3462">
                  <c:v>4.4728975367237548E-3</c:v>
                </c:pt>
                <c:pt idx="3463">
                  <c:v>8.5660075125057193E-6</c:v>
                </c:pt>
                <c:pt idx="3464">
                  <c:v>3.3863841697861718E-3</c:v>
                </c:pt>
                <c:pt idx="3465">
                  <c:v>1.1177237144111725E-3</c:v>
                </c:pt>
                <c:pt idx="3466">
                  <c:v>1.789168343823939E-3</c:v>
                </c:pt>
                <c:pt idx="3467">
                  <c:v>2.3296358791066729E-3</c:v>
                </c:pt>
                <c:pt idx="3468">
                  <c:v>0</c:v>
                </c:pt>
                <c:pt idx="3469">
                  <c:v>-3.0449191276965553E-3</c:v>
                </c:pt>
                <c:pt idx="3470">
                  <c:v>4.3434012920997629E-4</c:v>
                </c:pt>
                <c:pt idx="3471">
                  <c:v>-1.3888476928591842E-3</c:v>
                </c:pt>
                <c:pt idx="3472">
                  <c:v>-1.6213406062257913E-3</c:v>
                </c:pt>
                <c:pt idx="3473">
                  <c:v>2.0646181393137349E-3</c:v>
                </c:pt>
                <c:pt idx="3474">
                  <c:v>-7.6733542289568804E-4</c:v>
                </c:pt>
                <c:pt idx="3475">
                  <c:v>-1.2631221274861781E-3</c:v>
                </c:pt>
                <c:pt idx="3476">
                  <c:v>-1.649580073116459E-3</c:v>
                </c:pt>
                <c:pt idx="3477">
                  <c:v>0</c:v>
                </c:pt>
                <c:pt idx="3478">
                  <c:v>6.3280316802955059E-4</c:v>
                </c:pt>
                <c:pt idx="3479">
                  <c:v>5.6405436928352935E-4</c:v>
                </c:pt>
                <c:pt idx="3480">
                  <c:v>2.3065784573866161E-4</c:v>
                </c:pt>
                <c:pt idx="3481">
                  <c:v>1.5875322334183073E-3</c:v>
                </c:pt>
                <c:pt idx="3482">
                  <c:v>-1.8011024881652384E-3</c:v>
                </c:pt>
                <c:pt idx="3483">
                  <c:v>-9.8301108460720319E-4</c:v>
                </c:pt>
                <c:pt idx="3484">
                  <c:v>3.5057567449417037E-4</c:v>
                </c:pt>
                <c:pt idx="3485">
                  <c:v>3.3286137624326628E-3</c:v>
                </c:pt>
                <c:pt idx="3486">
                  <c:v>-1.0741872164548049E-3</c:v>
                </c:pt>
                <c:pt idx="3487">
                  <c:v>-2.784612978783962E-3</c:v>
                </c:pt>
                <c:pt idx="3488">
                  <c:v>-1.8578692935204203E-3</c:v>
                </c:pt>
                <c:pt idx="3489">
                  <c:v>-1.3120041670898817E-3</c:v>
                </c:pt>
                <c:pt idx="3490">
                  <c:v>1.7832193540784304E-3</c:v>
                </c:pt>
                <c:pt idx="3491">
                  <c:v>1.1300113347501642E-3</c:v>
                </c:pt>
                <c:pt idx="3492">
                  <c:v>1.4790688838892934E-3</c:v>
                </c:pt>
                <c:pt idx="3493">
                  <c:v>2.3636739237866554E-3</c:v>
                </c:pt>
                <c:pt idx="3494">
                  <c:v>-1.1427403129917748E-3</c:v>
                </c:pt>
                <c:pt idx="3495">
                  <c:v>-1.7065720088471575E-5</c:v>
                </c:pt>
                <c:pt idx="3496">
                  <c:v>-5.3771931494562685E-4</c:v>
                </c:pt>
                <c:pt idx="3497">
                  <c:v>1.8850146957714257E-3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-1.3558283500856652E-3</c:v>
                </c:pt>
                <c:pt idx="3504">
                  <c:v>8.7851357750748078E-4</c:v>
                </c:pt>
                <c:pt idx="3505">
                  <c:v>3.9209669947788152E-4</c:v>
                </c:pt>
                <c:pt idx="3506">
                  <c:v>-1.2876764339431711E-3</c:v>
                </c:pt>
                <c:pt idx="3507">
                  <c:v>-1.4687801520146368E-3</c:v>
                </c:pt>
                <c:pt idx="3508">
                  <c:v>-1.8561371171848644E-3</c:v>
                </c:pt>
                <c:pt idx="3509">
                  <c:v>-2.1512665195454563E-3</c:v>
                </c:pt>
                <c:pt idx="3510">
                  <c:v>-4.2050882186345586E-4</c:v>
                </c:pt>
                <c:pt idx="3511">
                  <c:v>-5.9244505517207387E-4</c:v>
                </c:pt>
                <c:pt idx="3512">
                  <c:v>-1.9755970876961134E-4</c:v>
                </c:pt>
                <c:pt idx="3513">
                  <c:v>2.1367254457825696E-3</c:v>
                </c:pt>
                <c:pt idx="3514">
                  <c:v>-3.4433196333680978E-3</c:v>
                </c:pt>
                <c:pt idx="3515">
                  <c:v>4.8738308781143156E-3</c:v>
                </c:pt>
                <c:pt idx="3516">
                  <c:v>-2.46826943732479E-3</c:v>
                </c:pt>
                <c:pt idx="3517">
                  <c:v>4.546877960348961E-4</c:v>
                </c:pt>
                <c:pt idx="3518">
                  <c:v>-3.3678743794710465E-3</c:v>
                </c:pt>
                <c:pt idx="3519">
                  <c:v>4.6461605481951985E-4</c:v>
                </c:pt>
                <c:pt idx="3520">
                  <c:v>1.5299854283759736E-3</c:v>
                </c:pt>
                <c:pt idx="3521">
                  <c:v>6.7828919183855329E-4</c:v>
                </c:pt>
                <c:pt idx="3522">
                  <c:v>2.7000054974072227E-3</c:v>
                </c:pt>
                <c:pt idx="3523">
                  <c:v>5.0490572600214343E-4</c:v>
                </c:pt>
                <c:pt idx="3524">
                  <c:v>-5.562663546675561E-4</c:v>
                </c:pt>
                <c:pt idx="3525">
                  <c:v>-8.5603612472861294E-6</c:v>
                </c:pt>
                <c:pt idx="3526">
                  <c:v>-2.9109589246667609E-4</c:v>
                </c:pt>
                <c:pt idx="3527">
                  <c:v>2.0700753303431896E-3</c:v>
                </c:pt>
                <c:pt idx="3528">
                  <c:v>-4.1025290957542816E-4</c:v>
                </c:pt>
                <c:pt idx="3529">
                  <c:v>0</c:v>
                </c:pt>
                <c:pt idx="3530">
                  <c:v>-2.9536554740381745E-3</c:v>
                </c:pt>
                <c:pt idx="3531">
                  <c:v>-6.8615345082598592E-4</c:v>
                </c:pt>
                <c:pt idx="3532">
                  <c:v>-1.0387024879835668E-3</c:v>
                </c:pt>
                <c:pt idx="3533">
                  <c:v>2.0591851190025264E-3</c:v>
                </c:pt>
                <c:pt idx="3534">
                  <c:v>-4.2007261872883695E-4</c:v>
                </c:pt>
                <c:pt idx="3535">
                  <c:v>-9.5224621471576927E-4</c:v>
                </c:pt>
                <c:pt idx="3536">
                  <c:v>6.8854595952426009E-3</c:v>
                </c:pt>
                <c:pt idx="3537">
                  <c:v>-2.2016102828162779E-3</c:v>
                </c:pt>
                <c:pt idx="3538">
                  <c:v>-2.0780516557749222E-3</c:v>
                </c:pt>
                <c:pt idx="3539">
                  <c:v>4.0226466989700435E-4</c:v>
                </c:pt>
                <c:pt idx="3540">
                  <c:v>6.2867805511941516E-3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-6.6976058021835797E-3</c:v>
                </c:pt>
                <c:pt idx="3547">
                  <c:v>-1.198558307016419E-4</c:v>
                </c:pt>
                <c:pt idx="3548">
                  <c:v>-1.3450822999272643E-3</c:v>
                </c:pt>
                <c:pt idx="3549">
                  <c:v>5.0112987134549956E-3</c:v>
                </c:pt>
                <c:pt idx="3550">
                  <c:v>0</c:v>
                </c:pt>
                <c:pt idx="3551">
                  <c:v>4.026719667649223E-3</c:v>
                </c:pt>
                <c:pt idx="3552">
                  <c:v>2.7658779775774326E-3</c:v>
                </c:pt>
                <c:pt idx="3553">
                  <c:v>2.6822030438935197E-3</c:v>
                </c:pt>
                <c:pt idx="3554">
                  <c:v>-1.6899885081173091E-5</c:v>
                </c:pt>
                <c:pt idx="3555">
                  <c:v>-5.3249262741689976E-4</c:v>
                </c:pt>
                <c:pt idx="3556">
                  <c:v>1.2680967997546536E-4</c:v>
                </c:pt>
                <c:pt idx="3557">
                  <c:v>-5.2634153948833799E-3</c:v>
                </c:pt>
                <c:pt idx="3558">
                  <c:v>2.9614314570233979E-3</c:v>
                </c:pt>
                <c:pt idx="3559">
                  <c:v>5.9292891672557203E-4</c:v>
                </c:pt>
                <c:pt idx="3560">
                  <c:v>-1.3981808981405267E-3</c:v>
                </c:pt>
                <c:pt idx="3561">
                  <c:v>6.8872250638880661E-3</c:v>
                </c:pt>
                <c:pt idx="3562">
                  <c:v>0</c:v>
                </c:pt>
                <c:pt idx="3563">
                  <c:v>3.5140260788814478E-3</c:v>
                </c:pt>
                <c:pt idx="3564">
                  <c:v>-1.6966239581328105E-3</c:v>
                </c:pt>
                <c:pt idx="3565">
                  <c:v>1.6378781804687196E-3</c:v>
                </c:pt>
                <c:pt idx="3566">
                  <c:v>-3.9452533658154753E-4</c:v>
                </c:pt>
                <c:pt idx="3567">
                  <c:v>-1.3190120245342516E-3</c:v>
                </c:pt>
                <c:pt idx="3568">
                  <c:v>-1.0929559003187053E-4</c:v>
                </c:pt>
                <c:pt idx="3569">
                  <c:v>-5.0448147722882228E-5</c:v>
                </c:pt>
                <c:pt idx="3570">
                  <c:v>-1.0090393113445187E-4</c:v>
                </c:pt>
                <c:pt idx="3571">
                  <c:v>3.3496087766460188E-3</c:v>
                </c:pt>
                <c:pt idx="3572">
                  <c:v>2.9875374218493117E-3</c:v>
                </c:pt>
                <c:pt idx="3573">
                  <c:v>2.8703283034073835E-3</c:v>
                </c:pt>
                <c:pt idx="3574">
                  <c:v>1.2906289651704859E-3</c:v>
                </c:pt>
                <c:pt idx="3575">
                  <c:v>-2.474475436844249E-3</c:v>
                </c:pt>
                <c:pt idx="3576">
                  <c:v>-1.0265784543911805E-3</c:v>
                </c:pt>
                <c:pt idx="3577">
                  <c:v>1.7854018975864334E-3</c:v>
                </c:pt>
                <c:pt idx="3578">
                  <c:v>-2.1111225574195688E-3</c:v>
                </c:pt>
                <c:pt idx="3579">
                  <c:v>1.7943212475476263E-3</c:v>
                </c:pt>
                <c:pt idx="3580">
                  <c:v>9.0012007677662035E-4</c:v>
                </c:pt>
                <c:pt idx="3581">
                  <c:v>8.2439892251023222E-4</c:v>
                </c:pt>
                <c:pt idx="3582">
                  <c:v>9.2465135366323441E-3</c:v>
                </c:pt>
                <c:pt idx="3583">
                  <c:v>1.0386100046693659E-3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-2.3755527317853424E-3</c:v>
                </c:pt>
                <c:pt idx="3588">
                  <c:v>0</c:v>
                </c:pt>
                <c:pt idx="3589">
                  <c:v>-3.1182176172786492E-3</c:v>
                </c:pt>
                <c:pt idx="3590">
                  <c:v>-1.3255347723753423E-4</c:v>
                </c:pt>
                <c:pt idx="3591">
                  <c:v>-5.108387600351749E-3</c:v>
                </c:pt>
                <c:pt idx="3592">
                  <c:v>-3.9383598261660139E-3</c:v>
                </c:pt>
                <c:pt idx="3593">
                  <c:v>-1.3385650909811847E-3</c:v>
                </c:pt>
                <c:pt idx="3594">
                  <c:v>-1.85184462237719E-3</c:v>
                </c:pt>
                <c:pt idx="3595">
                  <c:v>-3.6635002154240238E-3</c:v>
                </c:pt>
                <c:pt idx="3596">
                  <c:v>-2.2669918144345266E-3</c:v>
                </c:pt>
                <c:pt idx="3597">
                  <c:v>1.8628493487165415E-3</c:v>
                </c:pt>
                <c:pt idx="3598">
                  <c:v>7.9183087483805405E-3</c:v>
                </c:pt>
                <c:pt idx="3599">
                  <c:v>-7.7730929538696696E-4</c:v>
                </c:pt>
                <c:pt idx="3600">
                  <c:v>-2.5283405126838871E-3</c:v>
                </c:pt>
                <c:pt idx="3601">
                  <c:v>-1.089794910060452E-4</c:v>
                </c:pt>
                <c:pt idx="3602">
                  <c:v>-3.1908131730713734E-3</c:v>
                </c:pt>
                <c:pt idx="3603">
                  <c:v>2.5786307235881982E-3</c:v>
                </c:pt>
                <c:pt idx="3604">
                  <c:v>-2.3011297442472804E-3</c:v>
                </c:pt>
                <c:pt idx="3605">
                  <c:v>7.4802805651365441E-4</c:v>
                </c:pt>
                <c:pt idx="3606">
                  <c:v>-1.4797877187449843E-3</c:v>
                </c:pt>
                <c:pt idx="3607">
                  <c:v>-1.7095244865197065E-3</c:v>
                </c:pt>
                <c:pt idx="3608">
                  <c:v>-9.2756562852528291E-4</c:v>
                </c:pt>
                <c:pt idx="3609">
                  <c:v>0</c:v>
                </c:pt>
                <c:pt idx="3610">
                  <c:v>-3.206318161728642E-4</c:v>
                </c:pt>
                <c:pt idx="3611">
                  <c:v>0</c:v>
                </c:pt>
                <c:pt idx="3612">
                  <c:v>-1.4347383947951626E-4</c:v>
                </c:pt>
                <c:pt idx="3613">
                  <c:v>-1.6880628635009497E-5</c:v>
                </c:pt>
                <c:pt idx="3614">
                  <c:v>-2.2307480563533042E-3</c:v>
                </c:pt>
                <c:pt idx="3615">
                  <c:v>-2.3688663393360787E-4</c:v>
                </c:pt>
                <c:pt idx="3616">
                  <c:v>8.4612032677581153E-6</c:v>
                </c:pt>
                <c:pt idx="3617">
                  <c:v>0</c:v>
                </c:pt>
                <c:pt idx="3618">
                  <c:v>3.6822810915975897E-3</c:v>
                </c:pt>
                <c:pt idx="3619">
                  <c:v>1.6930097917449709E-3</c:v>
                </c:pt>
                <c:pt idx="3620">
                  <c:v>1.8329652916824306E-3</c:v>
                </c:pt>
                <c:pt idx="3621">
                  <c:v>1.2257064037163143E-3</c:v>
                </c:pt>
                <c:pt idx="3622">
                  <c:v>2.9489649734776688E-3</c:v>
                </c:pt>
                <c:pt idx="3623">
                  <c:v>-9.1224464524216513E-4</c:v>
                </c:pt>
                <c:pt idx="3624">
                  <c:v>3.3269277531008923E-3</c:v>
                </c:pt>
                <c:pt idx="3625">
                  <c:v>1.1593140495344137E-3</c:v>
                </c:pt>
                <c:pt idx="3626">
                  <c:v>2.3977632374985857E-3</c:v>
                </c:pt>
                <c:pt idx="3627">
                  <c:v>3.7018941834895875E-3</c:v>
                </c:pt>
                <c:pt idx="3628">
                  <c:v>0</c:v>
                </c:pt>
                <c:pt idx="3629">
                  <c:v>-8.7028961269865559E-4</c:v>
                </c:pt>
                <c:pt idx="3630">
                  <c:v>0</c:v>
                </c:pt>
                <c:pt idx="3631">
                  <c:v>-2.4824106232634257E-3</c:v>
                </c:pt>
                <c:pt idx="3632">
                  <c:v>-1.1638443454468755E-4</c:v>
                </c:pt>
                <c:pt idx="3633">
                  <c:v>2.8558165122232562E-3</c:v>
                </c:pt>
                <c:pt idx="3634">
                  <c:v>-1.08657346097394E-3</c:v>
                </c:pt>
                <c:pt idx="3635">
                  <c:v>-1.1619221525243174E-4</c:v>
                </c:pt>
                <c:pt idx="3636">
                  <c:v>-9.1340890530343952E-4</c:v>
                </c:pt>
                <c:pt idx="3637">
                  <c:v>1.7928142848690799E-3</c:v>
                </c:pt>
                <c:pt idx="3638">
                  <c:v>-2.4825755135642284E-3</c:v>
                </c:pt>
                <c:pt idx="3639">
                  <c:v>1.3873487668458067E-3</c:v>
                </c:pt>
                <c:pt idx="3640">
                  <c:v>1.2859390577760128E-3</c:v>
                </c:pt>
                <c:pt idx="3641">
                  <c:v>-5.4735900652519182E-4</c:v>
                </c:pt>
                <c:pt idx="3642">
                  <c:v>2.5104095704502564E-3</c:v>
                </c:pt>
                <c:pt idx="3643">
                  <c:v>5.7906755200052271E-4</c:v>
                </c:pt>
                <c:pt idx="3644">
                  <c:v>7.6881428655951422E-4</c:v>
                </c:pt>
                <c:pt idx="3645">
                  <c:v>3.9504717298210965E-3</c:v>
                </c:pt>
                <c:pt idx="3646">
                  <c:v>0</c:v>
                </c:pt>
                <c:pt idx="3647">
                  <c:v>5.3113670459746477E-3</c:v>
                </c:pt>
                <c:pt idx="3648">
                  <c:v>-3.6418557919805552E-3</c:v>
                </c:pt>
                <c:pt idx="3649">
                  <c:v>-2.3364496610197099E-3</c:v>
                </c:pt>
                <c:pt idx="3650">
                  <c:v>-3.0604398415704712E-3</c:v>
                </c:pt>
                <c:pt idx="3651">
                  <c:v>0</c:v>
                </c:pt>
                <c:pt idx="3652">
                  <c:v>0</c:v>
                </c:pt>
                <c:pt idx="3653">
                  <c:v>5.1174611782459564E-3</c:v>
                </c:pt>
                <c:pt idx="3654">
                  <c:v>4.1423211081745501E-3</c:v>
                </c:pt>
                <c:pt idx="3655">
                  <c:v>3.7420178639163229E-3</c:v>
                </c:pt>
                <c:pt idx="3656">
                  <c:v>0</c:v>
                </c:pt>
                <c:pt idx="3657">
                  <c:v>0</c:v>
                </c:pt>
                <c:pt idx="3658">
                  <c:v>3.1916912918342256E-3</c:v>
                </c:pt>
                <c:pt idx="3659">
                  <c:v>4.0239217710660666E-3</c:v>
                </c:pt>
                <c:pt idx="3660">
                  <c:v>4.2819351877118666E-3</c:v>
                </c:pt>
                <c:pt idx="3661">
                  <c:v>2.7855171214262267E-3</c:v>
                </c:pt>
                <c:pt idx="3662">
                  <c:v>5.2200178669753851E-3</c:v>
                </c:pt>
                <c:pt idx="3663">
                  <c:v>5.0178601926132499E-3</c:v>
                </c:pt>
                <c:pt idx="3664">
                  <c:v>-2.7855264228131814E-4</c:v>
                </c:pt>
                <c:pt idx="3665">
                  <c:v>9.7061896508192304E-4</c:v>
                </c:pt>
                <c:pt idx="3666">
                  <c:v>2.5969399311185485E-3</c:v>
                </c:pt>
                <c:pt idx="3667">
                  <c:v>2.6534984301813916E-3</c:v>
                </c:pt>
                <c:pt idx="3668">
                  <c:v>3.4035798049565974E-3</c:v>
                </c:pt>
                <c:pt idx="3669">
                  <c:v>1.5766902119335716E-5</c:v>
                </c:pt>
                <c:pt idx="3670">
                  <c:v>1.2841674963863466E-3</c:v>
                </c:pt>
                <c:pt idx="3671">
                  <c:v>-1.1816886916726484E-3</c:v>
                </c:pt>
                <c:pt idx="3672">
                  <c:v>7.4068824352504863E-4</c:v>
                </c:pt>
                <c:pt idx="3673">
                  <c:v>2.4545295223314806E-3</c:v>
                </c:pt>
                <c:pt idx="3674">
                  <c:v>-7.8574655744629336E-6</c:v>
                </c:pt>
                <c:pt idx="3675">
                  <c:v>1.8134364084910403E-3</c:v>
                </c:pt>
                <c:pt idx="3676">
                  <c:v>1.4969417381499668E-3</c:v>
                </c:pt>
                <c:pt idx="3677">
                  <c:v>3.7832939420741969E-3</c:v>
                </c:pt>
                <c:pt idx="3678">
                  <c:v>1.808417426491753E-3</c:v>
                </c:pt>
                <c:pt idx="3679">
                  <c:v>2.0072516736800586E-3</c:v>
                </c:pt>
                <c:pt idx="3680">
                  <c:v>4.3197951486835728E-3</c:v>
                </c:pt>
                <c:pt idx="3681">
                  <c:v>-7.7387700772492294E-6</c:v>
                </c:pt>
                <c:pt idx="3682">
                  <c:v>-6.5801444587040966E-4</c:v>
                </c:pt>
                <c:pt idx="3683">
                  <c:v>-5.4221955022886153E-4</c:v>
                </c:pt>
                <c:pt idx="3684">
                  <c:v>-5.7352338679805728E-4</c:v>
                </c:pt>
                <c:pt idx="3685">
                  <c:v>-2.6362106950229808E-4</c:v>
                </c:pt>
                <c:pt idx="3686">
                  <c:v>2.841889948476924E-3</c:v>
                </c:pt>
                <c:pt idx="3687">
                  <c:v>3.3244552645098855E-4</c:v>
                </c:pt>
                <c:pt idx="3688">
                  <c:v>1.4685933607324467E-4</c:v>
                </c:pt>
                <c:pt idx="3689">
                  <c:v>4.5589946274895537E-4</c:v>
                </c:pt>
                <c:pt idx="3690">
                  <c:v>2.8579704742180332E-4</c:v>
                </c:pt>
                <c:pt idx="3691">
                  <c:v>3.397604721378736E-4</c:v>
                </c:pt>
                <c:pt idx="3692">
                  <c:v>1.997617407245834E-3</c:v>
                </c:pt>
                <c:pt idx="3693">
                  <c:v>1.9474952368249913E-3</c:v>
                </c:pt>
                <c:pt idx="3694">
                  <c:v>1.538011965770307E-5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1.2303244227211341E-4</c:v>
                </c:pt>
                <c:pt idx="3700">
                  <c:v>4.8429315287404438E-4</c:v>
                </c:pt>
                <c:pt idx="3701">
                  <c:v>-1.4612801874249088E-3</c:v>
                </c:pt>
                <c:pt idx="3702">
                  <c:v>8.1550384959787044E-4</c:v>
                </c:pt>
                <c:pt idx="3703">
                  <c:v>2.3070623023118262E-5</c:v>
                </c:pt>
                <c:pt idx="3704">
                  <c:v>1.6366552885536652E-3</c:v>
                </c:pt>
                <c:pt idx="3705">
                  <c:v>2.7677593082375529E-3</c:v>
                </c:pt>
                <c:pt idx="3706">
                  <c:v>-1.8929021841301149E-3</c:v>
                </c:pt>
                <c:pt idx="3707">
                  <c:v>-7.0596543701542181E-4</c:v>
                </c:pt>
                <c:pt idx="3708">
                  <c:v>3.7772467976582387E-3</c:v>
                </c:pt>
                <c:pt idx="3709">
                  <c:v>-3.8243843207443442E-4</c:v>
                </c:pt>
                <c:pt idx="3710">
                  <c:v>3.4595636357748196E-3</c:v>
                </c:pt>
                <c:pt idx="3711">
                  <c:v>3.0980869179154861E-3</c:v>
                </c:pt>
                <c:pt idx="3712">
                  <c:v>3.1642834493007133E-3</c:v>
                </c:pt>
                <c:pt idx="3713">
                  <c:v>-3.561455991148223E-4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9.7668442354504371E-3</c:v>
                </c:pt>
                <c:pt idx="3719">
                  <c:v>7.4325323277718838E-3</c:v>
                </c:pt>
                <c:pt idx="3720">
                  <c:v>0</c:v>
                </c:pt>
                <c:pt idx="3721">
                  <c:v>9.6748761316751124E-3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2.6966904540178288E-3</c:v>
                </c:pt>
                <c:pt idx="3730">
                  <c:v>1.4925759995784444E-3</c:v>
                </c:pt>
                <c:pt idx="3731">
                  <c:v>5.2885181629831648E-4</c:v>
                </c:pt>
                <c:pt idx="3732">
                  <c:v>7.8541625591719069E-4</c:v>
                </c:pt>
                <c:pt idx="3733">
                  <c:v>4.0347872563927054E-4</c:v>
                </c:pt>
                <c:pt idx="3734">
                  <c:v>4.6027895525048608E-3</c:v>
                </c:pt>
                <c:pt idx="3735">
                  <c:v>3.0179789341784175E-3</c:v>
                </c:pt>
                <c:pt idx="3736">
                  <c:v>4.1765845455796471E-3</c:v>
                </c:pt>
                <c:pt idx="3737">
                  <c:v>0</c:v>
                </c:pt>
                <c:pt idx="3738">
                  <c:v>3.148127294697291E-3</c:v>
                </c:pt>
                <c:pt idx="3739">
                  <c:v>0</c:v>
                </c:pt>
                <c:pt idx="3740">
                  <c:v>2.8428788484014438E-3</c:v>
                </c:pt>
                <c:pt idx="3741">
                  <c:v>-1.4411402326449996E-4</c:v>
                </c:pt>
                <c:pt idx="3742">
                  <c:v>-1.4412544679123685E-5</c:v>
                </c:pt>
                <c:pt idx="3743">
                  <c:v>-7.2063502358831116E-6</c:v>
                </c:pt>
                <c:pt idx="3744">
                  <c:v>-7.2066358734390173E-5</c:v>
                </c:pt>
                <c:pt idx="3745">
                  <c:v>-1.7889092427244883E-3</c:v>
                </c:pt>
                <c:pt idx="3746">
                  <c:v>-3.8700718511922097E-3</c:v>
                </c:pt>
                <c:pt idx="3747">
                  <c:v>-1.2256281064445453E-3</c:v>
                </c:pt>
                <c:pt idx="3748">
                  <c:v>6.3113225040640423E-4</c:v>
                </c:pt>
                <c:pt idx="3749">
                  <c:v>0</c:v>
                </c:pt>
                <c:pt idx="3750">
                  <c:v>3.5978162372738197E-3</c:v>
                </c:pt>
                <c:pt idx="3751">
                  <c:v>1.445201569508096E-5</c:v>
                </c:pt>
                <c:pt idx="3752">
                  <c:v>1.4451806837392868E-5</c:v>
                </c:pt>
                <c:pt idx="3753">
                  <c:v>8.3062782178298196E-4</c:v>
                </c:pt>
                <c:pt idx="3754">
                  <c:v>1.0829191178301573E-4</c:v>
                </c:pt>
                <c:pt idx="3755">
                  <c:v>-4.0726182136921595E-3</c:v>
                </c:pt>
                <c:pt idx="3756">
                  <c:v>-1.0148457443168583E-4</c:v>
                </c:pt>
                <c:pt idx="3757">
                  <c:v>-1.5452870017118021E-3</c:v>
                </c:pt>
                <c:pt idx="3758">
                  <c:v>7.2604505110303999E-6</c:v>
                </c:pt>
                <c:pt idx="3759">
                  <c:v>-4.7203896287186691E-4</c:v>
                </c:pt>
                <c:pt idx="3760">
                  <c:v>1.6982984812733317E-3</c:v>
                </c:pt>
                <c:pt idx="3761">
                  <c:v>7.3213609402905644E-4</c:v>
                </c:pt>
                <c:pt idx="3762">
                  <c:v>-2.2996937832627435E-3</c:v>
                </c:pt>
                <c:pt idx="3763">
                  <c:v>2.4373624729105703E-3</c:v>
                </c:pt>
                <c:pt idx="3764">
                  <c:v>1.4045861314852417E-3</c:v>
                </c:pt>
                <c:pt idx="3765">
                  <c:v>-2.0496188584576665E-3</c:v>
                </c:pt>
                <c:pt idx="3766">
                  <c:v>2.107497602505096E-3</c:v>
                </c:pt>
                <c:pt idx="3767">
                  <c:v>-4.6312377810529424E-4</c:v>
                </c:pt>
                <c:pt idx="3768">
                  <c:v>-3.1317081792133017E-3</c:v>
                </c:pt>
                <c:pt idx="3769">
                  <c:v>-2.0641642379188112E-3</c:v>
                </c:pt>
                <c:pt idx="3770">
                  <c:v>-3.3597308839090896E-3</c:v>
                </c:pt>
                <c:pt idx="3771">
                  <c:v>2.2677813545070613E-3</c:v>
                </c:pt>
                <c:pt idx="3772">
                  <c:v>4.3700882036462876E-5</c:v>
                </c:pt>
                <c:pt idx="3773">
                  <c:v>1.3246866724486621E-3</c:v>
                </c:pt>
                <c:pt idx="3774">
                  <c:v>3.7088886485907736E-4</c:v>
                </c:pt>
                <c:pt idx="3775">
                  <c:v>3.6354250361264975E-5</c:v>
                </c:pt>
                <c:pt idx="3776">
                  <c:v>-2.32934053988792E-3</c:v>
                </c:pt>
                <c:pt idx="3777">
                  <c:v>1.0124739096719886E-3</c:v>
                </c:pt>
                <c:pt idx="3778">
                  <c:v>-9.1045168331288192E-4</c:v>
                </c:pt>
                <c:pt idx="3779">
                  <c:v>1.921901526320684E-3</c:v>
                </c:pt>
                <c:pt idx="3780">
                  <c:v>5.1624538070803175E-4</c:v>
                </c:pt>
                <c:pt idx="3781">
                  <c:v>3.9249166192597759E-3</c:v>
                </c:pt>
                <c:pt idx="3782">
                  <c:v>4.1403438615813535E-3</c:v>
                </c:pt>
                <c:pt idx="3783">
                  <c:v>1.282698165349078E-3</c:v>
                </c:pt>
                <c:pt idx="3784">
                  <c:v>-8.6455959678827666E-4</c:v>
                </c:pt>
                <c:pt idx="3785">
                  <c:v>5.188254484961327E-4</c:v>
                </c:pt>
                <c:pt idx="3786">
                  <c:v>5.4735721465384878E-4</c:v>
                </c:pt>
                <c:pt idx="3787">
                  <c:v>9.3379925127980209E-3</c:v>
                </c:pt>
                <c:pt idx="3788">
                  <c:v>5.2079004414972568E-3</c:v>
                </c:pt>
                <c:pt idx="3789">
                  <c:v>6.2886393153292475E-3</c:v>
                </c:pt>
                <c:pt idx="3790">
                  <c:v>3.372043420328995E-3</c:v>
                </c:pt>
                <c:pt idx="3791">
                  <c:v>4.3128452692523505E-3</c:v>
                </c:pt>
                <c:pt idx="3792">
                  <c:v>1.0192448144071302E-2</c:v>
                </c:pt>
                <c:pt idx="3793">
                  <c:v>1.3853293620840448E-5</c:v>
                </c:pt>
                <c:pt idx="3794">
                  <c:v>2.6839154215055278E-3</c:v>
                </c:pt>
                <c:pt idx="3795">
                  <c:v>1.7599987978447894E-3</c:v>
                </c:pt>
                <c:pt idx="3796">
                  <c:v>4.3434647052434058E-4</c:v>
                </c:pt>
                <c:pt idx="3797">
                  <c:v>-1.662568118801196E-3</c:v>
                </c:pt>
                <c:pt idx="3798">
                  <c:v>6.4416894004021711E-3</c:v>
                </c:pt>
                <c:pt idx="3799">
                  <c:v>-6.8600515189860237E-6</c:v>
                </c:pt>
                <c:pt idx="3800">
                  <c:v>0</c:v>
                </c:pt>
                <c:pt idx="3801">
                  <c:v>-3.4300963517422078E-5</c:v>
                </c:pt>
                <c:pt idx="3802">
                  <c:v>-1.3720714849491442E-5</c:v>
                </c:pt>
                <c:pt idx="3803">
                  <c:v>-1.57801753299167E-4</c:v>
                </c:pt>
                <c:pt idx="3804">
                  <c:v>5.0032101574684872E-3</c:v>
                </c:pt>
                <c:pt idx="3805">
                  <c:v>-1.1606987419456877E-4</c:v>
                </c:pt>
                <c:pt idx="3806">
                  <c:v>-3.414076236656399E-5</c:v>
                </c:pt>
                <c:pt idx="3807">
                  <c:v>-1.8590160773040215E-3</c:v>
                </c:pt>
                <c:pt idx="3808">
                  <c:v>-5.8849695474743246E-4</c:v>
                </c:pt>
                <c:pt idx="3809">
                  <c:v>-6.8450252068521709E-6</c:v>
                </c:pt>
                <c:pt idx="3810">
                  <c:v>2.2221699565381082E-3</c:v>
                </c:pt>
                <c:pt idx="3811">
                  <c:v>2.6260429732921694E-3</c:v>
                </c:pt>
                <c:pt idx="3812">
                  <c:v>3.8142164727064483E-3</c:v>
                </c:pt>
                <c:pt idx="3813">
                  <c:v>5.879723156675681E-3</c:v>
                </c:pt>
                <c:pt idx="3814">
                  <c:v>1.416607362657414E-4</c:v>
                </c:pt>
                <c:pt idx="3815">
                  <c:v>1.48285976404117E-3</c:v>
                </c:pt>
                <c:pt idx="3816">
                  <c:v>5.7233470348194628E-4</c:v>
                </c:pt>
                <c:pt idx="3817">
                  <c:v>0</c:v>
                </c:pt>
                <c:pt idx="3818">
                  <c:v>-1.0843467873732188E-3</c:v>
                </c:pt>
                <c:pt idx="3819">
                  <c:v>5.2759576238738748E-3</c:v>
                </c:pt>
                <c:pt idx="3820">
                  <c:v>0</c:v>
                </c:pt>
                <c:pt idx="3821">
                  <c:v>2.1561257030498536E-3</c:v>
                </c:pt>
                <c:pt idx="3822">
                  <c:v>-1.2040617029285259E-4</c:v>
                </c:pt>
                <c:pt idx="3823">
                  <c:v>-2.6758895661943016E-5</c:v>
                </c:pt>
                <c:pt idx="3824">
                  <c:v>9.4950258551153993E-4</c:v>
                </c:pt>
                <c:pt idx="3825">
                  <c:v>-6.6856988711121005E-4</c:v>
                </c:pt>
                <c:pt idx="3826">
                  <c:v>2.8650157338491514E-3</c:v>
                </c:pt>
                <c:pt idx="3827">
                  <c:v>5.334898238068148E-5</c:v>
                </c:pt>
                <c:pt idx="3828">
                  <c:v>2.4310250579211391E-3</c:v>
                </c:pt>
                <c:pt idx="3829">
                  <c:v>-6.0553836538347573E-4</c:v>
                </c:pt>
                <c:pt idx="3830">
                  <c:v>-1.4387916634171927E-3</c:v>
                </c:pt>
                <c:pt idx="3831">
                  <c:v>2.6029632540727193E-3</c:v>
                </c:pt>
                <c:pt idx="3832">
                  <c:v>-1.1641715906555415E-3</c:v>
                </c:pt>
                <c:pt idx="3833">
                  <c:v>-2.4792079237351307E-3</c:v>
                </c:pt>
                <c:pt idx="3834">
                  <c:v>2.8186207428220669E-3</c:v>
                </c:pt>
                <c:pt idx="3835">
                  <c:v>2.92734206086302E-4</c:v>
                </c:pt>
                <c:pt idx="3836">
                  <c:v>0</c:v>
                </c:pt>
                <c:pt idx="3837">
                  <c:v>-7.2905792838802181E-3</c:v>
                </c:pt>
                <c:pt idx="3838">
                  <c:v>0</c:v>
                </c:pt>
                <c:pt idx="3839">
                  <c:v>0</c:v>
                </c:pt>
                <c:pt idx="3840">
                  <c:v>-4.8766167280623928E-3</c:v>
                </c:pt>
                <c:pt idx="3841">
                  <c:v>-2.7510519214986747E-3</c:v>
                </c:pt>
                <c:pt idx="3842">
                  <c:v>-1.147915690229894E-4</c:v>
                </c:pt>
                <c:pt idx="3843">
                  <c:v>-5.3897535815061355E-3</c:v>
                </c:pt>
                <c:pt idx="3844">
                  <c:v>-1.8892164014180262E-3</c:v>
                </c:pt>
                <c:pt idx="3845">
                  <c:v>-2.7212365466707569E-4</c:v>
                </c:pt>
                <c:pt idx="3846">
                  <c:v>-6.8040402390620964E-6</c:v>
                </c:pt>
                <c:pt idx="3847">
                  <c:v>4.5822283240308887E-3</c:v>
                </c:pt>
                <c:pt idx="3848">
                  <c:v>3.3402558559847474E-3</c:v>
                </c:pt>
                <c:pt idx="3849">
                  <c:v>0</c:v>
                </c:pt>
                <c:pt idx="3850">
                  <c:v>-6.7503940542617988E-6</c:v>
                </c:pt>
                <c:pt idx="3851">
                  <c:v>-2.7002031904614936E-5</c:v>
                </c:pt>
                <c:pt idx="3852">
                  <c:v>-4.7255310324276869E-5</c:v>
                </c:pt>
                <c:pt idx="3853">
                  <c:v>2.3802390801440066E-3</c:v>
                </c:pt>
                <c:pt idx="3854">
                  <c:v>3.7912698424004657E-3</c:v>
                </c:pt>
                <c:pt idx="3855">
                  <c:v>7.7194655586299088E-3</c:v>
                </c:pt>
                <c:pt idx="3856">
                  <c:v>3.310094814216907E-3</c:v>
                </c:pt>
                <c:pt idx="3857">
                  <c:v>0</c:v>
                </c:pt>
                <c:pt idx="3858">
                  <c:v>-2.5513946839836074E-3</c:v>
                </c:pt>
                <c:pt idx="3859">
                  <c:v>1.8278320692309219E-3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-2.9222871089368995E-4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1.2771397087287212E-2</c:v>
                </c:pt>
                <c:pt idx="3877">
                  <c:v>6.558215640649638E-6</c:v>
                </c:pt>
                <c:pt idx="3878">
                  <c:v>0</c:v>
                </c:pt>
                <c:pt idx="3879">
                  <c:v>0</c:v>
                </c:pt>
                <c:pt idx="3880">
                  <c:v>1.2364142270267464E-2</c:v>
                </c:pt>
                <c:pt idx="3881">
                  <c:v>4.6272443228842211E-3</c:v>
                </c:pt>
                <c:pt idx="3882">
                  <c:v>4.2207729528782332E-3</c:v>
                </c:pt>
                <c:pt idx="3883">
                  <c:v>2.0268370332449351E-3</c:v>
                </c:pt>
                <c:pt idx="3884">
                  <c:v>-1.0513899829946037E-3</c:v>
                </c:pt>
                <c:pt idx="3885">
                  <c:v>-2.6397525870140233E-3</c:v>
                </c:pt>
                <c:pt idx="3886">
                  <c:v>-2.1503446260773629E-3</c:v>
                </c:pt>
                <c:pt idx="3887">
                  <c:v>-2.578067094341148E-5</c:v>
                </c:pt>
                <c:pt idx="3888">
                  <c:v>-1.0124166991365099E-3</c:v>
                </c:pt>
                <c:pt idx="3889">
                  <c:v>1.6128147846201547E-4</c:v>
                </c:pt>
                <c:pt idx="3890">
                  <c:v>-4.5257429951531293E-3</c:v>
                </c:pt>
                <c:pt idx="3891">
                  <c:v>0</c:v>
                </c:pt>
                <c:pt idx="3892">
                  <c:v>-2.2575862508136227E-3</c:v>
                </c:pt>
                <c:pt idx="3893">
                  <c:v>-3.4480998068721954E-3</c:v>
                </c:pt>
                <c:pt idx="3894">
                  <c:v>1.4522533640693761E-3</c:v>
                </c:pt>
                <c:pt idx="3895">
                  <c:v>-1.3016087903006227E-4</c:v>
                </c:pt>
                <c:pt idx="3896">
                  <c:v>-1.8305538138212224E-3</c:v>
                </c:pt>
                <c:pt idx="3897">
                  <c:v>7.9945613659051177E-3</c:v>
                </c:pt>
                <c:pt idx="3898">
                  <c:v>3.2341840318102585E-5</c:v>
                </c:pt>
                <c:pt idx="3899">
                  <c:v>1.6028440982059772E-3</c:v>
                </c:pt>
                <c:pt idx="3900">
                  <c:v>0</c:v>
                </c:pt>
                <c:pt idx="3901">
                  <c:v>2.1288407797292919E-3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1.5956663234073361E-2</c:v>
                </c:pt>
                <c:pt idx="3919">
                  <c:v>9.7132566925915657E-3</c:v>
                </c:pt>
                <c:pt idx="3920">
                  <c:v>3.9929221088492632E-3</c:v>
                </c:pt>
                <c:pt idx="3921">
                  <c:v>0</c:v>
                </c:pt>
                <c:pt idx="3922">
                  <c:v>0</c:v>
                </c:pt>
                <c:pt idx="3923">
                  <c:v>-1.2331576968402547E-3</c:v>
                </c:pt>
                <c:pt idx="3924">
                  <c:v>-4.1974559021998634E-4</c:v>
                </c:pt>
                <c:pt idx="3925">
                  <c:v>-3.3843068761218412E-4</c:v>
                </c:pt>
                <c:pt idx="3926">
                  <c:v>0</c:v>
                </c:pt>
                <c:pt idx="3927">
                  <c:v>-2.5076326198861926E-4</c:v>
                </c:pt>
                <c:pt idx="3928">
                  <c:v>-1.2539813909281182E-5</c:v>
                </c:pt>
                <c:pt idx="3929">
                  <c:v>-1.5049003345449203E-4</c:v>
                </c:pt>
                <c:pt idx="3930">
                  <c:v>-3.1354941071106416E-5</c:v>
                </c:pt>
                <c:pt idx="3931">
                  <c:v>-1.8813436556891834E-5</c:v>
                </c:pt>
                <c:pt idx="3932">
                  <c:v>2.5616388445361699E-3</c:v>
                </c:pt>
                <c:pt idx="3933">
                  <c:v>-6.2551800710492991E-6</c:v>
                </c:pt>
                <c:pt idx="3934">
                  <c:v>1.9372342362255714E-3</c:v>
                </c:pt>
                <c:pt idx="3935">
                  <c:v>-3.5591966582088536E-4</c:v>
                </c:pt>
                <c:pt idx="3936">
                  <c:v>-1.3936761865465475E-3</c:v>
                </c:pt>
                <c:pt idx="3937">
                  <c:v>-6.1934032852909967E-4</c:v>
                </c:pt>
                <c:pt idx="3938">
                  <c:v>1.7131964048944857E-3</c:v>
                </c:pt>
                <c:pt idx="3939">
                  <c:v>3.2494999981125035E-3</c:v>
                </c:pt>
                <c:pt idx="3940">
                  <c:v>-2.5625452414143025E-3</c:v>
                </c:pt>
                <c:pt idx="3941">
                  <c:v>3.6392228307291735E-3</c:v>
                </c:pt>
                <c:pt idx="3942">
                  <c:v>0</c:v>
                </c:pt>
                <c:pt idx="3943">
                  <c:v>-2.5410758432272335E-3</c:v>
                </c:pt>
                <c:pt idx="3944">
                  <c:v>-2.2912521066553409E-3</c:v>
                </c:pt>
                <c:pt idx="3945">
                  <c:v>-1.2500781298938434E-5</c:v>
                </c:pt>
                <c:pt idx="3946">
                  <c:v>-6.27004543335484E-3</c:v>
                </c:pt>
                <c:pt idx="3947">
                  <c:v>-7.5479768312975199E-5</c:v>
                </c:pt>
                <c:pt idx="3948">
                  <c:v>-1.8243296425531118E-4</c:v>
                </c:pt>
                <c:pt idx="3949">
                  <c:v>0</c:v>
                </c:pt>
                <c:pt idx="3950">
                  <c:v>1.4773790843616889E-3</c:v>
                </c:pt>
                <c:pt idx="3951">
                  <c:v>-3.9655615076534274E-3</c:v>
                </c:pt>
                <c:pt idx="3952">
                  <c:v>-4.1016688515712009E-3</c:v>
                </c:pt>
                <c:pt idx="3953">
                  <c:v>3.7862671533570118E-3</c:v>
                </c:pt>
                <c:pt idx="3954">
                  <c:v>1.2617978095453271E-5</c:v>
                </c:pt>
                <c:pt idx="3955">
                  <c:v>3.2061100973917178E-3</c:v>
                </c:pt>
                <c:pt idx="3956">
                  <c:v>2.7820447433302381E-3</c:v>
                </c:pt>
                <c:pt idx="3957">
                  <c:v>3.212004251678586E-3</c:v>
                </c:pt>
                <c:pt idx="3958">
                  <c:v>4.9573737080754916E-3</c:v>
                </c:pt>
                <c:pt idx="3959">
                  <c:v>7.6897002219871958E-3</c:v>
                </c:pt>
                <c:pt idx="3960">
                  <c:v>8.8003419444180331E-3</c:v>
                </c:pt>
                <c:pt idx="3961">
                  <c:v>8.565572521976352E-5</c:v>
                </c:pt>
                <c:pt idx="3962">
                  <c:v>6.5978665255119655E-3</c:v>
                </c:pt>
                <c:pt idx="3963">
                  <c:v>2.8585406930391405E-3</c:v>
                </c:pt>
                <c:pt idx="3964">
                  <c:v>1.5865714015057416E-3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1.0629049812657446E-2</c:v>
                </c:pt>
                <c:pt idx="3970">
                  <c:v>4.6946199729068798E-3</c:v>
                </c:pt>
                <c:pt idx="3971">
                  <c:v>-1.4609729098590723E-3</c:v>
                </c:pt>
                <c:pt idx="3972">
                  <c:v>-2.6052262637832435E-3</c:v>
                </c:pt>
                <c:pt idx="3973">
                  <c:v>-1.0296196106303094E-3</c:v>
                </c:pt>
                <c:pt idx="3974">
                  <c:v>-4.5528611924191219E-4</c:v>
                </c:pt>
                <c:pt idx="3975">
                  <c:v>1.8019586953280848E-3</c:v>
                </c:pt>
                <c:pt idx="3976">
                  <c:v>-1.9757409466052934E-3</c:v>
                </c:pt>
                <c:pt idx="3977">
                  <c:v>-1.7979198068329132E-5</c:v>
                </c:pt>
                <c:pt idx="3978">
                  <c:v>2.13725823933232E-3</c:v>
                </c:pt>
                <c:pt idx="3979">
                  <c:v>0</c:v>
                </c:pt>
                <c:pt idx="3980">
                  <c:v>8.0291576090572546E-3</c:v>
                </c:pt>
                <c:pt idx="3981">
                  <c:v>8.9123096444055343E-3</c:v>
                </c:pt>
                <c:pt idx="3982">
                  <c:v>4.2831140890251295E-3</c:v>
                </c:pt>
                <c:pt idx="3983">
                  <c:v>3.0164877310035836E-3</c:v>
                </c:pt>
                <c:pt idx="3984">
                  <c:v>2.1108002635985071E-3</c:v>
                </c:pt>
                <c:pt idx="3985">
                  <c:v>5.8247733436150815E-6</c:v>
                </c:pt>
                <c:pt idx="3986">
                  <c:v>-1.6264289486949404E-3</c:v>
                </c:pt>
                <c:pt idx="3987">
                  <c:v>-2.6257516364884212E-4</c:v>
                </c:pt>
                <c:pt idx="3988">
                  <c:v>-3.0567747675247533E-3</c:v>
                </c:pt>
                <c:pt idx="3989">
                  <c:v>-9.3116147151937727E-4</c:v>
                </c:pt>
                <c:pt idx="3990">
                  <c:v>-3.0471904554005568E-4</c:v>
                </c:pt>
                <c:pt idx="3991">
                  <c:v>0</c:v>
                </c:pt>
                <c:pt idx="3992">
                  <c:v>-1.0672484769727666E-3</c:v>
                </c:pt>
                <c:pt idx="3993">
                  <c:v>-1.2093603606192524E-3</c:v>
                </c:pt>
                <c:pt idx="3994">
                  <c:v>-1.3578692359977468E-3</c:v>
                </c:pt>
                <c:pt idx="3995">
                  <c:v>-2.1080531875517531E-3</c:v>
                </c:pt>
                <c:pt idx="3996">
                  <c:v>3.1839194959002075E-3</c:v>
                </c:pt>
                <c:pt idx="3997">
                  <c:v>2.7344225464111019E-3</c:v>
                </c:pt>
                <c:pt idx="3998">
                  <c:v>2.4171919096700177E-3</c:v>
                </c:pt>
                <c:pt idx="3999">
                  <c:v>2.6620913125720369E-3</c:v>
                </c:pt>
                <c:pt idx="4000">
                  <c:v>2.7771245808476384E-3</c:v>
                </c:pt>
                <c:pt idx="4001">
                  <c:v>9.1237965969415808E-4</c:v>
                </c:pt>
                <c:pt idx="4002">
                  <c:v>5.6648186472094937E-3</c:v>
                </c:pt>
                <c:pt idx="4003">
                  <c:v>1.9791646079528906E-3</c:v>
                </c:pt>
                <c:pt idx="4004">
                  <c:v>1.3307028476881217E-3</c:v>
                </c:pt>
                <c:pt idx="4005">
                  <c:v>5.8126654433443841E-4</c:v>
                </c:pt>
                <c:pt idx="4006">
                  <c:v>-2.1714034237278689E-3</c:v>
                </c:pt>
                <c:pt idx="4007">
                  <c:v>-9.0763068161886333E-3</c:v>
                </c:pt>
                <c:pt idx="4008">
                  <c:v>5.9912808299983052E-4</c:v>
                </c:pt>
                <c:pt idx="4009">
                  <c:v>1.5281860271710197E-3</c:v>
                </c:pt>
                <c:pt idx="4010">
                  <c:v>2.2039087687216984E-3</c:v>
                </c:pt>
                <c:pt idx="4011">
                  <c:v>2.4996107375000929E-3</c:v>
                </c:pt>
                <c:pt idx="4012">
                  <c:v>3.8298532753669422E-3</c:v>
                </c:pt>
                <c:pt idx="4013">
                  <c:v>0</c:v>
                </c:pt>
                <c:pt idx="4014">
                  <c:v>-4.4541704487592463E-3</c:v>
                </c:pt>
                <c:pt idx="4015">
                  <c:v>3.3943540894438083E-3</c:v>
                </c:pt>
                <c:pt idx="4016">
                  <c:v>3.5666453276962393E-3</c:v>
                </c:pt>
                <c:pt idx="4017">
                  <c:v>1.5503297352705003E-4</c:v>
                </c:pt>
                <c:pt idx="4018">
                  <c:v>3.696438153051344E-3</c:v>
                </c:pt>
                <c:pt idx="4019">
                  <c:v>0</c:v>
                </c:pt>
                <c:pt idx="4020">
                  <c:v>-6.8646351187405511E-5</c:v>
                </c:pt>
                <c:pt idx="4021">
                  <c:v>1.6919027076677897E-3</c:v>
                </c:pt>
                <c:pt idx="4022">
                  <c:v>1.3583081452391518E-3</c:v>
                </c:pt>
                <c:pt idx="4023">
                  <c:v>4.5579423100930308E-3</c:v>
                </c:pt>
                <c:pt idx="4024">
                  <c:v>6.6403137576018364E-4</c:v>
                </c:pt>
                <c:pt idx="4025">
                  <c:v>-2.9830838775628168E-3</c:v>
                </c:pt>
                <c:pt idx="4026">
                  <c:v>0</c:v>
                </c:pt>
                <c:pt idx="4027">
                  <c:v>-8.5394670869214746E-4</c:v>
                </c:pt>
                <c:pt idx="4028">
                  <c:v>-3.411668007564404E-3</c:v>
                </c:pt>
                <c:pt idx="4029">
                  <c:v>-4.3642430997522103E-3</c:v>
                </c:pt>
                <c:pt idx="4030">
                  <c:v>-5.7398856041058585E-6</c:v>
                </c:pt>
                <c:pt idx="4031">
                  <c:v>0</c:v>
                </c:pt>
                <c:pt idx="4032">
                  <c:v>2.1157840161100845E-3</c:v>
                </c:pt>
                <c:pt idx="4033">
                  <c:v>2.9511705987238044E-3</c:v>
                </c:pt>
                <c:pt idx="4034">
                  <c:v>0</c:v>
                </c:pt>
                <c:pt idx="4035">
                  <c:v>-1.3429609445265011E-3</c:v>
                </c:pt>
                <c:pt idx="4036">
                  <c:v>1.5542416202687472E-3</c:v>
                </c:pt>
                <c:pt idx="4037">
                  <c:v>2.2186046725364726E-3</c:v>
                </c:pt>
                <c:pt idx="4038">
                  <c:v>3.0319170649080506E-3</c:v>
                </c:pt>
                <c:pt idx="4039">
                  <c:v>0</c:v>
                </c:pt>
                <c:pt idx="4040">
                  <c:v>2.8925030659338619E-3</c:v>
                </c:pt>
                <c:pt idx="4041">
                  <c:v>4.1144646230847903E-3</c:v>
                </c:pt>
                <c:pt idx="4042">
                  <c:v>4.1425406374726052E-3</c:v>
                </c:pt>
                <c:pt idx="4043">
                  <c:v>6.9853245792358253E-3</c:v>
                </c:pt>
                <c:pt idx="4044">
                  <c:v>5.5899471152195115E-3</c:v>
                </c:pt>
                <c:pt idx="4045">
                  <c:v>1.2582906093876133E-3</c:v>
                </c:pt>
                <c:pt idx="4046">
                  <c:v>6.4792845149615316E-4</c:v>
                </c:pt>
                <c:pt idx="4047">
                  <c:v>4.4287469974799147E-5</c:v>
                </c:pt>
                <c:pt idx="4048">
                  <c:v>-1.8340343079656385E-3</c:v>
                </c:pt>
                <c:pt idx="4049">
                  <c:v>0</c:v>
                </c:pt>
                <c:pt idx="4050">
                  <c:v>1.3024551732181029E-3</c:v>
                </c:pt>
                <c:pt idx="4051">
                  <c:v>3.130031477784559E-3</c:v>
                </c:pt>
                <c:pt idx="4052">
                  <c:v>1.2250102236584096E-3</c:v>
                </c:pt>
                <c:pt idx="4053">
                  <c:v>2.0383548174523047E-3</c:v>
                </c:pt>
                <c:pt idx="4054">
                  <c:v>-1.4310009876308011E-4</c:v>
                </c:pt>
                <c:pt idx="4055">
                  <c:v>-2.2041248081798603E-3</c:v>
                </c:pt>
                <c:pt idx="4056">
                  <c:v>-4.9648735208677741E-5</c:v>
                </c:pt>
                <c:pt idx="4057">
                  <c:v>-4.2513380540279812E-3</c:v>
                </c:pt>
                <c:pt idx="4058">
                  <c:v>-1.9131863150828323E-3</c:v>
                </c:pt>
                <c:pt idx="4059">
                  <c:v>4.5506005358076837E-4</c:v>
                </c:pt>
                <c:pt idx="4060">
                  <c:v>6.657678802752646E-5</c:v>
                </c:pt>
                <c:pt idx="4061">
                  <c:v>1.6643504456612333E-5</c:v>
                </c:pt>
                <c:pt idx="4062">
                  <c:v>-9.7688780220548375E-4</c:v>
                </c:pt>
                <c:pt idx="4063">
                  <c:v>2.6619949613382187E-3</c:v>
                </c:pt>
                <c:pt idx="4064">
                  <c:v>2.5996883954575497E-3</c:v>
                </c:pt>
                <c:pt idx="4065">
                  <c:v>3.5236642826154759E-3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-2.8941186943210579E-3</c:v>
                </c:pt>
                <c:pt idx="4071">
                  <c:v>-5.4248679954769568E-3</c:v>
                </c:pt>
                <c:pt idx="4072">
                  <c:v>-5.5506370743829634E-6</c:v>
                </c:pt>
                <c:pt idx="4073">
                  <c:v>2.8323684715847305E-3</c:v>
                </c:pt>
                <c:pt idx="4074">
                  <c:v>3.2271996709494974E-3</c:v>
                </c:pt>
                <c:pt idx="4075">
                  <c:v>5.5171044030184891E-6</c:v>
                </c:pt>
                <c:pt idx="4076">
                  <c:v>-1.4078482953624959E-3</c:v>
                </c:pt>
                <c:pt idx="4077">
                  <c:v>1.8049998414754931E-3</c:v>
                </c:pt>
                <c:pt idx="4078">
                  <c:v>-1.4293797877866184E-3</c:v>
                </c:pt>
                <c:pt idx="4079">
                  <c:v>-3.0532348158276079E-3</c:v>
                </c:pt>
                <c:pt idx="4080">
                  <c:v>-5.5396904975445924E-6</c:v>
                </c:pt>
                <c:pt idx="4081">
                  <c:v>-2.2794149945169007E-3</c:v>
                </c:pt>
                <c:pt idx="4082">
                  <c:v>1.2762252105368108E-3</c:v>
                </c:pt>
                <c:pt idx="4083">
                  <c:v>1.1090470513263104E-5</c:v>
                </c:pt>
                <c:pt idx="4084">
                  <c:v>1.1089794073885818E-4</c:v>
                </c:pt>
                <c:pt idx="4085">
                  <c:v>4.795641680616425E-3</c:v>
                </c:pt>
                <c:pt idx="4086">
                  <c:v>4.3113364452836457E-3</c:v>
                </c:pt>
                <c:pt idx="4087">
                  <c:v>1.4284223099889472E-4</c:v>
                </c:pt>
                <c:pt idx="4088">
                  <c:v>4.6805121099061904E-3</c:v>
                </c:pt>
                <c:pt idx="4089">
                  <c:v>3.2644623252968312E-3</c:v>
                </c:pt>
                <c:pt idx="4090">
                  <c:v>4.638133924732263E-3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2.2067115555848608E-2</c:v>
                </c:pt>
                <c:pt idx="4108">
                  <c:v>1.3283627934178329E-2</c:v>
                </c:pt>
                <c:pt idx="4109">
                  <c:v>4.2064621980372014E-3</c:v>
                </c:pt>
                <c:pt idx="4110">
                  <c:v>5.6821293353054726E-4</c:v>
                </c:pt>
                <c:pt idx="4111">
                  <c:v>4.6892341255982847E-4</c:v>
                </c:pt>
                <c:pt idx="4112">
                  <c:v>-2.3415977885656433E-3</c:v>
                </c:pt>
                <c:pt idx="4113">
                  <c:v>3.8822857813606581E-3</c:v>
                </c:pt>
                <c:pt idx="4114">
                  <c:v>1.0401984698820204E-5</c:v>
                </c:pt>
                <c:pt idx="4115">
                  <c:v>4.4628567808897646E-3</c:v>
                </c:pt>
                <c:pt idx="4116">
                  <c:v>3.1483225918099819E-3</c:v>
                </c:pt>
                <c:pt idx="4117">
                  <c:v>4.4496476109124293E-3</c:v>
                </c:pt>
                <c:pt idx="4118">
                  <c:v>0</c:v>
                </c:pt>
                <c:pt idx="4119">
                  <c:v>3.9386888124407025E-3</c:v>
                </c:pt>
                <c:pt idx="4120">
                  <c:v>0</c:v>
                </c:pt>
                <c:pt idx="4121">
                  <c:v>-1.6380267956377651E-4</c:v>
                </c:pt>
                <c:pt idx="4122">
                  <c:v>-6.5547916335752807E-4</c:v>
                </c:pt>
                <c:pt idx="4123">
                  <c:v>7.2714613719904631E-4</c:v>
                </c:pt>
                <c:pt idx="4124">
                  <c:v>4.0431025989030216E-4</c:v>
                </c:pt>
                <c:pt idx="4125">
                  <c:v>3.7181219352697349E-3</c:v>
                </c:pt>
                <c:pt idx="4126">
                  <c:v>2.7014835386551063E-4</c:v>
                </c:pt>
                <c:pt idx="4127">
                  <c:v>5.1970286394873041E-4</c:v>
                </c:pt>
                <c:pt idx="4128">
                  <c:v>2.1320288038269605E-3</c:v>
                </c:pt>
                <c:pt idx="4129">
                  <c:v>0</c:v>
                </c:pt>
                <c:pt idx="4130">
                  <c:v>6.1484835254637033E-4</c:v>
                </c:pt>
                <c:pt idx="4131">
                  <c:v>-5.7418554884031874E-4</c:v>
                </c:pt>
                <c:pt idx="4132">
                  <c:v>1.7672335214166009E-3</c:v>
                </c:pt>
                <c:pt idx="4133">
                  <c:v>-4.3136369956810585E-4</c:v>
                </c:pt>
                <c:pt idx="4134">
                  <c:v>-1.7259759421497196E-4</c:v>
                </c:pt>
                <c:pt idx="4135">
                  <c:v>-5.8044082863194044E-3</c:v>
                </c:pt>
                <c:pt idx="4136">
                  <c:v>0</c:v>
                </c:pt>
                <c:pt idx="4137">
                  <c:v>-6.0951437943254725E-3</c:v>
                </c:pt>
                <c:pt idx="4138">
                  <c:v>-2.6493761172534593E-3</c:v>
                </c:pt>
                <c:pt idx="4139">
                  <c:v>-2.5118060290899389E-3</c:v>
                </c:pt>
                <c:pt idx="4140">
                  <c:v>-1.7366768719630449E-3</c:v>
                </c:pt>
                <c:pt idx="4141">
                  <c:v>3.8517587041752769E-3</c:v>
                </c:pt>
                <c:pt idx="4142">
                  <c:v>-2.8538346135314968E-3</c:v>
                </c:pt>
                <c:pt idx="4143">
                  <c:v>-1.5723111035558551E-3</c:v>
                </c:pt>
                <c:pt idx="4144">
                  <c:v>1.1587846474772937E-3</c:v>
                </c:pt>
                <c:pt idx="4145">
                  <c:v>-7.2384714448155168E-5</c:v>
                </c:pt>
                <c:pt idx="4146">
                  <c:v>1.875140991260401E-3</c:v>
                </c:pt>
                <c:pt idx="4147">
                  <c:v>0</c:v>
                </c:pt>
                <c:pt idx="4148">
                  <c:v>-4.3360434283702096E-4</c:v>
                </c:pt>
                <c:pt idx="4149">
                  <c:v>4.1219536626073607E-3</c:v>
                </c:pt>
                <c:pt idx="4150">
                  <c:v>0</c:v>
                </c:pt>
                <c:pt idx="4151">
                  <c:v>0</c:v>
                </c:pt>
                <c:pt idx="4152">
                  <c:v>9.1996563041814674E-4</c:v>
                </c:pt>
                <c:pt idx="4153">
                  <c:v>3.1331458838426652E-4</c:v>
                </c:pt>
                <c:pt idx="4154">
                  <c:v>-3.9037419916866737E-4</c:v>
                </c:pt>
                <c:pt idx="4155">
                  <c:v>-1.1816960434635871E-4</c:v>
                </c:pt>
                <c:pt idx="4156">
                  <c:v>-4.3169461360517404E-4</c:v>
                </c:pt>
                <c:pt idx="4157">
                  <c:v>-5.1403442488146036E-6</c:v>
                </c:pt>
                <c:pt idx="4158">
                  <c:v>3.7505591553602786E-3</c:v>
                </c:pt>
                <c:pt idx="4159">
                  <c:v>2.4397928305695425E-3</c:v>
                </c:pt>
                <c:pt idx="4160">
                  <c:v>4.0938427848941552E-3</c:v>
                </c:pt>
                <c:pt idx="4161">
                  <c:v>-2.2388667357218521E-4</c:v>
                </c:pt>
                <c:pt idx="4162">
                  <c:v>-3.8035460598809601E-3</c:v>
                </c:pt>
                <c:pt idx="4163">
                  <c:v>-8.2788653484959279E-4</c:v>
                </c:pt>
                <c:pt idx="4164">
                  <c:v>1.7469573169297768E-3</c:v>
                </c:pt>
                <c:pt idx="4165">
                  <c:v>-7.0319131674879973E-3</c:v>
                </c:pt>
                <c:pt idx="4166">
                  <c:v>1.8331622552223267E-3</c:v>
                </c:pt>
                <c:pt idx="4167">
                  <c:v>1.6249539028491242E-3</c:v>
                </c:pt>
                <c:pt idx="4168">
                  <c:v>2.2613100671642224E-3</c:v>
                </c:pt>
                <c:pt idx="4169">
                  <c:v>8.6871427786667217E-5</c:v>
                </c:pt>
                <c:pt idx="4170">
                  <c:v>3.061226880384751E-3</c:v>
                </c:pt>
                <c:pt idx="4171">
                  <c:v>9.1692179230684563E-5</c:v>
                </c:pt>
                <c:pt idx="4172">
                  <c:v>1.974434772675619E-3</c:v>
                </c:pt>
                <c:pt idx="4173">
                  <c:v>2.9543618599282527E-3</c:v>
                </c:pt>
                <c:pt idx="4174">
                  <c:v>5.6753690513128112E-4</c:v>
                </c:pt>
                <c:pt idx="4175">
                  <c:v>-5.323160134699619E-3</c:v>
                </c:pt>
                <c:pt idx="4176">
                  <c:v>5.6473223807409082E-3</c:v>
                </c:pt>
                <c:pt idx="4177">
                  <c:v>-1.1806586202813189E-3</c:v>
                </c:pt>
                <c:pt idx="4178">
                  <c:v>4.7648496932480998E-4</c:v>
                </c:pt>
                <c:pt idx="4179">
                  <c:v>-3.8522558982524962E-4</c:v>
                </c:pt>
                <c:pt idx="4180">
                  <c:v>-2.8583415198679477E-3</c:v>
                </c:pt>
                <c:pt idx="4181">
                  <c:v>-3.2592229130044238E-3</c:v>
                </c:pt>
                <c:pt idx="4182">
                  <c:v>-1.2607027406987697E-3</c:v>
                </c:pt>
                <c:pt idx="4183">
                  <c:v>4.5300940939156384E-3</c:v>
                </c:pt>
                <c:pt idx="4184">
                  <c:v>2.3968649121916532E-3</c:v>
                </c:pt>
                <c:pt idx="4185">
                  <c:v>7.9092268291235145E-4</c:v>
                </c:pt>
                <c:pt idx="4186">
                  <c:v>1.2459546078750553E-3</c:v>
                </c:pt>
                <c:pt idx="4187">
                  <c:v>-1.5186259501609445E-4</c:v>
                </c:pt>
                <c:pt idx="4188">
                  <c:v>2.6542715203183042E-3</c:v>
                </c:pt>
                <c:pt idx="4189">
                  <c:v>9.0878798038969752E-5</c:v>
                </c:pt>
                <c:pt idx="4190">
                  <c:v>3.0195436163534331E-3</c:v>
                </c:pt>
                <c:pt idx="4191">
                  <c:v>5.5314484116745413E-3</c:v>
                </c:pt>
                <c:pt idx="4192">
                  <c:v>7.555610399895519E-4</c:v>
                </c:pt>
                <c:pt idx="4193">
                  <c:v>1.9737719681295384E-3</c:v>
                </c:pt>
                <c:pt idx="4194">
                  <c:v>2.8015551491316977E-3</c:v>
                </c:pt>
                <c:pt idx="4195">
                  <c:v>8.45901657155763E-4</c:v>
                </c:pt>
                <c:pt idx="4196">
                  <c:v>5.9683676532180284E-5</c:v>
                </c:pt>
                <c:pt idx="4197">
                  <c:v>0</c:v>
                </c:pt>
                <c:pt idx="4198">
                  <c:v>-2.9841392998544096E-5</c:v>
                </c:pt>
                <c:pt idx="4199">
                  <c:v>-1.9894756737467634E-5</c:v>
                </c:pt>
                <c:pt idx="4200">
                  <c:v>0</c:v>
                </c:pt>
                <c:pt idx="4201">
                  <c:v>2.8012614052589828E-3</c:v>
                </c:pt>
                <c:pt idx="4202">
                  <c:v>1.9522643044881307E-3</c:v>
                </c:pt>
                <c:pt idx="4203">
                  <c:v>8.3127992199013342E-4</c:v>
                </c:pt>
                <c:pt idx="4204">
                  <c:v>-5.3262046615369643E-3</c:v>
                </c:pt>
                <c:pt idx="4205">
                  <c:v>-9.9449546758878545E-6</c:v>
                </c:pt>
                <c:pt idx="4206">
                  <c:v>-3.8461585874782754E-3</c:v>
                </c:pt>
                <c:pt idx="4207">
                  <c:v>-1.9186383557550787E-3</c:v>
                </c:pt>
                <c:pt idx="4208">
                  <c:v>-3.1306769042682378E-3</c:v>
                </c:pt>
                <c:pt idx="4209">
                  <c:v>0</c:v>
                </c:pt>
                <c:pt idx="4210">
                  <c:v>0</c:v>
                </c:pt>
                <c:pt idx="4211">
                  <c:v>-7.2771988506572865E-4</c:v>
                </c:pt>
                <c:pt idx="4212">
                  <c:v>2.4520570191363632E-3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-1.2578712566191968E-3</c:v>
                </c:pt>
                <c:pt idx="4219">
                  <c:v>2.2240041224661981E-3</c:v>
                </c:pt>
                <c:pt idx="4220">
                  <c:v>1.0701659778452222E-3</c:v>
                </c:pt>
                <c:pt idx="4221">
                  <c:v>2.4261315121760275E-3</c:v>
                </c:pt>
                <c:pt idx="4222">
                  <c:v>0</c:v>
                </c:pt>
                <c:pt idx="4223">
                  <c:v>-1.4669563292319307E-3</c:v>
                </c:pt>
                <c:pt idx="4224">
                  <c:v>1.0679976061934583E-3</c:v>
                </c:pt>
                <c:pt idx="4225">
                  <c:v>0</c:v>
                </c:pt>
                <c:pt idx="4226">
                  <c:v>1.1764707239298113E-3</c:v>
                </c:pt>
                <c:pt idx="4227">
                  <c:v>1.1153713251124487E-3</c:v>
                </c:pt>
                <c:pt idx="4228">
                  <c:v>-3.8093384716323818E-3</c:v>
                </c:pt>
                <c:pt idx="4229">
                  <c:v>3.351390072421548E-3</c:v>
                </c:pt>
                <c:pt idx="4230">
                  <c:v>-2.6522569689573262E-3</c:v>
                </c:pt>
                <c:pt idx="4231">
                  <c:v>2.7617854489609224E-3</c:v>
                </c:pt>
                <c:pt idx="4232">
                  <c:v>1.2537439825736842E-3</c:v>
                </c:pt>
                <c:pt idx="4233">
                  <c:v>4.1975382524284989E-3</c:v>
                </c:pt>
                <c:pt idx="4234">
                  <c:v>2.1783040998648521E-4</c:v>
                </c:pt>
                <c:pt idx="4235">
                  <c:v>2.0571458432024001E-3</c:v>
                </c:pt>
                <c:pt idx="4236">
                  <c:v>-5.0400487283351202E-4</c:v>
                </c:pt>
                <c:pt idx="4237">
                  <c:v>1.6888976305694931E-3</c:v>
                </c:pt>
                <c:pt idx="4238">
                  <c:v>0</c:v>
                </c:pt>
                <c:pt idx="4239">
                  <c:v>0</c:v>
                </c:pt>
                <c:pt idx="4240">
                  <c:v>-6.6139200744684762E-4</c:v>
                </c:pt>
                <c:pt idx="4241">
                  <c:v>-7.3100140564873325E-4</c:v>
                </c:pt>
                <c:pt idx="4242">
                  <c:v>9.8819599880713995E-6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-4.4478490441453685E-4</c:v>
                </c:pt>
                <c:pt idx="4250">
                  <c:v>7.0732939300764521E-3</c:v>
                </c:pt>
                <c:pt idx="4251">
                  <c:v>0</c:v>
                </c:pt>
                <c:pt idx="4252">
                  <c:v>3.0776794692823962E-3</c:v>
                </c:pt>
                <c:pt idx="4253">
                  <c:v>-3.4900627559301522E-3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3.9274984303924298E-4</c:v>
                </c:pt>
                <c:pt idx="4259">
                  <c:v>-1.5129339061695473E-3</c:v>
                </c:pt>
                <c:pt idx="4260">
                  <c:v>-6.8824139602525182E-5</c:v>
                </c:pt>
                <c:pt idx="4261">
                  <c:v>-1.5448729536596737E-3</c:v>
                </c:pt>
                <c:pt idx="4262">
                  <c:v>9.8475112878353974E-6</c:v>
                </c:pt>
                <c:pt idx="4263">
                  <c:v>2.4615627108934355E-4</c:v>
                </c:pt>
                <c:pt idx="4264">
                  <c:v>-1.901900009135159E-3</c:v>
                </c:pt>
                <c:pt idx="4265">
                  <c:v>2.6628663447773675E-4</c:v>
                </c:pt>
                <c:pt idx="4266">
                  <c:v>-1.5395246305316276E-3</c:v>
                </c:pt>
                <c:pt idx="4267">
                  <c:v>-2.026703742186177E-3</c:v>
                </c:pt>
                <c:pt idx="4268">
                  <c:v>-1.426095809903381E-3</c:v>
                </c:pt>
                <c:pt idx="4269">
                  <c:v>1.7921950268789794E-3</c:v>
                </c:pt>
                <c:pt idx="4270">
                  <c:v>4.8849665143033856E-3</c:v>
                </c:pt>
                <c:pt idx="4271">
                  <c:v>-9.8446029426615264E-6</c:v>
                </c:pt>
                <c:pt idx="4272">
                  <c:v>-2.2569702130209967E-3</c:v>
                </c:pt>
                <c:pt idx="4273">
                  <c:v>2.945858473069485E-3</c:v>
                </c:pt>
                <c:pt idx="4274">
                  <c:v>2.623268011516201E-3</c:v>
                </c:pt>
                <c:pt idx="4275">
                  <c:v>7.1275581736720533E-3</c:v>
                </c:pt>
                <c:pt idx="4276">
                  <c:v>3.4428798560203187E-3</c:v>
                </c:pt>
                <c:pt idx="4277">
                  <c:v>3.5761916339124545E-3</c:v>
                </c:pt>
                <c:pt idx="4278">
                  <c:v>-5.3222631518748008E-4</c:v>
                </c:pt>
                <c:pt idx="4279">
                  <c:v>-1.0647926326395693E-4</c:v>
                </c:pt>
                <c:pt idx="4280">
                  <c:v>-1.8394543649357813E-4</c:v>
                </c:pt>
                <c:pt idx="4281">
                  <c:v>-2.4208503112823596E-4</c:v>
                </c:pt>
                <c:pt idx="4282">
                  <c:v>5.7554115706207522E-3</c:v>
                </c:pt>
                <c:pt idx="4283">
                  <c:v>2.4619894914425242E-3</c:v>
                </c:pt>
                <c:pt idx="4284">
                  <c:v>2.8008267314373254E-3</c:v>
                </c:pt>
                <c:pt idx="4285">
                  <c:v>1.9520976888858712E-3</c:v>
                </c:pt>
                <c:pt idx="4286">
                  <c:v>2.2440268195940138E-3</c:v>
                </c:pt>
                <c:pt idx="4287">
                  <c:v>3.2377897059923037E-3</c:v>
                </c:pt>
                <c:pt idx="4288">
                  <c:v>-1.2360528095521162E-4</c:v>
                </c:pt>
                <c:pt idx="4289">
                  <c:v>-9.5087313926101378E-6</c:v>
                </c:pt>
                <c:pt idx="4290">
                  <c:v>1.4442905534136235E-3</c:v>
                </c:pt>
                <c:pt idx="4291">
                  <c:v>3.5732433653856786E-3</c:v>
                </c:pt>
                <c:pt idx="4292">
                  <c:v>0</c:v>
                </c:pt>
                <c:pt idx="4293">
                  <c:v>-6.6230491596335655E-5</c:v>
                </c:pt>
                <c:pt idx="4294">
                  <c:v>-1.8183200706550311E-3</c:v>
                </c:pt>
                <c:pt idx="4295">
                  <c:v>-3.8178497392573414E-3</c:v>
                </c:pt>
                <c:pt idx="4296">
                  <c:v>3.9695027574428166E-3</c:v>
                </c:pt>
                <c:pt idx="4297">
                  <c:v>4.3407812516456637E-3</c:v>
                </c:pt>
                <c:pt idx="4298">
                  <c:v>3.1468491550996976E-3</c:v>
                </c:pt>
                <c:pt idx="4299">
                  <c:v>-6.3046068060813236E-4</c:v>
                </c:pt>
                <c:pt idx="4300">
                  <c:v>3.3547460667845553E-3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-1.4927407703541889E-3</c:v>
                </c:pt>
                <c:pt idx="4305">
                  <c:v>-2.5493779123940781E-3</c:v>
                </c:pt>
                <c:pt idx="4306">
                  <c:v>3.0137218751176078E-4</c:v>
                </c:pt>
                <c:pt idx="4307">
                  <c:v>1.2516058417257156E-3</c:v>
                </c:pt>
                <c:pt idx="4308">
                  <c:v>0</c:v>
                </c:pt>
                <c:pt idx="4309">
                  <c:v>1.653855927726955E-3</c:v>
                </c:pt>
                <c:pt idx="4310">
                  <c:v>8.8219014102247661E-4</c:v>
                </c:pt>
                <c:pt idx="4311">
                  <c:v>1.1250704355695428E-3</c:v>
                </c:pt>
                <c:pt idx="4312">
                  <c:v>1.741361510314908E-3</c:v>
                </c:pt>
                <c:pt idx="4313">
                  <c:v>-1.0856544941745727E-3</c:v>
                </c:pt>
                <c:pt idx="4314">
                  <c:v>2.4343885591602177E-4</c:v>
                </c:pt>
                <c:pt idx="4315">
                  <c:v>2.9017658852967921E-4</c:v>
                </c:pt>
                <c:pt idx="4316">
                  <c:v>2.1689751685419483E-3</c:v>
                </c:pt>
                <c:pt idx="4317">
                  <c:v>2.425170717304425E-3</c:v>
                </c:pt>
                <c:pt idx="4318">
                  <c:v>5.5896107782154873E-5</c:v>
                </c:pt>
                <c:pt idx="4319">
                  <c:v>5.0735115983679396E-3</c:v>
                </c:pt>
                <c:pt idx="4320">
                  <c:v>1.0194955359544799E-4</c:v>
                </c:pt>
                <c:pt idx="4321">
                  <c:v>3.5801713611426566E-3</c:v>
                </c:pt>
                <c:pt idx="4322">
                  <c:v>0</c:v>
                </c:pt>
                <c:pt idx="4323">
                  <c:v>4.8088531178265325E-3</c:v>
                </c:pt>
                <c:pt idx="4324">
                  <c:v>8.6351031473043806E-4</c:v>
                </c:pt>
                <c:pt idx="4325">
                  <c:v>-1.0473321551207522E-3</c:v>
                </c:pt>
                <c:pt idx="4326">
                  <c:v>-3.676842328238001E-5</c:v>
                </c:pt>
                <c:pt idx="4327">
                  <c:v>7.0755478460866937E-4</c:v>
                </c:pt>
                <c:pt idx="4328">
                  <c:v>2.3396330568897163E-3</c:v>
                </c:pt>
                <c:pt idx="4329">
                  <c:v>1.4194596532430108E-3</c:v>
                </c:pt>
                <c:pt idx="4330">
                  <c:v>-1.0982172284720565E-4</c:v>
                </c:pt>
                <c:pt idx="4331">
                  <c:v>2.0206183016148629E-3</c:v>
                </c:pt>
                <c:pt idx="4332">
                  <c:v>1.6427408255590041E-3</c:v>
                </c:pt>
                <c:pt idx="4333">
                  <c:v>1.6036303789235275E-3</c:v>
                </c:pt>
                <c:pt idx="4334">
                  <c:v>4.686784785557817E-3</c:v>
                </c:pt>
                <c:pt idx="4335">
                  <c:v>-1.4499714562256078E-4</c:v>
                </c:pt>
                <c:pt idx="4336">
                  <c:v>1.0507532874332894E-3</c:v>
                </c:pt>
                <c:pt idx="4337">
                  <c:v>-2.6258483225468228E-4</c:v>
                </c:pt>
                <c:pt idx="4338">
                  <c:v>3.7872156840229867E-3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-7.1344156451553899E-3</c:v>
                </c:pt>
                <c:pt idx="4344">
                  <c:v>-4.1805260801163082E-4</c:v>
                </c:pt>
                <c:pt idx="4345">
                  <c:v>3.8105307355671427E-3</c:v>
                </c:pt>
                <c:pt idx="4346">
                  <c:v>-1.1597670893229133E-3</c:v>
                </c:pt>
                <c:pt idx="4347">
                  <c:v>1.7210460959287287E-3</c:v>
                </c:pt>
                <c:pt idx="4348">
                  <c:v>3.144571432870804E-3</c:v>
                </c:pt>
                <c:pt idx="4349">
                  <c:v>4.6624746929395319E-3</c:v>
                </c:pt>
                <c:pt idx="4350">
                  <c:v>2.967959892002651E-3</c:v>
                </c:pt>
                <c:pt idx="4351">
                  <c:v>8.953312949723504E-6</c:v>
                </c:pt>
                <c:pt idx="4352">
                  <c:v>-1.6666969216037359E-3</c:v>
                </c:pt>
                <c:pt idx="4353">
                  <c:v>1.5244791018959348E-4</c:v>
                </c:pt>
                <c:pt idx="4354">
                  <c:v>2.0065578153350317E-3</c:v>
                </c:pt>
                <c:pt idx="4355">
                  <c:v>1.6273687613786989E-3</c:v>
                </c:pt>
                <c:pt idx="4356">
                  <c:v>1.2767915876991003E-3</c:v>
                </c:pt>
                <c:pt idx="4357">
                  <c:v>4.638839659624145E-4</c:v>
                </c:pt>
                <c:pt idx="4358">
                  <c:v>-3.7171110126995081E-3</c:v>
                </c:pt>
                <c:pt idx="4359">
                  <c:v>0</c:v>
                </c:pt>
                <c:pt idx="4360">
                  <c:v>4.2960325011183801E-4</c:v>
                </c:pt>
                <c:pt idx="4361">
                  <c:v>1.7000031356793915E-4</c:v>
                </c:pt>
                <c:pt idx="4362">
                  <c:v>0</c:v>
                </c:pt>
                <c:pt idx="4363">
                  <c:v>0</c:v>
                </c:pt>
                <c:pt idx="4364">
                  <c:v>-2.2212279620805889E-3</c:v>
                </c:pt>
                <c:pt idx="4365">
                  <c:v>-1.0406575023208624E-3</c:v>
                </c:pt>
                <c:pt idx="4366">
                  <c:v>5.9223102329499487E-4</c:v>
                </c:pt>
                <c:pt idx="4367">
                  <c:v>-2.0383888526145674E-3</c:v>
                </c:pt>
                <c:pt idx="4368">
                  <c:v>2.4266936418372841E-4</c:v>
                </c:pt>
                <c:pt idx="4369">
                  <c:v>-3.2945399894390467E-3</c:v>
                </c:pt>
                <c:pt idx="4370">
                  <c:v>3.6960079028531813E-4</c:v>
                </c:pt>
                <c:pt idx="4371">
                  <c:v>9.9137950539213051E-5</c:v>
                </c:pt>
                <c:pt idx="4372">
                  <c:v>2.4033388257564741E-3</c:v>
                </c:pt>
                <c:pt idx="4373">
                  <c:v>2.6971019641052907E-5</c:v>
                </c:pt>
                <c:pt idx="4374">
                  <c:v>-8.2744235109685673E-4</c:v>
                </c:pt>
                <c:pt idx="4375">
                  <c:v>-1.503739371120245E-3</c:v>
                </c:pt>
                <c:pt idx="4376">
                  <c:v>2.2952202010409067E-3</c:v>
                </c:pt>
                <c:pt idx="4377">
                  <c:v>0</c:v>
                </c:pt>
                <c:pt idx="4378">
                  <c:v>4.7984091422419222E-3</c:v>
                </c:pt>
                <c:pt idx="4379">
                  <c:v>1.8861436646899266E-3</c:v>
                </c:pt>
                <c:pt idx="4380">
                  <c:v>2.9962034863168252E-3</c:v>
                </c:pt>
                <c:pt idx="4381">
                  <c:v>-8.9039662718548722E-6</c:v>
                </c:pt>
                <c:pt idx="4382">
                  <c:v>0</c:v>
                </c:pt>
                <c:pt idx="4383">
                  <c:v>0</c:v>
                </c:pt>
                <c:pt idx="4384">
                  <c:v>9.5227507474368459E-4</c:v>
                </c:pt>
                <c:pt idx="4385">
                  <c:v>-7.475039058087371E-4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-1.3354165851864742E-4</c:v>
                </c:pt>
                <c:pt idx="4391">
                  <c:v>-1.7733424122825844E-3</c:v>
                </c:pt>
                <c:pt idx="4392">
                  <c:v>-4.2814368417548234E-3</c:v>
                </c:pt>
                <c:pt idx="4393">
                  <c:v>-1.8020688317919118E-3</c:v>
                </c:pt>
                <c:pt idx="4394">
                  <c:v>2.061800950919488E-3</c:v>
                </c:pt>
                <c:pt idx="4395">
                  <c:v>6.2666179324436726E-4</c:v>
                </c:pt>
                <c:pt idx="4396">
                  <c:v>1.1538204808611589E-3</c:v>
                </c:pt>
                <c:pt idx="4397">
                  <c:v>-1.8521257760708168E-3</c:v>
                </c:pt>
                <c:pt idx="4398">
                  <c:v>1.6643852329491548E-3</c:v>
                </c:pt>
                <c:pt idx="4399">
                  <c:v>1.6169885554546751E-3</c:v>
                </c:pt>
                <c:pt idx="4400">
                  <c:v>8.7440670834187495E-4</c:v>
                </c:pt>
                <c:pt idx="4401">
                  <c:v>3.7921318743369646E-3</c:v>
                </c:pt>
                <c:pt idx="4402">
                  <c:v>3.9085749300605329E-4</c:v>
                </c:pt>
                <c:pt idx="4403">
                  <c:v>4.5811685432363171E-3</c:v>
                </c:pt>
                <c:pt idx="4404">
                  <c:v>3.6974490926273361E-3</c:v>
                </c:pt>
                <c:pt idx="4405">
                  <c:v>2.3578069252335222E-3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-5.6255330357511885E-4</c:v>
                </c:pt>
                <c:pt idx="4413">
                  <c:v>-2.7205390941604192E-3</c:v>
                </c:pt>
                <c:pt idx="4414">
                  <c:v>1.1894955739104932E-3</c:v>
                </c:pt>
                <c:pt idx="4415">
                  <c:v>-2.2017023651559091E-4</c:v>
                </c:pt>
                <c:pt idx="4416">
                  <c:v>-1.4808027244901667E-3</c:v>
                </c:pt>
                <c:pt idx="4417">
                  <c:v>2.132366059243752E-3</c:v>
                </c:pt>
                <c:pt idx="4418">
                  <c:v>-8.80208081196299E-6</c:v>
                </c:pt>
                <c:pt idx="4419">
                  <c:v>-3.7856278651713531E-4</c:v>
                </c:pt>
                <c:pt idx="4420">
                  <c:v>-1.683257279183295E-3</c:v>
                </c:pt>
                <c:pt idx="4421">
                  <c:v>-8.8203255582294788E-6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-4.4993979506027863E-4</c:v>
                </c:pt>
                <c:pt idx="4426">
                  <c:v>1.2258307860379654E-3</c:v>
                </c:pt>
                <c:pt idx="4427">
                  <c:v>-2.7801208503466231E-3</c:v>
                </c:pt>
                <c:pt idx="4428">
                  <c:v>2.3128949734020649E-3</c:v>
                </c:pt>
                <c:pt idx="4429">
                  <c:v>-1.7032546864552695E-3</c:v>
                </c:pt>
                <c:pt idx="4430">
                  <c:v>-9.7164132378742578E-5</c:v>
                </c:pt>
                <c:pt idx="4431">
                  <c:v>-2.5561549556099542E-3</c:v>
                </c:pt>
                <c:pt idx="4432">
                  <c:v>0</c:v>
                </c:pt>
                <c:pt idx="4433">
                  <c:v>-3.6287375183566362E-3</c:v>
                </c:pt>
                <c:pt idx="4434">
                  <c:v>0</c:v>
                </c:pt>
                <c:pt idx="4435">
                  <c:v>2.1664055920827957E-3</c:v>
                </c:pt>
                <c:pt idx="4436">
                  <c:v>-7.5415788541828576E-4</c:v>
                </c:pt>
                <c:pt idx="4437">
                  <c:v>3.1901911039780699E-3</c:v>
                </c:pt>
                <c:pt idx="4438">
                  <c:v>-1.9660813134774065E-3</c:v>
                </c:pt>
                <c:pt idx="4439">
                  <c:v>-7.6267507532428998E-4</c:v>
                </c:pt>
                <c:pt idx="4440">
                  <c:v>-8.6980452634325615E-4</c:v>
                </c:pt>
                <c:pt idx="4441">
                  <c:v>1.1093116750024706E-3</c:v>
                </c:pt>
                <c:pt idx="4442">
                  <c:v>0</c:v>
                </c:pt>
                <c:pt idx="4443">
                  <c:v>3.3736102585502116E-3</c:v>
                </c:pt>
                <c:pt idx="4444">
                  <c:v>3.053868691717631E-3</c:v>
                </c:pt>
                <c:pt idx="4445">
                  <c:v>-5.4653962450366804E-4</c:v>
                </c:pt>
                <c:pt idx="4446">
                  <c:v>3.8107353829553571E-3</c:v>
                </c:pt>
                <c:pt idx="4447">
                  <c:v>6.2347152710932039E-4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-4.3893724521408588E-5</c:v>
                </c:pt>
                <c:pt idx="4459">
                  <c:v>-3.5116366864307752E-5</c:v>
                </c:pt>
                <c:pt idx="4460">
                  <c:v>0</c:v>
                </c:pt>
                <c:pt idx="4461">
                  <c:v>0</c:v>
                </c:pt>
                <c:pt idx="4462">
                  <c:v>-4.3897192781558082E-5</c:v>
                </c:pt>
                <c:pt idx="4463">
                  <c:v>-8.5198706971406646E-4</c:v>
                </c:pt>
                <c:pt idx="4464">
                  <c:v>-1.5037266227450425E-3</c:v>
                </c:pt>
                <c:pt idx="4465">
                  <c:v>-1.9362617886420873E-4</c:v>
                </c:pt>
                <c:pt idx="4466">
                  <c:v>-5.2826203024558722E-4</c:v>
                </c:pt>
                <c:pt idx="4467">
                  <c:v>-9.8683638861275336E-4</c:v>
                </c:pt>
                <c:pt idx="4468">
                  <c:v>-1.3584921064911668E-3</c:v>
                </c:pt>
                <c:pt idx="4469">
                  <c:v>1.0675419759355888E-3</c:v>
                </c:pt>
                <c:pt idx="4470">
                  <c:v>-2.9103480717107506E-4</c:v>
                </c:pt>
                <c:pt idx="4471">
                  <c:v>-1.8524807858097666E-4</c:v>
                </c:pt>
                <c:pt idx="4472">
                  <c:v>0</c:v>
                </c:pt>
                <c:pt idx="4473">
                  <c:v>3.8809946417825268E-4</c:v>
                </c:pt>
                <c:pt idx="4474">
                  <c:v>4.0132773473930449E-3</c:v>
                </c:pt>
                <c:pt idx="4475">
                  <c:v>-1.3535607740985871E-3</c:v>
                </c:pt>
                <c:pt idx="4476">
                  <c:v>5.3636984425430457E-4</c:v>
                </c:pt>
                <c:pt idx="4477">
                  <c:v>-1.0554276340767896E-3</c:v>
                </c:pt>
                <c:pt idx="4478">
                  <c:v>-4.4000334409825161E-5</c:v>
                </c:pt>
                <c:pt idx="4479">
                  <c:v>-4.7532701632578214E-4</c:v>
                </c:pt>
                <c:pt idx="4480">
                  <c:v>-4.6674446588294014E-4</c:v>
                </c:pt>
                <c:pt idx="4481">
                  <c:v>1.8392954261463033E-3</c:v>
                </c:pt>
                <c:pt idx="4482">
                  <c:v>-2.6147488408703786E-3</c:v>
                </c:pt>
                <c:pt idx="4483">
                  <c:v>1.0132561188687438E-3</c:v>
                </c:pt>
                <c:pt idx="4484">
                  <c:v>-1.3210563185509414E-4</c:v>
                </c:pt>
                <c:pt idx="4485">
                  <c:v>-3.6998864028405946E-4</c:v>
                </c:pt>
                <c:pt idx="4486">
                  <c:v>1.7620213954993615E-4</c:v>
                </c:pt>
                <c:pt idx="4487">
                  <c:v>2.0153046717742121E-3</c:v>
                </c:pt>
                <c:pt idx="4488">
                  <c:v>1.4407831917736637E-3</c:v>
                </c:pt>
                <c:pt idx="4489">
                  <c:v>4.1962943261440967E-3</c:v>
                </c:pt>
                <c:pt idx="4490">
                  <c:v>8.7421375400449528E-6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-1.3988337246660391E-4</c:v>
                </c:pt>
                <c:pt idx="4495">
                  <c:v>-8.7433605106838708E-6</c:v>
                </c:pt>
                <c:pt idx="4496">
                  <c:v>-6.1205664166059031E-5</c:v>
                </c:pt>
                <c:pt idx="4497">
                  <c:v>-8.7439721242401141E-6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1.5788797198303992E-2</c:v>
                </c:pt>
                <c:pt idx="4506">
                  <c:v>7.2722603702820134E-3</c:v>
                </c:pt>
                <c:pt idx="4507">
                  <c:v>3.956888775776519E-3</c:v>
                </c:pt>
                <c:pt idx="4508">
                  <c:v>-6.9813974143757092E-4</c:v>
                </c:pt>
                <c:pt idx="4509">
                  <c:v>-2.8486888864386688E-3</c:v>
                </c:pt>
                <c:pt idx="4510">
                  <c:v>1.6470883123534913E-3</c:v>
                </c:pt>
                <c:pt idx="4511">
                  <c:v>-2.7290481761090923E-4</c:v>
                </c:pt>
                <c:pt idx="4512">
                  <c:v>0</c:v>
                </c:pt>
                <c:pt idx="4513">
                  <c:v>-6.8237843028431857E-5</c:v>
                </c:pt>
                <c:pt idx="4514">
                  <c:v>1.3894277878929641E-3</c:v>
                </c:pt>
                <c:pt idx="4515">
                  <c:v>1.4470427529903586E-3</c:v>
                </c:pt>
                <c:pt idx="4516">
                  <c:v>-1.190891383608154E-4</c:v>
                </c:pt>
                <c:pt idx="4517">
                  <c:v>9.6931364883557356E-4</c:v>
                </c:pt>
                <c:pt idx="4518">
                  <c:v>-6.9713074024189818E-4</c:v>
                </c:pt>
                <c:pt idx="4519">
                  <c:v>2.5141860829784846E-3</c:v>
                </c:pt>
                <c:pt idx="4520">
                  <c:v>1.6613270701328307E-3</c:v>
                </c:pt>
                <c:pt idx="4521">
                  <c:v>6.5190982247719474E-4</c:v>
                </c:pt>
                <c:pt idx="4522">
                  <c:v>3.3002602427798064E-4</c:v>
                </c:pt>
                <c:pt idx="4523">
                  <c:v>-2.8808208227445731E-3</c:v>
                </c:pt>
                <c:pt idx="4524">
                  <c:v>2.0005092710581938E-3</c:v>
                </c:pt>
                <c:pt idx="4525">
                  <c:v>1.4723929040416299E-3</c:v>
                </c:pt>
                <c:pt idx="4526">
                  <c:v>0</c:v>
                </c:pt>
                <c:pt idx="4527">
                  <c:v>0</c:v>
                </c:pt>
                <c:pt idx="4528">
                  <c:v>-1.7180026314216285E-3</c:v>
                </c:pt>
                <c:pt idx="4529">
                  <c:v>0</c:v>
                </c:pt>
                <c:pt idx="4530">
                  <c:v>-4.998750416509314E-4</c:v>
                </c:pt>
                <c:pt idx="4531">
                  <c:v>2.0336914960105974E-4</c:v>
                </c:pt>
                <c:pt idx="4532">
                  <c:v>0</c:v>
                </c:pt>
                <c:pt idx="4533">
                  <c:v>-8.4728888738239102E-6</c:v>
                </c:pt>
                <c:pt idx="4534">
                  <c:v>4.2355652571411326E-4</c:v>
                </c:pt>
                <c:pt idx="4535">
                  <c:v>-9.4053854879727692E-4</c:v>
                </c:pt>
                <c:pt idx="4536">
                  <c:v>-5.9342904513379976E-5</c:v>
                </c:pt>
                <c:pt idx="4537">
                  <c:v>-1.8668595519087052E-3</c:v>
                </c:pt>
                <c:pt idx="4538">
                  <c:v>3.1421571591876108E-4</c:v>
                </c:pt>
                <c:pt idx="4539">
                  <c:v>4.584079741392193E-4</c:v>
                </c:pt>
                <c:pt idx="4540">
                  <c:v>-1.4438473389318785E-3</c:v>
                </c:pt>
                <c:pt idx="4541">
                  <c:v>1.8696830941643584E-4</c:v>
                </c:pt>
                <c:pt idx="4542">
                  <c:v>7.647696135260049E-5</c:v>
                </c:pt>
                <c:pt idx="4543">
                  <c:v>3.6047689788064304E-3</c:v>
                </c:pt>
                <c:pt idx="4544">
                  <c:v>3.9784823884383324E-4</c:v>
                </c:pt>
                <c:pt idx="4545">
                  <c:v>1.9463402518075752E-4</c:v>
                </c:pt>
                <c:pt idx="4546">
                  <c:v>-7.3642380707232829E-4</c:v>
                </c:pt>
                <c:pt idx="4547">
                  <c:v>-3.0955182144349058E-3</c:v>
                </c:pt>
                <c:pt idx="4548">
                  <c:v>2.9176794629022793E-3</c:v>
                </c:pt>
                <c:pt idx="4549">
                  <c:v>-2.1280482136100199E-3</c:v>
                </c:pt>
                <c:pt idx="4550">
                  <c:v>2.3566922285787489E-3</c:v>
                </c:pt>
                <c:pt idx="4551">
                  <c:v>3.9127086023133016E-3</c:v>
                </c:pt>
                <c:pt idx="4552">
                  <c:v>3.3736484324226588E-5</c:v>
                </c:pt>
                <c:pt idx="4553">
                  <c:v>0</c:v>
                </c:pt>
                <c:pt idx="4554">
                  <c:v>-2.6992374818055428E-4</c:v>
                </c:pt>
                <c:pt idx="4555">
                  <c:v>-2.3734021302072063E-3</c:v>
                </c:pt>
                <c:pt idx="4556">
                  <c:v>-2.0993650361453855E-3</c:v>
                </c:pt>
                <c:pt idx="4557">
                  <c:v>-9.5802907696689911E-4</c:v>
                </c:pt>
                <c:pt idx="4558">
                  <c:v>-2.7146711173024599E-4</c:v>
                </c:pt>
                <c:pt idx="4559">
                  <c:v>1.0515248077204197E-3</c:v>
                </c:pt>
                <c:pt idx="4560">
                  <c:v>4.0674519669316216E-4</c:v>
                </c:pt>
                <c:pt idx="4561">
                  <c:v>2.0650672560984396E-3</c:v>
                </c:pt>
                <c:pt idx="4562">
                  <c:v>4.6981905214342739E-3</c:v>
                </c:pt>
                <c:pt idx="4563">
                  <c:v>2.6640126349599716E-3</c:v>
                </c:pt>
                <c:pt idx="4564">
                  <c:v>3.7612137173004281E-3</c:v>
                </c:pt>
                <c:pt idx="4565">
                  <c:v>3.5721775664374019E-3</c:v>
                </c:pt>
                <c:pt idx="4566">
                  <c:v>1.0242276512519917E-3</c:v>
                </c:pt>
                <c:pt idx="4567">
                  <c:v>-1.1652586471208472E-4</c:v>
                </c:pt>
                <c:pt idx="4568">
                  <c:v>7.5717552199443153E-4</c:v>
                </c:pt>
                <c:pt idx="4569">
                  <c:v>5.820528335681996E-4</c:v>
                </c:pt>
                <c:pt idx="4570">
                  <c:v>-2.1719510737241081E-3</c:v>
                </c:pt>
                <c:pt idx="4571">
                  <c:v>-9.0845830882130773E-4</c:v>
                </c:pt>
                <c:pt idx="4572">
                  <c:v>3.4181051525174856E-4</c:v>
                </c:pt>
                <c:pt idx="4573">
                  <c:v>2.7718487987186883E-3</c:v>
                </c:pt>
                <c:pt idx="4574">
                  <c:v>4.2383974506025564E-4</c:v>
                </c:pt>
                <c:pt idx="4575">
                  <c:v>0</c:v>
                </c:pt>
                <c:pt idx="4576">
                  <c:v>-3.7459774593386493E-3</c:v>
                </c:pt>
                <c:pt idx="4577">
                  <c:v>-3.3365587043371548E-4</c:v>
                </c:pt>
                <c:pt idx="4578">
                  <c:v>1.3347570761919019E-4</c:v>
                </c:pt>
                <c:pt idx="4579">
                  <c:v>2.8986976166637322E-3</c:v>
                </c:pt>
                <c:pt idx="4580">
                  <c:v>3.7441878142060428E-3</c:v>
                </c:pt>
                <c:pt idx="4581">
                  <c:v>3.7137098267387932E-3</c:v>
                </c:pt>
                <c:pt idx="4582">
                  <c:v>1.8722967491516152E-3</c:v>
                </c:pt>
                <c:pt idx="4583">
                  <c:v>-6.5924467065671852E-5</c:v>
                </c:pt>
                <c:pt idx="4584">
                  <c:v>-8.4091813423951118E-4</c:v>
                </c:pt>
                <c:pt idx="4585">
                  <c:v>-3.4646604979334076E-4</c:v>
                </c:pt>
                <c:pt idx="4586">
                  <c:v>-4.6559215444781261E-3</c:v>
                </c:pt>
                <c:pt idx="4587">
                  <c:v>-2.0827376849444296E-3</c:v>
                </c:pt>
                <c:pt idx="4588">
                  <c:v>-7.4785618057129932E-4</c:v>
                </c:pt>
                <c:pt idx="4589">
                  <c:v>-8.6488649598665066E-4</c:v>
                </c:pt>
                <c:pt idx="4590">
                  <c:v>0</c:v>
                </c:pt>
                <c:pt idx="4591">
                  <c:v>0</c:v>
                </c:pt>
                <c:pt idx="4592">
                  <c:v>5.0737989285638417E-4</c:v>
                </c:pt>
                <c:pt idx="4593">
                  <c:v>-8.3156279754924167E-6</c:v>
                </c:pt>
                <c:pt idx="4594">
                  <c:v>0</c:v>
                </c:pt>
                <c:pt idx="4595">
                  <c:v>-2.547835719075259E-3</c:v>
                </c:pt>
                <c:pt idx="4596">
                  <c:v>-2.2117163164071746E-3</c:v>
                </c:pt>
                <c:pt idx="4597">
                  <c:v>1.0772578568853019E-3</c:v>
                </c:pt>
                <c:pt idx="4598">
                  <c:v>-3.7964355801582928E-3</c:v>
                </c:pt>
                <c:pt idx="4599">
                  <c:v>-1.9372131163651015E-3</c:v>
                </c:pt>
                <c:pt idx="4600">
                  <c:v>1.6690784105867773E-3</c:v>
                </c:pt>
                <c:pt idx="4601">
                  <c:v>-2.6769059558311974E-3</c:v>
                </c:pt>
                <c:pt idx="4602">
                  <c:v>2.7523261089698486E-3</c:v>
                </c:pt>
                <c:pt idx="4603">
                  <c:v>1.6759261587404105E-5</c:v>
                </c:pt>
                <c:pt idx="4604">
                  <c:v>8.2923258861186666E-4</c:v>
                </c:pt>
                <c:pt idx="4605">
                  <c:v>2.2246392046773103E-3</c:v>
                </c:pt>
                <c:pt idx="4606">
                  <c:v>9.5190387949358824E-4</c:v>
                </c:pt>
                <c:pt idx="4607">
                  <c:v>3.8235230447299772E-3</c:v>
                </c:pt>
                <c:pt idx="4608">
                  <c:v>-3.5147664551222488E-3</c:v>
                </c:pt>
                <c:pt idx="4609">
                  <c:v>1.3090698719733114E-3</c:v>
                </c:pt>
                <c:pt idx="4610">
                  <c:v>-1.8598915281830264E-3</c:v>
                </c:pt>
                <c:pt idx="4611">
                  <c:v>0</c:v>
                </c:pt>
                <c:pt idx="4612">
                  <c:v>-4.4929982418722425E-3</c:v>
                </c:pt>
                <c:pt idx="4613">
                  <c:v>-2.3675605047900408E-3</c:v>
                </c:pt>
                <c:pt idx="4614">
                  <c:v>-1.8761968358367101E-3</c:v>
                </c:pt>
                <c:pt idx="4615">
                  <c:v>-3.5263287678296402E-3</c:v>
                </c:pt>
                <c:pt idx="4616">
                  <c:v>6.8430370546914646E-4</c:v>
                </c:pt>
                <c:pt idx="4617">
                  <c:v>-2.5706737648668542E-3</c:v>
                </c:pt>
                <c:pt idx="4618">
                  <c:v>9.3133125403398743E-5</c:v>
                </c:pt>
                <c:pt idx="4619">
                  <c:v>1.3959570281734913E-3</c:v>
                </c:pt>
                <c:pt idx="4620">
                  <c:v>2.1198168512000827E-3</c:v>
                </c:pt>
                <c:pt idx="4621">
                  <c:v>3.873297646496339E-3</c:v>
                </c:pt>
                <c:pt idx="4622">
                  <c:v>4.9795138477111301E-3</c:v>
                </c:pt>
                <c:pt idx="4623">
                  <c:v>3.3892960844028584E-3</c:v>
                </c:pt>
                <c:pt idx="4624">
                  <c:v>4.0752902863463603E-3</c:v>
                </c:pt>
                <c:pt idx="4625">
                  <c:v>5.0584812407489582E-3</c:v>
                </c:pt>
                <c:pt idx="4626">
                  <c:v>4.7371783382894658E-3</c:v>
                </c:pt>
                <c:pt idx="4627">
                  <c:v>1.880402089602192E-3</c:v>
                </c:pt>
                <c:pt idx="4628">
                  <c:v>1.9833145874079056E-3</c:v>
                </c:pt>
                <c:pt idx="4629">
                  <c:v>-8.1877282375151096E-5</c:v>
                </c:pt>
                <c:pt idx="4630">
                  <c:v>-9.4207090520864332E-4</c:v>
                </c:pt>
                <c:pt idx="4631">
                  <c:v>-4.2544518199005739E-3</c:v>
                </c:pt>
                <c:pt idx="4632">
                  <c:v>3.8609769398341223E-3</c:v>
                </c:pt>
                <c:pt idx="4633">
                  <c:v>3.2795487343754667E-5</c:v>
                </c:pt>
                <c:pt idx="4634">
                  <c:v>2.2684753214260792E-3</c:v>
                </c:pt>
                <c:pt idx="4635">
                  <c:v>-2.5062669760596117E-3</c:v>
                </c:pt>
                <c:pt idx="4636">
                  <c:v>1.8107115470294779E-3</c:v>
                </c:pt>
                <c:pt idx="4637">
                  <c:v>-5.4041220026553169E-4</c:v>
                </c:pt>
                <c:pt idx="4638">
                  <c:v>-1.2702993467638998E-3</c:v>
                </c:pt>
                <c:pt idx="4639">
                  <c:v>0</c:v>
                </c:pt>
                <c:pt idx="4640">
                  <c:v>8.8528224151416873E-4</c:v>
                </c:pt>
                <c:pt idx="4641">
                  <c:v>2.9779701467323979E-3</c:v>
                </c:pt>
                <c:pt idx="4642">
                  <c:v>1.1348561216349407E-3</c:v>
                </c:pt>
                <c:pt idx="4643">
                  <c:v>1.5002775065454039E-3</c:v>
                </c:pt>
                <c:pt idx="4644">
                  <c:v>1.6295004766785822E-5</c:v>
                </c:pt>
                <c:pt idx="4645">
                  <c:v>1.4166499417869348E-3</c:v>
                </c:pt>
                <c:pt idx="4646">
                  <c:v>2.0237903791666518E-3</c:v>
                </c:pt>
                <c:pt idx="4647">
                  <c:v>1.8981494691505509E-3</c:v>
                </c:pt>
                <c:pt idx="4648">
                  <c:v>4.0512073151709042E-4</c:v>
                </c:pt>
                <c:pt idx="4649">
                  <c:v>2.3489484513825937E-4</c:v>
                </c:pt>
                <c:pt idx="4650">
                  <c:v>0</c:v>
                </c:pt>
                <c:pt idx="4651">
                  <c:v>1.7074033416496432E-3</c:v>
                </c:pt>
                <c:pt idx="4652">
                  <c:v>2.7370843339446023E-3</c:v>
                </c:pt>
                <c:pt idx="4653">
                  <c:v>1.3456078415758457E-3</c:v>
                </c:pt>
                <c:pt idx="4654">
                  <c:v>-2.1360898347440277E-3</c:v>
                </c:pt>
                <c:pt idx="4655">
                  <c:v>-9.7686611382669661E-4</c:v>
                </c:pt>
                <c:pt idx="4656">
                  <c:v>5.6538929086820743E-5</c:v>
                </c:pt>
                <c:pt idx="4657">
                  <c:v>-8.0767941589007015E-6</c:v>
                </c:pt>
                <c:pt idx="4658">
                  <c:v>-4.43592525803974E-3</c:v>
                </c:pt>
                <c:pt idx="4659">
                  <c:v>-2.9899517720666153E-3</c:v>
                </c:pt>
                <c:pt idx="4660">
                  <c:v>-1.6776341155354177E-3</c:v>
                </c:pt>
                <c:pt idx="4661">
                  <c:v>-1.5661582573689588E-3</c:v>
                </c:pt>
                <c:pt idx="4662">
                  <c:v>-2.775963440425236E-4</c:v>
                </c:pt>
                <c:pt idx="4663">
                  <c:v>8.0808085205331297E-4</c:v>
                </c:pt>
                <c:pt idx="4664">
                  <c:v>1.0927269514846032E-3</c:v>
                </c:pt>
                <c:pt idx="4665">
                  <c:v>-8.1502581594211593E-6</c:v>
                </c:pt>
                <c:pt idx="4666">
                  <c:v>3.6934032646149845E-3</c:v>
                </c:pt>
                <c:pt idx="4667">
                  <c:v>1.784859997281925E-3</c:v>
                </c:pt>
                <c:pt idx="4668">
                  <c:v>2.347913056199807E-3</c:v>
                </c:pt>
                <c:pt idx="4669">
                  <c:v>2.5924848653574974E-3</c:v>
                </c:pt>
                <c:pt idx="4670">
                  <c:v>-3.0939893894090563E-3</c:v>
                </c:pt>
                <c:pt idx="4671">
                  <c:v>6.8748258726218029E-4</c:v>
                </c:pt>
                <c:pt idx="4672">
                  <c:v>-1.4554510711117235E-4</c:v>
                </c:pt>
                <c:pt idx="4673">
                  <c:v>-1.1489325092889345E-3</c:v>
                </c:pt>
                <c:pt idx="4674">
                  <c:v>6.367212321157778E-3</c:v>
                </c:pt>
                <c:pt idx="4675">
                  <c:v>0</c:v>
                </c:pt>
                <c:pt idx="4676">
                  <c:v>-3.4408462804332083E-3</c:v>
                </c:pt>
                <c:pt idx="4677">
                  <c:v>-3.2016585407426568E-3</c:v>
                </c:pt>
                <c:pt idx="4678">
                  <c:v>8.0979200491617098E-6</c:v>
                </c:pt>
                <c:pt idx="4679">
                  <c:v>0</c:v>
                </c:pt>
                <c:pt idx="4680">
                  <c:v>-4.3738154947173941E-4</c:v>
                </c:pt>
                <c:pt idx="4681">
                  <c:v>4.1474210867107567E-3</c:v>
                </c:pt>
                <c:pt idx="4682">
                  <c:v>1.3714488571931529E-4</c:v>
                </c:pt>
                <c:pt idx="4683">
                  <c:v>4.9086764692522688E-3</c:v>
                </c:pt>
                <c:pt idx="4684">
                  <c:v>4.5011929653165951E-3</c:v>
                </c:pt>
                <c:pt idx="4685">
                  <c:v>2.2509947402893134E-3</c:v>
                </c:pt>
                <c:pt idx="4686">
                  <c:v>-1.1887240169736429E-3</c:v>
                </c:pt>
                <c:pt idx="4687">
                  <c:v>-2.4377097611182176E-3</c:v>
                </c:pt>
                <c:pt idx="4688">
                  <c:v>5.200104119259132E-4</c:v>
                </c:pt>
                <c:pt idx="4689">
                  <c:v>-2.0255644277625794E-3</c:v>
                </c:pt>
                <c:pt idx="4690">
                  <c:v>-1.6763925400221035E-3</c:v>
                </c:pt>
                <c:pt idx="4691">
                  <c:v>0</c:v>
                </c:pt>
                <c:pt idx="4692">
                  <c:v>-3.0632574052988633E-3</c:v>
                </c:pt>
                <c:pt idx="4693">
                  <c:v>-4.8350412021597395E-3</c:v>
                </c:pt>
                <c:pt idx="4694">
                  <c:v>-2.4952619198048368E-3</c:v>
                </c:pt>
                <c:pt idx="4695">
                  <c:v>1.1355617392801338E-4</c:v>
                </c:pt>
                <c:pt idx="4696">
                  <c:v>8.110661870524388E-6</c:v>
                </c:pt>
                <c:pt idx="4697">
                  <c:v>0</c:v>
                </c:pt>
                <c:pt idx="4698">
                  <c:v>1.9463615265783211E-4</c:v>
                </c:pt>
                <c:pt idx="4699">
                  <c:v>3.5858724441955266E-3</c:v>
                </c:pt>
                <c:pt idx="4700">
                  <c:v>-1.6496849932462463E-3</c:v>
                </c:pt>
                <c:pt idx="4701">
                  <c:v>-1.757804250930391E-3</c:v>
                </c:pt>
                <c:pt idx="4702">
                  <c:v>-2.5002651290370352E-3</c:v>
                </c:pt>
                <c:pt idx="4703">
                  <c:v>1.9650200388913125E-3</c:v>
                </c:pt>
                <c:pt idx="4704">
                  <c:v>6.6495834296842634E-4</c:v>
                </c:pt>
                <c:pt idx="4705">
                  <c:v>-3.5813952107602047E-3</c:v>
                </c:pt>
                <c:pt idx="4706">
                  <c:v>5.9372523652976184E-4</c:v>
                </c:pt>
                <c:pt idx="4707">
                  <c:v>-5.5115874413611014E-3</c:v>
                </c:pt>
                <c:pt idx="4708">
                  <c:v>-9.8157108320300426E-4</c:v>
                </c:pt>
                <c:pt idx="4709">
                  <c:v>1.5537095890182952E-3</c:v>
                </c:pt>
                <c:pt idx="4710">
                  <c:v>-8.1711028946016968E-6</c:v>
                </c:pt>
                <c:pt idx="4711">
                  <c:v>2.1242697902497672E-4</c:v>
                </c:pt>
                <c:pt idx="4712">
                  <c:v>8.1660655536640206E-4</c:v>
                </c:pt>
                <c:pt idx="4713">
                  <c:v>-9.0647400094464746E-4</c:v>
                </c:pt>
                <c:pt idx="4714">
                  <c:v>0</c:v>
                </c:pt>
                <c:pt idx="4715">
                  <c:v>5.2396457833999485E-3</c:v>
                </c:pt>
                <c:pt idx="4716">
                  <c:v>8.1274052040839081E-6</c:v>
                </c:pt>
                <c:pt idx="4717">
                  <c:v>1.5754684997910898E-3</c:v>
                </c:pt>
                <c:pt idx="4718">
                  <c:v>-1.9900504080098136E-3</c:v>
                </c:pt>
                <c:pt idx="4719">
                  <c:v>1.1051700323631332E-3</c:v>
                </c:pt>
                <c:pt idx="4720">
                  <c:v>4.2305978633157869E-3</c:v>
                </c:pt>
                <c:pt idx="4721">
                  <c:v>-5.5009951716461806E-4</c:v>
                </c:pt>
                <c:pt idx="4722">
                  <c:v>0</c:v>
                </c:pt>
                <c:pt idx="4723">
                  <c:v>-5.8278833482688257E-4</c:v>
                </c:pt>
                <c:pt idx="4724">
                  <c:v>-4.0484027032608784E-5</c:v>
                </c:pt>
                <c:pt idx="4725">
                  <c:v>-3.6443001524964666E-4</c:v>
                </c:pt>
                <c:pt idx="4726">
                  <c:v>7.6919655144097956E-4</c:v>
                </c:pt>
                <c:pt idx="4727">
                  <c:v>-8.0940201423374962E-5</c:v>
                </c:pt>
                <c:pt idx="4728">
                  <c:v>-1.2473071126121774E-3</c:v>
                </c:pt>
                <c:pt idx="4729">
                  <c:v>-3.2714387370410994E-3</c:v>
                </c:pt>
                <c:pt idx="4730">
                  <c:v>-2.846257394070138E-4</c:v>
                </c:pt>
                <c:pt idx="4731">
                  <c:v>-2.5163596930749938E-3</c:v>
                </c:pt>
                <c:pt idx="4732">
                  <c:v>-1.0115843577592858E-3</c:v>
                </c:pt>
                <c:pt idx="4733">
                  <c:v>-2.9344830745685296E-3</c:v>
                </c:pt>
                <c:pt idx="4734">
                  <c:v>-2.3931887533750027E-3</c:v>
                </c:pt>
                <c:pt idx="4735">
                  <c:v>-1.2398239560448565E-3</c:v>
                </c:pt>
                <c:pt idx="4736">
                  <c:v>-3.1351470438335033E-3</c:v>
                </c:pt>
                <c:pt idx="4737">
                  <c:v>1.0296753314037589E-3</c:v>
                </c:pt>
                <c:pt idx="4738">
                  <c:v>-8.2331970739999572E-6</c:v>
                </c:pt>
                <c:pt idx="4739">
                  <c:v>-3.2161262712976698E-3</c:v>
                </c:pt>
                <c:pt idx="4740">
                  <c:v>-2.9862250608560796E-3</c:v>
                </c:pt>
                <c:pt idx="4741">
                  <c:v>-2.9951693171990949E-3</c:v>
                </c:pt>
                <c:pt idx="4742">
                  <c:v>-3.295910565046834E-3</c:v>
                </c:pt>
                <c:pt idx="4743">
                  <c:v>0</c:v>
                </c:pt>
                <c:pt idx="4744">
                  <c:v>-5.0021676069969736E-5</c:v>
                </c:pt>
                <c:pt idx="4745">
                  <c:v>0</c:v>
                </c:pt>
                <c:pt idx="4746">
                  <c:v>-3.3349174194185696E-5</c:v>
                </c:pt>
                <c:pt idx="4747">
                  <c:v>0</c:v>
                </c:pt>
                <c:pt idx="4748">
                  <c:v>0</c:v>
                </c:pt>
                <c:pt idx="4749">
                  <c:v>3.0219174279796641E-3</c:v>
                </c:pt>
                <c:pt idx="4750">
                  <c:v>-3.1591636792646606E-4</c:v>
                </c:pt>
                <c:pt idx="4751">
                  <c:v>1.8442066418029579E-3</c:v>
                </c:pt>
                <c:pt idx="4752">
                  <c:v>-6.3096722724321824E-4</c:v>
                </c:pt>
                <c:pt idx="4753">
                  <c:v>6.5586566237793445E-4</c:v>
                </c:pt>
                <c:pt idx="4754">
                  <c:v>3.2811636129147078E-3</c:v>
                </c:pt>
                <c:pt idx="4755">
                  <c:v>-1.6544513012649999E-5</c:v>
                </c:pt>
                <c:pt idx="4756">
                  <c:v>1.5952855678849228E-3</c:v>
                </c:pt>
                <c:pt idx="4757">
                  <c:v>8.7508570691508544E-4</c:v>
                </c:pt>
                <c:pt idx="4758">
                  <c:v>-8.2522549333375385E-5</c:v>
                </c:pt>
                <c:pt idx="4759">
                  <c:v>-9.4949910738712808E-4</c:v>
                </c:pt>
                <c:pt idx="4760">
                  <c:v>-4.9563838233761936E-5</c:v>
                </c:pt>
                <c:pt idx="4761">
                  <c:v>-2.8789139582242897E-3</c:v>
                </c:pt>
                <c:pt idx="4762">
                  <c:v>-3.0451021899694161E-3</c:v>
                </c:pt>
                <c:pt idx="4763">
                  <c:v>8.309892511677326E-6</c:v>
                </c:pt>
                <c:pt idx="4764">
                  <c:v>1.3452916827140708E-3</c:v>
                </c:pt>
                <c:pt idx="4765">
                  <c:v>1.0229571414316439E-2</c:v>
                </c:pt>
                <c:pt idx="4766">
                  <c:v>6.6478066446166023E-3</c:v>
                </c:pt>
                <c:pt idx="4767">
                  <c:v>1.4350948320773313E-3</c:v>
                </c:pt>
                <c:pt idx="4768">
                  <c:v>2.920897872288589E-3</c:v>
                </c:pt>
                <c:pt idx="4769">
                  <c:v>-2.4373301486731446E-5</c:v>
                </c:pt>
                <c:pt idx="4770">
                  <c:v>0</c:v>
                </c:pt>
                <c:pt idx="4771">
                  <c:v>5.766755222984815E-4</c:v>
                </c:pt>
                <c:pt idx="4772">
                  <c:v>3.0038929053914328E-4</c:v>
                </c:pt>
                <c:pt idx="4773">
                  <c:v>2.8451596796302044E-3</c:v>
                </c:pt>
                <c:pt idx="4774">
                  <c:v>-1.4904701789619976E-3</c:v>
                </c:pt>
                <c:pt idx="4775">
                  <c:v>6.402022933686501E-4</c:v>
                </c:pt>
                <c:pt idx="4776">
                  <c:v>-1.6377895129035369E-3</c:v>
                </c:pt>
                <c:pt idx="4777">
                  <c:v>-8.1148907890347382E-3</c:v>
                </c:pt>
                <c:pt idx="4778">
                  <c:v>-1.6361390391290419E-5</c:v>
                </c:pt>
                <c:pt idx="4779">
                  <c:v>-4.8278148529746242E-4</c:v>
                </c:pt>
                <c:pt idx="4780">
                  <c:v>-5.7294629462646168E-5</c:v>
                </c:pt>
                <c:pt idx="4781">
                  <c:v>-7.2055551394832379E-4</c:v>
                </c:pt>
                <c:pt idx="4782">
                  <c:v>1.5796304658408512E-3</c:v>
                </c:pt>
                <c:pt idx="4783">
                  <c:v>-2.5630436441581423E-3</c:v>
                </c:pt>
                <c:pt idx="4784">
                  <c:v>2.5793998161599374E-3</c:v>
                </c:pt>
                <c:pt idx="4785">
                  <c:v>-8.1780525604114322E-6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6.6220565948720651E-4</c:v>
                </c:pt>
                <c:pt idx="4791">
                  <c:v>1.7978262694491313E-4</c:v>
                </c:pt>
                <c:pt idx="4792">
                  <c:v>-1.4555329165076018E-3</c:v>
                </c:pt>
                <c:pt idx="4793">
                  <c:v>0</c:v>
                </c:pt>
                <c:pt idx="4794">
                  <c:v>-5.7446425205163291E-3</c:v>
                </c:pt>
                <c:pt idx="4795">
                  <c:v>-3.2067030203052575E-3</c:v>
                </c:pt>
                <c:pt idx="4796">
                  <c:v>1.6512004264565412E-4</c:v>
                </c:pt>
                <c:pt idx="4797">
                  <c:v>7.0145616918540856E-4</c:v>
                </c:pt>
                <c:pt idx="4798">
                  <c:v>2.474828927571712E-5</c:v>
                </c:pt>
                <c:pt idx="4799">
                  <c:v>0</c:v>
                </c:pt>
                <c:pt idx="4800">
                  <c:v>-7.4246705336448638E-5</c:v>
                </c:pt>
                <c:pt idx="4801">
                  <c:v>8.2499061573183317E-6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3.8535058554330366E-3</c:v>
                </c:pt>
                <c:pt idx="4806">
                  <c:v>0</c:v>
                </c:pt>
                <c:pt idx="4807">
                  <c:v>7.6399532174963405E-4</c:v>
                </c:pt>
                <c:pt idx="4808">
                  <c:v>2.6571113823243377E-3</c:v>
                </c:pt>
                <c:pt idx="4809">
                  <c:v>7.8593829518190151E-4</c:v>
                </c:pt>
                <c:pt idx="4810">
                  <c:v>0</c:v>
                </c:pt>
                <c:pt idx="4811">
                  <c:v>1.0638167299291079E-4</c:v>
                </c:pt>
                <c:pt idx="4812">
                  <c:v>-8.1828038377924909E-6</c:v>
                </c:pt>
                <c:pt idx="4813">
                  <c:v>-1.1134855701424595E-3</c:v>
                </c:pt>
                <c:pt idx="4814">
                  <c:v>-1.9662622237868568E-4</c:v>
                </c:pt>
                <c:pt idx="4815">
                  <c:v>4.610525705892753E-3</c:v>
                </c:pt>
                <c:pt idx="4816">
                  <c:v>1.922936491955064E-3</c:v>
                </c:pt>
                <c:pt idx="4817">
                  <c:v>-2.5674582831932526E-3</c:v>
                </c:pt>
                <c:pt idx="4818">
                  <c:v>0</c:v>
                </c:pt>
                <c:pt idx="4819">
                  <c:v>1.8508633810676376E-3</c:v>
                </c:pt>
                <c:pt idx="4820">
                  <c:v>8.9566342073075242E-4</c:v>
                </c:pt>
                <c:pt idx="4821">
                  <c:v>1.1631644260650764E-3</c:v>
                </c:pt>
                <c:pt idx="4822">
                  <c:v>2.5006914286850187E-3</c:v>
                </c:pt>
                <c:pt idx="4823">
                  <c:v>2.3973834659211301E-3</c:v>
                </c:pt>
                <c:pt idx="4824">
                  <c:v>-1.1326036142170583E-4</c:v>
                </c:pt>
                <c:pt idx="4825">
                  <c:v>-1.6181098858807841E-5</c:v>
                </c:pt>
                <c:pt idx="4826">
                  <c:v>-4.6936579832482835E-4</c:v>
                </c:pt>
                <c:pt idx="4827">
                  <c:v>3.8036507412386619E-4</c:v>
                </c:pt>
                <c:pt idx="4828">
                  <c:v>1.3754323531459402E-4</c:v>
                </c:pt>
                <c:pt idx="4829">
                  <c:v>5.9849730440782471E-4</c:v>
                </c:pt>
                <c:pt idx="4830">
                  <c:v>-2.0963095644958201E-3</c:v>
                </c:pt>
                <c:pt idx="4831">
                  <c:v>-4.3762258182579369E-4</c:v>
                </c:pt>
                <c:pt idx="4832">
                  <c:v>7.9204337923789135E-3</c:v>
                </c:pt>
                <c:pt idx="4833">
                  <c:v>-1.0862525760225532E-3</c:v>
                </c:pt>
                <c:pt idx="4834">
                  <c:v>3.8635833605989454E-4</c:v>
                </c:pt>
                <c:pt idx="4835">
                  <c:v>6.5164139504594279E-4</c:v>
                </c:pt>
                <c:pt idx="4836">
                  <c:v>-7.2383633288008447E-5</c:v>
                </c:pt>
                <c:pt idx="4837">
                  <c:v>-2.3835418137296582E-3</c:v>
                </c:pt>
                <c:pt idx="4838">
                  <c:v>-8.0621429982947986E-6</c:v>
                </c:pt>
                <c:pt idx="4839">
                  <c:v>2.5795634231979756E-4</c:v>
                </c:pt>
                <c:pt idx="4840">
                  <c:v>4.0058935299106683E-3</c:v>
                </c:pt>
                <c:pt idx="4841">
                  <c:v>3.3711382726732858E-4</c:v>
                </c:pt>
                <c:pt idx="4842">
                  <c:v>9.3850399736663051E-4</c:v>
                </c:pt>
                <c:pt idx="4843">
                  <c:v>1.9303865564909049E-3</c:v>
                </c:pt>
                <c:pt idx="4844">
                  <c:v>5.7927696714071483E-3</c:v>
                </c:pt>
                <c:pt idx="4845">
                  <c:v>1.670611169136932E-4</c:v>
                </c:pt>
                <c:pt idx="4846">
                  <c:v>8.7497066915504895E-5</c:v>
                </c:pt>
                <c:pt idx="4847">
                  <c:v>-1.0823200903740972E-3</c:v>
                </c:pt>
                <c:pt idx="4848">
                  <c:v>7.9625124913325842E-6</c:v>
                </c:pt>
                <c:pt idx="4849">
                  <c:v>-7.0891200910674402E-4</c:v>
                </c:pt>
                <c:pt idx="4850">
                  <c:v>-1.4113540574892912E-3</c:v>
                </c:pt>
                <c:pt idx="4851">
                  <c:v>1.5957489282507556E-4</c:v>
                </c:pt>
                <c:pt idx="4852">
                  <c:v>7.1229562394969775E-3</c:v>
                </c:pt>
                <c:pt idx="4853">
                  <c:v>-1.3475595361660032E-3</c:v>
                </c:pt>
                <c:pt idx="4854">
                  <c:v>1.0227260104902242E-3</c:v>
                </c:pt>
                <c:pt idx="4855">
                  <c:v>6.3390437573635625E-5</c:v>
                </c:pt>
                <c:pt idx="4856">
                  <c:v>-7.2923275267096571E-4</c:v>
                </c:pt>
                <c:pt idx="4857">
                  <c:v>-8.1705507768026382E-4</c:v>
                </c:pt>
                <c:pt idx="4858">
                  <c:v>-2.0177312936874893E-3</c:v>
                </c:pt>
                <c:pt idx="4859">
                  <c:v>-1.2810670413205057E-3</c:v>
                </c:pt>
                <c:pt idx="4860">
                  <c:v>2.2824977401766384E-3</c:v>
                </c:pt>
                <c:pt idx="4861">
                  <c:v>-2.6218255206129898E-4</c:v>
                </c:pt>
                <c:pt idx="4862">
                  <c:v>-1.0812358942412952E-3</c:v>
                </c:pt>
                <c:pt idx="4863">
                  <c:v>0</c:v>
                </c:pt>
                <c:pt idx="4864">
                  <c:v>2.9071404224853626E-3</c:v>
                </c:pt>
                <c:pt idx="4865">
                  <c:v>4.8370279389378001E-4</c:v>
                </c:pt>
                <c:pt idx="4866">
                  <c:v>9.3502383991259054E-4</c:v>
                </c:pt>
                <c:pt idx="4867">
                  <c:v>1.2347928146251661E-3</c:v>
                </c:pt>
                <c:pt idx="4868">
                  <c:v>-1.1714330021488455E-3</c:v>
                </c:pt>
                <c:pt idx="4869">
                  <c:v>1.321720328068489E-3</c:v>
                </c:pt>
                <c:pt idx="4870">
                  <c:v>-7.1185917873520235E-5</c:v>
                </c:pt>
                <c:pt idx="4871">
                  <c:v>-2.3729765432395451E-5</c:v>
                </c:pt>
                <c:pt idx="4872">
                  <c:v>-7.1215493170235253E-4</c:v>
                </c:pt>
                <c:pt idx="4873">
                  <c:v>-1.5831426965994459E-5</c:v>
                </c:pt>
                <c:pt idx="4874">
                  <c:v>-1.3228091420491215E-3</c:v>
                </c:pt>
                <c:pt idx="4875">
                  <c:v>-3.7322958007177916E-3</c:v>
                </c:pt>
                <c:pt idx="4876">
                  <c:v>-1.5911911657344133E-5</c:v>
                </c:pt>
                <c:pt idx="4877">
                  <c:v>-4.8649865465654699E-3</c:v>
                </c:pt>
                <c:pt idx="4878">
                  <c:v>-7.0379170671364816E-4</c:v>
                </c:pt>
                <c:pt idx="4879">
                  <c:v>2.1418247256962185E-3</c:v>
                </c:pt>
                <c:pt idx="4880">
                  <c:v>3.458777097712687E-3</c:v>
                </c:pt>
                <c:pt idx="4881">
                  <c:v>3.7877178851174502E-3</c:v>
                </c:pt>
                <c:pt idx="4882">
                  <c:v>4.7283655078662491E-3</c:v>
                </c:pt>
                <c:pt idx="4883">
                  <c:v>1.8205394927040147E-3</c:v>
                </c:pt>
                <c:pt idx="4884">
                  <c:v>-4.1740665070158755E-4</c:v>
                </c:pt>
                <c:pt idx="4885">
                  <c:v>1.4798258395505551E-3</c:v>
                </c:pt>
                <c:pt idx="4886">
                  <c:v>-7.8659021050346586E-5</c:v>
                </c:pt>
                <c:pt idx="4887">
                  <c:v>-1.8739130098791347E-3</c:v>
                </c:pt>
                <c:pt idx="4888">
                  <c:v>6.6965782988690154E-4</c:v>
                </c:pt>
                <c:pt idx="4889">
                  <c:v>-3.3290764562195758E-3</c:v>
                </c:pt>
                <c:pt idx="4890">
                  <c:v>-2.9359300322627131E-3</c:v>
                </c:pt>
                <c:pt idx="4891">
                  <c:v>-3.7255314267290254E-4</c:v>
                </c:pt>
                <c:pt idx="4892">
                  <c:v>-9.0421656593847491E-4</c:v>
                </c:pt>
                <c:pt idx="4893">
                  <c:v>-1.1110053022255625E-4</c:v>
                </c:pt>
                <c:pt idx="4894">
                  <c:v>3.3197484029731951E-3</c:v>
                </c:pt>
                <c:pt idx="4895">
                  <c:v>3.6634704944561412E-3</c:v>
                </c:pt>
                <c:pt idx="4896">
                  <c:v>0</c:v>
                </c:pt>
                <c:pt idx="4897">
                  <c:v>8.9802676482953685E-4</c:v>
                </c:pt>
                <c:pt idx="4898">
                  <c:v>5.1954187022943017E-4</c:v>
                </c:pt>
                <c:pt idx="4899">
                  <c:v>1.7769954589934758E-3</c:v>
                </c:pt>
                <c:pt idx="4900">
                  <c:v>2.1972166976453309E-3</c:v>
                </c:pt>
                <c:pt idx="4901">
                  <c:v>-2.0872411278219918E-3</c:v>
                </c:pt>
                <c:pt idx="4902">
                  <c:v>-6.0501535991562571E-4</c:v>
                </c:pt>
                <c:pt idx="4903">
                  <c:v>-7.3908671121335082E-4</c:v>
                </c:pt>
                <c:pt idx="4904">
                  <c:v>3.3816064525577302E-4</c:v>
                </c:pt>
                <c:pt idx="4905">
                  <c:v>1.4378712557719833E-3</c:v>
                </c:pt>
                <c:pt idx="4906">
                  <c:v>-2.8463166516943324E-3</c:v>
                </c:pt>
                <c:pt idx="4907">
                  <c:v>0</c:v>
                </c:pt>
                <c:pt idx="4908">
                  <c:v>6.2872308299127813E-3</c:v>
                </c:pt>
                <c:pt idx="4909">
                  <c:v>2.1728774152069748E-3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2.9313645589243596E-3</c:v>
                </c:pt>
                <c:pt idx="4914">
                  <c:v>2.8606984683113572E-3</c:v>
                </c:pt>
                <c:pt idx="4915">
                  <c:v>0</c:v>
                </c:pt>
                <c:pt idx="4916">
                  <c:v>-1.0018679071462659E-3</c:v>
                </c:pt>
                <c:pt idx="4917">
                  <c:v>-3.0308800275544157E-4</c:v>
                </c:pt>
                <c:pt idx="4918">
                  <c:v>1.5998885044194568E-3</c:v>
                </c:pt>
                <c:pt idx="4919">
                  <c:v>4.0735777531207655E-3</c:v>
                </c:pt>
                <c:pt idx="4920">
                  <c:v>7.7286621299811127E-6</c:v>
                </c:pt>
                <c:pt idx="4921">
                  <c:v>5.3108998020866601E-3</c:v>
                </c:pt>
                <c:pt idx="4922">
                  <c:v>4.2652493395934051E-3</c:v>
                </c:pt>
                <c:pt idx="4923">
                  <c:v>1.9883154817608561E-3</c:v>
                </c:pt>
                <c:pt idx="4924">
                  <c:v>1.2673982624463842E-3</c:v>
                </c:pt>
                <c:pt idx="4925">
                  <c:v>2.6898020964489051E-3</c:v>
                </c:pt>
                <c:pt idx="4926">
                  <c:v>8.7472100077628471E-4</c:v>
                </c:pt>
                <c:pt idx="4927">
                  <c:v>0</c:v>
                </c:pt>
                <c:pt idx="4928">
                  <c:v>-6.4758222853648134E-3</c:v>
                </c:pt>
                <c:pt idx="4929">
                  <c:v>-4.7403632527293887E-3</c:v>
                </c:pt>
                <c:pt idx="4930">
                  <c:v>5.0311098614586386E-3</c:v>
                </c:pt>
                <c:pt idx="4931">
                  <c:v>7.6500851071197697E-6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1.3623329731278371E-2</c:v>
                </c:pt>
                <c:pt idx="4942">
                  <c:v>8.1322036719616818E-3</c:v>
                </c:pt>
                <c:pt idx="4943">
                  <c:v>3.2359464600131864E-3</c:v>
                </c:pt>
                <c:pt idx="4944">
                  <c:v>0</c:v>
                </c:pt>
                <c:pt idx="4945">
                  <c:v>0</c:v>
                </c:pt>
                <c:pt idx="4946">
                  <c:v>2.0944133052494805E-3</c:v>
                </c:pt>
                <c:pt idx="4947">
                  <c:v>1.4880180117351908E-3</c:v>
                </c:pt>
                <c:pt idx="4948">
                  <c:v>1.1151214192939307E-4</c:v>
                </c:pt>
                <c:pt idx="4949">
                  <c:v>-5.2793404281517629E-4</c:v>
                </c:pt>
                <c:pt idx="4950">
                  <c:v>-1.6897742924608542E-3</c:v>
                </c:pt>
                <c:pt idx="4951">
                  <c:v>3.7330402154453213E-3</c:v>
                </c:pt>
                <c:pt idx="4952">
                  <c:v>-2.0655791335217025E-3</c:v>
                </c:pt>
                <c:pt idx="4953">
                  <c:v>-6.2497211980214737E-4</c:v>
                </c:pt>
                <c:pt idx="4954">
                  <c:v>-3.4241222299554298E-4</c:v>
                </c:pt>
                <c:pt idx="4955">
                  <c:v>1.0491970141386215E-3</c:v>
                </c:pt>
                <c:pt idx="4956">
                  <c:v>-8.4820171451862431E-4</c:v>
                </c:pt>
                <c:pt idx="4957">
                  <c:v>3.1659236598271445E-3</c:v>
                </c:pt>
                <c:pt idx="4958">
                  <c:v>2.5048182653094513E-3</c:v>
                </c:pt>
                <c:pt idx="4959">
                  <c:v>3.0595075448593889E-3</c:v>
                </c:pt>
                <c:pt idx="4960">
                  <c:v>1.423099425762293E-3</c:v>
                </c:pt>
                <c:pt idx="4961">
                  <c:v>2.9870754043357641E-3</c:v>
                </c:pt>
                <c:pt idx="4962">
                  <c:v>2.5825778488661119E-3</c:v>
                </c:pt>
                <c:pt idx="4963">
                  <c:v>1.3912383531118019E-3</c:v>
                </c:pt>
                <c:pt idx="4964">
                  <c:v>2.7839804031274933E-3</c:v>
                </c:pt>
                <c:pt idx="4965">
                  <c:v>2.0337581590194422E-3</c:v>
                </c:pt>
                <c:pt idx="4966">
                  <c:v>6.9155540840805027E-4</c:v>
                </c:pt>
                <c:pt idx="4967">
                  <c:v>1.9556033523680152E-3</c:v>
                </c:pt>
                <c:pt idx="4968">
                  <c:v>1.3427156077563621E-3</c:v>
                </c:pt>
                <c:pt idx="4969">
                  <c:v>2.1084137836677474E-3</c:v>
                </c:pt>
                <c:pt idx="4970">
                  <c:v>6.87352381966979E-4</c:v>
                </c:pt>
                <c:pt idx="4971">
                  <c:v>-1.3389644207488264E-3</c:v>
                </c:pt>
                <c:pt idx="4972">
                  <c:v>-1.0942149013655673E-3</c:v>
                </c:pt>
                <c:pt idx="4973">
                  <c:v>-8.1963353190310127E-4</c:v>
                </c:pt>
                <c:pt idx="4974">
                  <c:v>-8.8566891937366459E-4</c:v>
                </c:pt>
                <c:pt idx="4975">
                  <c:v>-1.5554476500846195E-3</c:v>
                </c:pt>
                <c:pt idx="4976">
                  <c:v>-3.2349283594855457E-3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6.082318966366654E-3</c:v>
                </c:pt>
                <c:pt idx="4984">
                  <c:v>4.7902723350937036E-3</c:v>
                </c:pt>
                <c:pt idx="4985">
                  <c:v>-1.3797340241635465E-3</c:v>
                </c:pt>
                <c:pt idx="4986">
                  <c:v>-2.1686407322116386E-5</c:v>
                </c:pt>
                <c:pt idx="4987">
                  <c:v>1.0837446602553538E-3</c:v>
                </c:pt>
                <c:pt idx="4988">
                  <c:v>4.5245685914279653E-3</c:v>
                </c:pt>
                <c:pt idx="4989">
                  <c:v>5.0908210070468828E-3</c:v>
                </c:pt>
                <c:pt idx="4990">
                  <c:v>0</c:v>
                </c:pt>
                <c:pt idx="4991">
                  <c:v>5.8687999814708743E-3</c:v>
                </c:pt>
                <c:pt idx="4992">
                  <c:v>2.9534358685278468E-3</c:v>
                </c:pt>
                <c:pt idx="4993">
                  <c:v>1.3318694186583852E-3</c:v>
                </c:pt>
                <c:pt idx="4994">
                  <c:v>-2.7365035225619017E-3</c:v>
                </c:pt>
                <c:pt idx="4995">
                  <c:v>-8.2383442747629054E-4</c:v>
                </c:pt>
                <c:pt idx="4996">
                  <c:v>-3.0555940703400758E-4</c:v>
                </c:pt>
                <c:pt idx="4997">
                  <c:v>-5.260651162433223E-4</c:v>
                </c:pt>
                <c:pt idx="4998">
                  <c:v>-2.2638134263196948E-3</c:v>
                </c:pt>
                <c:pt idx="4999">
                  <c:v>2.9391168942535591E-3</c:v>
                </c:pt>
                <c:pt idx="5000">
                  <c:v>-4.4778188795277865E-4</c:v>
                </c:pt>
                <c:pt idx="5001">
                  <c:v>3.1515315258619295E-3</c:v>
                </c:pt>
                <c:pt idx="5002">
                  <c:v>9.9211270481676264E-5</c:v>
                </c:pt>
                <c:pt idx="5003">
                  <c:v>9.9157172229502751E-4</c:v>
                </c:pt>
                <c:pt idx="5004">
                  <c:v>-9.6322745279574067E-4</c:v>
                </c:pt>
                <c:pt idx="5005">
                  <c:v>-2.2274725987602149E-3</c:v>
                </c:pt>
                <c:pt idx="5006">
                  <c:v>3.1128264262516355E-3</c:v>
                </c:pt>
                <c:pt idx="5007">
                  <c:v>-9.2040285389900995E-5</c:v>
                </c:pt>
                <c:pt idx="5008">
                  <c:v>1.0473428174140578E-3</c:v>
                </c:pt>
                <c:pt idx="5009">
                  <c:v>-1.3439481680631998E-4</c:v>
                </c:pt>
                <c:pt idx="5010">
                  <c:v>7.0738617272143789E-6</c:v>
                </c:pt>
                <c:pt idx="5011">
                  <c:v>3.4813346132381391E-3</c:v>
                </c:pt>
                <c:pt idx="5012">
                  <c:v>-3.5662242567526719E-3</c:v>
                </c:pt>
                <c:pt idx="5013">
                  <c:v>-1.7772621395019069E-3</c:v>
                </c:pt>
                <c:pt idx="5014">
                  <c:v>1.8833730679661544E-3</c:v>
                </c:pt>
                <c:pt idx="5015">
                  <c:v>-4.2443020251635106E-5</c:v>
                </c:pt>
                <c:pt idx="5016">
                  <c:v>2.6915634725618452E-3</c:v>
                </c:pt>
                <c:pt idx="5017">
                  <c:v>-1.8344610616523739E-4</c:v>
                </c:pt>
                <c:pt idx="5018">
                  <c:v>-6.3508416650743166E-5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-4.583238210047115E-3</c:v>
                </c:pt>
                <c:pt idx="5023">
                  <c:v>-2.4487461531299526E-3</c:v>
                </c:pt>
                <c:pt idx="5024">
                  <c:v>2.8102265254926072E-3</c:v>
                </c:pt>
                <c:pt idx="5025">
                  <c:v>0</c:v>
                </c:pt>
                <c:pt idx="5026">
                  <c:v>-3.7345001478254151E-3</c:v>
                </c:pt>
                <c:pt idx="5027">
                  <c:v>-8.0410167323306575E-4</c:v>
                </c:pt>
                <c:pt idx="5028">
                  <c:v>-1.0678778785012798E-4</c:v>
                </c:pt>
                <c:pt idx="5029">
                  <c:v>-1.8599353315711783E-3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1.1904720878741502E-3</c:v>
                </c:pt>
                <c:pt idx="5036">
                  <c:v>1.658593565754219E-3</c:v>
                </c:pt>
                <c:pt idx="5037">
                  <c:v>1.3433649397646568E-3</c:v>
                </c:pt>
                <c:pt idx="5038">
                  <c:v>0</c:v>
                </c:pt>
                <c:pt idx="5039">
                  <c:v>-6.3947252802608659E-4</c:v>
                </c:pt>
                <c:pt idx="5040">
                  <c:v>9.0934930960801603E-4</c:v>
                </c:pt>
                <c:pt idx="5041">
                  <c:v>3.2399312296240959E-3</c:v>
                </c:pt>
                <c:pt idx="5042">
                  <c:v>-5.6626344005999179E-5</c:v>
                </c:pt>
                <c:pt idx="5043">
                  <c:v>1.5560572656597613E-3</c:v>
                </c:pt>
                <c:pt idx="5044">
                  <c:v>8.6892333157214915E-4</c:v>
                </c:pt>
                <c:pt idx="5045">
                  <c:v>-6.0746048077365373E-4</c:v>
                </c:pt>
                <c:pt idx="5046">
                  <c:v>1.7930640070909158E-3</c:v>
                </c:pt>
                <c:pt idx="5047">
                  <c:v>-2.1866634776773896E-4</c:v>
                </c:pt>
                <c:pt idx="5048">
                  <c:v>-2.2387884586259985E-3</c:v>
                </c:pt>
                <c:pt idx="5049">
                  <c:v>-4.3845692156042659E-4</c:v>
                </c:pt>
                <c:pt idx="5050">
                  <c:v>3.0722207346276214E-3</c:v>
                </c:pt>
                <c:pt idx="5051">
                  <c:v>-2.8812561862618727E-3</c:v>
                </c:pt>
                <c:pt idx="5052">
                  <c:v>0</c:v>
                </c:pt>
                <c:pt idx="5053">
                  <c:v>0</c:v>
                </c:pt>
                <c:pt idx="5054">
                  <c:v>1.7029218757611375E-3</c:v>
                </c:pt>
                <c:pt idx="5055">
                  <c:v>-2.0212163857461604E-3</c:v>
                </c:pt>
                <c:pt idx="5056">
                  <c:v>-2.829774891589554E-5</c:v>
                </c:pt>
                <c:pt idx="5057">
                  <c:v>7.142731160626987E-4</c:v>
                </c:pt>
                <c:pt idx="5058">
                  <c:v>5.5833349507763519E-4</c:v>
                </c:pt>
                <c:pt idx="5059">
                  <c:v>9.1103953079649626E-4</c:v>
                </c:pt>
                <c:pt idx="5060">
                  <c:v>2.2000192208424204E-3</c:v>
                </c:pt>
                <c:pt idx="5061">
                  <c:v>2.4341182364295902E-3</c:v>
                </c:pt>
                <c:pt idx="5062">
                  <c:v>9.9024163664995606E-4</c:v>
                </c:pt>
                <c:pt idx="5063">
                  <c:v>2.1806894989975906E-3</c:v>
                </c:pt>
                <c:pt idx="5064">
                  <c:v>1.8683811753399324E-3</c:v>
                </c:pt>
                <c:pt idx="5065">
                  <c:v>-5.6644348443716185E-4</c:v>
                </c:pt>
                <c:pt idx="5066">
                  <c:v>0</c:v>
                </c:pt>
                <c:pt idx="5067">
                  <c:v>-8.0476143168129984E-4</c:v>
                </c:pt>
                <c:pt idx="5068">
                  <c:v>1.0845267104386764E-3</c:v>
                </c:pt>
                <c:pt idx="5069">
                  <c:v>0</c:v>
                </c:pt>
                <c:pt idx="5070">
                  <c:v>3.91539945571894E-4</c:v>
                </c:pt>
                <c:pt idx="5071">
                  <c:v>-1.1185291353551325E-4</c:v>
                </c:pt>
                <c:pt idx="5072">
                  <c:v>1.1179665355245303E-3</c:v>
                </c:pt>
                <c:pt idx="5073">
                  <c:v>3.9795846432947096E-3</c:v>
                </c:pt>
                <c:pt idx="5074">
                  <c:v>2.295101359662816E-4</c:v>
                </c:pt>
                <c:pt idx="5075">
                  <c:v>9.31409414792359E-4</c:v>
                </c:pt>
                <c:pt idx="5076">
                  <c:v>-6.9476046396725626E-6</c:v>
                </c:pt>
                <c:pt idx="5077">
                  <c:v>0</c:v>
                </c:pt>
                <c:pt idx="5078">
                  <c:v>0</c:v>
                </c:pt>
                <c:pt idx="5079">
                  <c:v>-2.1909013364579742E-3</c:v>
                </c:pt>
                <c:pt idx="5080">
                  <c:v>-2.1677996270244213E-3</c:v>
                </c:pt>
                <c:pt idx="5081">
                  <c:v>-4.6231132682090842E-3</c:v>
                </c:pt>
                <c:pt idx="5082">
                  <c:v>-2.4706795000961471E-3</c:v>
                </c:pt>
                <c:pt idx="5083">
                  <c:v>-2.3570396657566842E-3</c:v>
                </c:pt>
                <c:pt idx="5084">
                  <c:v>-2.7157157784269579E-3</c:v>
                </c:pt>
                <c:pt idx="5085">
                  <c:v>-9.1828337583185339E-5</c:v>
                </c:pt>
                <c:pt idx="5086">
                  <c:v>-7.0640675607717443E-6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6.035675889157743E-3</c:v>
                </c:pt>
                <c:pt idx="5093">
                  <c:v>0</c:v>
                </c:pt>
                <c:pt idx="5094">
                  <c:v>6.1530040299150402E-3</c:v>
                </c:pt>
                <c:pt idx="5095">
                  <c:v>0</c:v>
                </c:pt>
                <c:pt idx="5096">
                  <c:v>0</c:v>
                </c:pt>
                <c:pt idx="5097">
                  <c:v>-4.6935799626230835E-3</c:v>
                </c:pt>
                <c:pt idx="5098">
                  <c:v>3.2200285424643814E-3</c:v>
                </c:pt>
                <c:pt idx="5099">
                  <c:v>-1.1748088790537645E-3</c:v>
                </c:pt>
                <c:pt idx="5100">
                  <c:v>2.3971022628679426E-3</c:v>
                </c:pt>
                <c:pt idx="5101">
                  <c:v>-2.4180935409925911E-3</c:v>
                </c:pt>
                <c:pt idx="5102">
                  <c:v>-2.4870842139613665E-3</c:v>
                </c:pt>
                <c:pt idx="5103">
                  <c:v>-1.964278204231202E-4</c:v>
                </c:pt>
                <c:pt idx="5104">
                  <c:v>-6.157893268020161E-3</c:v>
                </c:pt>
                <c:pt idx="5105">
                  <c:v>-2.5021217464522663E-3</c:v>
                </c:pt>
                <c:pt idx="5106">
                  <c:v>3.1795855174672014E-3</c:v>
                </c:pt>
                <c:pt idx="5107">
                  <c:v>-2.5923677453923172E-3</c:v>
                </c:pt>
                <c:pt idx="5108">
                  <c:v>-2.8331439913078728E-3</c:v>
                </c:pt>
                <c:pt idx="5109">
                  <c:v>9.0039318522931028E-4</c:v>
                </c:pt>
                <c:pt idx="5110">
                  <c:v>-7.018116242929615E-4</c:v>
                </c:pt>
                <c:pt idx="5111">
                  <c:v>1.9482618816332462E-3</c:v>
                </c:pt>
                <c:pt idx="5112">
                  <c:v>5.8643330418861744E-3</c:v>
                </c:pt>
                <c:pt idx="5113">
                  <c:v>-1.7183344838497263E-3</c:v>
                </c:pt>
                <c:pt idx="5114">
                  <c:v>5.0031182448926292E-4</c:v>
                </c:pt>
                <c:pt idx="5115">
                  <c:v>1.8581217207154317E-3</c:v>
                </c:pt>
                <c:pt idx="5116">
                  <c:v>-7.5972344094638728E-4</c:v>
                </c:pt>
                <c:pt idx="5117">
                  <c:v>-2.4589858686282287E-3</c:v>
                </c:pt>
                <c:pt idx="5118">
                  <c:v>2.4871340689045546E-3</c:v>
                </c:pt>
                <c:pt idx="5119">
                  <c:v>-2.2896282841645514E-3</c:v>
                </c:pt>
                <c:pt idx="5120">
                  <c:v>-4.0916242202392489E-4</c:v>
                </c:pt>
                <c:pt idx="5121">
                  <c:v>-3.7395906000296294E-3</c:v>
                </c:pt>
                <c:pt idx="5122">
                  <c:v>-2.1979589109574491E-3</c:v>
                </c:pt>
                <c:pt idx="5123">
                  <c:v>-1.6054332434101359E-3</c:v>
                </c:pt>
                <c:pt idx="5124">
                  <c:v>2.3291660331317488E-3</c:v>
                </c:pt>
                <c:pt idx="5125">
                  <c:v>1.3679844212685507E-3</c:v>
                </c:pt>
                <c:pt idx="5126">
                  <c:v>8.5669483894781982E-4</c:v>
                </c:pt>
                <c:pt idx="5127">
                  <c:v>-4.4827538982207807E-3</c:v>
                </c:pt>
                <c:pt idx="5128">
                  <c:v>-1.4868621771788775E-3</c:v>
                </c:pt>
                <c:pt idx="5129">
                  <c:v>2.0644316301549073E-4</c:v>
                </c:pt>
                <c:pt idx="5130">
                  <c:v>-1.8024762204869157E-3</c:v>
                </c:pt>
                <c:pt idx="5131">
                  <c:v>2.7344990976123102E-3</c:v>
                </c:pt>
                <c:pt idx="5132">
                  <c:v>0</c:v>
                </c:pt>
                <c:pt idx="5133">
                  <c:v>-5.689253002622786E-5</c:v>
                </c:pt>
                <c:pt idx="5134">
                  <c:v>-2.9985457095820715E-3</c:v>
                </c:pt>
                <c:pt idx="5135">
                  <c:v>1.5965449604106419E-3</c:v>
                </c:pt>
                <c:pt idx="5136">
                  <c:v>-1.817696303736566E-3</c:v>
                </c:pt>
                <c:pt idx="5137">
                  <c:v>6.4007045919518739E-3</c:v>
                </c:pt>
                <c:pt idx="5138">
                  <c:v>-1.3052609537163328E-3</c:v>
                </c:pt>
                <c:pt idx="5139">
                  <c:v>-2.6156441717289109E-3</c:v>
                </c:pt>
                <c:pt idx="5140">
                  <c:v>-9.3988984575349855E-4</c:v>
                </c:pt>
                <c:pt idx="5141">
                  <c:v>-7.4114196260455971E-4</c:v>
                </c:pt>
                <c:pt idx="5142">
                  <c:v>1.0474152248503162E-3</c:v>
                </c:pt>
                <c:pt idx="5143">
                  <c:v>4.9230912380959779E-3</c:v>
                </c:pt>
                <c:pt idx="5144">
                  <c:v>2.5508396652174298E-4</c:v>
                </c:pt>
                <c:pt idx="5145">
                  <c:v>2.4624628567948758E-3</c:v>
                </c:pt>
                <c:pt idx="5146">
                  <c:v>1.2007262303889033E-3</c:v>
                </c:pt>
                <c:pt idx="5147">
                  <c:v>2.1154179491369445E-3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5.4091778594090425E-3</c:v>
                </c:pt>
                <c:pt idx="5152">
                  <c:v>3.4340140683079166E-3</c:v>
                </c:pt>
                <c:pt idx="5153">
                  <c:v>2.1899244371009568E-3</c:v>
                </c:pt>
                <c:pt idx="5154">
                  <c:v>2.449259140998286E-3</c:v>
                </c:pt>
                <c:pt idx="5155">
                  <c:v>3.9880619230550154E-3</c:v>
                </c:pt>
                <c:pt idx="5156">
                  <c:v>-8.306682731034681E-5</c:v>
                </c:pt>
                <c:pt idx="5157">
                  <c:v>-1.7668032740162669E-3</c:v>
                </c:pt>
                <c:pt idx="5158">
                  <c:v>6.3086454796535991E-4</c:v>
                </c:pt>
                <c:pt idx="5159">
                  <c:v>6.5817051762945397E-4</c:v>
                </c:pt>
                <c:pt idx="5160">
                  <c:v>1.8267499319420078E-3</c:v>
                </c:pt>
                <c:pt idx="5161">
                  <c:v>9.8809799191343275E-4</c:v>
                </c:pt>
                <c:pt idx="5162">
                  <c:v>-1.4583055142164047E-3</c:v>
                </c:pt>
                <c:pt idx="5163">
                  <c:v>-6.9164663773471828E-6</c:v>
                </c:pt>
                <c:pt idx="5164">
                  <c:v>3.7830718338515224E-3</c:v>
                </c:pt>
                <c:pt idx="5165">
                  <c:v>4.5236191783340996E-3</c:v>
                </c:pt>
                <c:pt idx="5166">
                  <c:v>3.7723363702634543E-3</c:v>
                </c:pt>
                <c:pt idx="5167">
                  <c:v>1.8637934605257029E-3</c:v>
                </c:pt>
                <c:pt idx="5168">
                  <c:v>1.3019104475113863E-3</c:v>
                </c:pt>
                <c:pt idx="5169">
                  <c:v>1.0212558248139764E-3</c:v>
                </c:pt>
                <c:pt idx="5170">
                  <c:v>1.9986410460018432E-3</c:v>
                </c:pt>
                <c:pt idx="5171">
                  <c:v>2.0082099086019484E-3</c:v>
                </c:pt>
                <c:pt idx="5172">
                  <c:v>2.3220479649502849E-3</c:v>
                </c:pt>
                <c:pt idx="5173">
                  <c:v>2.4920574386406913E-3</c:v>
                </c:pt>
                <c:pt idx="5174">
                  <c:v>6.0687796872741667E-4</c:v>
                </c:pt>
                <c:pt idx="5175">
                  <c:v>-4.7434444387273681E-3</c:v>
                </c:pt>
                <c:pt idx="5176">
                  <c:v>8.5981326362768984E-4</c:v>
                </c:pt>
                <c:pt idx="5177">
                  <c:v>5.4136722305355723E-5</c:v>
                </c:pt>
                <c:pt idx="5178">
                  <c:v>5.4460374242974348E-3</c:v>
                </c:pt>
                <c:pt idx="5179">
                  <c:v>3.8757785790706871E-3</c:v>
                </c:pt>
                <c:pt idx="5180">
                  <c:v>4.6927741343031017E-5</c:v>
                </c:pt>
                <c:pt idx="5181">
                  <c:v>3.2460715933483558E-3</c:v>
                </c:pt>
                <c:pt idx="5182">
                  <c:v>2.9158138391858403E-3</c:v>
                </c:pt>
                <c:pt idx="5183">
                  <c:v>-4.6639460323396553E-5</c:v>
                </c:pt>
                <c:pt idx="5184">
                  <c:v>4.1291462276175266E-3</c:v>
                </c:pt>
                <c:pt idx="5185">
                  <c:v>3.9733835925211307E-3</c:v>
                </c:pt>
                <c:pt idx="5186">
                  <c:v>-9.9142418164722935E-5</c:v>
                </c:pt>
                <c:pt idx="5187">
                  <c:v>-4.0202323885990777E-3</c:v>
                </c:pt>
                <c:pt idx="5188">
                  <c:v>-2.4651584769233344E-3</c:v>
                </c:pt>
                <c:pt idx="5189">
                  <c:v>-4.1266037459709651E-3</c:v>
                </c:pt>
                <c:pt idx="5190">
                  <c:v>-4.5664014214039329E-3</c:v>
                </c:pt>
                <c:pt idx="5191">
                  <c:v>8.1839652523187491E-4</c:v>
                </c:pt>
                <c:pt idx="5192">
                  <c:v>3.4191816421352871E-4</c:v>
                </c:pt>
                <c:pt idx="5193">
                  <c:v>4.4476769871067447E-3</c:v>
                </c:pt>
                <c:pt idx="5194">
                  <c:v>-8.0780571659298003E-4</c:v>
                </c:pt>
                <c:pt idx="5195">
                  <c:v>-2.2042394962047939E-4</c:v>
                </c:pt>
                <c:pt idx="5196">
                  <c:v>-6.4819426713132698E-4</c:v>
                </c:pt>
                <c:pt idx="5197">
                  <c:v>8.5526057250570955E-4</c:v>
                </c:pt>
                <c:pt idx="5198">
                  <c:v>1.1014062398333468E-3</c:v>
                </c:pt>
                <c:pt idx="5199">
                  <c:v>1.1734977576689622E-3</c:v>
                </c:pt>
                <c:pt idx="5200">
                  <c:v>-2.208117560467085E-3</c:v>
                </c:pt>
                <c:pt idx="5201">
                  <c:v>0</c:v>
                </c:pt>
                <c:pt idx="5202">
                  <c:v>7.810701056995223E-4</c:v>
                </c:pt>
                <c:pt idx="5203">
                  <c:v>1.653587260112622E-3</c:v>
                </c:pt>
                <c:pt idx="5204">
                  <c:v>0</c:v>
                </c:pt>
                <c:pt idx="5205">
                  <c:v>0</c:v>
                </c:pt>
                <c:pt idx="5206">
                  <c:v>-1.1992644525739057E-4</c:v>
                </c:pt>
                <c:pt idx="5207">
                  <c:v>8.6642087487151971E-3</c:v>
                </c:pt>
                <c:pt idx="5208">
                  <c:v>-1.9818462944900722E-4</c:v>
                </c:pt>
                <c:pt idx="5209">
                  <c:v>4.1339128247526499E-3</c:v>
                </c:pt>
                <c:pt idx="5210">
                  <c:v>-6.5797698420233899E-5</c:v>
                </c:pt>
                <c:pt idx="5211">
                  <c:v>1.8604045006286279E-3</c:v>
                </c:pt>
                <c:pt idx="5212">
                  <c:v>-3.0059780380731578E-3</c:v>
                </c:pt>
                <c:pt idx="5213">
                  <c:v>9.5473572597248283E-4</c:v>
                </c:pt>
                <c:pt idx="5214">
                  <c:v>-2.9527515637026006E-3</c:v>
                </c:pt>
                <c:pt idx="5215">
                  <c:v>0</c:v>
                </c:pt>
                <c:pt idx="5216">
                  <c:v>-5.2159159241275466E-4</c:v>
                </c:pt>
                <c:pt idx="5217">
                  <c:v>-1.5190692757825305E-4</c:v>
                </c:pt>
                <c:pt idx="5218">
                  <c:v>-1.6857334782362221E-3</c:v>
                </c:pt>
                <c:pt idx="5219">
                  <c:v>-3.9112528067943037E-3</c:v>
                </c:pt>
                <c:pt idx="5220">
                  <c:v>2.9116929270574668E-3</c:v>
                </c:pt>
                <c:pt idx="5221">
                  <c:v>-1.7101726271749277E-3</c:v>
                </c:pt>
                <c:pt idx="5222">
                  <c:v>2.4648996372067912E-3</c:v>
                </c:pt>
                <c:pt idx="5223">
                  <c:v>1.6543418238793752E-4</c:v>
                </c:pt>
                <c:pt idx="5224">
                  <c:v>-3.0442004907284037E-4</c:v>
                </c:pt>
                <c:pt idx="5225">
                  <c:v>-1.1914611961791413E-4</c:v>
                </c:pt>
                <c:pt idx="5226">
                  <c:v>-2.1072588923926952E-3</c:v>
                </c:pt>
                <c:pt idx="5227">
                  <c:v>-3.0095391151030615E-3</c:v>
                </c:pt>
                <c:pt idx="5228">
                  <c:v>0</c:v>
                </c:pt>
                <c:pt idx="5229">
                  <c:v>-1.9714019984759875E-3</c:v>
                </c:pt>
                <c:pt idx="5230">
                  <c:v>-1.0272009014085962E-3</c:v>
                </c:pt>
                <c:pt idx="5231">
                  <c:v>-2.5057227082350181E-3</c:v>
                </c:pt>
                <c:pt idx="5232">
                  <c:v>2.4751067934243527E-4</c:v>
                </c:pt>
                <c:pt idx="5233">
                  <c:v>-1.8343715393473198E-3</c:v>
                </c:pt>
                <c:pt idx="5234">
                  <c:v>2.2110626926353464E-4</c:v>
                </c:pt>
                <c:pt idx="5235">
                  <c:v>1.9877595400171364E-3</c:v>
                </c:pt>
                <c:pt idx="5236">
                  <c:v>2.3307465263656671E-3</c:v>
                </c:pt>
                <c:pt idx="5237">
                  <c:v>4.2069449910451624E-3</c:v>
                </c:pt>
                <c:pt idx="5238">
                  <c:v>3.8452916097790088E-3</c:v>
                </c:pt>
                <c:pt idx="5239">
                  <c:v>1.8906971460917201E-3</c:v>
                </c:pt>
                <c:pt idx="5240">
                  <c:v>1.1353436293747242E-3</c:v>
                </c:pt>
                <c:pt idx="5241">
                  <c:v>1.4371323118743506E-3</c:v>
                </c:pt>
                <c:pt idx="5242">
                  <c:v>-2.6319189601791563E-3</c:v>
                </c:pt>
                <c:pt idx="5243">
                  <c:v>-2.7448287165369855E-3</c:v>
                </c:pt>
                <c:pt idx="5244">
                  <c:v>1.3171351901374556E-3</c:v>
                </c:pt>
                <c:pt idx="5245">
                  <c:v>-2.6028487061952191E-3</c:v>
                </c:pt>
                <c:pt idx="5246">
                  <c:v>-4.7195923736216795E-3</c:v>
                </c:pt>
                <c:pt idx="5247">
                  <c:v>0</c:v>
                </c:pt>
                <c:pt idx="5248">
                  <c:v>2.4650151190287229E-4</c:v>
                </c:pt>
                <c:pt idx="5249">
                  <c:v>3.4633188264519957E-4</c:v>
                </c:pt>
                <c:pt idx="5250">
                  <c:v>-2.663665603576196E-5</c:v>
                </c:pt>
                <c:pt idx="5251">
                  <c:v>-3.8631126511157459E-4</c:v>
                </c:pt>
                <c:pt idx="5252">
                  <c:v>-1.1531604870668101E-3</c:v>
                </c:pt>
                <c:pt idx="5253">
                  <c:v>-2.8920768624319131E-3</c:v>
                </c:pt>
                <c:pt idx="5254">
                  <c:v>-1.4793248677348672E-3</c:v>
                </c:pt>
                <c:pt idx="5255">
                  <c:v>-2.6798515522616758E-4</c:v>
                </c:pt>
                <c:pt idx="5256">
                  <c:v>1.0313490825050789E-3</c:v>
                </c:pt>
                <c:pt idx="5257">
                  <c:v>3.9414578285158651E-3</c:v>
                </c:pt>
                <c:pt idx="5258">
                  <c:v>3.3148098379235102E-3</c:v>
                </c:pt>
                <c:pt idx="5259">
                  <c:v>8.7014575449007687E-4</c:v>
                </c:pt>
                <c:pt idx="5260">
                  <c:v>2.8972363943067783E-3</c:v>
                </c:pt>
                <c:pt idx="5261">
                  <c:v>1.4157280462500088E-3</c:v>
                </c:pt>
                <c:pt idx="5262">
                  <c:v>3.6557321485560803E-3</c:v>
                </c:pt>
                <c:pt idx="5263">
                  <c:v>0</c:v>
                </c:pt>
                <c:pt idx="5264">
                  <c:v>9.7436377808911333E-4</c:v>
                </c:pt>
                <c:pt idx="5265">
                  <c:v>-2.0947382321212815E-3</c:v>
                </c:pt>
                <c:pt idx="5266">
                  <c:v>-1.9009153876645513E-3</c:v>
                </c:pt>
                <c:pt idx="5267">
                  <c:v>-6.6066998542900447E-6</c:v>
                </c:pt>
                <c:pt idx="5268">
                  <c:v>-9.2498381344249833E-5</c:v>
                </c:pt>
                <c:pt idx="5269">
                  <c:v>2.4746852457827317E-3</c:v>
                </c:pt>
                <c:pt idx="5270">
                  <c:v>1.5213635930190121E-3</c:v>
                </c:pt>
                <c:pt idx="5271">
                  <c:v>1.6701739810889096E-3</c:v>
                </c:pt>
                <c:pt idx="5272">
                  <c:v>1.7657701276008527E-3</c:v>
                </c:pt>
                <c:pt idx="5273">
                  <c:v>3.5744952919766096E-3</c:v>
                </c:pt>
                <c:pt idx="5274">
                  <c:v>2.3107210720255175E-3</c:v>
                </c:pt>
                <c:pt idx="5275">
                  <c:v>5.9965326196253848E-4</c:v>
                </c:pt>
                <c:pt idx="5276">
                  <c:v>-3.7275841637571931E-3</c:v>
                </c:pt>
                <c:pt idx="5277">
                  <c:v>-8.8333737124197411E-4</c:v>
                </c:pt>
                <c:pt idx="5278">
                  <c:v>-3.4492063651967975E-3</c:v>
                </c:pt>
                <c:pt idx="5279">
                  <c:v>-2.6046134773697284E-3</c:v>
                </c:pt>
                <c:pt idx="5280">
                  <c:v>1.1650218360597612E-3</c:v>
                </c:pt>
                <c:pt idx="5281">
                  <c:v>-2.3116220288931537E-3</c:v>
                </c:pt>
                <c:pt idx="5282">
                  <c:v>3.0152430758055705E-3</c:v>
                </c:pt>
                <c:pt idx="5283">
                  <c:v>1.5698538793672996E-3</c:v>
                </c:pt>
                <c:pt idx="5284">
                  <c:v>5.5116303353855119E-4</c:v>
                </c:pt>
                <c:pt idx="5285">
                  <c:v>1.1210726757212169E-3</c:v>
                </c:pt>
                <c:pt idx="5286">
                  <c:v>5.3059608145197671E-4</c:v>
                </c:pt>
                <c:pt idx="5287">
                  <c:v>-1.7763100037471102E-3</c:v>
                </c:pt>
                <c:pt idx="5288">
                  <c:v>-2.6901563405522662E-4</c:v>
                </c:pt>
                <c:pt idx="5289">
                  <c:v>1.3509084617245419E-3</c:v>
                </c:pt>
                <c:pt idx="5290">
                  <c:v>-3.4083386645473573E-4</c:v>
                </c:pt>
                <c:pt idx="5291">
                  <c:v>-3.4015871834660984E-3</c:v>
                </c:pt>
                <c:pt idx="5292">
                  <c:v>-2.0807961940919064E-3</c:v>
                </c:pt>
                <c:pt idx="5293">
                  <c:v>0</c:v>
                </c:pt>
                <c:pt idx="5294">
                  <c:v>1.8571208119243974E-3</c:v>
                </c:pt>
                <c:pt idx="5295">
                  <c:v>6.3142526614949472E-4</c:v>
                </c:pt>
                <c:pt idx="5296">
                  <c:v>-1.0065227465363015E-3</c:v>
                </c:pt>
                <c:pt idx="5297">
                  <c:v>3.7381010768995325E-3</c:v>
                </c:pt>
                <c:pt idx="5298">
                  <c:v>-1.1613222005601373E-3</c:v>
                </c:pt>
                <c:pt idx="5299">
                  <c:v>-5.2521008415394969E-5</c:v>
                </c:pt>
                <c:pt idx="5300">
                  <c:v>-2.1228430397980452E-3</c:v>
                </c:pt>
                <c:pt idx="5301">
                  <c:v>0</c:v>
                </c:pt>
                <c:pt idx="5302">
                  <c:v>-5.2640727386628321E-3</c:v>
                </c:pt>
                <c:pt idx="5303">
                  <c:v>-3.5721846273164442E-4</c:v>
                </c:pt>
                <c:pt idx="5304">
                  <c:v>0</c:v>
                </c:pt>
                <c:pt idx="5305">
                  <c:v>3.4399042458176587E-4</c:v>
                </c:pt>
                <c:pt idx="5306">
                  <c:v>2.6487282112066779E-3</c:v>
                </c:pt>
                <c:pt idx="5307">
                  <c:v>-1.3069740135647821E-3</c:v>
                </c:pt>
                <c:pt idx="5308">
                  <c:v>4.1263266399437113E-3</c:v>
                </c:pt>
                <c:pt idx="5309">
                  <c:v>-5.0663395465312287E-4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-4.115205005606924E-3</c:v>
                </c:pt>
                <c:pt idx="5314">
                  <c:v>-7.6026275697160263E-4</c:v>
                </c:pt>
                <c:pt idx="5315">
                  <c:v>-1.5222617125741566E-3</c:v>
                </c:pt>
                <c:pt idx="5316">
                  <c:v>1.5288751848785099E-3</c:v>
                </c:pt>
                <c:pt idx="5317">
                  <c:v>-3.4449211594628762E-3</c:v>
                </c:pt>
                <c:pt idx="5318">
                  <c:v>-7.2361545321361458E-4</c:v>
                </c:pt>
                <c:pt idx="5319">
                  <c:v>-4.648861527853219E-5</c:v>
                </c:pt>
                <c:pt idx="5320">
                  <c:v>2.1250174397792183E-4</c:v>
                </c:pt>
                <c:pt idx="5321">
                  <c:v>2.1424149819482988E-3</c:v>
                </c:pt>
                <c:pt idx="5322">
                  <c:v>-7.1583862222165029E-4</c:v>
                </c:pt>
                <c:pt idx="5323">
                  <c:v>-9.4197569769170655E-4</c:v>
                </c:pt>
                <c:pt idx="5324">
                  <c:v>-9.955631079093496E-5</c:v>
                </c:pt>
                <c:pt idx="5325">
                  <c:v>1.3597457712611685E-3</c:v>
                </c:pt>
                <c:pt idx="5326">
                  <c:v>3.4342351892244403E-3</c:v>
                </c:pt>
                <c:pt idx="5327">
                  <c:v>-5.7485886155380793E-4</c:v>
                </c:pt>
                <c:pt idx="5328">
                  <c:v>-7.2706842737423958E-5</c:v>
                </c:pt>
                <c:pt idx="5329">
                  <c:v>6.5291026334221803E-3</c:v>
                </c:pt>
                <c:pt idx="5330">
                  <c:v>0</c:v>
                </c:pt>
                <c:pt idx="5331">
                  <c:v>-2.6268092149958325E-5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-3.2836085547528922E-5</c:v>
                </c:pt>
                <c:pt idx="5339">
                  <c:v>-6.5673464965117924E-6</c:v>
                </c:pt>
                <c:pt idx="5340">
                  <c:v>4.2400852559346192E-3</c:v>
                </c:pt>
                <c:pt idx="5341">
                  <c:v>-1.8312502912515085E-4</c:v>
                </c:pt>
                <c:pt idx="5342">
                  <c:v>4.0861675653679061E-3</c:v>
                </c:pt>
                <c:pt idx="5343">
                  <c:v>6.5140850805635023E-6</c:v>
                </c:pt>
                <c:pt idx="5344">
                  <c:v>4.5365110329684457E-3</c:v>
                </c:pt>
                <c:pt idx="5345">
                  <c:v>-1.1672924664512931E-4</c:v>
                </c:pt>
                <c:pt idx="5346">
                  <c:v>3.8771906285859151E-3</c:v>
                </c:pt>
                <c:pt idx="5347">
                  <c:v>3.7978606139457932E-3</c:v>
                </c:pt>
                <c:pt idx="5348">
                  <c:v>3.2961025996036939E-3</c:v>
                </c:pt>
                <c:pt idx="5349">
                  <c:v>0</c:v>
                </c:pt>
                <c:pt idx="5350">
                  <c:v>0</c:v>
                </c:pt>
                <c:pt idx="5351">
                  <c:v>-5.0610552301370666E-3</c:v>
                </c:pt>
                <c:pt idx="5352">
                  <c:v>-7.9976269371285656E-4</c:v>
                </c:pt>
                <c:pt idx="5353">
                  <c:v>-5.0260300956215575E-3</c:v>
                </c:pt>
                <c:pt idx="5354">
                  <c:v>3.1531163931825686E-3</c:v>
                </c:pt>
                <c:pt idx="5355">
                  <c:v>4.4594241619015684E-4</c:v>
                </c:pt>
                <c:pt idx="5356">
                  <c:v>2.4781400827187184E-3</c:v>
                </c:pt>
                <c:pt idx="5357">
                  <c:v>-1.7159744621213292E-3</c:v>
                </c:pt>
                <c:pt idx="5358">
                  <c:v>1.5483774165938849E-3</c:v>
                </c:pt>
                <c:pt idx="5359">
                  <c:v>2.228032912620029E-3</c:v>
                </c:pt>
                <c:pt idx="5360">
                  <c:v>3.3327691843892363E-3</c:v>
                </c:pt>
                <c:pt idx="5361">
                  <c:v>0</c:v>
                </c:pt>
                <c:pt idx="5362">
                  <c:v>0</c:v>
                </c:pt>
                <c:pt idx="5363">
                  <c:v>3.6539012890046615E-3</c:v>
                </c:pt>
                <c:pt idx="5364">
                  <c:v>3.4305569716175685E-3</c:v>
                </c:pt>
                <c:pt idx="5365">
                  <c:v>1.8697300062917607E-3</c:v>
                </c:pt>
                <c:pt idx="5366">
                  <c:v>0</c:v>
                </c:pt>
                <c:pt idx="5367">
                  <c:v>3.0451272983520244E-3</c:v>
                </c:pt>
                <c:pt idx="5368">
                  <c:v>0</c:v>
                </c:pt>
                <c:pt idx="5369">
                  <c:v>8.7376064518828616E-4</c:v>
                </c:pt>
                <c:pt idx="5370">
                  <c:v>1.9158002426351687E-3</c:v>
                </c:pt>
                <c:pt idx="5371">
                  <c:v>2.9266713627659068E-3</c:v>
                </c:pt>
                <c:pt idx="5372">
                  <c:v>0</c:v>
                </c:pt>
                <c:pt idx="5373">
                  <c:v>1.5744411553654446E-4</c:v>
                </c:pt>
                <c:pt idx="5374">
                  <c:v>1.1040909249104565E-2</c:v>
                </c:pt>
                <c:pt idx="5375">
                  <c:v>-6.2281431102668421E-6</c:v>
                </c:pt>
                <c:pt idx="5376">
                  <c:v>6.6977075402899489E-3</c:v>
                </c:pt>
                <c:pt idx="5377">
                  <c:v>-6.1867788555680913E-5</c:v>
                </c:pt>
                <c:pt idx="5378">
                  <c:v>3.2367285441523169E-3</c:v>
                </c:pt>
                <c:pt idx="5379">
                  <c:v>2.0330344178054872E-3</c:v>
                </c:pt>
                <c:pt idx="5380">
                  <c:v>-5.539160326251746E-5</c:v>
                </c:pt>
                <c:pt idx="5381">
                  <c:v>4.1336205261020605E-3</c:v>
                </c:pt>
                <c:pt idx="5382">
                  <c:v>2.8705664440961919E-3</c:v>
                </c:pt>
                <c:pt idx="5383">
                  <c:v>-2.1536832010223463E-3</c:v>
                </c:pt>
                <c:pt idx="5384">
                  <c:v>-3.4727796249846388E-3</c:v>
                </c:pt>
                <c:pt idx="5385">
                  <c:v>-9.4698141400664858E-4</c:v>
                </c:pt>
                <c:pt idx="5386">
                  <c:v>-2.5379004499158564E-3</c:v>
                </c:pt>
                <c:pt idx="5387">
                  <c:v>-1.648153608129104E-3</c:v>
                </c:pt>
                <c:pt idx="5388">
                  <c:v>2.7146099613818589E-3</c:v>
                </c:pt>
                <c:pt idx="5389">
                  <c:v>1.3730049719532815E-3</c:v>
                </c:pt>
                <c:pt idx="5390">
                  <c:v>1.4141317129983508E-3</c:v>
                </c:pt>
                <c:pt idx="5391">
                  <c:v>6.019360409745745E-4</c:v>
                </c:pt>
                <c:pt idx="5392">
                  <c:v>2.4531311173090213E-3</c:v>
                </c:pt>
                <c:pt idx="5393">
                  <c:v>-2.5759457839908935E-3</c:v>
                </c:pt>
                <c:pt idx="5394">
                  <c:v>2.8699175280741812E-3</c:v>
                </c:pt>
                <c:pt idx="5395">
                  <c:v>2.3181218311256468E-3</c:v>
                </c:pt>
                <c:pt idx="5396">
                  <c:v>1.9713700077586336E-3</c:v>
                </c:pt>
                <c:pt idx="5397">
                  <c:v>2.1743707005471226E-3</c:v>
                </c:pt>
                <c:pt idx="5398">
                  <c:v>3.2618132878635682E-3</c:v>
                </c:pt>
                <c:pt idx="5399">
                  <c:v>3.13030992565745E-3</c:v>
                </c:pt>
                <c:pt idx="5400">
                  <c:v>3.6989141552411465E-3</c:v>
                </c:pt>
                <c:pt idx="5401">
                  <c:v>-2.5902132251705328E-4</c:v>
                </c:pt>
                <c:pt idx="5402">
                  <c:v>-1.0789730911717353E-3</c:v>
                </c:pt>
                <c:pt idx="5403">
                  <c:v>0</c:v>
                </c:pt>
                <c:pt idx="5404">
                  <c:v>7.7770111863449459E-4</c:v>
                </c:pt>
                <c:pt idx="5405">
                  <c:v>2.4677549344156845E-3</c:v>
                </c:pt>
                <c:pt idx="5406">
                  <c:v>-1.8653017268067788E-3</c:v>
                </c:pt>
                <c:pt idx="5407">
                  <c:v>8.969825268426273E-4</c:v>
                </c:pt>
                <c:pt idx="5408">
                  <c:v>4.0909392283985409E-4</c:v>
                </c:pt>
                <c:pt idx="5409">
                  <c:v>5.4286833080305777E-3</c:v>
                </c:pt>
                <c:pt idx="5410">
                  <c:v>-5.9823103084241119E-6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-3.1456647258343321E-3</c:v>
                </c:pt>
                <c:pt idx="5415">
                  <c:v>-3.1254909018834649E-3</c:v>
                </c:pt>
                <c:pt idx="5416">
                  <c:v>3.1674982531762867E-3</c:v>
                </c:pt>
                <c:pt idx="5417">
                  <c:v>1.1994651824002482E-3</c:v>
                </c:pt>
                <c:pt idx="5418">
                  <c:v>2.4902885679447383E-3</c:v>
                </c:pt>
                <c:pt idx="5419">
                  <c:v>0</c:v>
                </c:pt>
                <c:pt idx="5420">
                  <c:v>0</c:v>
                </c:pt>
                <c:pt idx="5421">
                  <c:v>1.9710677619455704E-3</c:v>
                </c:pt>
                <c:pt idx="5422">
                  <c:v>4.4890647174286877E-3</c:v>
                </c:pt>
                <c:pt idx="5423">
                  <c:v>0</c:v>
                </c:pt>
                <c:pt idx="5424">
                  <c:v>0</c:v>
                </c:pt>
                <c:pt idx="5425">
                  <c:v>8.7591455531163959E-3</c:v>
                </c:pt>
                <c:pt idx="5426">
                  <c:v>0</c:v>
                </c:pt>
                <c:pt idx="5427">
                  <c:v>-1.1777106482800278E-5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6.8284300796642367E-4</c:v>
                </c:pt>
                <c:pt idx="5433">
                  <c:v>0</c:v>
                </c:pt>
                <c:pt idx="5434">
                  <c:v>1.3533591276791436E-4</c:v>
                </c:pt>
                <c:pt idx="5435">
                  <c:v>-1.0301905586115256E-3</c:v>
                </c:pt>
                <c:pt idx="5436">
                  <c:v>-2.297300093453478E-4</c:v>
                </c:pt>
                <c:pt idx="5437">
                  <c:v>1.3952381673937545E-3</c:v>
                </c:pt>
                <c:pt idx="5438">
                  <c:v>5.8812460526512381E-4</c:v>
                </c:pt>
                <c:pt idx="5439">
                  <c:v>1.293410077467379E-4</c:v>
                </c:pt>
                <c:pt idx="5440">
                  <c:v>2.7943801865630228E-3</c:v>
                </c:pt>
                <c:pt idx="5441">
                  <c:v>3.6047040577432948E-3</c:v>
                </c:pt>
                <c:pt idx="5442">
                  <c:v>2.421188614776235E-3</c:v>
                </c:pt>
                <c:pt idx="5443">
                  <c:v>-7.8697244120237611E-4</c:v>
                </c:pt>
                <c:pt idx="5444">
                  <c:v>-1.4823549977597027E-3</c:v>
                </c:pt>
                <c:pt idx="5445">
                  <c:v>-2.8190285423603588E-3</c:v>
                </c:pt>
                <c:pt idx="5446">
                  <c:v>-1.4887496668677584E-3</c:v>
                </c:pt>
                <c:pt idx="5447">
                  <c:v>-1.4146058925601094E-3</c:v>
                </c:pt>
                <c:pt idx="5448">
                  <c:v>2.1475352680497099E-3</c:v>
                </c:pt>
                <c:pt idx="5449">
                  <c:v>-1.2081546030514503E-3</c:v>
                </c:pt>
                <c:pt idx="5450">
                  <c:v>3.2270840642069343E-4</c:v>
                </c:pt>
                <c:pt idx="5451">
                  <c:v>4.7639482140534612E-3</c:v>
                </c:pt>
                <c:pt idx="5452">
                  <c:v>0</c:v>
                </c:pt>
                <c:pt idx="5453">
                  <c:v>2.5102819528720078E-4</c:v>
                </c:pt>
                <c:pt idx="5454">
                  <c:v>2.276222531005296E-4</c:v>
                </c:pt>
                <c:pt idx="5455">
                  <c:v>5.8924254869167914E-4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5.8328192188939433E-3</c:v>
                </c:pt>
                <c:pt idx="5461">
                  <c:v>5.3261595776157907E-3</c:v>
                </c:pt>
                <c:pt idx="5462">
                  <c:v>1.2911185530084814E-3</c:v>
                </c:pt>
                <c:pt idx="5463">
                  <c:v>1.6403117391748361E-3</c:v>
                </c:pt>
                <c:pt idx="5464">
                  <c:v>3.2668416217219174E-3</c:v>
                </c:pt>
                <c:pt idx="5465">
                  <c:v>3.2333503617355684E-3</c:v>
                </c:pt>
                <c:pt idx="5466">
                  <c:v>-1.0856243350505809E-4</c:v>
                </c:pt>
                <c:pt idx="5467">
                  <c:v>0</c:v>
                </c:pt>
                <c:pt idx="5468">
                  <c:v>2.1975208261165186E-3</c:v>
                </c:pt>
                <c:pt idx="5469">
                  <c:v>2.5112406818362048E-3</c:v>
                </c:pt>
                <c:pt idx="5470">
                  <c:v>2.884972327813577E-3</c:v>
                </c:pt>
                <c:pt idx="5471">
                  <c:v>2.299737053717465E-3</c:v>
                </c:pt>
                <c:pt idx="5472">
                  <c:v>4.4146941901531218E-3</c:v>
                </c:pt>
                <c:pt idx="5473">
                  <c:v>2.2899849933468506E-3</c:v>
                </c:pt>
                <c:pt idx="5474">
                  <c:v>5.5061439843097023E-4</c:v>
                </c:pt>
                <c:pt idx="5475">
                  <c:v>1.8014231059505861E-3</c:v>
                </c:pt>
                <c:pt idx="5476">
                  <c:v>4.3723934505287383E-4</c:v>
                </c:pt>
                <c:pt idx="5477">
                  <c:v>-3.3964277563248066E-3</c:v>
                </c:pt>
                <c:pt idx="5478">
                  <c:v>1.5115716758422088E-3</c:v>
                </c:pt>
                <c:pt idx="5479">
                  <c:v>-4.4920855076130009E-5</c:v>
                </c:pt>
                <c:pt idx="5480">
                  <c:v>5.5575360775657529E-4</c:v>
                </c:pt>
                <c:pt idx="5481">
                  <c:v>-3.5024730182126899E-3</c:v>
                </c:pt>
                <c:pt idx="5482">
                  <c:v>2.1377987697674657E-3</c:v>
                </c:pt>
                <c:pt idx="5483">
                  <c:v>8.987603330483289E-4</c:v>
                </c:pt>
                <c:pt idx="5484">
                  <c:v>1.004531700560663E-3</c:v>
                </c:pt>
                <c:pt idx="5485">
                  <c:v>-1.4088738918760523E-3</c:v>
                </c:pt>
                <c:pt idx="5486">
                  <c:v>1.5154409464917483E-3</c:v>
                </c:pt>
                <c:pt idx="5487">
                  <c:v>5.1130690165501654E-3</c:v>
                </c:pt>
                <c:pt idx="5488">
                  <c:v>4.7205872596233489E-3</c:v>
                </c:pt>
                <c:pt idx="5489">
                  <c:v>7.0834759359992882E-3</c:v>
                </c:pt>
                <c:pt idx="5490">
                  <c:v>5.811812049733499E-3</c:v>
                </c:pt>
                <c:pt idx="5491">
                  <c:v>4.6656340702879179E-3</c:v>
                </c:pt>
                <c:pt idx="5492">
                  <c:v>2.7465208949172645E-3</c:v>
                </c:pt>
                <c:pt idx="5493">
                  <c:v>2.8909449933899206E-3</c:v>
                </c:pt>
                <c:pt idx="5494">
                  <c:v>0</c:v>
                </c:pt>
                <c:pt idx="5495">
                  <c:v>0</c:v>
                </c:pt>
                <c:pt idx="5496">
                  <c:v>-2.0695450315226941E-3</c:v>
                </c:pt>
                <c:pt idx="5497">
                  <c:v>9.9456800200434172E-4</c:v>
                </c:pt>
                <c:pt idx="5498">
                  <c:v>-9.7782510046303552E-5</c:v>
                </c:pt>
                <c:pt idx="5499">
                  <c:v>-5.0536201025012386E-4</c:v>
                </c:pt>
                <c:pt idx="5500">
                  <c:v>-1.087080590726488E-5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-6.0895381444863611E-4</c:v>
                </c:pt>
                <c:pt idx="5508">
                  <c:v>1.5227322196062837E-4</c:v>
                </c:pt>
                <c:pt idx="5509">
                  <c:v>1.168282427700614E-2</c:v>
                </c:pt>
                <c:pt idx="5510">
                  <c:v>0</c:v>
                </c:pt>
                <c:pt idx="5511">
                  <c:v>-1.2362700136954311E-4</c:v>
                </c:pt>
                <c:pt idx="5512">
                  <c:v>5.8634848206370336E-3</c:v>
                </c:pt>
                <c:pt idx="5513">
                  <c:v>-1.1223014673852418E-4</c:v>
                </c:pt>
                <c:pt idx="5514">
                  <c:v>3.4466602616001997E-3</c:v>
                </c:pt>
                <c:pt idx="5515">
                  <c:v>0</c:v>
                </c:pt>
                <c:pt idx="5516">
                  <c:v>3.195211470302072E-4</c:v>
                </c:pt>
                <c:pt idx="5517">
                  <c:v>2.8817237964237049E-3</c:v>
                </c:pt>
                <c:pt idx="5518">
                  <c:v>1.1620350183375811E-3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5.8058231726888726E-3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-6.8542444935848062E-5</c:v>
                </c:pt>
                <c:pt idx="5530">
                  <c:v>-2.0038178069343475E-4</c:v>
                </c:pt>
                <c:pt idx="5531">
                  <c:v>-1.7893955405250943E-3</c:v>
                </c:pt>
                <c:pt idx="5532">
                  <c:v>2.6415542906887554E-5</c:v>
                </c:pt>
                <c:pt idx="5533">
                  <c:v>-5.2830527591702508E-6</c:v>
                </c:pt>
                <c:pt idx="5534">
                  <c:v>6.8235211998177248E-3</c:v>
                </c:pt>
                <c:pt idx="5535">
                  <c:v>9.5976595373493706E-4</c:v>
                </c:pt>
                <c:pt idx="5536">
                  <c:v>1.0950005678444562E-3</c:v>
                </c:pt>
                <c:pt idx="5537">
                  <c:v>2.6617665465930918E-3</c:v>
                </c:pt>
                <c:pt idx="5538">
                  <c:v>3.550635757742645E-4</c:v>
                </c:pt>
                <c:pt idx="5539">
                  <c:v>-8.3533029530565914E-5</c:v>
                </c:pt>
                <c:pt idx="5540">
                  <c:v>-2.9699523527397065E-3</c:v>
                </c:pt>
                <c:pt idx="5541">
                  <c:v>-2.8370003479721178E-3</c:v>
                </c:pt>
                <c:pt idx="5542">
                  <c:v>2.3236855804729239E-3</c:v>
                </c:pt>
                <c:pt idx="5543">
                  <c:v>1.5443856808480137E-3</c:v>
                </c:pt>
                <c:pt idx="5544">
                  <c:v>2.4086639909114147E-3</c:v>
                </c:pt>
                <c:pt idx="5545">
                  <c:v>2.4132883237441664E-3</c:v>
                </c:pt>
                <c:pt idx="5546">
                  <c:v>9.6784775922085142E-4</c:v>
                </c:pt>
                <c:pt idx="5547">
                  <c:v>9.4093190384849507E-4</c:v>
                </c:pt>
                <c:pt idx="5548">
                  <c:v>6.7006897984158266E-4</c:v>
                </c:pt>
                <c:pt idx="5549">
                  <c:v>4.0368710296752675E-3</c:v>
                </c:pt>
                <c:pt idx="5550">
                  <c:v>2.8094403217111775E-3</c:v>
                </c:pt>
                <c:pt idx="5551">
                  <c:v>-4.6833408597086405E-3</c:v>
                </c:pt>
                <c:pt idx="5552">
                  <c:v>-1.6178967764313677E-3</c:v>
                </c:pt>
                <c:pt idx="5553">
                  <c:v>-5.1897771768709591E-6</c:v>
                </c:pt>
                <c:pt idx="5554">
                  <c:v>1.1935806135155724E-4</c:v>
                </c:pt>
                <c:pt idx="5555">
                  <c:v>-3.3630424839727478E-3</c:v>
                </c:pt>
                <c:pt idx="5556">
                  <c:v>1.5139890773510358E-3</c:v>
                </c:pt>
                <c:pt idx="5557">
                  <c:v>1.0599881484023299E-3</c:v>
                </c:pt>
                <c:pt idx="5558">
                  <c:v>0</c:v>
                </c:pt>
                <c:pt idx="5559">
                  <c:v>1.9559477144303517E-3</c:v>
                </c:pt>
                <c:pt idx="5560">
                  <c:v>0</c:v>
                </c:pt>
                <c:pt idx="5561">
                  <c:v>-2.1429228213169951E-3</c:v>
                </c:pt>
                <c:pt idx="5562">
                  <c:v>-7.7424119141245138E-4</c:v>
                </c:pt>
                <c:pt idx="5563">
                  <c:v>5.6125473083186656E-4</c:v>
                </c:pt>
                <c:pt idx="5564">
                  <c:v>-3.897268064450021E-4</c:v>
                </c:pt>
                <c:pt idx="5565">
                  <c:v>3.4036757239998749E-3</c:v>
                </c:pt>
                <c:pt idx="5566">
                  <c:v>-9.1204475341170703E-4</c:v>
                </c:pt>
                <c:pt idx="5567">
                  <c:v>2.3044169538986481E-3</c:v>
                </c:pt>
                <c:pt idx="5568">
                  <c:v>-8.072361914556852E-4</c:v>
                </c:pt>
                <c:pt idx="5569">
                  <c:v>0</c:v>
                </c:pt>
                <c:pt idx="5570">
                  <c:v>-1.8290397461631E-3</c:v>
                </c:pt>
                <c:pt idx="5571">
                  <c:v>-1.0221952141212841E-3</c:v>
                </c:pt>
                <c:pt idx="5572">
                  <c:v>3.9584313316897452E-3</c:v>
                </c:pt>
                <c:pt idx="5573">
                  <c:v>1.8613693527558489E-4</c:v>
                </c:pt>
                <c:pt idx="5574">
                  <c:v>-3.7656634012905176E-3</c:v>
                </c:pt>
                <c:pt idx="5575">
                  <c:v>2.5944106163513711E-4</c:v>
                </c:pt>
                <c:pt idx="5576">
                  <c:v>7.5718290102420622E-4</c:v>
                </c:pt>
                <c:pt idx="5577">
                  <c:v>1.5281770271528086E-3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-4.8307894019888609E-3</c:v>
                </c:pt>
                <c:pt idx="5583">
                  <c:v>-2.3798561968308945E-3</c:v>
                </c:pt>
                <c:pt idx="5584">
                  <c:v>-1.0432969125776746E-3</c:v>
                </c:pt>
                <c:pt idx="5585">
                  <c:v>-3.9673839799579452E-4</c:v>
                </c:pt>
                <c:pt idx="5586">
                  <c:v>1.3566116015069607E-3</c:v>
                </c:pt>
                <c:pt idx="5587">
                  <c:v>2.8152713012631451E-4</c:v>
                </c:pt>
                <c:pt idx="5588">
                  <c:v>3.0759886536649962E-3</c:v>
                </c:pt>
                <c:pt idx="5589">
                  <c:v>1.4644028166131264E-3</c:v>
                </c:pt>
                <c:pt idx="5590">
                  <c:v>-8.9292673032162376E-4</c:v>
                </c:pt>
                <c:pt idx="5591">
                  <c:v>-3.0585994870942854E-3</c:v>
                </c:pt>
                <c:pt idx="5592">
                  <c:v>-5.9200369361344157E-3</c:v>
                </c:pt>
                <c:pt idx="5593">
                  <c:v>1.5029210287008489E-3</c:v>
                </c:pt>
                <c:pt idx="5594">
                  <c:v>-2.040971195374424E-4</c:v>
                </c:pt>
                <c:pt idx="5595">
                  <c:v>3.3490670021771004E-4</c:v>
                </c:pt>
                <c:pt idx="5596">
                  <c:v>0</c:v>
                </c:pt>
                <c:pt idx="5597">
                  <c:v>2.2785719664624596E-3</c:v>
                </c:pt>
                <c:pt idx="5598">
                  <c:v>4.1934024573556357E-3</c:v>
                </c:pt>
                <c:pt idx="5599">
                  <c:v>2.4246589710517955E-3</c:v>
                </c:pt>
                <c:pt idx="5600">
                  <c:v>8.7359346183493187E-3</c:v>
                </c:pt>
                <c:pt idx="5601">
                  <c:v>3.089859821860001E-3</c:v>
                </c:pt>
                <c:pt idx="5602">
                  <c:v>4.2394072080292446E-3</c:v>
                </c:pt>
                <c:pt idx="5603">
                  <c:v>2.064605004817604E-3</c:v>
                </c:pt>
                <c:pt idx="5604">
                  <c:v>0</c:v>
                </c:pt>
                <c:pt idx="5605">
                  <c:v>0</c:v>
                </c:pt>
                <c:pt idx="5606">
                  <c:v>-3.8201280462130176E-4</c:v>
                </c:pt>
                <c:pt idx="5607">
                  <c:v>-4.0020676287986969E-3</c:v>
                </c:pt>
                <c:pt idx="5608">
                  <c:v>-8.647930025071182E-4</c:v>
                </c:pt>
                <c:pt idx="5609">
                  <c:v>-4.1475185888787845E-4</c:v>
                </c:pt>
                <c:pt idx="5610">
                  <c:v>1.0544636521678356E-3</c:v>
                </c:pt>
                <c:pt idx="5611">
                  <c:v>1.1766240622950258E-4</c:v>
                </c:pt>
                <c:pt idx="5612">
                  <c:v>-1.397495485939748E-3</c:v>
                </c:pt>
                <c:pt idx="5613">
                  <c:v>2.0264986900480368E-3</c:v>
                </c:pt>
                <c:pt idx="5614">
                  <c:v>-2.300772302714903E-4</c:v>
                </c:pt>
                <c:pt idx="5615">
                  <c:v>-1.1102272501392829E-3</c:v>
                </c:pt>
                <c:pt idx="5616">
                  <c:v>9.3635600647059094E-4</c:v>
                </c:pt>
                <c:pt idx="5617">
                  <c:v>1.7387124366869593E-4</c:v>
                </c:pt>
                <c:pt idx="5618">
                  <c:v>2.8631028049474409E-4</c:v>
                </c:pt>
                <c:pt idx="5619">
                  <c:v>1.5681390122306369E-3</c:v>
                </c:pt>
                <c:pt idx="5620">
                  <c:v>-6.2287484272101443E-4</c:v>
                </c:pt>
                <c:pt idx="5621">
                  <c:v>-4.2909028411300816E-4</c:v>
                </c:pt>
                <c:pt idx="5622">
                  <c:v>4.0434998429769286E-3</c:v>
                </c:pt>
                <c:pt idx="5623">
                  <c:v>-2.7873978825147332E-3</c:v>
                </c:pt>
                <c:pt idx="5624">
                  <c:v>-1.1334859476790371E-3</c:v>
                </c:pt>
                <c:pt idx="5625">
                  <c:v>0</c:v>
                </c:pt>
                <c:pt idx="5626">
                  <c:v>0</c:v>
                </c:pt>
                <c:pt idx="5627">
                  <c:v>-1.6617032443293992E-3</c:v>
                </c:pt>
                <c:pt idx="5628">
                  <c:v>1.7536553884117505E-3</c:v>
                </c:pt>
                <c:pt idx="5629">
                  <c:v>5.2070182964942952E-3</c:v>
                </c:pt>
                <c:pt idx="5630">
                  <c:v>3.7685842432502443E-3</c:v>
                </c:pt>
                <c:pt idx="5631">
                  <c:v>1.1586578069956407E-3</c:v>
                </c:pt>
                <c:pt idx="5632">
                  <c:v>1.0007278855532202E-3</c:v>
                </c:pt>
                <c:pt idx="5633">
                  <c:v>2.0992826752499879E-3</c:v>
                </c:pt>
                <c:pt idx="5634">
                  <c:v>5.7451570915215383E-4</c:v>
                </c:pt>
                <c:pt idx="5635">
                  <c:v>1.0977170603870606E-3</c:v>
                </c:pt>
                <c:pt idx="5636">
                  <c:v>-6.0913451925635319E-4</c:v>
                </c:pt>
                <c:pt idx="5637">
                  <c:v>-2.5816094932626793E-3</c:v>
                </c:pt>
                <c:pt idx="5638">
                  <c:v>0</c:v>
                </c:pt>
                <c:pt idx="5639">
                  <c:v>-2.8363506460067204E-3</c:v>
                </c:pt>
                <c:pt idx="5640">
                  <c:v>3.1442751615025485E-3</c:v>
                </c:pt>
                <c:pt idx="5641">
                  <c:v>1.1248850449058184E-3</c:v>
                </c:pt>
                <c:pt idx="5642">
                  <c:v>1.8938064106187348E-3</c:v>
                </c:pt>
                <c:pt idx="5643">
                  <c:v>4.7389171124940987E-3</c:v>
                </c:pt>
                <c:pt idx="5644">
                  <c:v>1.8263108853207304E-3</c:v>
                </c:pt>
                <c:pt idx="5645">
                  <c:v>-7.9987601964408528E-5</c:v>
                </c:pt>
                <c:pt idx="5646">
                  <c:v>0</c:v>
                </c:pt>
                <c:pt idx="5647">
                  <c:v>-1.0999340050691146E-4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1.2056961190376502E-2</c:v>
                </c:pt>
                <c:pt idx="5655">
                  <c:v>-4.9400646654196552E-6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7.1277683016222745E-3</c:v>
                </c:pt>
                <c:pt idx="5662">
                  <c:v>5.0638221826593121E-3</c:v>
                </c:pt>
                <c:pt idx="5663">
                  <c:v>3.2011721106067754E-3</c:v>
                </c:pt>
                <c:pt idx="5664">
                  <c:v>1.4874661864979683E-3</c:v>
                </c:pt>
                <c:pt idx="5665">
                  <c:v>-8.6985050374325059E-4</c:v>
                </c:pt>
                <c:pt idx="5666">
                  <c:v>-1.8929584213916726E-3</c:v>
                </c:pt>
                <c:pt idx="5667">
                  <c:v>4.7717479205510362E-3</c:v>
                </c:pt>
                <c:pt idx="5668">
                  <c:v>-4.5093205509089183E-4</c:v>
                </c:pt>
                <c:pt idx="5669">
                  <c:v>-1.5677217617425813E-3</c:v>
                </c:pt>
                <c:pt idx="5670">
                  <c:v>1.8441235935734667E-3</c:v>
                </c:pt>
                <c:pt idx="5671">
                  <c:v>3.4896616177732343E-3</c:v>
                </c:pt>
                <c:pt idx="5672">
                  <c:v>1.3527550326202615E-4</c:v>
                </c:pt>
                <c:pt idx="5673">
                  <c:v>2.0799710222285553E-3</c:v>
                </c:pt>
                <c:pt idx="5674">
                  <c:v>4.8208918166017566E-6</c:v>
                </c:pt>
                <c:pt idx="5675">
                  <c:v>4.000530244101262E-4</c:v>
                </c:pt>
                <c:pt idx="5676">
                  <c:v>5.3476065917778691E-4</c:v>
                </c:pt>
                <c:pt idx="5677">
                  <c:v>-9.6327977498185833E-6</c:v>
                </c:pt>
                <c:pt idx="5678">
                  <c:v>8.3770646658981021E-4</c:v>
                </c:pt>
                <c:pt idx="5679">
                  <c:v>3.1855347088771816E-3</c:v>
                </c:pt>
                <c:pt idx="5680">
                  <c:v>2.8358485348466229E-3</c:v>
                </c:pt>
                <c:pt idx="5681">
                  <c:v>1.2436323647449082E-4</c:v>
                </c:pt>
                <c:pt idx="5682">
                  <c:v>0</c:v>
                </c:pt>
                <c:pt idx="5683">
                  <c:v>6.6938247187394296E-4</c:v>
                </c:pt>
                <c:pt idx="5684">
                  <c:v>2.5967841218944268E-3</c:v>
                </c:pt>
                <c:pt idx="5685">
                  <c:v>1.5529358843177406E-3</c:v>
                </c:pt>
                <c:pt idx="5686">
                  <c:v>-1.1287354837838262E-3</c:v>
                </c:pt>
                <c:pt idx="5687">
                  <c:v>4.7652744915375617E-6</c:v>
                </c:pt>
                <c:pt idx="5688">
                  <c:v>-2.7198955531975806E-3</c:v>
                </c:pt>
                <c:pt idx="5689">
                  <c:v>-1.3722965644290257E-3</c:v>
                </c:pt>
                <c:pt idx="5690">
                  <c:v>-9.4784014449109675E-4</c:v>
                </c:pt>
                <c:pt idx="5691">
                  <c:v>-3.382198484760921E-3</c:v>
                </c:pt>
                <c:pt idx="5692">
                  <c:v>-2.9742589893307736E-3</c:v>
                </c:pt>
                <c:pt idx="5693">
                  <c:v>5.3486373092138538E-4</c:v>
                </c:pt>
                <c:pt idx="5694">
                  <c:v>1.9106431491077163E-3</c:v>
                </c:pt>
                <c:pt idx="5695">
                  <c:v>4.1341185542513625E-4</c:v>
                </c:pt>
                <c:pt idx="5696">
                  <c:v>1.3352098695107691E-3</c:v>
                </c:pt>
                <c:pt idx="5697">
                  <c:v>-2.0900557028568499E-3</c:v>
                </c:pt>
                <c:pt idx="5698">
                  <c:v>-4.2077522203999912E-3</c:v>
                </c:pt>
                <c:pt idx="5699">
                  <c:v>7.7733282206525532E-4</c:v>
                </c:pt>
                <c:pt idx="5700">
                  <c:v>1.885296455847966E-3</c:v>
                </c:pt>
                <c:pt idx="5701">
                  <c:v>0</c:v>
                </c:pt>
                <c:pt idx="5702">
                  <c:v>3.5871804116694868E-3</c:v>
                </c:pt>
                <c:pt idx="5703">
                  <c:v>5.0750350708619434E-3</c:v>
                </c:pt>
                <c:pt idx="5704">
                  <c:v>2.3877916987222603E-5</c:v>
                </c:pt>
                <c:pt idx="5705">
                  <c:v>4.1032981609451799E-3</c:v>
                </c:pt>
                <c:pt idx="5706">
                  <c:v>4.1812569074242958E-3</c:v>
                </c:pt>
                <c:pt idx="5707">
                  <c:v>3.8242048993143607E-3</c:v>
                </c:pt>
                <c:pt idx="5708">
                  <c:v>4.7180382398962827E-6</c:v>
                </c:pt>
                <c:pt idx="5709">
                  <c:v>-5.4272036368273996E-4</c:v>
                </c:pt>
                <c:pt idx="5710">
                  <c:v>6.0617084924221246E-3</c:v>
                </c:pt>
                <c:pt idx="5711">
                  <c:v>4.6920490881105017E-6</c:v>
                </c:pt>
                <c:pt idx="5712">
                  <c:v>-3.0827236946948436E-3</c:v>
                </c:pt>
                <c:pt idx="5713">
                  <c:v>1.9747891748332215E-3</c:v>
                </c:pt>
                <c:pt idx="5714">
                  <c:v>2.420842940856655E-3</c:v>
                </c:pt>
                <c:pt idx="5715">
                  <c:v>-1.2652681565280819E-4</c:v>
                </c:pt>
                <c:pt idx="5716">
                  <c:v>3.2331449175674974E-4</c:v>
                </c:pt>
                <c:pt idx="5717">
                  <c:v>0</c:v>
                </c:pt>
                <c:pt idx="5718">
                  <c:v>-1.3689448606014432E-3</c:v>
                </c:pt>
                <c:pt idx="5719">
                  <c:v>2.6096891853491797E-3</c:v>
                </c:pt>
                <c:pt idx="5720">
                  <c:v>2.2948278317943735E-3</c:v>
                </c:pt>
                <c:pt idx="5721">
                  <c:v>3.5417237665305284E-3</c:v>
                </c:pt>
                <c:pt idx="5722">
                  <c:v>8.8812223794893029E-4</c:v>
                </c:pt>
                <c:pt idx="5723">
                  <c:v>1.4861880162187005E-3</c:v>
                </c:pt>
                <c:pt idx="5724">
                  <c:v>3.3312437708634115E-3</c:v>
                </c:pt>
                <c:pt idx="5725">
                  <c:v>-4.6254645700312555E-6</c:v>
                </c:pt>
                <c:pt idx="5726">
                  <c:v>0</c:v>
                </c:pt>
                <c:pt idx="5727">
                  <c:v>0</c:v>
                </c:pt>
                <c:pt idx="5728">
                  <c:v>7.2131393228807824E-4</c:v>
                </c:pt>
                <c:pt idx="5729">
                  <c:v>-1.0081345279729422E-3</c:v>
                </c:pt>
                <c:pt idx="5730">
                  <c:v>-2.3134278292553626E-5</c:v>
                </c:pt>
                <c:pt idx="5731">
                  <c:v>2.1445845924476163E-3</c:v>
                </c:pt>
                <c:pt idx="5732">
                  <c:v>-1.0619656995062287E-4</c:v>
                </c:pt>
                <c:pt idx="5733">
                  <c:v>-7.6217579462600576E-4</c:v>
                </c:pt>
                <c:pt idx="5734">
                  <c:v>4.9432565979226064E-4</c:v>
                </c:pt>
                <c:pt idx="5735">
                  <c:v>0</c:v>
                </c:pt>
                <c:pt idx="5736">
                  <c:v>2.2928753324041413E-3</c:v>
                </c:pt>
                <c:pt idx="5737">
                  <c:v>1.5057296538056094E-3</c:v>
                </c:pt>
                <c:pt idx="5738">
                  <c:v>3.0551348841032812E-3</c:v>
                </c:pt>
                <c:pt idx="5739">
                  <c:v>0</c:v>
                </c:pt>
                <c:pt idx="5740">
                  <c:v>7.7034894195403129E-4</c:v>
                </c:pt>
                <c:pt idx="5741">
                  <c:v>9.2088842454585878E-4</c:v>
                </c:pt>
                <c:pt idx="5742">
                  <c:v>-3.1739942801538175E-3</c:v>
                </c:pt>
                <c:pt idx="5743">
                  <c:v>2.7663423268254662E-3</c:v>
                </c:pt>
                <c:pt idx="5744">
                  <c:v>-8.754099746205253E-4</c:v>
                </c:pt>
                <c:pt idx="5745">
                  <c:v>4.711746433245974E-3</c:v>
                </c:pt>
                <c:pt idx="5746">
                  <c:v>0</c:v>
                </c:pt>
                <c:pt idx="5747">
                  <c:v>-3.0440867257291661E-3</c:v>
                </c:pt>
                <c:pt idx="5748">
                  <c:v>8.0991857196052947E-4</c:v>
                </c:pt>
                <c:pt idx="5749">
                  <c:v>1.2342068817240051E-3</c:v>
                </c:pt>
                <c:pt idx="5750">
                  <c:v>-9.1865352886660021E-4</c:v>
                </c:pt>
                <c:pt idx="5751">
                  <c:v>-4.5725259777517785E-6</c:v>
                </c:pt>
                <c:pt idx="5752">
                  <c:v>-9.1454910506433455E-5</c:v>
                </c:pt>
                <c:pt idx="5753">
                  <c:v>-4.5729650876208948E-6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-4.5730801074628829E-5</c:v>
                </c:pt>
                <c:pt idx="5758">
                  <c:v>-1.8292906011541321E-5</c:v>
                </c:pt>
                <c:pt idx="5759">
                  <c:v>3.4195247360475581E-3</c:v>
                </c:pt>
                <c:pt idx="5760">
                  <c:v>-1.093897420860875E-4</c:v>
                </c:pt>
                <c:pt idx="5761">
                  <c:v>1.4985097417460826E-3</c:v>
                </c:pt>
                <c:pt idx="5762">
                  <c:v>-1.2744535797522131E-4</c:v>
                </c:pt>
                <c:pt idx="5763">
                  <c:v>-1.1887547942373714E-3</c:v>
                </c:pt>
                <c:pt idx="5764">
                  <c:v>-4.5573346882340733E-6</c:v>
                </c:pt>
                <c:pt idx="5765">
                  <c:v>9.0194744754754314E-4</c:v>
                </c:pt>
                <c:pt idx="5766">
                  <c:v>3.6087503542551395E-3</c:v>
                </c:pt>
                <c:pt idx="5767">
                  <c:v>8.706930722299183E-4</c:v>
                </c:pt>
                <c:pt idx="5768">
                  <c:v>-1.6773085130995476E-4</c:v>
                </c:pt>
                <c:pt idx="5769">
                  <c:v>1.9928174607670261E-3</c:v>
                </c:pt>
                <c:pt idx="5770">
                  <c:v>3.4381206485653045E-4</c:v>
                </c:pt>
                <c:pt idx="5771">
                  <c:v>-2.6631053579759148E-3</c:v>
                </c:pt>
                <c:pt idx="5772">
                  <c:v>-9.6190937338176826E-4</c:v>
                </c:pt>
                <c:pt idx="5773">
                  <c:v>2.4964085888096708E-4</c:v>
                </c:pt>
                <c:pt idx="5774">
                  <c:v>2.7680153733532811E-4</c:v>
                </c:pt>
                <c:pt idx="5775">
                  <c:v>-6.4901617329908416E-4</c:v>
                </c:pt>
                <c:pt idx="5776">
                  <c:v>2.7520187114405625E-3</c:v>
                </c:pt>
                <c:pt idx="5777">
                  <c:v>1.8681406131047529E-3</c:v>
                </c:pt>
                <c:pt idx="5778">
                  <c:v>4.1669733431432309E-3</c:v>
                </c:pt>
                <c:pt idx="5779">
                  <c:v>3.0690101487904843E-3</c:v>
                </c:pt>
                <c:pt idx="5780">
                  <c:v>3.6453895341960404E-3</c:v>
                </c:pt>
                <c:pt idx="5781">
                  <c:v>5.0947444791668366E-4</c:v>
                </c:pt>
                <c:pt idx="5782">
                  <c:v>-1.3403897406805761E-5</c:v>
                </c:pt>
                <c:pt idx="5783">
                  <c:v>7.0569426715911079E-4</c:v>
                </c:pt>
                <c:pt idx="5784">
                  <c:v>0</c:v>
                </c:pt>
                <c:pt idx="5785">
                  <c:v>1.7397748034793012E-3</c:v>
                </c:pt>
                <c:pt idx="5786">
                  <c:v>1.84798077255926E-3</c:v>
                </c:pt>
                <c:pt idx="5787">
                  <c:v>5.1562517172679331E-3</c:v>
                </c:pt>
                <c:pt idx="5788">
                  <c:v>1.7069680263090178E-3</c:v>
                </c:pt>
                <c:pt idx="5789">
                  <c:v>3.6224521746508031E-4</c:v>
                </c:pt>
                <c:pt idx="5790">
                  <c:v>-1.6785342018670982E-4</c:v>
                </c:pt>
                <c:pt idx="5791">
                  <c:v>7.8601775677760767E-4</c:v>
                </c:pt>
                <c:pt idx="5792">
                  <c:v>-3.5313384217664051E-5</c:v>
                </c:pt>
                <c:pt idx="5793">
                  <c:v>-4.414260710589193E-6</c:v>
                </c:pt>
                <c:pt idx="5794">
                  <c:v>-1.0153337476961743E-4</c:v>
                </c:pt>
                <c:pt idx="5795">
                  <c:v>-4.4147284170846164E-6</c:v>
                </c:pt>
                <c:pt idx="5796">
                  <c:v>-3.0903644645763411E-5</c:v>
                </c:pt>
                <c:pt idx="5797">
                  <c:v>2.7731075012318155E-3</c:v>
                </c:pt>
                <c:pt idx="5798">
                  <c:v>-8.3653822918490478E-5</c:v>
                </c:pt>
                <c:pt idx="5799">
                  <c:v>3.6873246736773631E-3</c:v>
                </c:pt>
                <c:pt idx="5800">
                  <c:v>-3.5095107745497042E-5</c:v>
                </c:pt>
                <c:pt idx="5801">
                  <c:v>2.3967954897294468E-3</c:v>
                </c:pt>
                <c:pt idx="5802">
                  <c:v>0</c:v>
                </c:pt>
                <c:pt idx="5803">
                  <c:v>3.8046527250464239E-3</c:v>
                </c:pt>
                <c:pt idx="5804">
                  <c:v>1.9600077706057035E-3</c:v>
                </c:pt>
                <c:pt idx="5805">
                  <c:v>2.5856819852022412E-3</c:v>
                </c:pt>
                <c:pt idx="5806">
                  <c:v>3.3708870740606768E-3</c:v>
                </c:pt>
                <c:pt idx="5807">
                  <c:v>2.1086024067971864E-3</c:v>
                </c:pt>
                <c:pt idx="5808">
                  <c:v>1.6345616308699421E-3</c:v>
                </c:pt>
                <c:pt idx="5809">
                  <c:v>1.9416102517142292E-3</c:v>
                </c:pt>
                <c:pt idx="5810">
                  <c:v>5.2027907050401334E-4</c:v>
                </c:pt>
                <c:pt idx="5811">
                  <c:v>-6.4501427717780823E-4</c:v>
                </c:pt>
                <c:pt idx="5812">
                  <c:v>-2.8559571246867528E-3</c:v>
                </c:pt>
                <c:pt idx="5813">
                  <c:v>-9.9698108599258553E-4</c:v>
                </c:pt>
                <c:pt idx="5814">
                  <c:v>3.5216692107711851E-3</c:v>
                </c:pt>
                <c:pt idx="5815">
                  <c:v>-1.1618525105878226E-4</c:v>
                </c:pt>
                <c:pt idx="5816">
                  <c:v>-1.7142246041235232E-3</c:v>
                </c:pt>
                <c:pt idx="5817">
                  <c:v>5.300867440828365E-4</c:v>
                </c:pt>
                <c:pt idx="5818">
                  <c:v>2.5559834222017596E-3</c:v>
                </c:pt>
                <c:pt idx="5819">
                  <c:v>4.493676548161866E-3</c:v>
                </c:pt>
                <c:pt idx="5820">
                  <c:v>4.643924943210944E-3</c:v>
                </c:pt>
                <c:pt idx="5821">
                  <c:v>3.9016063909907976E-3</c:v>
                </c:pt>
                <c:pt idx="5822">
                  <c:v>3.4764969432934134E-3</c:v>
                </c:pt>
                <c:pt idx="5823">
                  <c:v>3.9992965953507794E-3</c:v>
                </c:pt>
                <c:pt idx="5824">
                  <c:v>-1.5463540523577316E-3</c:v>
                </c:pt>
                <c:pt idx="5825">
                  <c:v>2.0430393198559672E-3</c:v>
                </c:pt>
                <c:pt idx="5826">
                  <c:v>-2.2918590091028073E-3</c:v>
                </c:pt>
                <c:pt idx="5827">
                  <c:v>3.5001676642444011E-4</c:v>
                </c:pt>
                <c:pt idx="5828">
                  <c:v>-4.0484976831302208E-4</c:v>
                </c:pt>
                <c:pt idx="5829">
                  <c:v>1.7952720907606075E-3</c:v>
                </c:pt>
                <c:pt idx="5830">
                  <c:v>3.4940821969952479E-4</c:v>
                </c:pt>
                <c:pt idx="5831">
                  <c:v>0</c:v>
                </c:pt>
                <c:pt idx="5832">
                  <c:v>-9.0955800070470049E-4</c:v>
                </c:pt>
                <c:pt idx="5833">
                  <c:v>5.4330774665520775E-4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-2.8250512118237216E-3</c:v>
                </c:pt>
                <c:pt idx="5838">
                  <c:v>-3.8879853689513118E-3</c:v>
                </c:pt>
                <c:pt idx="5839">
                  <c:v>2.6965433298151431E-3</c:v>
                </c:pt>
                <c:pt idx="5840">
                  <c:v>1.8457086191126836E-3</c:v>
                </c:pt>
                <c:pt idx="5841">
                  <c:v>6.9600726657222589E-4</c:v>
                </c:pt>
                <c:pt idx="5842">
                  <c:v>-2.7834477819343165E-4</c:v>
                </c:pt>
                <c:pt idx="5843">
                  <c:v>1.7152265290394421E-3</c:v>
                </c:pt>
                <c:pt idx="5844">
                  <c:v>0</c:v>
                </c:pt>
                <c:pt idx="5845">
                  <c:v>7.8709173681700256E-4</c:v>
                </c:pt>
                <c:pt idx="5846">
                  <c:v>-4.0430498059111928E-3</c:v>
                </c:pt>
                <c:pt idx="5847">
                  <c:v>3.1506849378581301E-3</c:v>
                </c:pt>
                <c:pt idx="5848">
                  <c:v>-1.3779940360433033E-3</c:v>
                </c:pt>
                <c:pt idx="5849">
                  <c:v>-2.9012518529281696E-3</c:v>
                </c:pt>
                <c:pt idx="5850">
                  <c:v>4.2291971080761561E-6</c:v>
                </c:pt>
                <c:pt idx="5851">
                  <c:v>0</c:v>
                </c:pt>
                <c:pt idx="5852">
                  <c:v>1.3955347140762479E-4</c:v>
                </c:pt>
                <c:pt idx="5853">
                  <c:v>1.0993750486763468E-4</c:v>
                </c:pt>
                <c:pt idx="5854">
                  <c:v>1.4374619520108846E-4</c:v>
                </c:pt>
                <c:pt idx="5855">
                  <c:v>-7.6130867432590002E-3</c:v>
                </c:pt>
                <c:pt idx="5856">
                  <c:v>-6.526012797377999E-3</c:v>
                </c:pt>
                <c:pt idx="5857">
                  <c:v>-2.5501565808738321E-3</c:v>
                </c:pt>
                <c:pt idx="5858">
                  <c:v>-1.5401098328802654E-3</c:v>
                </c:pt>
                <c:pt idx="5859">
                  <c:v>1.2907557875383934E-3</c:v>
                </c:pt>
                <c:pt idx="5860">
                  <c:v>2.4221197648878826E-3</c:v>
                </c:pt>
                <c:pt idx="5861">
                  <c:v>0</c:v>
                </c:pt>
                <c:pt idx="5862">
                  <c:v>-5.5097979991071281E-3</c:v>
                </c:pt>
                <c:pt idx="5863">
                  <c:v>1.4232020776892067E-4</c:v>
                </c:pt>
                <c:pt idx="5864">
                  <c:v>1.6804336887034077E-3</c:v>
                </c:pt>
                <c:pt idx="5865">
                  <c:v>-1.2708370494302899E-3</c:v>
                </c:pt>
                <c:pt idx="5866">
                  <c:v>1.2536161570430519E-3</c:v>
                </c:pt>
                <c:pt idx="5867">
                  <c:v>-1.1199946032565313E-3</c:v>
                </c:pt>
                <c:pt idx="5868">
                  <c:v>-8.6202066264362171E-6</c:v>
                </c:pt>
                <c:pt idx="5869">
                  <c:v>-3.1989113863004656E-3</c:v>
                </c:pt>
                <c:pt idx="5870">
                  <c:v>4.5390979214312698E-4</c:v>
                </c:pt>
                <c:pt idx="5871">
                  <c:v>8.1651878101339189E-4</c:v>
                </c:pt>
                <c:pt idx="5872">
                  <c:v>0</c:v>
                </c:pt>
                <c:pt idx="5873">
                  <c:v>0</c:v>
                </c:pt>
                <c:pt idx="5874">
                  <c:v>1.2955241798925953E-5</c:v>
                </c:pt>
                <c:pt idx="5875">
                  <c:v>0</c:v>
                </c:pt>
                <c:pt idx="5876">
                  <c:v>-2.5727463217021284E-3</c:v>
                </c:pt>
                <c:pt idx="5877">
                  <c:v>-2.1714405697653345E-3</c:v>
                </c:pt>
                <c:pt idx="5878">
                  <c:v>-2.4718991679795865E-3</c:v>
                </c:pt>
                <c:pt idx="5879">
                  <c:v>-2.4475018967874064E-3</c:v>
                </c:pt>
                <c:pt idx="5880">
                  <c:v>-4.3603288559144353E-6</c:v>
                </c:pt>
                <c:pt idx="5881">
                  <c:v>-2.1519606198091112E-3</c:v>
                </c:pt>
                <c:pt idx="5882">
                  <c:v>-1.1367761381924676E-3</c:v>
                </c:pt>
                <c:pt idx="5883">
                  <c:v>2.4293809601916862E-3</c:v>
                </c:pt>
                <c:pt idx="5884">
                  <c:v>5.7153204861909847E-4</c:v>
                </c:pt>
                <c:pt idx="5885">
                  <c:v>-2.7647070010813585E-3</c:v>
                </c:pt>
                <c:pt idx="5886">
                  <c:v>2.2673616804906841E-3</c:v>
                </c:pt>
                <c:pt idx="5887">
                  <c:v>2.3188315115960914E-3</c:v>
                </c:pt>
                <c:pt idx="5888">
                  <c:v>-6.0534139400344707E-4</c:v>
                </c:pt>
                <c:pt idx="5889">
                  <c:v>1.2190185799020297E-3</c:v>
                </c:pt>
                <c:pt idx="5890">
                  <c:v>1.6606966568427583E-3</c:v>
                </c:pt>
                <c:pt idx="5891">
                  <c:v>9.1214917611528697E-5</c:v>
                </c:pt>
                <c:pt idx="5892">
                  <c:v>3.0877071436999437E-3</c:v>
                </c:pt>
                <c:pt idx="5893">
                  <c:v>2.5427920396110287E-3</c:v>
                </c:pt>
                <c:pt idx="5894">
                  <c:v>2.850122445007158E-4</c:v>
                </c:pt>
                <c:pt idx="5895">
                  <c:v>4.0418720003246233E-3</c:v>
                </c:pt>
                <c:pt idx="5896">
                  <c:v>3.4000788327920202E-3</c:v>
                </c:pt>
                <c:pt idx="5897">
                  <c:v>-3.7721614932396469E-4</c:v>
                </c:pt>
                <c:pt idx="5898">
                  <c:v>-4.2873649212836865E-6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1.2123788319557608E-2</c:v>
                </c:pt>
                <c:pt idx="5912">
                  <c:v>0</c:v>
                </c:pt>
                <c:pt idx="5913">
                  <c:v>8.0954681250965475E-3</c:v>
                </c:pt>
                <c:pt idx="5914">
                  <c:v>3.4016705585113117E-3</c:v>
                </c:pt>
                <c:pt idx="5915">
                  <c:v>1.2804902762729553E-3</c:v>
                </c:pt>
                <c:pt idx="5916">
                  <c:v>-4.1819394580169317E-6</c:v>
                </c:pt>
                <c:pt idx="5917">
                  <c:v>3.8733368680750231E-3</c:v>
                </c:pt>
                <c:pt idx="5918">
                  <c:v>-1.2004653244250055E-3</c:v>
                </c:pt>
                <c:pt idx="5919">
                  <c:v>3.1692945665841781E-4</c:v>
                </c:pt>
                <c:pt idx="5920">
                  <c:v>2.8894293707334524E-3</c:v>
                </c:pt>
                <c:pt idx="5921">
                  <c:v>-4.1574423413437374E-6</c:v>
                </c:pt>
                <c:pt idx="5922">
                  <c:v>0</c:v>
                </c:pt>
                <c:pt idx="5923">
                  <c:v>3.3080109276045423E-3</c:v>
                </c:pt>
                <c:pt idx="5924">
                  <c:v>-1.2106990777443563E-3</c:v>
                </c:pt>
                <c:pt idx="5925">
                  <c:v>1.0159252323550811E-3</c:v>
                </c:pt>
                <c:pt idx="5926">
                  <c:v>-5.3880315254317293E-5</c:v>
                </c:pt>
                <c:pt idx="5927">
                  <c:v>-1.4392639427129445E-3</c:v>
                </c:pt>
                <c:pt idx="5928">
                  <c:v>-1.0382190079453791E-3</c:v>
                </c:pt>
                <c:pt idx="5929">
                  <c:v>8.0575161460157499E-4</c:v>
                </c:pt>
                <c:pt idx="5930">
                  <c:v>3.6943180563845339E-4</c:v>
                </c:pt>
                <c:pt idx="5931">
                  <c:v>-3.4867359109315682E-4</c:v>
                </c:pt>
                <c:pt idx="5932">
                  <c:v>-5.9586569286957458E-3</c:v>
                </c:pt>
                <c:pt idx="5933">
                  <c:v>2.0318468628181662E-3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9.0403300669730075E-4</c:v>
                </c:pt>
                <c:pt idx="5938">
                  <c:v>1.2492426466401393E-5</c:v>
                </c:pt>
                <c:pt idx="5939">
                  <c:v>0</c:v>
                </c:pt>
                <c:pt idx="5940">
                  <c:v>4.2135243968296349E-3</c:v>
                </c:pt>
                <c:pt idx="5941">
                  <c:v>-2.7238808867586528E-3</c:v>
                </c:pt>
                <c:pt idx="5942">
                  <c:v>1.7461729753400482E-4</c:v>
                </c:pt>
                <c:pt idx="5943">
                  <c:v>-2.0765933033730158E-3</c:v>
                </c:pt>
                <c:pt idx="5944">
                  <c:v>-7.8765264841405716E-4</c:v>
                </c:pt>
                <c:pt idx="5945">
                  <c:v>-2.1744718989819261E-3</c:v>
                </c:pt>
                <c:pt idx="5946">
                  <c:v>-6.0602136303719578E-4</c:v>
                </c:pt>
                <c:pt idx="5947">
                  <c:v>0</c:v>
                </c:pt>
                <c:pt idx="5948">
                  <c:v>5.3412181593805392E-3</c:v>
                </c:pt>
                <c:pt idx="5949">
                  <c:v>9.5183276544499287E-4</c:v>
                </c:pt>
                <c:pt idx="5950">
                  <c:v>-8.6035096817957185E-4</c:v>
                </c:pt>
                <c:pt idx="5951">
                  <c:v>4.0045119775028353E-3</c:v>
                </c:pt>
                <c:pt idx="5952">
                  <c:v>3.2003599807666635E-3</c:v>
                </c:pt>
                <c:pt idx="5953">
                  <c:v>2.181448661874088E-3</c:v>
                </c:pt>
                <c:pt idx="5954">
                  <c:v>0</c:v>
                </c:pt>
                <c:pt idx="5955">
                  <c:v>7.3295371261130455E-4</c:v>
                </c:pt>
                <c:pt idx="5956">
                  <c:v>4.9027153418651926E-3</c:v>
                </c:pt>
                <c:pt idx="5957">
                  <c:v>4.3487569965657211E-3</c:v>
                </c:pt>
                <c:pt idx="5958">
                  <c:v>8.1565735865581054E-6</c:v>
                </c:pt>
                <c:pt idx="5959">
                  <c:v>2.7571843703305347E-3</c:v>
                </c:pt>
                <c:pt idx="5960">
                  <c:v>-1.9459377578399588E-3</c:v>
                </c:pt>
                <c:pt idx="5961">
                  <c:v>0</c:v>
                </c:pt>
                <c:pt idx="5962">
                  <c:v>-3.4083961097823999E-3</c:v>
                </c:pt>
                <c:pt idx="5963">
                  <c:v>-1.0063696680289184E-3</c:v>
                </c:pt>
                <c:pt idx="5964">
                  <c:v>2.1281297912070389E-4</c:v>
                </c:pt>
                <c:pt idx="5965">
                  <c:v>4.4185152871264327E-4</c:v>
                </c:pt>
                <c:pt idx="5966">
                  <c:v>4.676547883901803E-3</c:v>
                </c:pt>
                <c:pt idx="5967">
                  <c:v>2.7680534248214847E-4</c:v>
                </c:pt>
                <c:pt idx="5968">
                  <c:v>1.4113295071437721E-3</c:v>
                </c:pt>
                <c:pt idx="5969">
                  <c:v>-1.7884797563316664E-4</c:v>
                </c:pt>
                <c:pt idx="5970">
                  <c:v>1.8681953392165208E-3</c:v>
                </c:pt>
                <c:pt idx="5971">
                  <c:v>0</c:v>
                </c:pt>
                <c:pt idx="5972">
                  <c:v>3.8633853037513227E-3</c:v>
                </c:pt>
                <c:pt idx="5973">
                  <c:v>3.0993386257894377E-3</c:v>
                </c:pt>
                <c:pt idx="5974">
                  <c:v>2.7080822375217957E-3</c:v>
                </c:pt>
                <c:pt idx="5975">
                  <c:v>-1.6878925897388254E-4</c:v>
                </c:pt>
                <c:pt idx="5976">
                  <c:v>4.019122987273622E-6</c:v>
                </c:pt>
                <c:pt idx="5977">
                  <c:v>0</c:v>
                </c:pt>
                <c:pt idx="5978">
                  <c:v>2.2906331289537766E-4</c:v>
                </c:pt>
                <c:pt idx="5979">
                  <c:v>1.6902305908733017E-3</c:v>
                </c:pt>
                <c:pt idx="5980">
                  <c:v>3.3690155173062534E-4</c:v>
                </c:pt>
                <c:pt idx="5981">
                  <c:v>2.0710534720007109E-3</c:v>
                </c:pt>
                <c:pt idx="5982">
                  <c:v>2.2784061020440388E-3</c:v>
                </c:pt>
                <c:pt idx="5983">
                  <c:v>2.9303028014621714E-3</c:v>
                </c:pt>
                <c:pt idx="5984">
                  <c:v>-3.9809788828582849E-6</c:v>
                </c:pt>
                <c:pt idx="5985">
                  <c:v>-1.7491821357617471E-3</c:v>
                </c:pt>
                <c:pt idx="5986">
                  <c:v>1.287281006244816E-3</c:v>
                </c:pt>
                <c:pt idx="5987">
                  <c:v>4.9772936894107293E-4</c:v>
                </c:pt>
                <c:pt idx="5988">
                  <c:v>4.5371329282666256E-4</c:v>
                </c:pt>
                <c:pt idx="5989">
                  <c:v>-7.9581085168282568E-6</c:v>
                </c:pt>
                <c:pt idx="5990">
                  <c:v>-5.293564065288191E-4</c:v>
                </c:pt>
                <c:pt idx="5991">
                  <c:v>-1.6136779612818373E-3</c:v>
                </c:pt>
                <c:pt idx="5992">
                  <c:v>1.1597207608527761E-3</c:v>
                </c:pt>
                <c:pt idx="5993">
                  <c:v>1.1345068401552361E-3</c:v>
                </c:pt>
                <c:pt idx="5994">
                  <c:v>3.5068315825719214E-3</c:v>
                </c:pt>
                <c:pt idx="5995">
                  <c:v>2.4577134667652894E-4</c:v>
                </c:pt>
                <c:pt idx="5996">
                  <c:v>-3.2236065582370351E-3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-1.7551160553514954E-3</c:v>
                </c:pt>
                <c:pt idx="6003">
                  <c:v>-2.1173987442730442E-3</c:v>
                </c:pt>
                <c:pt idx="6004">
                  <c:v>-1.9298970119019097E-3</c:v>
                </c:pt>
                <c:pt idx="6005">
                  <c:v>-4.2803853000247506E-4</c:v>
                </c:pt>
                <c:pt idx="6006">
                  <c:v>-1.8783334416997183E-3</c:v>
                </c:pt>
                <c:pt idx="6007">
                  <c:v>-1.6328892320926431E-3</c:v>
                </c:pt>
                <c:pt idx="6008">
                  <c:v>-2.3678069863786802E-3</c:v>
                </c:pt>
                <c:pt idx="6009">
                  <c:v>-3.8470581598192308E-3</c:v>
                </c:pt>
                <c:pt idx="6010">
                  <c:v>3.6356292058694641E-4</c:v>
                </c:pt>
                <c:pt idx="6011">
                  <c:v>-3.3659849159370274E-3</c:v>
                </c:pt>
                <c:pt idx="6012">
                  <c:v>-7.5809943651707306E-4</c:v>
                </c:pt>
                <c:pt idx="6013">
                  <c:v>5.4734871736077052E-4</c:v>
                </c:pt>
                <c:pt idx="6014">
                  <c:v>4.1379787831776109E-3</c:v>
                </c:pt>
                <c:pt idx="6015">
                  <c:v>5.5550331236650357E-3</c:v>
                </c:pt>
                <c:pt idx="6016">
                  <c:v>7.8410762621776344E-3</c:v>
                </c:pt>
                <c:pt idx="6017">
                  <c:v>5.7981536913841933E-3</c:v>
                </c:pt>
                <c:pt idx="6018">
                  <c:v>7.7470537389862457E-3</c:v>
                </c:pt>
                <c:pt idx="6019">
                  <c:v>2.7741554562698096E-3</c:v>
                </c:pt>
                <c:pt idx="6020">
                  <c:v>3.6960521740698722E-3</c:v>
                </c:pt>
                <c:pt idx="6021">
                  <c:v>2.7446089984476561E-3</c:v>
                </c:pt>
                <c:pt idx="6022">
                  <c:v>7.7834644236171396E-4</c:v>
                </c:pt>
                <c:pt idx="6023">
                  <c:v>-1.9664923929484796E-3</c:v>
                </c:pt>
                <c:pt idx="6024">
                  <c:v>1.6396606733555851E-3</c:v>
                </c:pt>
                <c:pt idx="6025">
                  <c:v>-7.6691747717523779E-4</c:v>
                </c:pt>
                <c:pt idx="6026">
                  <c:v>-6.2331026506350919E-4</c:v>
                </c:pt>
                <c:pt idx="6027">
                  <c:v>-1.5443657131659124E-3</c:v>
                </c:pt>
                <c:pt idx="6028">
                  <c:v>0</c:v>
                </c:pt>
                <c:pt idx="6029">
                  <c:v>2.5570476929577717E-3</c:v>
                </c:pt>
                <c:pt idx="6030">
                  <c:v>-3.892966771481626E-6</c:v>
                </c:pt>
                <c:pt idx="6031">
                  <c:v>0</c:v>
                </c:pt>
                <c:pt idx="6032">
                  <c:v>0</c:v>
                </c:pt>
                <c:pt idx="6033">
                  <c:v>3.9311313017551636E-4</c:v>
                </c:pt>
                <c:pt idx="6034">
                  <c:v>2.6847361240761472E-4</c:v>
                </c:pt>
                <c:pt idx="6035">
                  <c:v>4.5762939753199242E-3</c:v>
                </c:pt>
                <c:pt idx="6036">
                  <c:v>1.0760138984697415E-3</c:v>
                </c:pt>
                <c:pt idx="6037">
                  <c:v>1.9342172706831355E-5</c:v>
                </c:pt>
                <c:pt idx="6038">
                  <c:v>-1.1844306828412E-3</c:v>
                </c:pt>
                <c:pt idx="6039">
                  <c:v>0</c:v>
                </c:pt>
                <c:pt idx="6040">
                  <c:v>3.7844788943426442E-3</c:v>
                </c:pt>
                <c:pt idx="6041">
                  <c:v>2.1990189377830852E-4</c:v>
                </c:pt>
                <c:pt idx="6042">
                  <c:v>5.4003595109583206E-5</c:v>
                </c:pt>
                <c:pt idx="6043">
                  <c:v>1.792035749914522E-3</c:v>
                </c:pt>
                <c:pt idx="6044">
                  <c:v>-1.1018181111668789E-3</c:v>
                </c:pt>
                <c:pt idx="6045">
                  <c:v>-3.8547083339832318E-5</c:v>
                </c:pt>
                <c:pt idx="6046">
                  <c:v>6.5529157607634018E-5</c:v>
                </c:pt>
                <c:pt idx="6047">
                  <c:v>-2.5897401385154293E-3</c:v>
                </c:pt>
                <c:pt idx="6048">
                  <c:v>-6.6380503374005879E-3</c:v>
                </c:pt>
                <c:pt idx="6049">
                  <c:v>0</c:v>
                </c:pt>
                <c:pt idx="6050">
                  <c:v>-2.4382750970458563E-3</c:v>
                </c:pt>
                <c:pt idx="6051">
                  <c:v>3.8997529506577788E-6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6.1892019063432072E-3</c:v>
                </c:pt>
                <c:pt idx="6061">
                  <c:v>2.3253831069790632E-5</c:v>
                </c:pt>
                <c:pt idx="6062">
                  <c:v>2.9140718334117036E-3</c:v>
                </c:pt>
                <c:pt idx="6063">
                  <c:v>3.2138055281770539E-3</c:v>
                </c:pt>
                <c:pt idx="6064">
                  <c:v>1.0741077565730127E-3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-7.6955931186599753E-6</c:v>
                </c:pt>
                <c:pt idx="6073">
                  <c:v>-7.6956523411874176E-6</c:v>
                </c:pt>
                <c:pt idx="6074">
                  <c:v>-7.6957115647140741E-6</c:v>
                </c:pt>
                <c:pt idx="6075">
                  <c:v>-7.6957707892399415E-6</c:v>
                </c:pt>
                <c:pt idx="6076">
                  <c:v>-3.8479076041020472E-6</c:v>
                </c:pt>
                <c:pt idx="6077">
                  <c:v>-1.539177848176633E-5</c:v>
                </c:pt>
                <c:pt idx="6078">
                  <c:v>0</c:v>
                </c:pt>
                <c:pt idx="6079">
                  <c:v>-3.1173449710081242E-4</c:v>
                </c:pt>
                <c:pt idx="6080">
                  <c:v>-1.4367735547654872E-3</c:v>
                </c:pt>
                <c:pt idx="6081">
                  <c:v>2.2947711642239141E-3</c:v>
                </c:pt>
                <c:pt idx="6082">
                  <c:v>1.7982506488475086E-3</c:v>
                </c:pt>
                <c:pt idx="6083">
                  <c:v>-3.5324699627431162E-4</c:v>
                </c:pt>
                <c:pt idx="6084">
                  <c:v>6.8163250382148538E-3</c:v>
                </c:pt>
                <c:pt idx="6085">
                  <c:v>-5.1505389174501238E-4</c:v>
                </c:pt>
                <c:pt idx="6086">
                  <c:v>-3.9314553188823465E-4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3.9625439530072094E-3</c:v>
                </c:pt>
                <c:pt idx="6092">
                  <c:v>0</c:v>
                </c:pt>
                <c:pt idx="6093">
                  <c:v>-3.8026717576494798E-5</c:v>
                </c:pt>
                <c:pt idx="6094">
                  <c:v>-1.9069919279407416E-3</c:v>
                </c:pt>
                <c:pt idx="6095">
                  <c:v>-2.5911375619871302E-4</c:v>
                </c:pt>
                <c:pt idx="6096">
                  <c:v>1.5727015813677182E-3</c:v>
                </c:pt>
                <c:pt idx="6097">
                  <c:v>8.2154272078497519E-4</c:v>
                </c:pt>
                <c:pt idx="6098">
                  <c:v>-1.7237348803760307E-3</c:v>
                </c:pt>
                <c:pt idx="6099">
                  <c:v>-5.1808143417877419E-4</c:v>
                </c:pt>
                <c:pt idx="6100">
                  <c:v>1.4583228828233454E-3</c:v>
                </c:pt>
                <c:pt idx="6101">
                  <c:v>-4.5659320597248826E-5</c:v>
                </c:pt>
                <c:pt idx="6102">
                  <c:v>1.1370573499523309E-3</c:v>
                </c:pt>
                <c:pt idx="6103">
                  <c:v>4.1799030871077686E-4</c:v>
                </c:pt>
                <c:pt idx="6104">
                  <c:v>-1.1175648894572738E-3</c:v>
                </c:pt>
                <c:pt idx="6105">
                  <c:v>-1.5072682859824614E-3</c:v>
                </c:pt>
                <c:pt idx="6106">
                  <c:v>-1.7728033800860688E-3</c:v>
                </c:pt>
                <c:pt idx="6107">
                  <c:v>-1.1454142688032856E-3</c:v>
                </c:pt>
                <c:pt idx="6108">
                  <c:v>-2.436455456756228E-3</c:v>
                </c:pt>
                <c:pt idx="6109">
                  <c:v>8.8806213084116582E-4</c:v>
                </c:pt>
                <c:pt idx="6110">
                  <c:v>0</c:v>
                </c:pt>
                <c:pt idx="6111">
                  <c:v>-2.1334424105553906E-3</c:v>
                </c:pt>
                <c:pt idx="6112">
                  <c:v>-3.8343337748611146E-6</c:v>
                </c:pt>
                <c:pt idx="6113">
                  <c:v>-8.2472333290382796E-4</c:v>
                </c:pt>
                <c:pt idx="6114">
                  <c:v>-1.2710214616773923E-3</c:v>
                </c:pt>
                <c:pt idx="6115">
                  <c:v>7.4514506889267879E-4</c:v>
                </c:pt>
                <c:pt idx="6116">
                  <c:v>1.8144474079620592E-3</c:v>
                </c:pt>
                <c:pt idx="6117">
                  <c:v>4.43210420299202E-3</c:v>
                </c:pt>
                <c:pt idx="6118">
                  <c:v>8.6958185460178552E-4</c:v>
                </c:pt>
                <c:pt idx="6119">
                  <c:v>-7.6246244872948541E-6</c:v>
                </c:pt>
                <c:pt idx="6120">
                  <c:v>-2.8098163474350522E-3</c:v>
                </c:pt>
                <c:pt idx="6121">
                  <c:v>-3.9493568995021249E-3</c:v>
                </c:pt>
                <c:pt idx="6122">
                  <c:v>1.2274646727190651E-3</c:v>
                </c:pt>
                <c:pt idx="6123">
                  <c:v>4.3308875355230751E-4</c:v>
                </c:pt>
                <c:pt idx="6124">
                  <c:v>2.4111337115068189E-3</c:v>
                </c:pt>
                <c:pt idx="6125">
                  <c:v>-1.767596071076025E-3</c:v>
                </c:pt>
                <c:pt idx="6126">
                  <c:v>2.4707046806412198E-3</c:v>
                </c:pt>
                <c:pt idx="6127">
                  <c:v>7.257545463106473E-5</c:v>
                </c:pt>
                <c:pt idx="6128">
                  <c:v>-2.133623724067705E-3</c:v>
                </c:pt>
                <c:pt idx="6129">
                  <c:v>-3.8277878257581862E-6</c:v>
                </c:pt>
                <c:pt idx="6130">
                  <c:v>4.6305598638427626E-4</c:v>
                </c:pt>
                <c:pt idx="6131">
                  <c:v>8.9106625982356428E-4</c:v>
                </c:pt>
                <c:pt idx="6132">
                  <c:v>-1.8288815253742373E-3</c:v>
                </c:pt>
                <c:pt idx="6133">
                  <c:v>4.7475927916638738E-4</c:v>
                </c:pt>
                <c:pt idx="6134">
                  <c:v>4.5932486907980142E-5</c:v>
                </c:pt>
                <c:pt idx="6135">
                  <c:v>2.9772789656107111E-3</c:v>
                </c:pt>
                <c:pt idx="6136">
                  <c:v>0</c:v>
                </c:pt>
                <c:pt idx="6137">
                  <c:v>-3.8162476745594626E-6</c:v>
                </c:pt>
                <c:pt idx="6138">
                  <c:v>-2.0361354092409099E-3</c:v>
                </c:pt>
                <c:pt idx="6139">
                  <c:v>2.1794614522338418E-4</c:v>
                </c:pt>
                <c:pt idx="6140">
                  <c:v>3.8231268594507056E-5</c:v>
                </c:pt>
                <c:pt idx="6141">
                  <c:v>4.2052707340455627E-5</c:v>
                </c:pt>
                <c:pt idx="6142">
                  <c:v>-1.4346134456391453E-3</c:v>
                </c:pt>
                <c:pt idx="6143">
                  <c:v>-1.2449986189318018E-3</c:v>
                </c:pt>
                <c:pt idx="6144">
                  <c:v>0</c:v>
                </c:pt>
                <c:pt idx="6145">
                  <c:v>1.9930396987491593E-4</c:v>
                </c:pt>
                <c:pt idx="6146">
                  <c:v>0</c:v>
                </c:pt>
                <c:pt idx="6147">
                  <c:v>1.7957760068169069E-3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4.5801082344035619E-3</c:v>
                </c:pt>
                <c:pt idx="6152">
                  <c:v>-1.1583115857413877E-3</c:v>
                </c:pt>
                <c:pt idx="6153">
                  <c:v>-3.63604820376204E-3</c:v>
                </c:pt>
                <c:pt idx="6154">
                  <c:v>0</c:v>
                </c:pt>
                <c:pt idx="6155">
                  <c:v>-1.1638815226824718E-3</c:v>
                </c:pt>
                <c:pt idx="6156">
                  <c:v>-8.3929435222225037E-4</c:v>
                </c:pt>
                <c:pt idx="6157">
                  <c:v>-7.9011667919677336E-4</c:v>
                </c:pt>
                <c:pt idx="6158">
                  <c:v>2.0813417022235749E-3</c:v>
                </c:pt>
                <c:pt idx="6159">
                  <c:v>4.8625464653838137E-3</c:v>
                </c:pt>
                <c:pt idx="6160">
                  <c:v>6.4776093833668081E-5</c:v>
                </c:pt>
                <c:pt idx="6161">
                  <c:v>1.2299492244993834E-3</c:v>
                </c:pt>
                <c:pt idx="6162">
                  <c:v>-7.4235802957361551E-4</c:v>
                </c:pt>
                <c:pt idx="6163">
                  <c:v>1.0125156929450901E-3</c:v>
                </c:pt>
                <c:pt idx="6164">
                  <c:v>8.7085659378202402E-4</c:v>
                </c:pt>
                <c:pt idx="6165">
                  <c:v>-1.133403183040467E-3</c:v>
                </c:pt>
                <c:pt idx="6166">
                  <c:v>4.8100104316517118E-3</c:v>
                </c:pt>
                <c:pt idx="6167">
                  <c:v>9.9177065674708499E-4</c:v>
                </c:pt>
                <c:pt idx="6168">
                  <c:v>-2.4130033508616626E-3</c:v>
                </c:pt>
                <c:pt idx="6169">
                  <c:v>3.5474119730168757E-3</c:v>
                </c:pt>
                <c:pt idx="6170">
                  <c:v>0</c:v>
                </c:pt>
                <c:pt idx="6171">
                  <c:v>0</c:v>
                </c:pt>
                <c:pt idx="6172">
                  <c:v>-3.0090008793586774E-3</c:v>
                </c:pt>
                <c:pt idx="6173">
                  <c:v>1.6740462416264409E-3</c:v>
                </c:pt>
                <c:pt idx="6174">
                  <c:v>-1.2488859385992906E-4</c:v>
                </c:pt>
                <c:pt idx="6175">
                  <c:v>-6.6633604731016502E-4</c:v>
                </c:pt>
                <c:pt idx="6176">
                  <c:v>8.8204291386918755E-4</c:v>
                </c:pt>
                <c:pt idx="6177">
                  <c:v>1.3461700475741066E-3</c:v>
                </c:pt>
                <c:pt idx="6178">
                  <c:v>-2.0502274914040086E-3</c:v>
                </c:pt>
                <c:pt idx="6179">
                  <c:v>-1.3148099872080197E-3</c:v>
                </c:pt>
                <c:pt idx="6180">
                  <c:v>2.1512959623910637E-3</c:v>
                </c:pt>
                <c:pt idx="6181">
                  <c:v>2.3995915205513693E-3</c:v>
                </c:pt>
                <c:pt idx="6182">
                  <c:v>1.180675536292637E-3</c:v>
                </c:pt>
                <c:pt idx="6183">
                  <c:v>3.3270511418323273E-3</c:v>
                </c:pt>
                <c:pt idx="6184">
                  <c:v>4.4327240941901679E-4</c:v>
                </c:pt>
                <c:pt idx="6185">
                  <c:v>-6.8702114397480654E-3</c:v>
                </c:pt>
                <c:pt idx="6186">
                  <c:v>0</c:v>
                </c:pt>
                <c:pt idx="6187">
                  <c:v>2.6089669206202026E-4</c:v>
                </c:pt>
                <c:pt idx="6188">
                  <c:v>1.7866354634602996E-3</c:v>
                </c:pt>
                <c:pt idx="6189">
                  <c:v>-2.5846642613224957E-3</c:v>
                </c:pt>
                <c:pt idx="6190">
                  <c:v>-1.256956967068101E-3</c:v>
                </c:pt>
                <c:pt idx="6191">
                  <c:v>-1.515369636569794E-5</c:v>
                </c:pt>
                <c:pt idx="6192">
                  <c:v>1.9983051339084244E-3</c:v>
                </c:pt>
                <c:pt idx="6193">
                  <c:v>2.7449361490331356E-3</c:v>
                </c:pt>
                <c:pt idx="6194">
                  <c:v>0</c:v>
                </c:pt>
                <c:pt idx="6195">
                  <c:v>3.0913532833552618E-4</c:v>
                </c:pt>
                <c:pt idx="6196">
                  <c:v>-2.626922163290578E-3</c:v>
                </c:pt>
                <c:pt idx="6197">
                  <c:v>2.1161701933274622E-4</c:v>
                </c:pt>
                <c:pt idx="6198">
                  <c:v>1.6988700939699871E-3</c:v>
                </c:pt>
                <c:pt idx="6199">
                  <c:v>1.5088133560370036E-5</c:v>
                </c:pt>
                <c:pt idx="6200">
                  <c:v>3.6709585894485323E-3</c:v>
                </c:pt>
                <c:pt idx="6201">
                  <c:v>1.4496076205551308E-3</c:v>
                </c:pt>
                <c:pt idx="6202">
                  <c:v>9.4524347055565555E-4</c:v>
                </c:pt>
                <c:pt idx="6203">
                  <c:v>2.5574264450462401E-3</c:v>
                </c:pt>
                <c:pt idx="6204">
                  <c:v>2.2599132921632412E-3</c:v>
                </c:pt>
                <c:pt idx="6205">
                  <c:v>2.4260504748696257E-3</c:v>
                </c:pt>
                <c:pt idx="6206">
                  <c:v>3.4333521882717374E-3</c:v>
                </c:pt>
                <c:pt idx="6207">
                  <c:v>1.9751464156604701E-3</c:v>
                </c:pt>
                <c:pt idx="6208">
                  <c:v>7.8082938405316473E-4</c:v>
                </c:pt>
                <c:pt idx="6209">
                  <c:v>6.9891429782496673E-3</c:v>
                </c:pt>
                <c:pt idx="6210">
                  <c:v>3.5092837589519648E-3</c:v>
                </c:pt>
                <c:pt idx="6211">
                  <c:v>2.8730505147155747E-3</c:v>
                </c:pt>
                <c:pt idx="6212">
                  <c:v>-1.026186092656575E-3</c:v>
                </c:pt>
                <c:pt idx="6213">
                  <c:v>-3.6537888876433369E-6</c:v>
                </c:pt>
                <c:pt idx="6214">
                  <c:v>8.2906782103977237E-4</c:v>
                </c:pt>
                <c:pt idx="6215">
                  <c:v>0</c:v>
                </c:pt>
                <c:pt idx="6216">
                  <c:v>0</c:v>
                </c:pt>
                <c:pt idx="6217">
                  <c:v>-2.2637321006243913E-4</c:v>
                </c:pt>
                <c:pt idx="6218">
                  <c:v>1.2152421305109402E-3</c:v>
                </c:pt>
                <c:pt idx="6219">
                  <c:v>1.7527466303029755E-3</c:v>
                </c:pt>
                <c:pt idx="6220">
                  <c:v>-6.1895044229204544E-5</c:v>
                </c:pt>
                <c:pt idx="6221">
                  <c:v>9.3529886339357049E-4</c:v>
                </c:pt>
                <c:pt idx="6222">
                  <c:v>0</c:v>
                </c:pt>
                <c:pt idx="6223">
                  <c:v>2.7389912649488386E-3</c:v>
                </c:pt>
                <c:pt idx="6224">
                  <c:v>-1.5962908040385499E-4</c:v>
                </c:pt>
                <c:pt idx="6225">
                  <c:v>-1.3833093792901068E-3</c:v>
                </c:pt>
                <c:pt idx="6226">
                  <c:v>-1.6726911676568888E-3</c:v>
                </c:pt>
                <c:pt idx="6227">
                  <c:v>1.123920527287174E-3</c:v>
                </c:pt>
                <c:pt idx="6228">
                  <c:v>2.7879743181962349E-3</c:v>
                </c:pt>
                <c:pt idx="6229">
                  <c:v>5.6535874604595685E-4</c:v>
                </c:pt>
                <c:pt idx="6230">
                  <c:v>1.3902920766150095E-3</c:v>
                </c:pt>
                <c:pt idx="6231">
                  <c:v>8.0288173742680492E-4</c:v>
                </c:pt>
                <c:pt idx="6232">
                  <c:v>-3.0010106037963428E-4</c:v>
                </c:pt>
                <c:pt idx="6233">
                  <c:v>7.3382294302579327E-4</c:v>
                </c:pt>
                <c:pt idx="6234">
                  <c:v>-1.001458887407202E-3</c:v>
                </c:pt>
                <c:pt idx="6235">
                  <c:v>6.5449643176943018E-4</c:v>
                </c:pt>
                <c:pt idx="6236">
                  <c:v>0</c:v>
                </c:pt>
                <c:pt idx="6237">
                  <c:v>-1.6823052629672515E-3</c:v>
                </c:pt>
                <c:pt idx="6238">
                  <c:v>-9.9624514419245636E-4</c:v>
                </c:pt>
                <c:pt idx="6239">
                  <c:v>1.3510309550336581E-3</c:v>
                </c:pt>
                <c:pt idx="6240">
                  <c:v>-1.4597723102028884E-3</c:v>
                </c:pt>
                <c:pt idx="6241">
                  <c:v>8.0440615976072941E-4</c:v>
                </c:pt>
                <c:pt idx="6242">
                  <c:v>2.4635410378979223E-3</c:v>
                </c:pt>
                <c:pt idx="6243">
                  <c:v>3.7109674682575334E-3</c:v>
                </c:pt>
                <c:pt idx="6244">
                  <c:v>5.921934141201725E-3</c:v>
                </c:pt>
                <c:pt idx="6245">
                  <c:v>4.0925120685942574E-3</c:v>
                </c:pt>
                <c:pt idx="6246">
                  <c:v>2.3849199007989169E-3</c:v>
                </c:pt>
                <c:pt idx="6247">
                  <c:v>1.0908943394152876E-3</c:v>
                </c:pt>
                <c:pt idx="6248">
                  <c:v>-9.7357497998671217E-4</c:v>
                </c:pt>
                <c:pt idx="6249">
                  <c:v>1.1653356632425613E-3</c:v>
                </c:pt>
                <c:pt idx="6250">
                  <c:v>1.7753758914908063E-5</c:v>
                </c:pt>
                <c:pt idx="6251">
                  <c:v>9.1566647747587664E-4</c:v>
                </c:pt>
                <c:pt idx="6252">
                  <c:v>2.5893181902387065E-4</c:v>
                </c:pt>
                <c:pt idx="6253">
                  <c:v>0</c:v>
                </c:pt>
                <c:pt idx="6254">
                  <c:v>-8.8667731919818166E-5</c:v>
                </c:pt>
                <c:pt idx="6255">
                  <c:v>-4.25714586089431E-4</c:v>
                </c:pt>
                <c:pt idx="6256">
                  <c:v>2.5692697743092225E-3</c:v>
                </c:pt>
                <c:pt idx="6257">
                  <c:v>-7.1873039198671923E-4</c:v>
                </c:pt>
                <c:pt idx="6258">
                  <c:v>3.966042907818117E-3</c:v>
                </c:pt>
                <c:pt idx="6259">
                  <c:v>2.1320429339518358E-3</c:v>
                </c:pt>
                <c:pt idx="6260">
                  <c:v>2.5694770903542731E-4</c:v>
                </c:pt>
                <c:pt idx="6261">
                  <c:v>-2.7241875566687834E-3</c:v>
                </c:pt>
                <c:pt idx="6262">
                  <c:v>2.5200427116731342E-3</c:v>
                </c:pt>
                <c:pt idx="6263">
                  <c:v>2.8191410805586325E-3</c:v>
                </c:pt>
                <c:pt idx="6264">
                  <c:v>4.8779718430907673E-4</c:v>
                </c:pt>
                <c:pt idx="6265">
                  <c:v>8.7322926763594227E-4</c:v>
                </c:pt>
                <c:pt idx="6266">
                  <c:v>-4.6282174826099324E-4</c:v>
                </c:pt>
                <c:pt idx="6267">
                  <c:v>5.3643273525984985E-4</c:v>
                </c:pt>
                <c:pt idx="6268">
                  <c:v>1.1315249993877913E-3</c:v>
                </c:pt>
                <c:pt idx="6269">
                  <c:v>-9.8431927912813379E-4</c:v>
                </c:pt>
                <c:pt idx="6270">
                  <c:v>4.2490975596612265E-3</c:v>
                </c:pt>
                <c:pt idx="6271">
                  <c:v>3.4897740893428874E-6</c:v>
                </c:pt>
                <c:pt idx="6272">
                  <c:v>3.5240446627388063E-4</c:v>
                </c:pt>
                <c:pt idx="6273">
                  <c:v>7.7066994557615576E-4</c:v>
                </c:pt>
                <c:pt idx="6274">
                  <c:v>5.3667700651454904E-4</c:v>
                </c:pt>
                <c:pt idx="6275">
                  <c:v>0</c:v>
                </c:pt>
                <c:pt idx="6276">
                  <c:v>0</c:v>
                </c:pt>
                <c:pt idx="6277">
                  <c:v>-2.0557598805502028E-4</c:v>
                </c:pt>
                <c:pt idx="6278">
                  <c:v>-8.6806620184793942E-4</c:v>
                </c:pt>
                <c:pt idx="6279">
                  <c:v>3.1757555174947135E-3</c:v>
                </c:pt>
                <c:pt idx="6280">
                  <c:v>-7.6515887735063577E-4</c:v>
                </c:pt>
                <c:pt idx="6281">
                  <c:v>1.9134461397213073E-4</c:v>
                </c:pt>
                <c:pt idx="6282">
                  <c:v>-1.8872134739497328E-3</c:v>
                </c:pt>
                <c:pt idx="6283">
                  <c:v>2.641797958012638E-3</c:v>
                </c:pt>
                <c:pt idx="6284">
                  <c:v>9.4156240289837488E-4</c:v>
                </c:pt>
                <c:pt idx="6285">
                  <c:v>-3.9598362029291678E-3</c:v>
                </c:pt>
                <c:pt idx="6286">
                  <c:v>2.1245332278384309E-3</c:v>
                </c:pt>
                <c:pt idx="6287">
                  <c:v>2.0228146951227106E-3</c:v>
                </c:pt>
                <c:pt idx="6288">
                  <c:v>1.0445604860105243E-3</c:v>
                </c:pt>
                <c:pt idx="6289">
                  <c:v>-1.7690857515049636E-4</c:v>
                </c:pt>
                <c:pt idx="6290">
                  <c:v>-5.7256578696626551E-4</c:v>
                </c:pt>
                <c:pt idx="6291">
                  <c:v>2.1705445629644649E-3</c:v>
                </c:pt>
                <c:pt idx="6292">
                  <c:v>6.9271026354339058E-6</c:v>
                </c:pt>
                <c:pt idx="6293">
                  <c:v>2.0781020002520493E-5</c:v>
                </c:pt>
                <c:pt idx="6294">
                  <c:v>3.1260831875891352E-3</c:v>
                </c:pt>
                <c:pt idx="6295">
                  <c:v>6.4888897301763069E-4</c:v>
                </c:pt>
                <c:pt idx="6296">
                  <c:v>-9.4240790450623817E-4</c:v>
                </c:pt>
                <c:pt idx="6297">
                  <c:v>-3.0785006775798274E-3</c:v>
                </c:pt>
                <c:pt idx="6298">
                  <c:v>-1.5324026352264285E-3</c:v>
                </c:pt>
                <c:pt idx="6299">
                  <c:v>-1.6390087668305643E-3</c:v>
                </c:pt>
                <c:pt idx="6300">
                  <c:v>-3.1919605080663691E-3</c:v>
                </c:pt>
                <c:pt idx="6301">
                  <c:v>0</c:v>
                </c:pt>
                <c:pt idx="6302">
                  <c:v>2.6600946022110961E-3</c:v>
                </c:pt>
                <c:pt idx="6303">
                  <c:v>2.3027119994935134E-3</c:v>
                </c:pt>
                <c:pt idx="6304">
                  <c:v>3.2349709563887397E-3</c:v>
                </c:pt>
                <c:pt idx="6305">
                  <c:v>1.6619018949715306E-3</c:v>
                </c:pt>
                <c:pt idx="6306">
                  <c:v>5.8325641639326306E-4</c:v>
                </c:pt>
                <c:pt idx="6307">
                  <c:v>0</c:v>
                </c:pt>
                <c:pt idx="6308">
                  <c:v>7.656545685613015E-4</c:v>
                </c:pt>
                <c:pt idx="6309">
                  <c:v>1.384965424988999E-3</c:v>
                </c:pt>
                <c:pt idx="6310">
                  <c:v>1.9054962461986279E-3</c:v>
                </c:pt>
                <c:pt idx="6311">
                  <c:v>1.4010077183699721E-3</c:v>
                </c:pt>
                <c:pt idx="6312">
                  <c:v>8.0949167659831044E-4</c:v>
                </c:pt>
                <c:pt idx="6313">
                  <c:v>3.4603827940432519E-3</c:v>
                </c:pt>
                <c:pt idx="6314">
                  <c:v>4.1020067986562757E-3</c:v>
                </c:pt>
                <c:pt idx="6315">
                  <c:v>2.2796365609524416E-4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1.2626622458700306E-2</c:v>
                </c:pt>
                <c:pt idx="6334">
                  <c:v>2.3515302584203324E-5</c:v>
                </c:pt>
                <c:pt idx="6335">
                  <c:v>1.6795036770222508E-4</c:v>
                </c:pt>
                <c:pt idx="6336">
                  <c:v>1.0208620049124694E-2</c:v>
                </c:pt>
                <c:pt idx="6337">
                  <c:v>4.4980421815420356E-3</c:v>
                </c:pt>
                <c:pt idx="6338">
                  <c:v>4.3131416024208488E-3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8.6231474441745542E-3</c:v>
                </c:pt>
                <c:pt idx="6345">
                  <c:v>5.4933019672142834E-3</c:v>
                </c:pt>
                <c:pt idx="6346">
                  <c:v>5.7670099863833613E-3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8.2554695338195871E-3</c:v>
                </c:pt>
                <c:pt idx="6355">
                  <c:v>3.2148557093420295E-3</c:v>
                </c:pt>
                <c:pt idx="6356">
                  <c:v>2.4051738757477886E-3</c:v>
                </c:pt>
                <c:pt idx="6357">
                  <c:v>2.7330810289877485E-3</c:v>
                </c:pt>
                <c:pt idx="6358">
                  <c:v>3.3496724473416383E-3</c:v>
                </c:pt>
                <c:pt idx="6359">
                  <c:v>7.5023388972921142E-4</c:v>
                </c:pt>
                <c:pt idx="6360">
                  <c:v>2.4809399206532417E-3</c:v>
                </c:pt>
                <c:pt idx="6361">
                  <c:v>1.5549527421710259E-3</c:v>
                </c:pt>
                <c:pt idx="6362">
                  <c:v>-1.0468827816860796E-3</c:v>
                </c:pt>
                <c:pt idx="6363">
                  <c:v>0</c:v>
                </c:pt>
                <c:pt idx="6364">
                  <c:v>1.0689438182721349E-3</c:v>
                </c:pt>
                <c:pt idx="6365">
                  <c:v>1.6185819216878402E-3</c:v>
                </c:pt>
                <c:pt idx="6366">
                  <c:v>7.3285308003726078E-4</c:v>
                </c:pt>
                <c:pt idx="6367">
                  <c:v>1.5990880125380214E-3</c:v>
                </c:pt>
                <c:pt idx="6368">
                  <c:v>2.5582437322545001E-3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2.1799958903314736E-3</c:v>
                </c:pt>
                <c:pt idx="6374">
                  <c:v>-2.2184830978511444E-4</c:v>
                </c:pt>
                <c:pt idx="6375">
                  <c:v>1.043195896835539E-3</c:v>
                </c:pt>
                <c:pt idx="6376">
                  <c:v>-3.4657013006059303E-4</c:v>
                </c:pt>
                <c:pt idx="6377">
                  <c:v>-1.1123332647170196E-3</c:v>
                </c:pt>
                <c:pt idx="6378">
                  <c:v>1.8896069463132045E-3</c:v>
                </c:pt>
                <c:pt idx="6379">
                  <c:v>6.9529156664225955E-3</c:v>
                </c:pt>
                <c:pt idx="6380">
                  <c:v>-4.1531843742990753E-4</c:v>
                </c:pt>
                <c:pt idx="6381">
                  <c:v>0</c:v>
                </c:pt>
                <c:pt idx="6382">
                  <c:v>-2.6973942405205184E-4</c:v>
                </c:pt>
                <c:pt idx="6383">
                  <c:v>-3.4727973498039711E-3</c:v>
                </c:pt>
                <c:pt idx="6384">
                  <c:v>-9.0242175831228058E-5</c:v>
                </c:pt>
                <c:pt idx="6385">
                  <c:v>0</c:v>
                </c:pt>
                <c:pt idx="6386">
                  <c:v>-7.8763081310978165E-4</c:v>
                </c:pt>
                <c:pt idx="6387">
                  <c:v>-1.0282777255660436E-3</c:v>
                </c:pt>
                <c:pt idx="6388">
                  <c:v>-3.1176005698564112E-6</c:v>
                </c:pt>
                <c:pt idx="6389">
                  <c:v>0</c:v>
                </c:pt>
                <c:pt idx="6390">
                  <c:v>-6.235230298192581E-6</c:v>
                </c:pt>
                <c:pt idx="6391">
                  <c:v>-2.3847065534489502E-3</c:v>
                </c:pt>
                <c:pt idx="6392">
                  <c:v>0</c:v>
                </c:pt>
                <c:pt idx="6393">
                  <c:v>0</c:v>
                </c:pt>
                <c:pt idx="6394">
                  <c:v>-6.6273405221060997E-4</c:v>
                </c:pt>
                <c:pt idx="6395">
                  <c:v>-3.439913314528647E-5</c:v>
                </c:pt>
                <c:pt idx="6396">
                  <c:v>7.2600689679980148E-3</c:v>
                </c:pt>
                <c:pt idx="6397">
                  <c:v>5.7178658275546974E-3</c:v>
                </c:pt>
                <c:pt idx="6398">
                  <c:v>6.3972106229977449E-3</c:v>
                </c:pt>
                <c:pt idx="6399">
                  <c:v>3.7625507243916633E-3</c:v>
                </c:pt>
                <c:pt idx="6400">
                  <c:v>4.3510344782206247E-3</c:v>
                </c:pt>
                <c:pt idx="6401">
                  <c:v>-9.8015051025250512E-4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-2.2843393409261676E-4</c:v>
                </c:pt>
                <c:pt idx="6413">
                  <c:v>-1.0972098447633236E-3</c:v>
                </c:pt>
                <c:pt idx="6414">
                  <c:v>4.582000118161531E-3</c:v>
                </c:pt>
                <c:pt idx="6415">
                  <c:v>1.3135244837477462E-3</c:v>
                </c:pt>
                <c:pt idx="6416">
                  <c:v>-2.6409347861111863E-3</c:v>
                </c:pt>
                <c:pt idx="6417">
                  <c:v>3.171315778779416E-3</c:v>
                </c:pt>
                <c:pt idx="6418">
                  <c:v>0</c:v>
                </c:pt>
                <c:pt idx="6419">
                  <c:v>3.134106517241211E-3</c:v>
                </c:pt>
                <c:pt idx="6420">
                  <c:v>1.1863382334197498E-3</c:v>
                </c:pt>
                <c:pt idx="6421">
                  <c:v>-1.3917508567474928E-3</c:v>
                </c:pt>
                <c:pt idx="6422">
                  <c:v>-1.1123774282515771E-3</c:v>
                </c:pt>
                <c:pt idx="6423">
                  <c:v>0</c:v>
                </c:pt>
                <c:pt idx="6424">
                  <c:v>0</c:v>
                </c:pt>
                <c:pt idx="6425">
                  <c:v>-1.5769794583224029E-3</c:v>
                </c:pt>
                <c:pt idx="6426">
                  <c:v>-2.8940594945972686E-3</c:v>
                </c:pt>
                <c:pt idx="6427">
                  <c:v>4.4648620658974488E-4</c:v>
                </c:pt>
                <c:pt idx="6428">
                  <c:v>4.5990325555586159E-3</c:v>
                </c:pt>
                <c:pt idx="6429">
                  <c:v>5.2096484044617426E-3</c:v>
                </c:pt>
                <c:pt idx="6430">
                  <c:v>0</c:v>
                </c:pt>
                <c:pt idx="6431">
                  <c:v>3.7726776552896475E-3</c:v>
                </c:pt>
                <c:pt idx="6432">
                  <c:v>1.9961251287909177E-3</c:v>
                </c:pt>
                <c:pt idx="6433">
                  <c:v>1.2847481270936341E-3</c:v>
                </c:pt>
                <c:pt idx="6434">
                  <c:v>1.0474908183234421E-3</c:v>
                </c:pt>
                <c:pt idx="6435">
                  <c:v>2.338715428520345E-3</c:v>
                </c:pt>
                <c:pt idx="6436">
                  <c:v>1.9353550102899515E-3</c:v>
                </c:pt>
                <c:pt idx="6437">
                  <c:v>1.4552042137502388E-4</c:v>
                </c:pt>
                <c:pt idx="6438">
                  <c:v>0</c:v>
                </c:pt>
                <c:pt idx="6439">
                  <c:v>1.7001281416189509E-3</c:v>
                </c:pt>
                <c:pt idx="6440">
                  <c:v>4.0207214236167967E-3</c:v>
                </c:pt>
                <c:pt idx="6441">
                  <c:v>2.9526440189608103E-6</c:v>
                </c:pt>
                <c:pt idx="6442">
                  <c:v>3.5074827794302592E-3</c:v>
                </c:pt>
                <c:pt idx="6443">
                  <c:v>0</c:v>
                </c:pt>
                <c:pt idx="6444">
                  <c:v>0</c:v>
                </c:pt>
                <c:pt idx="6445">
                  <c:v>-4.4291309405219068E-3</c:v>
                </c:pt>
                <c:pt idx="6446">
                  <c:v>-1.5231709738938776E-3</c:v>
                </c:pt>
                <c:pt idx="6447">
                  <c:v>-1.332028933638242E-4</c:v>
                </c:pt>
                <c:pt idx="6448">
                  <c:v>2.3624561005147144E-3</c:v>
                </c:pt>
                <c:pt idx="6449">
                  <c:v>-6.144702012822529E-4</c:v>
                </c:pt>
                <c:pt idx="6450">
                  <c:v>-1.1501918007753146E-3</c:v>
                </c:pt>
                <c:pt idx="6451">
                  <c:v>-1.8152022952605583E-3</c:v>
                </c:pt>
                <c:pt idx="6452">
                  <c:v>-3.9427209138485751E-4</c:v>
                </c:pt>
                <c:pt idx="6453">
                  <c:v>6.520953238716142E-4</c:v>
                </c:pt>
                <c:pt idx="6454">
                  <c:v>1.0962881767412066E-4</c:v>
                </c:pt>
                <c:pt idx="6455">
                  <c:v>1.6577811440792183E-3</c:v>
                </c:pt>
                <c:pt idx="6456">
                  <c:v>-4.5857514113384909E-4</c:v>
                </c:pt>
                <c:pt idx="6457">
                  <c:v>-2.9592321384697199E-6</c:v>
                </c:pt>
                <c:pt idx="6458">
                  <c:v>7.1019154487636759E-5</c:v>
                </c:pt>
                <c:pt idx="6459">
                  <c:v>3.565181998261713E-3</c:v>
                </c:pt>
                <c:pt idx="6460">
                  <c:v>9.69584878527146E-4</c:v>
                </c:pt>
                <c:pt idx="6461">
                  <c:v>0</c:v>
                </c:pt>
                <c:pt idx="6462">
                  <c:v>4.3295391412267372E-3</c:v>
                </c:pt>
                <c:pt idx="6463">
                  <c:v>5.8658079124175327E-6</c:v>
                </c:pt>
                <c:pt idx="6464">
                  <c:v>0</c:v>
                </c:pt>
                <c:pt idx="6465">
                  <c:v>4.3283713001135279E-3</c:v>
                </c:pt>
                <c:pt idx="6466">
                  <c:v>0</c:v>
                </c:pt>
                <c:pt idx="6467">
                  <c:v>-6.1326671134507346E-5</c:v>
                </c:pt>
                <c:pt idx="6468">
                  <c:v>-2.0171139901512549E-3</c:v>
                </c:pt>
                <c:pt idx="6469">
                  <c:v>7.5177746248499292E-4</c:v>
                </c:pt>
                <c:pt idx="6470">
                  <c:v>-1.4514087941085649E-3</c:v>
                </c:pt>
                <c:pt idx="6471">
                  <c:v>-3.0648196171294815E-3</c:v>
                </c:pt>
                <c:pt idx="6472">
                  <c:v>-1.6403807714623177E-3</c:v>
                </c:pt>
                <c:pt idx="6473">
                  <c:v>8.5286346709064517E-4</c:v>
                </c:pt>
                <c:pt idx="6474">
                  <c:v>-7.175331284699001E-4</c:v>
                </c:pt>
                <c:pt idx="6475">
                  <c:v>-1.0330929098280163E-3</c:v>
                </c:pt>
                <c:pt idx="6476">
                  <c:v>-3.2238634907534921E-3</c:v>
                </c:pt>
                <c:pt idx="6477">
                  <c:v>5.1687143309548939E-4</c:v>
                </c:pt>
                <c:pt idx="6478">
                  <c:v>-7.3822421674736902E-5</c:v>
                </c:pt>
                <c:pt idx="6479">
                  <c:v>3.7109403194095052E-3</c:v>
                </c:pt>
                <c:pt idx="6480">
                  <c:v>0</c:v>
                </c:pt>
                <c:pt idx="6481">
                  <c:v>5.883962379659545E-5</c:v>
                </c:pt>
                <c:pt idx="6482">
                  <c:v>0</c:v>
                </c:pt>
                <c:pt idx="6483">
                  <c:v>9.1194575456882214E-5</c:v>
                </c:pt>
                <c:pt idx="6484">
                  <c:v>-2.9416306930840805E-6</c:v>
                </c:pt>
                <c:pt idx="6485">
                  <c:v>-5.9982978679593612E-3</c:v>
                </c:pt>
                <c:pt idx="6486">
                  <c:v>-4.8562001482348217E-3</c:v>
                </c:pt>
                <c:pt idx="6487">
                  <c:v>-4.0748524173435944E-4</c:v>
                </c:pt>
                <c:pt idx="6488">
                  <c:v>-1.5749886769133841E-3</c:v>
                </c:pt>
                <c:pt idx="6489">
                  <c:v>8.0120214385543428E-4</c:v>
                </c:pt>
                <c:pt idx="6490">
                  <c:v>7.0536032103191181E-4</c:v>
                </c:pt>
                <c:pt idx="6491">
                  <c:v>1.1477507132533009E-3</c:v>
                </c:pt>
                <c:pt idx="6492">
                  <c:v>2.4872238441200479E-3</c:v>
                </c:pt>
                <c:pt idx="6493">
                  <c:v>-3.854410085788331E-4</c:v>
                </c:pt>
                <c:pt idx="6494">
                  <c:v>6.8183303068978997E-4</c:v>
                </c:pt>
                <c:pt idx="6495">
                  <c:v>-6.0769822095252466E-4</c:v>
                </c:pt>
                <c:pt idx="6496">
                  <c:v>-3.1140314057041287E-4</c:v>
                </c:pt>
                <c:pt idx="6497">
                  <c:v>6.2863804084841584E-4</c:v>
                </c:pt>
                <c:pt idx="6498">
                  <c:v>1.1169329060947617E-3</c:v>
                </c:pt>
                <c:pt idx="6499">
                  <c:v>1.2280742234871539E-3</c:v>
                </c:pt>
                <c:pt idx="6500">
                  <c:v>2.540133984355682E-3</c:v>
                </c:pt>
                <c:pt idx="6501">
                  <c:v>9.5236277179801092E-4</c:v>
                </c:pt>
                <c:pt idx="6502">
                  <c:v>1.2105201854616617E-3</c:v>
                </c:pt>
                <c:pt idx="6503">
                  <c:v>-1.9062749305090731E-3</c:v>
                </c:pt>
                <c:pt idx="6504">
                  <c:v>4.275337706226047E-4</c:v>
                </c:pt>
                <c:pt idx="6505">
                  <c:v>-1.8086842404365451E-3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1.7662790760206045E-2</c:v>
                </c:pt>
                <c:pt idx="6523">
                  <c:v>-2.9015153164366685E-6</c:v>
                </c:pt>
                <c:pt idx="6524">
                  <c:v>1.1344185496537549E-2</c:v>
                </c:pt>
                <c:pt idx="6525">
                  <c:v>7.1834070760993856E-3</c:v>
                </c:pt>
                <c:pt idx="6526">
                  <c:v>5.0372501416719529E-3</c:v>
                </c:pt>
                <c:pt idx="6527">
                  <c:v>4.9076661898166708E-3</c:v>
                </c:pt>
                <c:pt idx="6528">
                  <c:v>5.3129752549513102E-3</c:v>
                </c:pt>
                <c:pt idx="6529">
                  <c:v>3.9502228745896973E-3</c:v>
                </c:pt>
                <c:pt idx="6530">
                  <c:v>1.052809520587708E-3</c:v>
                </c:pt>
                <c:pt idx="6531">
                  <c:v>-1.8423146223031002E-4</c:v>
                </c:pt>
                <c:pt idx="6532">
                  <c:v>-1.9308882353883871E-3</c:v>
                </c:pt>
                <c:pt idx="6533">
                  <c:v>-2.7970424074249182E-6</c:v>
                </c:pt>
                <c:pt idx="6534">
                  <c:v>-2.0355229458742857E-3</c:v>
                </c:pt>
                <c:pt idx="6535">
                  <c:v>1.1708619216520407E-3</c:v>
                </c:pt>
                <c:pt idx="6536">
                  <c:v>0</c:v>
                </c:pt>
                <c:pt idx="6537">
                  <c:v>0</c:v>
                </c:pt>
                <c:pt idx="6538">
                  <c:v>5.129440684999668E-3</c:v>
                </c:pt>
                <c:pt idx="6539">
                  <c:v>1.1802038891475593E-3</c:v>
                </c:pt>
                <c:pt idx="6540">
                  <c:v>-8.7110080080716524E-4</c:v>
                </c:pt>
                <c:pt idx="6541">
                  <c:v>-2.299675017274566E-3</c:v>
                </c:pt>
                <c:pt idx="6542">
                  <c:v>8.8147021540421094E-4</c:v>
                </c:pt>
                <c:pt idx="6543">
                  <c:v>6.1339259096764243E-5</c:v>
                </c:pt>
                <c:pt idx="6544">
                  <c:v>0</c:v>
                </c:pt>
                <c:pt idx="6545">
                  <c:v>9.2001834525787059E-5</c:v>
                </c:pt>
                <c:pt idx="6546">
                  <c:v>3.5398871786724851E-4</c:v>
                </c:pt>
                <c:pt idx="6547">
                  <c:v>3.6274255039421698E-3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-5.4438699481861681E-4</c:v>
                </c:pt>
                <c:pt idx="6552">
                  <c:v>-7.2236870285682608E-5</c:v>
                </c:pt>
                <c:pt idx="6553">
                  <c:v>0</c:v>
                </c:pt>
                <c:pt idx="6554">
                  <c:v>-6.6684819781143522E-5</c:v>
                </c:pt>
                <c:pt idx="6555">
                  <c:v>0</c:v>
                </c:pt>
                <c:pt idx="6556">
                  <c:v>6.5030251551181631E-3</c:v>
                </c:pt>
                <c:pt idx="6557">
                  <c:v>1.8175930865979557E-3</c:v>
                </c:pt>
                <c:pt idx="6558">
                  <c:v>-6.8892443766202947E-5</c:v>
                </c:pt>
                <c:pt idx="6559">
                  <c:v>-1.3779058311738376E-5</c:v>
                </c:pt>
                <c:pt idx="6560">
                  <c:v>-3.3070514607734111E-5</c:v>
                </c:pt>
                <c:pt idx="6561">
                  <c:v>-2.2047617342604087E-5</c:v>
                </c:pt>
                <c:pt idx="6562">
                  <c:v>0</c:v>
                </c:pt>
                <c:pt idx="6563">
                  <c:v>4.3834149671169026E-3</c:v>
                </c:pt>
                <c:pt idx="6564">
                  <c:v>3.9626028637113142E-3</c:v>
                </c:pt>
                <c:pt idx="6565">
                  <c:v>2.494917288642855E-3</c:v>
                </c:pt>
                <c:pt idx="6566">
                  <c:v>-1.0610804102416328E-3</c:v>
                </c:pt>
                <c:pt idx="6567">
                  <c:v>4.366561960846198E-5</c:v>
                </c:pt>
                <c:pt idx="6568">
                  <c:v>2.4558358970167802E-4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-1.6574943959689534E-3</c:v>
                </c:pt>
                <c:pt idx="6575">
                  <c:v>-1.2907603056578616E-3</c:v>
                </c:pt>
                <c:pt idx="6576">
                  <c:v>-2.7364310645395593E-6</c:v>
                </c:pt>
                <c:pt idx="6577">
                  <c:v>0</c:v>
                </c:pt>
                <c:pt idx="6578">
                  <c:v>-1.443141972732065E-3</c:v>
                </c:pt>
                <c:pt idx="6579">
                  <c:v>-2.2473696277619886E-4</c:v>
                </c:pt>
                <c:pt idx="6580">
                  <c:v>-1.1381635658792807E-3</c:v>
                </c:pt>
                <c:pt idx="6581">
                  <c:v>-2.7441279093649522E-6</c:v>
                </c:pt>
                <c:pt idx="6582">
                  <c:v>0</c:v>
                </c:pt>
                <c:pt idx="6583">
                  <c:v>-2.2229937230218948E-4</c:v>
                </c:pt>
                <c:pt idx="6584">
                  <c:v>5.0216163799510628E-4</c:v>
                </c:pt>
                <c:pt idx="6585">
                  <c:v>1.3597835214709442E-3</c:v>
                </c:pt>
                <c:pt idx="6586">
                  <c:v>1.6437680643596246E-5</c:v>
                </c:pt>
                <c:pt idx="6587">
                  <c:v>2.1236659815216988E-3</c:v>
                </c:pt>
                <c:pt idx="6588">
                  <c:v>0</c:v>
                </c:pt>
                <c:pt idx="6589">
                  <c:v>8.2709223976428423E-3</c:v>
                </c:pt>
                <c:pt idx="6590">
                  <c:v>-1.7638746849482577E-3</c:v>
                </c:pt>
                <c:pt idx="6591">
                  <c:v>-1.9285800685342946E-4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6.2583731341769406E-3</c:v>
                </c:pt>
                <c:pt idx="6602">
                  <c:v>3.3957537239250159E-3</c:v>
                </c:pt>
                <c:pt idx="6603">
                  <c:v>0</c:v>
                </c:pt>
                <c:pt idx="6604">
                  <c:v>3.5880258716184735E-3</c:v>
                </c:pt>
                <c:pt idx="6605">
                  <c:v>1.7838446304059691E-3</c:v>
                </c:pt>
                <c:pt idx="6606">
                  <c:v>9.0944599612218598E-4</c:v>
                </c:pt>
                <c:pt idx="6607">
                  <c:v>1.2584852546524781E-3</c:v>
                </c:pt>
                <c:pt idx="6608">
                  <c:v>9.0214171343845889E-4</c:v>
                </c:pt>
                <c:pt idx="6609">
                  <c:v>1.5381686034081007E-3</c:v>
                </c:pt>
                <c:pt idx="6610">
                  <c:v>0</c:v>
                </c:pt>
                <c:pt idx="6611">
                  <c:v>-3.96351950475684E-3</c:v>
                </c:pt>
                <c:pt idx="6612">
                  <c:v>3.3080211560040456E-3</c:v>
                </c:pt>
                <c:pt idx="6613">
                  <c:v>4.2583872130443979E-3</c:v>
                </c:pt>
                <c:pt idx="6614">
                  <c:v>3.2884175950470148E-3</c:v>
                </c:pt>
                <c:pt idx="6615">
                  <c:v>2.1510897191098451E-3</c:v>
                </c:pt>
                <c:pt idx="6616">
                  <c:v>3.2048268466900154E-3</c:v>
                </c:pt>
                <c:pt idx="6617">
                  <c:v>-1.0478179756433293E-3</c:v>
                </c:pt>
                <c:pt idx="6618">
                  <c:v>-2.5424904769946084E-3</c:v>
                </c:pt>
                <c:pt idx="6619">
                  <c:v>1.399522844213791E-4</c:v>
                </c:pt>
                <c:pt idx="6620">
                  <c:v>-1.4523388622562537E-4</c:v>
                </c:pt>
                <c:pt idx="6621">
                  <c:v>2.2869633331143802E-3</c:v>
                </c:pt>
                <c:pt idx="6622">
                  <c:v>0</c:v>
                </c:pt>
                <c:pt idx="6623">
                  <c:v>3.7632735150937443E-3</c:v>
                </c:pt>
                <c:pt idx="6624">
                  <c:v>0</c:v>
                </c:pt>
                <c:pt idx="6625">
                  <c:v>1.4793367716276673E-3</c:v>
                </c:pt>
                <c:pt idx="6626">
                  <c:v>0</c:v>
                </c:pt>
                <c:pt idx="6627">
                  <c:v>1.9690509360025641E-3</c:v>
                </c:pt>
                <c:pt idx="6628">
                  <c:v>0</c:v>
                </c:pt>
                <c:pt idx="6629">
                  <c:v>1.2652670250794657E-3</c:v>
                </c:pt>
                <c:pt idx="6630">
                  <c:v>2.2546864735049385E-3</c:v>
                </c:pt>
                <c:pt idx="6631">
                  <c:v>8.1034008751724508E-4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-7.9991353734971786E-4</c:v>
                </c:pt>
                <c:pt idx="6636">
                  <c:v>1.122824320428002E-3</c:v>
                </c:pt>
                <c:pt idx="6637">
                  <c:v>1.4414098128216891E-3</c:v>
                </c:pt>
                <c:pt idx="6638">
                  <c:v>-2.5999519009035285E-6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-2.3870056249656541E-3</c:v>
                </c:pt>
                <c:pt idx="6643">
                  <c:v>-2.9362464573091454E-3</c:v>
                </c:pt>
                <c:pt idx="6644">
                  <c:v>-3.7159236778073136E-3</c:v>
                </c:pt>
                <c:pt idx="6645">
                  <c:v>-2.4376353360276819E-3</c:v>
                </c:pt>
                <c:pt idx="6646">
                  <c:v>-1.0367439802822028E-3</c:v>
                </c:pt>
                <c:pt idx="6647">
                  <c:v>1.3163385254327857E-5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5.1965083254440336E-3</c:v>
                </c:pt>
                <c:pt idx="6653">
                  <c:v>1.8839148076917618E-3</c:v>
                </c:pt>
                <c:pt idx="6654">
                  <c:v>1.133869909337577E-3</c:v>
                </c:pt>
                <c:pt idx="6655">
                  <c:v>0</c:v>
                </c:pt>
                <c:pt idx="6656">
                  <c:v>3.844008543501953E-3</c:v>
                </c:pt>
                <c:pt idx="6657">
                  <c:v>0</c:v>
                </c:pt>
                <c:pt idx="6658">
                  <c:v>5.6699110512937537E-3</c:v>
                </c:pt>
                <c:pt idx="6659">
                  <c:v>3.1040286879811334E-3</c:v>
                </c:pt>
                <c:pt idx="6660">
                  <c:v>7.2683974837669315E-4</c:v>
                </c:pt>
                <c:pt idx="6661">
                  <c:v>1.2359604212150396E-3</c:v>
                </c:pt>
                <c:pt idx="6662">
                  <c:v>9.1568502720006171E-4</c:v>
                </c:pt>
                <c:pt idx="6663">
                  <c:v>1.5234252004471581E-3</c:v>
                </c:pt>
                <c:pt idx="6664">
                  <c:v>1.7466402143422072E-3</c:v>
                </c:pt>
                <c:pt idx="6665">
                  <c:v>1.5593936121441694E-3</c:v>
                </c:pt>
                <c:pt idx="6666">
                  <c:v>2.2822103634745745E-3</c:v>
                </c:pt>
                <c:pt idx="6667">
                  <c:v>-2.9681463986824174E-3</c:v>
                </c:pt>
                <c:pt idx="6668">
                  <c:v>1.1105710089992689E-3</c:v>
                </c:pt>
                <c:pt idx="6669">
                  <c:v>7.9279325400091825E-5</c:v>
                </c:pt>
                <c:pt idx="6670">
                  <c:v>-1.7327899559494459E-3</c:v>
                </c:pt>
                <c:pt idx="6671">
                  <c:v>3.9424081824582808E-3</c:v>
                </c:pt>
                <c:pt idx="6672">
                  <c:v>0</c:v>
                </c:pt>
                <c:pt idx="6673">
                  <c:v>6.6706841342824069E-3</c:v>
                </c:pt>
                <c:pt idx="6674">
                  <c:v>-1.1412602271939471E-3</c:v>
                </c:pt>
                <c:pt idx="6675">
                  <c:v>0</c:v>
                </c:pt>
                <c:pt idx="6676">
                  <c:v>-7.6127737268959304E-6</c:v>
                </c:pt>
                <c:pt idx="6677">
                  <c:v>4.4764441504916421E-3</c:v>
                </c:pt>
                <c:pt idx="6678">
                  <c:v>3.8929685864285018E-3</c:v>
                </c:pt>
                <c:pt idx="6679">
                  <c:v>3.6020958209790855E-3</c:v>
                </c:pt>
                <c:pt idx="6680">
                  <c:v>0</c:v>
                </c:pt>
                <c:pt idx="6681">
                  <c:v>4.0038189811001327E-3</c:v>
                </c:pt>
                <c:pt idx="6682">
                  <c:v>-1.798278153519389E-4</c:v>
                </c:pt>
                <c:pt idx="6683">
                  <c:v>1.7793710015578793E-3</c:v>
                </c:pt>
                <c:pt idx="6684">
                  <c:v>-1.745527091271799E-4</c:v>
                </c:pt>
                <c:pt idx="6685">
                  <c:v>-4.0506877949930201E-3</c:v>
                </c:pt>
                <c:pt idx="6686">
                  <c:v>1.0160873007385074E-3</c:v>
                </c:pt>
                <c:pt idx="6687">
                  <c:v>2.4260705155091939E-4</c:v>
                </c:pt>
                <c:pt idx="6688">
                  <c:v>-1.4665437999201445E-3</c:v>
                </c:pt>
                <c:pt idx="6689">
                  <c:v>2.7286511365996287E-3</c:v>
                </c:pt>
                <c:pt idx="6690">
                  <c:v>2.350019043435984E-3</c:v>
                </c:pt>
                <c:pt idx="6691">
                  <c:v>-2.0153904780175901E-3</c:v>
                </c:pt>
                <c:pt idx="6692">
                  <c:v>-9.7380343979440668E-5</c:v>
                </c:pt>
                <c:pt idx="6693">
                  <c:v>6.9649410695773913E-3</c:v>
                </c:pt>
                <c:pt idx="6694">
                  <c:v>9.4432809156068517E-4</c:v>
                </c:pt>
                <c:pt idx="6695">
                  <c:v>0</c:v>
                </c:pt>
                <c:pt idx="6696">
                  <c:v>-1.5608721590680297E-4</c:v>
                </c:pt>
                <c:pt idx="6697">
                  <c:v>-3.0481194206673462E-4</c:v>
                </c:pt>
                <c:pt idx="6698">
                  <c:v>0</c:v>
                </c:pt>
                <c:pt idx="6699">
                  <c:v>-1.4708456540173523E-3</c:v>
                </c:pt>
                <c:pt idx="6700">
                  <c:v>0</c:v>
                </c:pt>
                <c:pt idx="6701">
                  <c:v>0</c:v>
                </c:pt>
                <c:pt idx="6702">
                  <c:v>-2.7304262569409881E-5</c:v>
                </c:pt>
                <c:pt idx="6703">
                  <c:v>0</c:v>
                </c:pt>
                <c:pt idx="6704">
                  <c:v>-5.7093140026547293E-5</c:v>
                </c:pt>
                <c:pt idx="6705">
                  <c:v>-7.4471716262247863E-6</c:v>
                </c:pt>
                <c:pt idx="6706">
                  <c:v>-4.5132425855487933E-3</c:v>
                </c:pt>
                <c:pt idx="6707">
                  <c:v>-1.0903099481197793E-3</c:v>
                </c:pt>
                <c:pt idx="6708">
                  <c:v>-3.6688661804580446E-3</c:v>
                </c:pt>
                <c:pt idx="6709">
                  <c:v>0</c:v>
                </c:pt>
                <c:pt idx="6710">
                  <c:v>-1.503326109038441E-5</c:v>
                </c:pt>
                <c:pt idx="6711">
                  <c:v>7.46378969732014E-4</c:v>
                </c:pt>
                <c:pt idx="6712">
                  <c:v>1.0014721640810393E-5</c:v>
                </c:pt>
                <c:pt idx="6713">
                  <c:v>4.6307132250882928E-4</c:v>
                </c:pt>
                <c:pt idx="6714">
                  <c:v>3.3778162864204331E-4</c:v>
                </c:pt>
                <c:pt idx="6715">
                  <c:v>0</c:v>
                </c:pt>
                <c:pt idx="6716">
                  <c:v>-3.1821705183183169E-3</c:v>
                </c:pt>
                <c:pt idx="6717">
                  <c:v>-3.5851613884311942E-3</c:v>
                </c:pt>
                <c:pt idx="6718">
                  <c:v>-1.2021185950140568E-3</c:v>
                </c:pt>
                <c:pt idx="6719">
                  <c:v>0</c:v>
                </c:pt>
                <c:pt idx="6720">
                  <c:v>-1.9334749497189794E-3</c:v>
                </c:pt>
                <c:pt idx="6721">
                  <c:v>2.3746848601647656E-4</c:v>
                </c:pt>
                <c:pt idx="6722">
                  <c:v>7.272121583103494E-4</c:v>
                </c:pt>
                <c:pt idx="6723">
                  <c:v>-3.1576112848827982E-3</c:v>
                </c:pt>
                <c:pt idx="6724">
                  <c:v>1.3537605608020416E-3</c:v>
                </c:pt>
                <c:pt idx="6725">
                  <c:v>-3.1683947105756965E-3</c:v>
                </c:pt>
                <c:pt idx="6726">
                  <c:v>-2.0797234532494865E-3</c:v>
                </c:pt>
                <c:pt idx="6727">
                  <c:v>-3.1017054543757647E-4</c:v>
                </c:pt>
                <c:pt idx="6728">
                  <c:v>5.8466749338281592E-4</c:v>
                </c:pt>
                <c:pt idx="6729">
                  <c:v>3.3007642523349774E-3</c:v>
                </c:pt>
                <c:pt idx="6730">
                  <c:v>2.5328831557100937E-5</c:v>
                </c:pt>
                <c:pt idx="6731">
                  <c:v>5.3300855979146276E-3</c:v>
                </c:pt>
                <c:pt idx="6732">
                  <c:v>4.8055023888224115E-3</c:v>
                </c:pt>
                <c:pt idx="6733">
                  <c:v>2.5320612994393995E-4</c:v>
                </c:pt>
                <c:pt idx="6734">
                  <c:v>3.2733663036941321E-3</c:v>
                </c:pt>
                <c:pt idx="6735">
                  <c:v>9.6894150729340408E-4</c:v>
                </c:pt>
                <c:pt idx="6736">
                  <c:v>-2.1639296996161816E-3</c:v>
                </c:pt>
                <c:pt idx="6737">
                  <c:v>-3.0639865535311448E-3</c:v>
                </c:pt>
                <c:pt idx="6738">
                  <c:v>2.2156286007217747E-3</c:v>
                </c:pt>
                <c:pt idx="6739">
                  <c:v>-1.2017966874920035E-4</c:v>
                </c:pt>
                <c:pt idx="6740">
                  <c:v>-1.0015624374179181E-5</c:v>
                </c:pt>
                <c:pt idx="6741">
                  <c:v>-1.3021224614484574E-4</c:v>
                </c:pt>
                <c:pt idx="6742">
                  <c:v>4.7941353159728882E-3</c:v>
                </c:pt>
                <c:pt idx="6743">
                  <c:v>2.8570381416697758E-3</c:v>
                </c:pt>
                <c:pt idx="6744">
                  <c:v>-4.7726409269988805E-4</c:v>
                </c:pt>
                <c:pt idx="6745">
                  <c:v>-5.8694934770363153E-4</c:v>
                </c:pt>
                <c:pt idx="6746">
                  <c:v>3.647921640641497E-3</c:v>
                </c:pt>
                <c:pt idx="6747">
                  <c:v>-2.4542584606082347E-4</c:v>
                </c:pt>
                <c:pt idx="6748">
                  <c:v>8.6492011077152838E-4</c:v>
                </c:pt>
                <c:pt idx="6749">
                  <c:v>-1.5072788542429437E-3</c:v>
                </c:pt>
                <c:pt idx="6750">
                  <c:v>1.0488900209927265E-3</c:v>
                </c:pt>
                <c:pt idx="6751">
                  <c:v>0</c:v>
                </c:pt>
                <c:pt idx="6752">
                  <c:v>2.2577005314707225E-3</c:v>
                </c:pt>
                <c:pt idx="6753">
                  <c:v>4.1948750864374369E-3</c:v>
                </c:pt>
                <c:pt idx="6754">
                  <c:v>1.7236688044595578E-5</c:v>
                </c:pt>
                <c:pt idx="6755">
                  <c:v>3.9614718080391185E-3</c:v>
                </c:pt>
                <c:pt idx="6756">
                  <c:v>2.0066871782253651E-3</c:v>
                </c:pt>
                <c:pt idx="6757">
                  <c:v>-2.539049025116077E-3</c:v>
                </c:pt>
                <c:pt idx="6758">
                  <c:v>9.5167322605829165E-4</c:v>
                </c:pt>
                <c:pt idx="6759">
                  <c:v>7.62156867203533E-4</c:v>
                </c:pt>
                <c:pt idx="6760">
                  <c:v>-3.3199918111096222E-3</c:v>
                </c:pt>
                <c:pt idx="6761">
                  <c:v>2.7770166418540805E-4</c:v>
                </c:pt>
                <c:pt idx="6762">
                  <c:v>4.9143792278752324E-6</c:v>
                </c:pt>
                <c:pt idx="6763">
                  <c:v>6.4111935244491993E-4</c:v>
                </c:pt>
                <c:pt idx="6764">
                  <c:v>-4.9113380704862263E-5</c:v>
                </c:pt>
                <c:pt idx="6765">
                  <c:v>-1.6540730702996533E-3</c:v>
                </c:pt>
                <c:pt idx="6766">
                  <c:v>-1.2355799320804784E-3</c:v>
                </c:pt>
                <c:pt idx="6767">
                  <c:v>3.1425611403721417E-3</c:v>
                </c:pt>
                <c:pt idx="6768">
                  <c:v>3.4459382606464224E-3</c:v>
                </c:pt>
                <c:pt idx="6769">
                  <c:v>1.6379219170748187E-3</c:v>
                </c:pt>
                <c:pt idx="6770">
                  <c:v>1.7279085872015784E-3</c:v>
                </c:pt>
                <c:pt idx="6771">
                  <c:v>-9.5876699671714372E-4</c:v>
                </c:pt>
                <c:pt idx="6772">
                  <c:v>1.2805894900108496E-3</c:v>
                </c:pt>
                <c:pt idx="6773">
                  <c:v>3.5137959803741453E-3</c:v>
                </c:pt>
                <c:pt idx="6774">
                  <c:v>3.8959750111700895E-3</c:v>
                </c:pt>
                <c:pt idx="6775">
                  <c:v>4.8393106884375402E-6</c:v>
                </c:pt>
                <c:pt idx="6776">
                  <c:v>5.0106182003499724E-3</c:v>
                </c:pt>
                <c:pt idx="6777">
                  <c:v>4.9257456676324984E-3</c:v>
                </c:pt>
                <c:pt idx="6778">
                  <c:v>5.8309342394327656E-3</c:v>
                </c:pt>
                <c:pt idx="6779">
                  <c:v>-6.6712573743524586E-4</c:v>
                </c:pt>
                <c:pt idx="6780">
                  <c:v>4.3473676327072689E-3</c:v>
                </c:pt>
                <c:pt idx="6781">
                  <c:v>-2.3730506872225788E-6</c:v>
                </c:pt>
                <c:pt idx="6782">
                  <c:v>1.7308303057473144E-3</c:v>
                </c:pt>
                <c:pt idx="6783">
                  <c:v>-1.682095753121091E-4</c:v>
                </c:pt>
                <c:pt idx="6784">
                  <c:v>-1.4961774397592364E-3</c:v>
                </c:pt>
                <c:pt idx="6785">
                  <c:v>4.2465817434935295E-4</c:v>
                </c:pt>
                <c:pt idx="6786">
                  <c:v>0</c:v>
                </c:pt>
                <c:pt idx="6787">
                  <c:v>-1.1011622645152972E-3</c:v>
                </c:pt>
                <c:pt idx="6788">
                  <c:v>-1.6112094207578549E-3</c:v>
                </c:pt>
                <c:pt idx="6789">
                  <c:v>2.3783277264961802E-6</c:v>
                </c:pt>
                <c:pt idx="6790">
                  <c:v>2.6388341744240512E-3</c:v>
                </c:pt>
                <c:pt idx="6791">
                  <c:v>3.4170337761576367E-3</c:v>
                </c:pt>
                <c:pt idx="6792">
                  <c:v>0</c:v>
                </c:pt>
                <c:pt idx="6793">
                  <c:v>-2.1277953992239495E-4</c:v>
                </c:pt>
                <c:pt idx="6794">
                  <c:v>0</c:v>
                </c:pt>
                <c:pt idx="6795">
                  <c:v>3.0360930938317576E-3</c:v>
                </c:pt>
                <c:pt idx="6796">
                  <c:v>0</c:v>
                </c:pt>
                <c:pt idx="6797">
                  <c:v>1.4769363915765764E-3</c:v>
                </c:pt>
                <c:pt idx="6798">
                  <c:v>3.7889351780551905E-4</c:v>
                </c:pt>
                <c:pt idx="6799">
                  <c:v>8.3023958237957521E-4</c:v>
                </c:pt>
                <c:pt idx="6800">
                  <c:v>-2.9713435748957248E-3</c:v>
                </c:pt>
                <c:pt idx="6801">
                  <c:v>-2.4997641862095903E-4</c:v>
                </c:pt>
                <c:pt idx="6802">
                  <c:v>-2.6419393875757582E-4</c:v>
                </c:pt>
                <c:pt idx="6803">
                  <c:v>-2.2414779691671947E-4</c:v>
                </c:pt>
                <c:pt idx="6804">
                  <c:v>-3.6145286985350164E-3</c:v>
                </c:pt>
                <c:pt idx="6805">
                  <c:v>-1.4029934403130427E-3</c:v>
                </c:pt>
                <c:pt idx="6806">
                  <c:v>4.5761111204961955E-4</c:v>
                </c:pt>
                <c:pt idx="6807">
                  <c:v>2.9871046607329132E-3</c:v>
                </c:pt>
                <c:pt idx="6808">
                  <c:v>2.8462412746228329E-3</c:v>
                </c:pt>
                <c:pt idx="6809">
                  <c:v>2.5467166550939705E-3</c:v>
                </c:pt>
                <c:pt idx="6810">
                  <c:v>2.2306919461071132E-3</c:v>
                </c:pt>
                <c:pt idx="6811">
                  <c:v>1.0713102068857414E-3</c:v>
                </c:pt>
                <c:pt idx="6812">
                  <c:v>2.3986635155312901E-3</c:v>
                </c:pt>
                <c:pt idx="6813">
                  <c:v>1.1376445912816464E-3</c:v>
                </c:pt>
                <c:pt idx="6814">
                  <c:v>9.4510576466942935E-4</c:v>
                </c:pt>
                <c:pt idx="6815">
                  <c:v>4.1043436658029134E-4</c:v>
                </c:pt>
                <c:pt idx="6816">
                  <c:v>1.1423868670568725E-4</c:v>
                </c:pt>
                <c:pt idx="6817">
                  <c:v>1.0881102324913914E-3</c:v>
                </c:pt>
                <c:pt idx="6818">
                  <c:v>4.027897317465746E-4</c:v>
                </c:pt>
                <c:pt idx="6819">
                  <c:v>1.1638909806712194E-5</c:v>
                </c:pt>
                <c:pt idx="6820">
                  <c:v>5.5965596521925804E-3</c:v>
                </c:pt>
                <c:pt idx="6821">
                  <c:v>-3.0791278208644549E-4</c:v>
                </c:pt>
                <c:pt idx="6822">
                  <c:v>0</c:v>
                </c:pt>
                <c:pt idx="6823">
                  <c:v>-2.3154928469118875E-6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8.1542556928904438E-3</c:v>
                </c:pt>
                <c:pt idx="6829">
                  <c:v>4.1827016562238847E-3</c:v>
                </c:pt>
                <c:pt idx="6830">
                  <c:v>-2.7445634773452733E-5</c:v>
                </c:pt>
                <c:pt idx="6831">
                  <c:v>3.7530520443134034E-3</c:v>
                </c:pt>
                <c:pt idx="6832">
                  <c:v>3.9001831240907938E-3</c:v>
                </c:pt>
                <c:pt idx="6833">
                  <c:v>-1.6570403254853827E-4</c:v>
                </c:pt>
                <c:pt idx="6834">
                  <c:v>-2.270108908498413E-6</c:v>
                </c:pt>
                <c:pt idx="6835">
                  <c:v>3.1165418266287928E-3</c:v>
                </c:pt>
                <c:pt idx="6836">
                  <c:v>2.3530619296365904E-3</c:v>
                </c:pt>
                <c:pt idx="6837">
                  <c:v>1.4641935170471396E-3</c:v>
                </c:pt>
                <c:pt idx="6838">
                  <c:v>0</c:v>
                </c:pt>
                <c:pt idx="6839">
                  <c:v>4.3275603152917577E-4</c:v>
                </c:pt>
                <c:pt idx="6840">
                  <c:v>0</c:v>
                </c:pt>
                <c:pt idx="6841">
                  <c:v>-3.9897948633842491E-3</c:v>
                </c:pt>
                <c:pt idx="6842">
                  <c:v>-8.0575986831953885E-4</c:v>
                </c:pt>
                <c:pt idx="6843">
                  <c:v>-3.6476107560804039E-3</c:v>
                </c:pt>
                <c:pt idx="6844">
                  <c:v>-1.2954412984338869E-4</c:v>
                </c:pt>
                <c:pt idx="6845">
                  <c:v>1.0472358816410363E-3</c:v>
                </c:pt>
                <c:pt idx="6846">
                  <c:v>1.7104724074835788E-3</c:v>
                </c:pt>
                <c:pt idx="6847">
                  <c:v>0</c:v>
                </c:pt>
                <c:pt idx="6848">
                  <c:v>0</c:v>
                </c:pt>
                <c:pt idx="6849">
                  <c:v>-2.8327151932043839E-3</c:v>
                </c:pt>
                <c:pt idx="6850">
                  <c:v>1.8864300957455843E-4</c:v>
                </c:pt>
                <c:pt idx="6851">
                  <c:v>-6.502530891998962E-3</c:v>
                </c:pt>
                <c:pt idx="6852">
                  <c:v>7.0427691053579682E-4</c:v>
                </c:pt>
                <c:pt idx="6853">
                  <c:v>3.3681744224028703E-3</c:v>
                </c:pt>
                <c:pt idx="6854">
                  <c:v>5.9418799014451865E-3</c:v>
                </c:pt>
                <c:pt idx="6855">
                  <c:v>3.5175643026342874E-3</c:v>
                </c:pt>
                <c:pt idx="6856">
                  <c:v>3.0508780849250738E-3</c:v>
                </c:pt>
                <c:pt idx="6857">
                  <c:v>1.2029190784352559E-3</c:v>
                </c:pt>
                <c:pt idx="6858">
                  <c:v>0</c:v>
                </c:pt>
                <c:pt idx="6859">
                  <c:v>5.7070349894554227E-3</c:v>
                </c:pt>
                <c:pt idx="6860">
                  <c:v>-2.2343098385430191E-6</c:v>
                </c:pt>
                <c:pt idx="6861">
                  <c:v>0</c:v>
                </c:pt>
                <c:pt idx="6862">
                  <c:v>-4.6379997568938907E-3</c:v>
                </c:pt>
                <c:pt idx="6863">
                  <c:v>-4.4183356018481909E-3</c:v>
                </c:pt>
                <c:pt idx="6864">
                  <c:v>-8.3005151987139317E-4</c:v>
                </c:pt>
                <c:pt idx="6865">
                  <c:v>0</c:v>
                </c:pt>
                <c:pt idx="6866">
                  <c:v>3.810746760355701E-3</c:v>
                </c:pt>
                <c:pt idx="6867">
                  <c:v>-6.9688212716668581E-5</c:v>
                </c:pt>
                <c:pt idx="6868">
                  <c:v>-2.2480877202821645E-6</c:v>
                </c:pt>
                <c:pt idx="6869">
                  <c:v>-4.6937705110895655E-3</c:v>
                </c:pt>
                <c:pt idx="6870">
                  <c:v>-1.8990824550969255E-3</c:v>
                </c:pt>
                <c:pt idx="6871">
                  <c:v>1.6844860592668031E-3</c:v>
                </c:pt>
                <c:pt idx="6872">
                  <c:v>-1.4310665921278799E-3</c:v>
                </c:pt>
                <c:pt idx="6873">
                  <c:v>-2.6527708225118096E-3</c:v>
                </c:pt>
                <c:pt idx="6874">
                  <c:v>-2.1959489381632286E-3</c:v>
                </c:pt>
                <c:pt idx="6875">
                  <c:v>2.5951070826603774E-3</c:v>
                </c:pt>
                <c:pt idx="6876">
                  <c:v>-2.108989405043379E-4</c:v>
                </c:pt>
                <c:pt idx="6877">
                  <c:v>-1.8825920399278713E-4</c:v>
                </c:pt>
                <c:pt idx="6878">
                  <c:v>1.4529861870490627E-3</c:v>
                </c:pt>
                <c:pt idx="6879">
                  <c:v>1.0391422465684506E-3</c:v>
                </c:pt>
                <c:pt idx="6880">
                  <c:v>4.1232702206809033E-3</c:v>
                </c:pt>
                <c:pt idx="6881">
                  <c:v>5.1827774065120965E-5</c:v>
                </c:pt>
                <c:pt idx="6882">
                  <c:v>4.5974611763320112E-3</c:v>
                </c:pt>
                <c:pt idx="6883">
                  <c:v>3.0994860500523024E-3</c:v>
                </c:pt>
                <c:pt idx="6884">
                  <c:v>-1.232820932863547E-3</c:v>
                </c:pt>
                <c:pt idx="6885">
                  <c:v>6.3114359940070889E-4</c:v>
                </c:pt>
                <c:pt idx="6886">
                  <c:v>4.093588893075135E-4</c:v>
                </c:pt>
                <c:pt idx="6887">
                  <c:v>0</c:v>
                </c:pt>
                <c:pt idx="6888">
                  <c:v>0</c:v>
                </c:pt>
                <c:pt idx="6889">
                  <c:v>-4.3863897465558181E-3</c:v>
                </c:pt>
                <c:pt idx="6890">
                  <c:v>-5.5480175240634668E-3</c:v>
                </c:pt>
                <c:pt idx="6891">
                  <c:v>2.2044207884285116E-3</c:v>
                </c:pt>
                <c:pt idx="6892">
                  <c:v>-1.1004748035250572E-3</c:v>
                </c:pt>
                <c:pt idx="6893">
                  <c:v>6.9695766153373307E-4</c:v>
                </c:pt>
                <c:pt idx="6894">
                  <c:v>1.9146953037698579E-3</c:v>
                </c:pt>
                <c:pt idx="6895">
                  <c:v>2.7642019960293462E-3</c:v>
                </c:pt>
                <c:pt idx="6896">
                  <c:v>6.73262393939435E-6</c:v>
                </c:pt>
                <c:pt idx="6897">
                  <c:v>2.1274815088414348E-3</c:v>
                </c:pt>
                <c:pt idx="6898">
                  <c:v>1.6602787800873613E-3</c:v>
                </c:pt>
                <c:pt idx="6899">
                  <c:v>1.0993677508836801E-3</c:v>
                </c:pt>
                <c:pt idx="6900">
                  <c:v>2.1460911245650164E-3</c:v>
                </c:pt>
                <c:pt idx="6901">
                  <c:v>1.5097636458453116E-3</c:v>
                </c:pt>
                <c:pt idx="6902">
                  <c:v>1.1519431973781725E-3</c:v>
                </c:pt>
                <c:pt idx="6903">
                  <c:v>8.1756344002662559E-4</c:v>
                </c:pt>
                <c:pt idx="6904">
                  <c:v>0</c:v>
                </c:pt>
                <c:pt idx="6905">
                  <c:v>-1.0687429290967563E-3</c:v>
                </c:pt>
                <c:pt idx="6906">
                  <c:v>1.2130800831740706E-3</c:v>
                </c:pt>
                <c:pt idx="6907">
                  <c:v>-2.5812260808602727E-3</c:v>
                </c:pt>
                <c:pt idx="6908">
                  <c:v>1.2102929763073676E-3</c:v>
                </c:pt>
                <c:pt idx="6909">
                  <c:v>-2.156986364868874E-4</c:v>
                </c:pt>
                <c:pt idx="6910">
                  <c:v>9.7361034827468955E-4</c:v>
                </c:pt>
                <c:pt idx="6911">
                  <c:v>-2.8746585004188578E-3</c:v>
                </c:pt>
                <c:pt idx="6912">
                  <c:v>-2.4450599017506588E-3</c:v>
                </c:pt>
                <c:pt idx="6913">
                  <c:v>-1.439489185290024E-3</c:v>
                </c:pt>
                <c:pt idx="6914">
                  <c:v>1.1848236669651541E-3</c:v>
                </c:pt>
                <c:pt idx="6915">
                  <c:v>-1.2735708373977548E-4</c:v>
                </c:pt>
                <c:pt idx="6916">
                  <c:v>1.0724914881278392E-4</c:v>
                </c:pt>
                <c:pt idx="6917">
                  <c:v>1.411042083120678E-3</c:v>
                </c:pt>
                <c:pt idx="6918">
                  <c:v>3.0096650492363983E-3</c:v>
                </c:pt>
                <c:pt idx="6919">
                  <c:v>8.8269010525930734E-4</c:v>
                </c:pt>
                <c:pt idx="6920">
                  <c:v>-1.6971456222646137E-3</c:v>
                </c:pt>
                <c:pt idx="6921">
                  <c:v>1.7660382620020079E-3</c:v>
                </c:pt>
                <c:pt idx="6922">
                  <c:v>7.7082936833464317E-4</c:v>
                </c:pt>
                <c:pt idx="6923">
                  <c:v>0</c:v>
                </c:pt>
                <c:pt idx="6924">
                  <c:v>8.8818229111625331E-5</c:v>
                </c:pt>
                <c:pt idx="6925">
                  <c:v>0</c:v>
                </c:pt>
                <c:pt idx="6926">
                  <c:v>-3.2002091100399592E-3</c:v>
                </c:pt>
                <c:pt idx="6927">
                  <c:v>0</c:v>
                </c:pt>
                <c:pt idx="6928">
                  <c:v>-1.0006363455256761E-3</c:v>
                </c:pt>
                <c:pt idx="6929">
                  <c:v>1.1944078182939248E-3</c:v>
                </c:pt>
                <c:pt idx="6930">
                  <c:v>1.7467020151240857E-3</c:v>
                </c:pt>
                <c:pt idx="6931">
                  <c:v>2.118644860285155E-3</c:v>
                </c:pt>
                <c:pt idx="6932">
                  <c:v>0</c:v>
                </c:pt>
                <c:pt idx="6933">
                  <c:v>1.5760758980758187E-3</c:v>
                </c:pt>
                <c:pt idx="6934">
                  <c:v>-2.0132062442118509E-3</c:v>
                </c:pt>
                <c:pt idx="6935">
                  <c:v>-1.7037463207511274E-3</c:v>
                </c:pt>
                <c:pt idx="6936">
                  <c:v>4.2528285911349285E-3</c:v>
                </c:pt>
                <c:pt idx="6937">
                  <c:v>-1.3579629544238892E-3</c:v>
                </c:pt>
                <c:pt idx="6938">
                  <c:v>-1.4352854122689994E-3</c:v>
                </c:pt>
                <c:pt idx="6939">
                  <c:v>6.7020412664702521E-4</c:v>
                </c:pt>
                <c:pt idx="6940">
                  <c:v>-1.2942083217269971E-3</c:v>
                </c:pt>
                <c:pt idx="6941">
                  <c:v>-2.0234729688458101E-3</c:v>
                </c:pt>
                <c:pt idx="6942">
                  <c:v>4.5924917659027143E-3</c:v>
                </c:pt>
                <c:pt idx="6943">
                  <c:v>5.958320727275445E-4</c:v>
                </c:pt>
                <c:pt idx="6944">
                  <c:v>-1.5578864209778835E-3</c:v>
                </c:pt>
                <c:pt idx="6945">
                  <c:v>-2.1557881024385269E-3</c:v>
                </c:pt>
                <c:pt idx="6946">
                  <c:v>-1.0896517528562019E-3</c:v>
                </c:pt>
                <c:pt idx="6947">
                  <c:v>-2.7739577853798498E-3</c:v>
                </c:pt>
                <c:pt idx="6948">
                  <c:v>-4.2728849028612261E-3</c:v>
                </c:pt>
                <c:pt idx="6949">
                  <c:v>-3.8682422834045698E-3</c:v>
                </c:pt>
                <c:pt idx="6950">
                  <c:v>-1.6524315209510154E-3</c:v>
                </c:pt>
                <c:pt idx="6951">
                  <c:v>0</c:v>
                </c:pt>
                <c:pt idx="6952">
                  <c:v>0</c:v>
                </c:pt>
                <c:pt idx="6953">
                  <c:v>-1.5773155024244594E-4</c:v>
                </c:pt>
                <c:pt idx="6954">
                  <c:v>-6.4703634535147993E-3</c:v>
                </c:pt>
                <c:pt idx="6955">
                  <c:v>-4.4011089689926011E-4</c:v>
                </c:pt>
                <c:pt idx="6956">
                  <c:v>-5.219094170676188E-5</c:v>
                </c:pt>
                <c:pt idx="6957">
                  <c:v>-1.2715772448005384E-3</c:v>
                </c:pt>
                <c:pt idx="6958">
                  <c:v>0</c:v>
                </c:pt>
                <c:pt idx="6959">
                  <c:v>-3.0994228759269452E-3</c:v>
                </c:pt>
                <c:pt idx="6960">
                  <c:v>1.4439514845075716E-3</c:v>
                </c:pt>
                <c:pt idx="6961">
                  <c:v>1.8099634762790814E-3</c:v>
                </c:pt>
                <c:pt idx="6962">
                  <c:v>0</c:v>
                </c:pt>
                <c:pt idx="6963">
                  <c:v>2.1127815208164757E-3</c:v>
                </c:pt>
                <c:pt idx="6964">
                  <c:v>-8.3913170672807928E-4</c:v>
                </c:pt>
                <c:pt idx="6965">
                  <c:v>0</c:v>
                </c:pt>
                <c:pt idx="6966">
                  <c:v>-7.9442183889870735E-4</c:v>
                </c:pt>
                <c:pt idx="6967">
                  <c:v>0</c:v>
                </c:pt>
                <c:pt idx="6968">
                  <c:v>-1.0791543658553776E-3</c:v>
                </c:pt>
                <c:pt idx="6969">
                  <c:v>-6.0256101616353746E-4</c:v>
                </c:pt>
                <c:pt idx="6970">
                  <c:v>-2.6387685293429797E-4</c:v>
                </c:pt>
                <c:pt idx="6971">
                  <c:v>2.4568068459194885E-4</c:v>
                </c:pt>
                <c:pt idx="6972">
                  <c:v>2.3513840259919826E-3</c:v>
                </c:pt>
                <c:pt idx="6973">
                  <c:v>-8.3963913720806288E-5</c:v>
                </c:pt>
                <c:pt idx="6974">
                  <c:v>-2.0809250811408371E-3</c:v>
                </c:pt>
                <c:pt idx="6975">
                  <c:v>-6.3146529981747534E-3</c:v>
                </c:pt>
                <c:pt idx="6976">
                  <c:v>-3.2039839254335823E-5</c:v>
                </c:pt>
                <c:pt idx="6977">
                  <c:v>-4.5772979760315909E-5</c:v>
                </c:pt>
                <c:pt idx="6978">
                  <c:v>-3.696209177815719E-3</c:v>
                </c:pt>
                <c:pt idx="6979">
                  <c:v>1.3704748647386923E-3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-1.260216469483837E-3</c:v>
                </c:pt>
                <c:pt idx="6984">
                  <c:v>-4.2042532498654715E-4</c:v>
                </c:pt>
                <c:pt idx="6985">
                  <c:v>-7.2869629807865012E-4</c:v>
                </c:pt>
                <c:pt idx="6986">
                  <c:v>-1.7561085658849191E-3</c:v>
                </c:pt>
                <c:pt idx="6987">
                  <c:v>-4.8376897506839998E-5</c:v>
                </c:pt>
                <c:pt idx="6988">
                  <c:v>-3.4556359698456573E-5</c:v>
                </c:pt>
                <c:pt idx="6989">
                  <c:v>-3.4177574170868898E-3</c:v>
                </c:pt>
                <c:pt idx="6990">
                  <c:v>1.2429134748899431E-3</c:v>
                </c:pt>
                <c:pt idx="6991">
                  <c:v>-2.2860269970720018E-3</c:v>
                </c:pt>
                <c:pt idx="6992">
                  <c:v>1.0644279750974636E-4</c:v>
                </c:pt>
                <c:pt idx="6993">
                  <c:v>-5.4756517322666082E-3</c:v>
                </c:pt>
                <c:pt idx="6994">
                  <c:v>0</c:v>
                </c:pt>
                <c:pt idx="6995">
                  <c:v>3.2571243782385036E-5</c:v>
                </c:pt>
                <c:pt idx="6996">
                  <c:v>2.3264768185563991E-6</c:v>
                </c:pt>
                <c:pt idx="6997">
                  <c:v>1.136999212192727E-3</c:v>
                </c:pt>
                <c:pt idx="6998">
                  <c:v>-6.6948721641439863E-4</c:v>
                </c:pt>
                <c:pt idx="6999">
                  <c:v>2.4038836019428479E-3</c:v>
                </c:pt>
                <c:pt idx="7000">
                  <c:v>-9.4460601057899456E-4</c:v>
                </c:pt>
                <c:pt idx="7001">
                  <c:v>-1.131451805743618E-3</c:v>
                </c:pt>
                <c:pt idx="7002">
                  <c:v>1.5573771475896274E-4</c:v>
                </c:pt>
                <c:pt idx="7003">
                  <c:v>1.8127604440248672E-4</c:v>
                </c:pt>
                <c:pt idx="7004">
                  <c:v>-6.973954886859943E-4</c:v>
                </c:pt>
                <c:pt idx="7005">
                  <c:v>-1.8737516232990143E-3</c:v>
                </c:pt>
                <c:pt idx="7006">
                  <c:v>2.4944574112580335E-3</c:v>
                </c:pt>
                <c:pt idx="7007">
                  <c:v>0</c:v>
                </c:pt>
                <c:pt idx="7008">
                  <c:v>3.023621573511505E-3</c:v>
                </c:pt>
                <c:pt idx="7009">
                  <c:v>2.4345214029293486E-3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-7.7475969042512145E-3</c:v>
                </c:pt>
                <c:pt idx="7026">
                  <c:v>-7.0993655845620158E-3</c:v>
                </c:pt>
                <c:pt idx="7027">
                  <c:v>-4.1444722000707904E-3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1.7440407550531605E-3</c:v>
                </c:pt>
                <c:pt idx="7032">
                  <c:v>1.757436663036602E-3</c:v>
                </c:pt>
                <c:pt idx="7033">
                  <c:v>1.3348083107240628E-3</c:v>
                </c:pt>
                <c:pt idx="7034">
                  <c:v>1.8924184799699881E-3</c:v>
                </c:pt>
                <c:pt idx="7035">
                  <c:v>5.8012376040707161E-4</c:v>
                </c:pt>
                <c:pt idx="7036">
                  <c:v>1.7150097898225895E-3</c:v>
                </c:pt>
                <c:pt idx="7037">
                  <c:v>1.3507762016989014E-3</c:v>
                </c:pt>
                <c:pt idx="7038">
                  <c:v>-7.2065351697102916E-4</c:v>
                </c:pt>
                <c:pt idx="7039">
                  <c:v>5.1780359141161342E-4</c:v>
                </c:pt>
                <c:pt idx="7040">
                  <c:v>0</c:v>
                </c:pt>
                <c:pt idx="7041">
                  <c:v>2.9454416460827546E-3</c:v>
                </c:pt>
                <c:pt idx="7042">
                  <c:v>2.3779567289465616E-3</c:v>
                </c:pt>
                <c:pt idx="7043">
                  <c:v>-3.4792572485304532E-5</c:v>
                </c:pt>
                <c:pt idx="7044">
                  <c:v>-4.4545187420337221E-4</c:v>
                </c:pt>
                <c:pt idx="7045">
                  <c:v>2.1257097081366764E-3</c:v>
                </c:pt>
                <c:pt idx="7046">
                  <c:v>5.7874525018695674E-4</c:v>
                </c:pt>
                <c:pt idx="7047">
                  <c:v>-5.0916143437018216E-5</c:v>
                </c:pt>
                <c:pt idx="7048">
                  <c:v>-4.2978596606522137E-3</c:v>
                </c:pt>
                <c:pt idx="7049">
                  <c:v>-1.1698559946172579E-3</c:v>
                </c:pt>
                <c:pt idx="7050">
                  <c:v>-1.3226775899527309E-3</c:v>
                </c:pt>
                <c:pt idx="7051">
                  <c:v>0</c:v>
                </c:pt>
                <c:pt idx="7052">
                  <c:v>2.8225435808253863E-3</c:v>
                </c:pt>
                <c:pt idx="7053">
                  <c:v>0</c:v>
                </c:pt>
                <c:pt idx="7054">
                  <c:v>0</c:v>
                </c:pt>
                <c:pt idx="7055">
                  <c:v>8.3847903430931835E-4</c:v>
                </c:pt>
                <c:pt idx="7056">
                  <c:v>2.5767362644096641E-4</c:v>
                </c:pt>
                <c:pt idx="7057">
                  <c:v>1.3926412834867137E-5</c:v>
                </c:pt>
                <c:pt idx="7058">
                  <c:v>1.0833445549738615E-3</c:v>
                </c:pt>
                <c:pt idx="7059">
                  <c:v>5.0716744252676232E-3</c:v>
                </c:pt>
                <c:pt idx="7060">
                  <c:v>2.6447179832508644E-3</c:v>
                </c:pt>
                <c:pt idx="7061">
                  <c:v>4.6014246009752161E-6</c:v>
                </c:pt>
                <c:pt idx="7062">
                  <c:v>3.013980986188419E-3</c:v>
                </c:pt>
                <c:pt idx="7063">
                  <c:v>2.0643835350167689E-5</c:v>
                </c:pt>
                <c:pt idx="7064">
                  <c:v>-1.1888615642279801E-3</c:v>
                </c:pt>
                <c:pt idx="7065">
                  <c:v>-2.5891678774100004E-3</c:v>
                </c:pt>
                <c:pt idx="7066">
                  <c:v>-1.6117055874837788E-5</c:v>
                </c:pt>
                <c:pt idx="7067">
                  <c:v>1.7851109047431451E-3</c:v>
                </c:pt>
                <c:pt idx="7068">
                  <c:v>0</c:v>
                </c:pt>
                <c:pt idx="7069">
                  <c:v>0</c:v>
                </c:pt>
                <c:pt idx="7070">
                  <c:v>3.5354980038002476E-3</c:v>
                </c:pt>
                <c:pt idx="7071">
                  <c:v>4.8891362302926587E-3</c:v>
                </c:pt>
                <c:pt idx="7072">
                  <c:v>4.2381668056765994E-4</c:v>
                </c:pt>
                <c:pt idx="7073">
                  <c:v>0</c:v>
                </c:pt>
                <c:pt idx="7074">
                  <c:v>-2.481651205878939E-3</c:v>
                </c:pt>
                <c:pt idx="7075">
                  <c:v>8.4007145547429225E-4</c:v>
                </c:pt>
                <c:pt idx="7076">
                  <c:v>5.6117620351958783E-4</c:v>
                </c:pt>
                <c:pt idx="7077">
                  <c:v>2.3894547401381349E-3</c:v>
                </c:pt>
                <c:pt idx="7078">
                  <c:v>0</c:v>
                </c:pt>
                <c:pt idx="7079">
                  <c:v>5.3905843493144972E-4</c:v>
                </c:pt>
                <c:pt idx="7080">
                  <c:v>-8.394195531676368E-4</c:v>
                </c:pt>
                <c:pt idx="7081">
                  <c:v>1.4872697928565279E-3</c:v>
                </c:pt>
                <c:pt idx="7082">
                  <c:v>0</c:v>
                </c:pt>
                <c:pt idx="7083">
                  <c:v>-2.0609371134228654E-3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9.1084013616838547E-6</c:v>
                </c:pt>
                <c:pt idx="7089">
                  <c:v>-3.0062105803596822E-4</c:v>
                </c:pt>
                <c:pt idx="7090">
                  <c:v>8.6517997724054889E-4</c:v>
                </c:pt>
                <c:pt idx="7091">
                  <c:v>2.5033539254342961E-5</c:v>
                </c:pt>
                <c:pt idx="7092">
                  <c:v>2.2527365724648915E-4</c:v>
                </c:pt>
                <c:pt idx="7093">
                  <c:v>0</c:v>
                </c:pt>
                <c:pt idx="7094">
                  <c:v>2.4519702459427071E-3</c:v>
                </c:pt>
                <c:pt idx="7095">
                  <c:v>0</c:v>
                </c:pt>
                <c:pt idx="7096">
                  <c:v>-7.6289777691671424E-4</c:v>
                </c:pt>
                <c:pt idx="7097">
                  <c:v>0</c:v>
                </c:pt>
                <c:pt idx="7098">
                  <c:v>3.6341666178463837E-5</c:v>
                </c:pt>
                <c:pt idx="7099">
                  <c:v>3.7519753197311871E-3</c:v>
                </c:pt>
                <c:pt idx="7100">
                  <c:v>2.2627813203928894E-5</c:v>
                </c:pt>
                <c:pt idx="7101">
                  <c:v>0</c:v>
                </c:pt>
                <c:pt idx="7102">
                  <c:v>0</c:v>
                </c:pt>
                <c:pt idx="7103">
                  <c:v>2.7341931057948735E-3</c:v>
                </c:pt>
                <c:pt idx="7104">
                  <c:v>1.2313328364091391E-3</c:v>
                </c:pt>
                <c:pt idx="7105">
                  <c:v>-1.9609986730306471E-4</c:v>
                </c:pt>
                <c:pt idx="7106">
                  <c:v>2.0335119756959398E-3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-3.7278827171692091E-3</c:v>
                </c:pt>
                <c:pt idx="7111">
                  <c:v>0</c:v>
                </c:pt>
                <c:pt idx="7112">
                  <c:v>0</c:v>
                </c:pt>
                <c:pt idx="7113">
                  <c:v>-2.4326346610056481E-3</c:v>
                </c:pt>
                <c:pt idx="7114">
                  <c:v>0</c:v>
                </c:pt>
                <c:pt idx="7115">
                  <c:v>0</c:v>
                </c:pt>
                <c:pt idx="7116">
                  <c:v>-2.2842804821161305E-3</c:v>
                </c:pt>
                <c:pt idx="7117">
                  <c:v>-1.284932865387672E-3</c:v>
                </c:pt>
                <c:pt idx="7118">
                  <c:v>1.5503403979411415E-3</c:v>
                </c:pt>
                <c:pt idx="7119">
                  <c:v>-1.3345561177833965E-3</c:v>
                </c:pt>
                <c:pt idx="7120">
                  <c:v>4.2878447013861547E-3</c:v>
                </c:pt>
                <c:pt idx="7121">
                  <c:v>-1.0634471620542905E-3</c:v>
                </c:pt>
                <c:pt idx="7122">
                  <c:v>-1.9805711151710927E-3</c:v>
                </c:pt>
                <c:pt idx="7123">
                  <c:v>-2.9327299591755747E-3</c:v>
                </c:pt>
                <c:pt idx="7124">
                  <c:v>-3.3110613444804803E-3</c:v>
                </c:pt>
                <c:pt idx="7125">
                  <c:v>-2.3400697159445842E-3</c:v>
                </c:pt>
                <c:pt idx="7126">
                  <c:v>2.4706270027950635E-4</c:v>
                </c:pt>
                <c:pt idx="7127">
                  <c:v>-2.0171752886542151E-3</c:v>
                </c:pt>
                <c:pt idx="7128">
                  <c:v>-3.0644487376236549E-3</c:v>
                </c:pt>
                <c:pt idx="7129">
                  <c:v>-8.1417309584681005E-4</c:v>
                </c:pt>
                <c:pt idx="7130">
                  <c:v>-1.2109855816321727E-3</c:v>
                </c:pt>
                <c:pt idx="7131">
                  <c:v>-1.5492512746969004E-3</c:v>
                </c:pt>
                <c:pt idx="7132">
                  <c:v>-5.3310994751064084E-4</c:v>
                </c:pt>
                <c:pt idx="7133">
                  <c:v>2.8215591225553048E-3</c:v>
                </c:pt>
                <c:pt idx="7134">
                  <c:v>2.3019198012248374E-5</c:v>
                </c:pt>
                <c:pt idx="7135">
                  <c:v>-1.670266766997491E-3</c:v>
                </c:pt>
                <c:pt idx="7136">
                  <c:v>-2.4424546563959182E-3</c:v>
                </c:pt>
                <c:pt idx="7137">
                  <c:v>-2.3113825188729288E-6</c:v>
                </c:pt>
                <c:pt idx="7138">
                  <c:v>-4.3966602518901018E-3</c:v>
                </c:pt>
                <c:pt idx="7139">
                  <c:v>3.1708751334684712E-3</c:v>
                </c:pt>
                <c:pt idx="7140">
                  <c:v>-4.829851410011134E-3</c:v>
                </c:pt>
                <c:pt idx="7141">
                  <c:v>-1.7246259149187688E-3</c:v>
                </c:pt>
                <c:pt idx="7142">
                  <c:v>-1.6179384842945714E-3</c:v>
                </c:pt>
                <c:pt idx="7143">
                  <c:v>-3.5855652949919646E-3</c:v>
                </c:pt>
                <c:pt idx="7144">
                  <c:v>3.6522154838483726E-4</c:v>
                </c:pt>
                <c:pt idx="7145">
                  <c:v>2.1324761630560482E-3</c:v>
                </c:pt>
                <c:pt idx="7146">
                  <c:v>0</c:v>
                </c:pt>
                <c:pt idx="7147">
                  <c:v>-3.4160230505383554E-3</c:v>
                </c:pt>
                <c:pt idx="7148">
                  <c:v>-1.9565942744161342E-3</c:v>
                </c:pt>
                <c:pt idx="7149">
                  <c:v>1.1359476995776892E-3</c:v>
                </c:pt>
                <c:pt idx="7150">
                  <c:v>6.6360348493904218E-4</c:v>
                </c:pt>
                <c:pt idx="7151">
                  <c:v>-1.1328469323528747E-3</c:v>
                </c:pt>
                <c:pt idx="7152">
                  <c:v>4.5516934727635384E-4</c:v>
                </c:pt>
                <c:pt idx="7153">
                  <c:v>2.8693617735129286E-3</c:v>
                </c:pt>
                <c:pt idx="7154">
                  <c:v>2.40885806091778E-4</c:v>
                </c:pt>
                <c:pt idx="7155">
                  <c:v>2.5106423496629934E-3</c:v>
                </c:pt>
                <c:pt idx="7156">
                  <c:v>0</c:v>
                </c:pt>
                <c:pt idx="7157">
                  <c:v>0</c:v>
                </c:pt>
                <c:pt idx="7158">
                  <c:v>2.7602610072737497E-3</c:v>
                </c:pt>
                <c:pt idx="7159">
                  <c:v>1.6316060990797141E-3</c:v>
                </c:pt>
                <c:pt idx="7160">
                  <c:v>-3.2513150411068927E-5</c:v>
                </c:pt>
                <c:pt idx="7161">
                  <c:v>2.9451140545984074E-3</c:v>
                </c:pt>
                <c:pt idx="7162">
                  <c:v>2.9226130077509029E-3</c:v>
                </c:pt>
                <c:pt idx="7163">
                  <c:v>5.8931759268154886E-3</c:v>
                </c:pt>
                <c:pt idx="7164">
                  <c:v>4.109227710034977E-3</c:v>
                </c:pt>
                <c:pt idx="7165">
                  <c:v>2.9056484250949218E-3</c:v>
                </c:pt>
                <c:pt idx="7166">
                  <c:v>3.5696975682469913E-3</c:v>
                </c:pt>
                <c:pt idx="7167">
                  <c:v>3.4279995661691308E-3</c:v>
                </c:pt>
                <c:pt idx="7168">
                  <c:v>-1.5391719285433647E-4</c:v>
                </c:pt>
                <c:pt idx="7169">
                  <c:v>-2.1459892189180452E-3</c:v>
                </c:pt>
                <c:pt idx="7170">
                  <c:v>1.0207843034940777E-4</c:v>
                </c:pt>
                <c:pt idx="7171">
                  <c:v>-8.3735088871660275E-4</c:v>
                </c:pt>
                <c:pt idx="7172">
                  <c:v>1.025601552969411E-3</c:v>
                </c:pt>
                <c:pt idx="7173">
                  <c:v>2.0862198452493598E-4</c:v>
                </c:pt>
                <c:pt idx="7174">
                  <c:v>-2.1745257753766462E-3</c:v>
                </c:pt>
                <c:pt idx="7175">
                  <c:v>-1.3407643513114957E-4</c:v>
                </c:pt>
                <c:pt idx="7176">
                  <c:v>-1.5352059792809556E-3</c:v>
                </c:pt>
                <c:pt idx="7177">
                  <c:v>1.8419645547364128E-3</c:v>
                </c:pt>
                <c:pt idx="7178">
                  <c:v>1.2722039360072381E-4</c:v>
                </c:pt>
                <c:pt idx="7179">
                  <c:v>1.9607804920908699E-3</c:v>
                </c:pt>
                <c:pt idx="7180">
                  <c:v>1.1397510322928947E-3</c:v>
                </c:pt>
                <c:pt idx="7181">
                  <c:v>3.1925359822288311E-3</c:v>
                </c:pt>
                <c:pt idx="7182">
                  <c:v>2.2503487614331298E-3</c:v>
                </c:pt>
                <c:pt idx="7183">
                  <c:v>4.0235532981983237E-3</c:v>
                </c:pt>
                <c:pt idx="7184">
                  <c:v>1.1411776890564724E-3</c:v>
                </c:pt>
                <c:pt idx="7185">
                  <c:v>-1.1203665839654027E-5</c:v>
                </c:pt>
                <c:pt idx="7186">
                  <c:v>-9.61742239798602E-4</c:v>
                </c:pt>
                <c:pt idx="7187">
                  <c:v>1.8800262332381141E-3</c:v>
                </c:pt>
                <c:pt idx="7188">
                  <c:v>-2.0168526019116316E-3</c:v>
                </c:pt>
                <c:pt idx="7189">
                  <c:v>0</c:v>
                </c:pt>
                <c:pt idx="7190">
                  <c:v>4.0006008356744255E-3</c:v>
                </c:pt>
                <c:pt idx="7191">
                  <c:v>1.0785620666020092E-3</c:v>
                </c:pt>
                <c:pt idx="7192">
                  <c:v>-1.0450488417220233E-3</c:v>
                </c:pt>
                <c:pt idx="7193">
                  <c:v>-3.5227932269948775E-3</c:v>
                </c:pt>
                <c:pt idx="7194">
                  <c:v>-1.2428743851594097E-3</c:v>
                </c:pt>
                <c:pt idx="7195">
                  <c:v>-1.5546442502340292E-3</c:v>
                </c:pt>
                <c:pt idx="7196">
                  <c:v>2.9448956292277815E-4</c:v>
                </c:pt>
                <c:pt idx="7197">
                  <c:v>1.4666595925365549E-3</c:v>
                </c:pt>
                <c:pt idx="7198">
                  <c:v>4.5055410080019221E-3</c:v>
                </c:pt>
                <c:pt idx="7199">
                  <c:v>1.1834770145579953E-3</c:v>
                </c:pt>
                <c:pt idx="7200">
                  <c:v>8.565884215123499E-4</c:v>
                </c:pt>
                <c:pt idx="7201">
                  <c:v>-1.2784601318965264E-3</c:v>
                </c:pt>
                <c:pt idx="7202">
                  <c:v>-1.5349711603972439E-3</c:v>
                </c:pt>
                <c:pt idx="7203">
                  <c:v>2.0461050740996378E-3</c:v>
                </c:pt>
                <c:pt idx="7204">
                  <c:v>-7.5228339405519502E-4</c:v>
                </c:pt>
                <c:pt idx="7205">
                  <c:v>-1.8060027662623855E-3</c:v>
                </c:pt>
                <c:pt idx="7206">
                  <c:v>-2.4609189296420116E-5</c:v>
                </c:pt>
                <c:pt idx="7207">
                  <c:v>-3.6249639578775394E-4</c:v>
                </c:pt>
                <c:pt idx="7208">
                  <c:v>3.781568590470744E-4</c:v>
                </c:pt>
                <c:pt idx="7209">
                  <c:v>4.474282940967618E-5</c:v>
                </c:pt>
                <c:pt idx="7210">
                  <c:v>1.2296439606627975E-3</c:v>
                </c:pt>
                <c:pt idx="7211">
                  <c:v>-2.167546915207413E-4</c:v>
                </c:pt>
                <c:pt idx="7212">
                  <c:v>-2.9005378269633063E-3</c:v>
                </c:pt>
                <c:pt idx="7213">
                  <c:v>-4.7201319675302545E-3</c:v>
                </c:pt>
                <c:pt idx="7214">
                  <c:v>-2.3199172619754148E-3</c:v>
                </c:pt>
                <c:pt idx="7215">
                  <c:v>2.245601055490922E-3</c:v>
                </c:pt>
                <c:pt idx="7216">
                  <c:v>1.4852757916573281E-3</c:v>
                </c:pt>
                <c:pt idx="7217">
                  <c:v>1.8310517709132553E-3</c:v>
                </c:pt>
                <c:pt idx="7218">
                  <c:v>-3.2735387691741344E-3</c:v>
                </c:pt>
                <c:pt idx="7219">
                  <c:v>-9.9813112192597493E-4</c:v>
                </c:pt>
                <c:pt idx="7220">
                  <c:v>-1.1497297584145645E-4</c:v>
                </c:pt>
                <c:pt idx="7221">
                  <c:v>-7.4401323025117893E-5</c:v>
                </c:pt>
                <c:pt idx="7222">
                  <c:v>1.1717413414986946E-3</c:v>
                </c:pt>
                <c:pt idx="7223">
                  <c:v>1.6583695753551177E-3</c:v>
                </c:pt>
                <c:pt idx="7224">
                  <c:v>0</c:v>
                </c:pt>
                <c:pt idx="7225">
                  <c:v>3.6191039628567068E-4</c:v>
                </c:pt>
                <c:pt idx="7226">
                  <c:v>6.5829607051423036E-4</c:v>
                </c:pt>
                <c:pt idx="7227">
                  <c:v>-6.2890115266990766E-5</c:v>
                </c:pt>
                <c:pt idx="7228">
                  <c:v>-8.4490779577464452E-4</c:v>
                </c:pt>
                <c:pt idx="7229">
                  <c:v>3.3171024872036682E-3</c:v>
                </c:pt>
                <c:pt idx="7230">
                  <c:v>-8.6300332737050309E-4</c:v>
                </c:pt>
                <c:pt idx="7231">
                  <c:v>4.9099452036593049E-4</c:v>
                </c:pt>
                <c:pt idx="7232">
                  <c:v>-4.5267192592160169E-3</c:v>
                </c:pt>
                <c:pt idx="7233">
                  <c:v>2.7476807044493345E-3</c:v>
                </c:pt>
                <c:pt idx="7234">
                  <c:v>2.4086831848808493E-3</c:v>
                </c:pt>
                <c:pt idx="7235">
                  <c:v>1.0992468691983412E-3</c:v>
                </c:pt>
                <c:pt idx="7236">
                  <c:v>-2.8868715800002797E-4</c:v>
                </c:pt>
                <c:pt idx="7237">
                  <c:v>-5.3955366117732916E-4</c:v>
                </c:pt>
                <c:pt idx="7238">
                  <c:v>2.5295773708808871E-3</c:v>
                </c:pt>
                <c:pt idx="7239">
                  <c:v>-3.440579659900232E-4</c:v>
                </c:pt>
                <c:pt idx="7240">
                  <c:v>1.4536200707400521E-3</c:v>
                </c:pt>
                <c:pt idx="7241">
                  <c:v>0</c:v>
                </c:pt>
                <c:pt idx="7242">
                  <c:v>0</c:v>
                </c:pt>
                <c:pt idx="7243">
                  <c:v>2.6739592511263485E-3</c:v>
                </c:pt>
                <c:pt idx="7244">
                  <c:v>0</c:v>
                </c:pt>
                <c:pt idx="7245">
                  <c:v>0</c:v>
                </c:pt>
                <c:pt idx="7246">
                  <c:v>-1.0459564335283106E-4</c:v>
                </c:pt>
                <c:pt idx="7247">
                  <c:v>2.2408474797086918E-3</c:v>
                </c:pt>
                <c:pt idx="7248">
                  <c:v>2.5061057829357919E-3</c:v>
                </c:pt>
                <c:pt idx="7249">
                  <c:v>2.2169867365945143E-3</c:v>
                </c:pt>
                <c:pt idx="7250">
                  <c:v>1.3980224569149411E-3</c:v>
                </c:pt>
                <c:pt idx="7251">
                  <c:v>1.7816865902614953E-3</c:v>
                </c:pt>
                <c:pt idx="7252">
                  <c:v>-3.8363274859301594E-3</c:v>
                </c:pt>
                <c:pt idx="7253">
                  <c:v>0</c:v>
                </c:pt>
                <c:pt idx="7254">
                  <c:v>9.4610105137810812E-4</c:v>
                </c:pt>
                <c:pt idx="7255">
                  <c:v>3.4826833087991406E-3</c:v>
                </c:pt>
                <c:pt idx="7256">
                  <c:v>2.2017871906957157E-6</c:v>
                </c:pt>
                <c:pt idx="7257">
                  <c:v>2.3904805647185189E-3</c:v>
                </c:pt>
                <c:pt idx="7258">
                  <c:v>-5.4928276039988987E-4</c:v>
                </c:pt>
                <c:pt idx="7259">
                  <c:v>-1.8411978043186613E-3</c:v>
                </c:pt>
                <c:pt idx="7260">
                  <c:v>-2.173319729369752E-3</c:v>
                </c:pt>
                <c:pt idx="7261">
                  <c:v>-2.0210572256221661E-3</c:v>
                </c:pt>
                <c:pt idx="7262">
                  <c:v>-5.5512491182869181E-4</c:v>
                </c:pt>
                <c:pt idx="7263">
                  <c:v>2.2672138903077413E-3</c:v>
                </c:pt>
                <c:pt idx="7264">
                  <c:v>3.0985977533047283E-3</c:v>
                </c:pt>
                <c:pt idx="7265">
                  <c:v>2.0377193834201449E-3</c:v>
                </c:pt>
                <c:pt idx="7266">
                  <c:v>-2.6254063678809131E-3</c:v>
                </c:pt>
                <c:pt idx="7267">
                  <c:v>1.1904226305431182E-3</c:v>
                </c:pt>
                <c:pt idx="7268">
                  <c:v>8.7963706174410744E-6</c:v>
                </c:pt>
                <c:pt idx="7269">
                  <c:v>3.6810786704222394E-3</c:v>
                </c:pt>
                <c:pt idx="7270">
                  <c:v>0</c:v>
                </c:pt>
                <c:pt idx="7271">
                  <c:v>1.5412776387036596E-3</c:v>
                </c:pt>
                <c:pt idx="7272">
                  <c:v>4.3752474750314016E-6</c:v>
                </c:pt>
                <c:pt idx="7273">
                  <c:v>3.3807130816201217E-3</c:v>
                </c:pt>
                <c:pt idx="7274">
                  <c:v>1.5576547705430136E-3</c:v>
                </c:pt>
                <c:pt idx="7275">
                  <c:v>1.0465133678445753E-3</c:v>
                </c:pt>
                <c:pt idx="7276">
                  <c:v>1.4254984051917494E-3</c:v>
                </c:pt>
                <c:pt idx="7277">
                  <c:v>2.0239299119313371E-3</c:v>
                </c:pt>
                <c:pt idx="7278">
                  <c:v>3.1459766566274664E-3</c:v>
                </c:pt>
                <c:pt idx="7279">
                  <c:v>2.8083121721655655E-5</c:v>
                </c:pt>
                <c:pt idx="7280">
                  <c:v>3.7129796267656519E-3</c:v>
                </c:pt>
                <c:pt idx="7281">
                  <c:v>9.1641880296295297E-4</c:v>
                </c:pt>
                <c:pt idx="7282">
                  <c:v>2.6563064206607009E-3</c:v>
                </c:pt>
                <c:pt idx="7283">
                  <c:v>1.2666137568214811E-3</c:v>
                </c:pt>
                <c:pt idx="7284">
                  <c:v>2.2356943652420574E-3</c:v>
                </c:pt>
                <c:pt idx="7285">
                  <c:v>5.7683188445951863E-4</c:v>
                </c:pt>
                <c:pt idx="7286">
                  <c:v>2.3063962021067311E-4</c:v>
                </c:pt>
                <c:pt idx="7287">
                  <c:v>-1.1088382371330311E-3</c:v>
                </c:pt>
                <c:pt idx="7288">
                  <c:v>3.6721876034849204E-3</c:v>
                </c:pt>
                <c:pt idx="7289">
                  <c:v>1.5333667012627073E-4</c:v>
                </c:pt>
                <c:pt idx="7290">
                  <c:v>-1.8415936690664683E-3</c:v>
                </c:pt>
                <c:pt idx="7291">
                  <c:v>-1.2061195477657181E-3</c:v>
                </c:pt>
                <c:pt idx="7292">
                  <c:v>-9.1890754777222553E-4</c:v>
                </c:pt>
                <c:pt idx="7293">
                  <c:v>6.1999394991199295E-5</c:v>
                </c:pt>
                <c:pt idx="7294">
                  <c:v>1.0689162365353256E-5</c:v>
                </c:pt>
                <c:pt idx="7295">
                  <c:v>-7.3995978508535436E-4</c:v>
                </c:pt>
                <c:pt idx="7296">
                  <c:v>-1.5222739842164169E-3</c:v>
                </c:pt>
                <c:pt idx="7297">
                  <c:v>1.4816244908855624E-3</c:v>
                </c:pt>
                <c:pt idx="7298">
                  <c:v>-6.4205322258450363E-4</c:v>
                </c:pt>
                <c:pt idx="7299">
                  <c:v>0</c:v>
                </c:pt>
                <c:pt idx="7300">
                  <c:v>0</c:v>
                </c:pt>
                <c:pt idx="7301">
                  <c:v>1.4342764260575808E-4</c:v>
                </c:pt>
                <c:pt idx="7302">
                  <c:v>7.4677568639493924E-4</c:v>
                </c:pt>
                <c:pt idx="7303">
                  <c:v>1.1009579445215793E-3</c:v>
                </c:pt>
                <c:pt idx="7304">
                  <c:v>-9.0205447941652743E-4</c:v>
                </c:pt>
                <c:pt idx="7305">
                  <c:v>0</c:v>
                </c:pt>
                <c:pt idx="7306">
                  <c:v>0</c:v>
                </c:pt>
                <c:pt idx="7307">
                  <c:v>1.0504713906674739E-2</c:v>
                </c:pt>
                <c:pt idx="7308">
                  <c:v>2.9139723199963739E-3</c:v>
                </c:pt>
                <c:pt idx="7309">
                  <c:v>1.7561117925639915E-3</c:v>
                </c:pt>
                <c:pt idx="7310">
                  <c:v>-2.7990100461832796E-3</c:v>
                </c:pt>
                <c:pt idx="7311">
                  <c:v>1.8359548321006561E-3</c:v>
                </c:pt>
                <c:pt idx="7312">
                  <c:v>-1.5550675220308318E-3</c:v>
                </c:pt>
                <c:pt idx="7313">
                  <c:v>2.1747324169780744E-3</c:v>
                </c:pt>
                <c:pt idx="7314">
                  <c:v>2.9749403389338182E-3</c:v>
                </c:pt>
                <c:pt idx="7315">
                  <c:v>2.8718562287852311E-3</c:v>
                </c:pt>
                <c:pt idx="7316">
                  <c:v>2.0947650773992084E-6</c:v>
                </c:pt>
                <c:pt idx="7317">
                  <c:v>2.2618786994826065E-3</c:v>
                </c:pt>
                <c:pt idx="7318">
                  <c:v>1.9543572086147365E-3</c:v>
                </c:pt>
                <c:pt idx="7319">
                  <c:v>1.5674049739188298E-3</c:v>
                </c:pt>
                <c:pt idx="7320">
                  <c:v>8.6810169110700238E-4</c:v>
                </c:pt>
                <c:pt idx="7321">
                  <c:v>-6.6193737741939709E-4</c:v>
                </c:pt>
                <c:pt idx="7322">
                  <c:v>1.6103666127101554E-3</c:v>
                </c:pt>
                <c:pt idx="7323">
                  <c:v>8.3952418043200866E-4</c:v>
                </c:pt>
                <c:pt idx="7324">
                  <c:v>-1.9148948657102352E-3</c:v>
                </c:pt>
                <c:pt idx="7325">
                  <c:v>-7.7031822114020313E-4</c:v>
                </c:pt>
                <c:pt idx="7326">
                  <c:v>0</c:v>
                </c:pt>
                <c:pt idx="7327">
                  <c:v>-1.0669335012283849E-3</c:v>
                </c:pt>
                <c:pt idx="7328">
                  <c:v>1.4875591568489735E-3</c:v>
                </c:pt>
                <c:pt idx="7329">
                  <c:v>2.175265643197412E-3</c:v>
                </c:pt>
                <c:pt idx="7330">
                  <c:v>4.580423313000642E-3</c:v>
                </c:pt>
                <c:pt idx="7331">
                  <c:v>0</c:v>
                </c:pt>
                <c:pt idx="7332">
                  <c:v>2.8908080111594635E-3</c:v>
                </c:pt>
                <c:pt idx="7333">
                  <c:v>3.911974359902687E-3</c:v>
                </c:pt>
                <c:pt idx="7334">
                  <c:v>3.2971186258585481E-3</c:v>
                </c:pt>
                <c:pt idx="7335">
                  <c:v>2.8964997566183356E-3</c:v>
                </c:pt>
                <c:pt idx="7336">
                  <c:v>-1.9188646912243176E-4</c:v>
                </c:pt>
                <c:pt idx="7337">
                  <c:v>-1.3994345300566478E-3</c:v>
                </c:pt>
                <c:pt idx="7338">
                  <c:v>-2.7555558433536788E-3</c:v>
                </c:pt>
                <c:pt idx="7339">
                  <c:v>9.6305562429793701E-4</c:v>
                </c:pt>
                <c:pt idx="7340">
                  <c:v>9.7645162808456031E-4</c:v>
                </c:pt>
                <c:pt idx="7341">
                  <c:v>2.5992192459196733E-3</c:v>
                </c:pt>
                <c:pt idx="7342">
                  <c:v>-1.0576717915882171E-3</c:v>
                </c:pt>
                <c:pt idx="7343">
                  <c:v>8.5561633586263069E-4</c:v>
                </c:pt>
                <c:pt idx="7344">
                  <c:v>2.5715440426779388E-4</c:v>
                </c:pt>
                <c:pt idx="7345">
                  <c:v>-3.4288723632080819E-4</c:v>
                </c:pt>
                <c:pt idx="7346">
                  <c:v>-6.9225564762726303E-4</c:v>
                </c:pt>
                <c:pt idx="7347">
                  <c:v>-7.2339828680800116E-4</c:v>
                </c:pt>
                <c:pt idx="7348">
                  <c:v>0</c:v>
                </c:pt>
                <c:pt idx="7349">
                  <c:v>-1.5466388245174748E-3</c:v>
                </c:pt>
                <c:pt idx="7350">
                  <c:v>1.573213556241962E-3</c:v>
                </c:pt>
                <c:pt idx="7351">
                  <c:v>-2.3085009300361416E-3</c:v>
                </c:pt>
                <c:pt idx="7352">
                  <c:v>-1.2711301441943265E-3</c:v>
                </c:pt>
                <c:pt idx="7353">
                  <c:v>1.8548983331174702E-3</c:v>
                </c:pt>
                <c:pt idx="7354">
                  <c:v>6.386820440400379E-4</c:v>
                </c:pt>
                <c:pt idx="7355">
                  <c:v>5.07379518481115E-4</c:v>
                </c:pt>
                <c:pt idx="7356">
                  <c:v>-2.2499281558132074E-5</c:v>
                </c:pt>
                <c:pt idx="7357">
                  <c:v>2.6382337484940537E-4</c:v>
                </c:pt>
                <c:pt idx="7358">
                  <c:v>5.3970072452398264E-4</c:v>
                </c:pt>
                <c:pt idx="7359">
                  <c:v>-4.9062498428814627E-4</c:v>
                </c:pt>
                <c:pt idx="7360">
                  <c:v>2.0059531630210983E-3</c:v>
                </c:pt>
                <c:pt idx="7361">
                  <c:v>2.0406726465799578E-6</c:v>
                </c:pt>
                <c:pt idx="7362">
                  <c:v>3.4082272437195782E-3</c:v>
                </c:pt>
                <c:pt idx="7363">
                  <c:v>-1.3248336992439918E-3</c:v>
                </c:pt>
                <c:pt idx="7364">
                  <c:v>-5.7851157108803448E-4</c:v>
                </c:pt>
                <c:pt idx="7365">
                  <c:v>4.8686831581482996E-4</c:v>
                </c:pt>
                <c:pt idx="7366">
                  <c:v>-1.5347445258320652E-3</c:v>
                </c:pt>
                <c:pt idx="7367">
                  <c:v>-3.0990800094034834E-3</c:v>
                </c:pt>
                <c:pt idx="7368">
                  <c:v>-1.8862075934876243E-3</c:v>
                </c:pt>
                <c:pt idx="7369">
                  <c:v>5.3284040026892003E-4</c:v>
                </c:pt>
                <c:pt idx="7370">
                  <c:v>2.3288662935427025E-3</c:v>
                </c:pt>
                <c:pt idx="7371">
                  <c:v>1.3502211735938522E-3</c:v>
                </c:pt>
                <c:pt idx="7372">
                  <c:v>2.4730560743796348E-3</c:v>
                </c:pt>
                <c:pt idx="7373">
                  <c:v>0</c:v>
                </c:pt>
                <c:pt idx="7374">
                  <c:v>1.0135507297001289E-3</c:v>
                </c:pt>
                <c:pt idx="7375">
                  <c:v>1.5265270009991326E-3</c:v>
                </c:pt>
                <c:pt idx="7376">
                  <c:v>1.3051506581569366E-3</c:v>
                </c:pt>
                <c:pt idx="7377">
                  <c:v>6.2483773549935357E-3</c:v>
                </c:pt>
                <c:pt idx="7378">
                  <c:v>4.0496432698339272E-3</c:v>
                </c:pt>
                <c:pt idx="7379">
                  <c:v>3.7533271388836865E-3</c:v>
                </c:pt>
                <c:pt idx="7380">
                  <c:v>8.596974394688209E-4</c:v>
                </c:pt>
                <c:pt idx="7381">
                  <c:v>0</c:v>
                </c:pt>
                <c:pt idx="7382">
                  <c:v>-9.1370311007713109E-4</c:v>
                </c:pt>
                <c:pt idx="7383">
                  <c:v>3.5198451631551509E-4</c:v>
                </c:pt>
                <c:pt idx="7384">
                  <c:v>0</c:v>
                </c:pt>
                <c:pt idx="7385">
                  <c:v>1.216991264569972E-3</c:v>
                </c:pt>
                <c:pt idx="7386">
                  <c:v>1.692132190494042E-3</c:v>
                </c:pt>
                <c:pt idx="7387">
                  <c:v>0</c:v>
                </c:pt>
                <c:pt idx="7388">
                  <c:v>-3.7753080065181213E-3</c:v>
                </c:pt>
                <c:pt idx="7389">
                  <c:v>-2.8599305813821027E-3</c:v>
                </c:pt>
                <c:pt idx="7390">
                  <c:v>2.0590928623719202E-3</c:v>
                </c:pt>
                <c:pt idx="7391">
                  <c:v>0</c:v>
                </c:pt>
                <c:pt idx="7392">
                  <c:v>2.3666235262994684E-3</c:v>
                </c:pt>
                <c:pt idx="7393">
                  <c:v>2.6620014242992943E-3</c:v>
                </c:pt>
                <c:pt idx="7394">
                  <c:v>-5.7794310066568005E-5</c:v>
                </c:pt>
                <c:pt idx="7395">
                  <c:v>-3.4085507112724221E-4</c:v>
                </c:pt>
                <c:pt idx="7396">
                  <c:v>-6.7786202343725316E-5</c:v>
                </c:pt>
                <c:pt idx="7397">
                  <c:v>2.1330611528744079E-3</c:v>
                </c:pt>
                <c:pt idx="7398">
                  <c:v>1.6102230755158015E-3</c:v>
                </c:pt>
                <c:pt idx="7399">
                  <c:v>-4.7673058176038601E-5</c:v>
                </c:pt>
                <c:pt idx="7400">
                  <c:v>-1.2713926733260678E-4</c:v>
                </c:pt>
                <c:pt idx="7401">
                  <c:v>5.5810056593345826E-4</c:v>
                </c:pt>
                <c:pt idx="7402">
                  <c:v>3.6448107799696644E-3</c:v>
                </c:pt>
                <c:pt idx="7403">
                  <c:v>0</c:v>
                </c:pt>
                <c:pt idx="7404">
                  <c:v>1.300904489894195E-3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1.5607389241439193E-4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5.4197898364198808E-3</c:v>
                </c:pt>
                <c:pt idx="7420">
                  <c:v>0</c:v>
                </c:pt>
                <c:pt idx="7421">
                  <c:v>-3.5093660018952005E-3</c:v>
                </c:pt>
                <c:pt idx="7422">
                  <c:v>1.0799051994204512E-3</c:v>
                </c:pt>
                <c:pt idx="7423">
                  <c:v>8.8626554346212097E-5</c:v>
                </c:pt>
                <c:pt idx="7424">
                  <c:v>2.3172565251461667E-3</c:v>
                </c:pt>
                <c:pt idx="7425">
                  <c:v>-9.6716559240219888E-4</c:v>
                </c:pt>
                <c:pt idx="7426">
                  <c:v>-5.4296614287602577E-4</c:v>
                </c:pt>
                <c:pt idx="7427">
                  <c:v>2.0974444234803315E-3</c:v>
                </c:pt>
                <c:pt idx="7428">
                  <c:v>-1.1100950025518046E-3</c:v>
                </c:pt>
                <c:pt idx="7429">
                  <c:v>-7.8634743582029683E-6</c:v>
                </c:pt>
                <c:pt idx="7430">
                  <c:v>-2.0544838843479206E-3</c:v>
                </c:pt>
                <c:pt idx="7431">
                  <c:v>0</c:v>
                </c:pt>
                <c:pt idx="7432">
                  <c:v>-7.8797083720032268E-6</c:v>
                </c:pt>
                <c:pt idx="7433">
                  <c:v>2.3886458258125204E-3</c:v>
                </c:pt>
                <c:pt idx="7434">
                  <c:v>-1.4150693112770072E-4</c:v>
                </c:pt>
                <c:pt idx="7435">
                  <c:v>-1.1400625867397909E-4</c:v>
                </c:pt>
                <c:pt idx="7436">
                  <c:v>1.0221311049306388E-4</c:v>
                </c:pt>
                <c:pt idx="7437">
                  <c:v>4.4068356567367835E-3</c:v>
                </c:pt>
                <c:pt idx="7438">
                  <c:v>-5.0109027328338468E-4</c:v>
                </c:pt>
                <c:pt idx="7439">
                  <c:v>5.0304716491741518E-4</c:v>
                </c:pt>
                <c:pt idx="7440">
                  <c:v>1.4841773607771993E-3</c:v>
                </c:pt>
                <c:pt idx="7441">
                  <c:v>-4.5733763845422459E-4</c:v>
                </c:pt>
                <c:pt idx="7442">
                  <c:v>9.0274757924106925E-4</c:v>
                </c:pt>
                <c:pt idx="7443">
                  <c:v>7.7703874070069628E-4</c:v>
                </c:pt>
                <c:pt idx="7444">
                  <c:v>4.2340761810160667E-4</c:v>
                </c:pt>
                <c:pt idx="7445">
                  <c:v>-1.0461619889676756E-3</c:v>
                </c:pt>
                <c:pt idx="7446">
                  <c:v>0</c:v>
                </c:pt>
                <c:pt idx="7447">
                  <c:v>2.9483175766335676E-4</c:v>
                </c:pt>
                <c:pt idx="7448">
                  <c:v>3.1654231528422637E-3</c:v>
                </c:pt>
                <c:pt idx="7449">
                  <c:v>1.946068600714778E-6</c:v>
                </c:pt>
                <c:pt idx="7450">
                  <c:v>-2.7613856425867654E-3</c:v>
                </c:pt>
                <c:pt idx="7451">
                  <c:v>-3.4815825233332947E-3</c:v>
                </c:pt>
                <c:pt idx="7452">
                  <c:v>-1.2442650302304555E-3</c:v>
                </c:pt>
                <c:pt idx="7453">
                  <c:v>6.0762988978002206E-4</c:v>
                </c:pt>
                <c:pt idx="7454">
                  <c:v>3.1635040102224684E-3</c:v>
                </c:pt>
                <c:pt idx="7455">
                  <c:v>-2.1998939235164457E-3</c:v>
                </c:pt>
                <c:pt idx="7456">
                  <c:v>-3.8768266114762523E-4</c:v>
                </c:pt>
                <c:pt idx="7457">
                  <c:v>1.7625200119942615E-5</c:v>
                </c:pt>
                <c:pt idx="7458">
                  <c:v>1.9973056022301946E-4</c:v>
                </c:pt>
                <c:pt idx="7459">
                  <c:v>-1.5303271243449124E-3</c:v>
                </c:pt>
                <c:pt idx="7460">
                  <c:v>2.0275220937351866E-3</c:v>
                </c:pt>
                <c:pt idx="7461">
                  <c:v>1.9569720553363809E-6</c:v>
                </c:pt>
                <c:pt idx="7462">
                  <c:v>-2.1706771316115652E-3</c:v>
                </c:pt>
                <c:pt idx="7463">
                  <c:v>1.3875825368410276E-3</c:v>
                </c:pt>
                <c:pt idx="7464">
                  <c:v>8.6170429495417879E-5</c:v>
                </c:pt>
                <c:pt idx="7465">
                  <c:v>-9.0516006156583187E-4</c:v>
                </c:pt>
                <c:pt idx="7466">
                  <c:v>6.8188500731650485E-4</c:v>
                </c:pt>
                <c:pt idx="7467">
                  <c:v>1.3095604665644669E-3</c:v>
                </c:pt>
                <c:pt idx="7468">
                  <c:v>1.9562064070686313E-6</c:v>
                </c:pt>
                <c:pt idx="7469">
                  <c:v>-1.1195754612330459E-3</c:v>
                </c:pt>
                <c:pt idx="7470">
                  <c:v>3.7985663805870936E-4</c:v>
                </c:pt>
                <c:pt idx="7471">
                  <c:v>-1.1380431784629881E-3</c:v>
                </c:pt>
                <c:pt idx="7472">
                  <c:v>-1.5092224299103027E-4</c:v>
                </c:pt>
                <c:pt idx="7473">
                  <c:v>-1.0193440138042425E-4</c:v>
                </c:pt>
                <c:pt idx="7474">
                  <c:v>-6.845488466175941E-3</c:v>
                </c:pt>
                <c:pt idx="7475">
                  <c:v>-1.2435981851605132E-4</c:v>
                </c:pt>
                <c:pt idx="7476">
                  <c:v>-1.4302621358330421E-3</c:v>
                </c:pt>
                <c:pt idx="7477">
                  <c:v>-1.410533734037713E-3</c:v>
                </c:pt>
                <c:pt idx="7478">
                  <c:v>-1.3986487294108292E-3</c:v>
                </c:pt>
                <c:pt idx="7479">
                  <c:v>2.0438240870934979E-3</c:v>
                </c:pt>
                <c:pt idx="7480">
                  <c:v>1.3128135634299376E-3</c:v>
                </c:pt>
                <c:pt idx="7481">
                  <c:v>2.2026005896981951E-3</c:v>
                </c:pt>
                <c:pt idx="7482">
                  <c:v>1.0088909361969135E-3</c:v>
                </c:pt>
                <c:pt idx="7483">
                  <c:v>2.2446742697353529E-3</c:v>
                </c:pt>
                <c:pt idx="7484">
                  <c:v>-1.4040527115443051E-3</c:v>
                </c:pt>
                <c:pt idx="7485">
                  <c:v>-2.9344172376830641E-3</c:v>
                </c:pt>
                <c:pt idx="7486">
                  <c:v>-1.0327386953800294E-3</c:v>
                </c:pt>
                <c:pt idx="7487">
                  <c:v>-2.5003623120508577E-3</c:v>
                </c:pt>
                <c:pt idx="7488">
                  <c:v>5.3018769612742205E-3</c:v>
                </c:pt>
                <c:pt idx="7489">
                  <c:v>-1.5181570521169226E-3</c:v>
                </c:pt>
                <c:pt idx="7490">
                  <c:v>-2.3132085376556147E-3</c:v>
                </c:pt>
                <c:pt idx="7491">
                  <c:v>-1.1866267169278577E-5</c:v>
                </c:pt>
                <c:pt idx="7492">
                  <c:v>-2.3304933787090219E-3</c:v>
                </c:pt>
                <c:pt idx="7493">
                  <c:v>0</c:v>
                </c:pt>
                <c:pt idx="7494">
                  <c:v>-5.3866160856568292E-3</c:v>
                </c:pt>
                <c:pt idx="7495">
                  <c:v>-3.2739461294442949E-3</c:v>
                </c:pt>
                <c:pt idx="7496">
                  <c:v>-2.2921441574110446E-3</c:v>
                </c:pt>
                <c:pt idx="7497">
                  <c:v>-1.7471563013746339E-3</c:v>
                </c:pt>
                <c:pt idx="7498">
                  <c:v>2.2081968355929847E-4</c:v>
                </c:pt>
                <c:pt idx="7499">
                  <c:v>2.2856282092294385E-3</c:v>
                </c:pt>
                <c:pt idx="7500">
                  <c:v>-3.8102774988377059E-3</c:v>
                </c:pt>
                <c:pt idx="7501">
                  <c:v>-2.6047080606923989E-3</c:v>
                </c:pt>
                <c:pt idx="7502">
                  <c:v>1.5185603585236543E-3</c:v>
                </c:pt>
                <c:pt idx="7503">
                  <c:v>1.3434320671309569E-3</c:v>
                </c:pt>
                <c:pt idx="7504">
                  <c:v>-1.427042456935102E-4</c:v>
                </c:pt>
                <c:pt idx="7505">
                  <c:v>-1.2470158719840596E-3</c:v>
                </c:pt>
                <c:pt idx="7506">
                  <c:v>-8.0503144656611076E-6</c:v>
                </c:pt>
                <c:pt idx="7507">
                  <c:v>2.901960456539962E-3</c:v>
                </c:pt>
                <c:pt idx="7508">
                  <c:v>1.8565304662791677E-3</c:v>
                </c:pt>
                <c:pt idx="7509">
                  <c:v>1.6511380089483797E-3</c:v>
                </c:pt>
                <c:pt idx="7510">
                  <c:v>3.7663850644025698E-3</c:v>
                </c:pt>
                <c:pt idx="7511">
                  <c:v>1.447289173901783E-3</c:v>
                </c:pt>
                <c:pt idx="7512">
                  <c:v>2.5966790230313687E-3</c:v>
                </c:pt>
                <c:pt idx="7513">
                  <c:v>1.825270075598159E-4</c:v>
                </c:pt>
                <c:pt idx="7514">
                  <c:v>0</c:v>
                </c:pt>
                <c:pt idx="7515">
                  <c:v>-2.0236890730343784E-4</c:v>
                </c:pt>
                <c:pt idx="7516">
                  <c:v>-2.919060303891185E-3</c:v>
                </c:pt>
                <c:pt idx="7517">
                  <c:v>2.7166504351238451E-3</c:v>
                </c:pt>
                <c:pt idx="7518">
                  <c:v>3.3543149613377518E-3</c:v>
                </c:pt>
                <c:pt idx="7519">
                  <c:v>3.307615955700751E-3</c:v>
                </c:pt>
                <c:pt idx="7520">
                  <c:v>3.8487089613159354E-3</c:v>
                </c:pt>
                <c:pt idx="7521">
                  <c:v>4.4636982841878489E-3</c:v>
                </c:pt>
                <c:pt idx="7522">
                  <c:v>2.0683257749256655E-3</c:v>
                </c:pt>
                <c:pt idx="7523">
                  <c:v>-1.1121745071794605E-4</c:v>
                </c:pt>
                <c:pt idx="7524">
                  <c:v>-8.7065507649239729E-4</c:v>
                </c:pt>
                <c:pt idx="7525">
                  <c:v>4.0267621283134767E-3</c:v>
                </c:pt>
                <c:pt idx="7526">
                  <c:v>7.6609284747321119E-4</c:v>
                </c:pt>
                <c:pt idx="7527">
                  <c:v>-1.0929302896114516E-3</c:v>
                </c:pt>
                <c:pt idx="7528">
                  <c:v>1.1284880995390604E-4</c:v>
                </c:pt>
                <c:pt idx="7529">
                  <c:v>9.4703882450209885E-4</c:v>
                </c:pt>
                <c:pt idx="7530">
                  <c:v>1.2050323721257391E-4</c:v>
                </c:pt>
                <c:pt idx="7531">
                  <c:v>-2.2741342595267617E-4</c:v>
                </c:pt>
                <c:pt idx="7532">
                  <c:v>3.1887800689033687E-3</c:v>
                </c:pt>
                <c:pt idx="7533">
                  <c:v>3.4509607559807406E-3</c:v>
                </c:pt>
                <c:pt idx="7534">
                  <c:v>7.917037178482038E-5</c:v>
                </c:pt>
                <c:pt idx="7535">
                  <c:v>0</c:v>
                </c:pt>
                <c:pt idx="7536">
                  <c:v>3.6293063115447827E-3</c:v>
                </c:pt>
                <c:pt idx="7537">
                  <c:v>3.9343482038733842E-3</c:v>
                </c:pt>
                <c:pt idx="7538">
                  <c:v>4.8042502784120611E-3</c:v>
                </c:pt>
                <c:pt idx="7539">
                  <c:v>0</c:v>
                </c:pt>
                <c:pt idx="7540">
                  <c:v>3.8070918719781714E-3</c:v>
                </c:pt>
                <c:pt idx="7541">
                  <c:v>-7.790004288437755E-5</c:v>
                </c:pt>
                <c:pt idx="7542">
                  <c:v>2.0803168975670485E-3</c:v>
                </c:pt>
                <c:pt idx="7543">
                  <c:v>1.5157517903240895E-3</c:v>
                </c:pt>
                <c:pt idx="7544">
                  <c:v>-1.0602787406996158E-4</c:v>
                </c:pt>
                <c:pt idx="7545">
                  <c:v>1.2054042165109656E-3</c:v>
                </c:pt>
                <c:pt idx="7546">
                  <c:v>-3.2789926832609709E-3</c:v>
                </c:pt>
                <c:pt idx="7547">
                  <c:v>1.4902341249565156E-3</c:v>
                </c:pt>
                <c:pt idx="7548">
                  <c:v>1.5939486344869567E-3</c:v>
                </c:pt>
                <c:pt idx="7549">
                  <c:v>1.8519958653401562E-3</c:v>
                </c:pt>
                <c:pt idx="7550">
                  <c:v>3.0087854281781881E-3</c:v>
                </c:pt>
                <c:pt idx="7551">
                  <c:v>1.3393505776620076E-3</c:v>
                </c:pt>
                <c:pt idx="7552">
                  <c:v>1.8217951782182791E-3</c:v>
                </c:pt>
                <c:pt idx="7553">
                  <c:v>0</c:v>
                </c:pt>
                <c:pt idx="7554">
                  <c:v>-6.1753597607834142E-4</c:v>
                </c:pt>
                <c:pt idx="7555">
                  <c:v>1.1165417268749341E-3</c:v>
                </c:pt>
                <c:pt idx="7556">
                  <c:v>0</c:v>
                </c:pt>
                <c:pt idx="7557">
                  <c:v>4.2576709297344282E-3</c:v>
                </c:pt>
                <c:pt idx="7558">
                  <c:v>8.997422714876732E-4</c:v>
                </c:pt>
                <c:pt idx="7559">
                  <c:v>1.333190577985903E-3</c:v>
                </c:pt>
                <c:pt idx="7560">
                  <c:v>1.439340795905448E-3</c:v>
                </c:pt>
                <c:pt idx="7561">
                  <c:v>2.0000898900673861E-3</c:v>
                </c:pt>
                <c:pt idx="7562">
                  <c:v>-2.2196742066748474E-3</c:v>
                </c:pt>
                <c:pt idx="7563">
                  <c:v>-2.2880320617324696E-3</c:v>
                </c:pt>
                <c:pt idx="7564">
                  <c:v>-9.9659411971705068E-4</c:v>
                </c:pt>
                <c:pt idx="7565">
                  <c:v>-2.427669467919917E-4</c:v>
                </c:pt>
                <c:pt idx="7566">
                  <c:v>-1.0557877296608177E-3</c:v>
                </c:pt>
                <c:pt idx="7567">
                  <c:v>-1.5061920426041114E-3</c:v>
                </c:pt>
                <c:pt idx="7568">
                  <c:v>2.1566143727763326E-3</c:v>
                </c:pt>
                <c:pt idx="7569">
                  <c:v>4.3337997827713683E-4</c:v>
                </c:pt>
                <c:pt idx="7570">
                  <c:v>7.0944100893319902E-4</c:v>
                </c:pt>
                <c:pt idx="7571">
                  <c:v>1.6484391115925959E-3</c:v>
                </c:pt>
                <c:pt idx="7572">
                  <c:v>2.677577044921942E-3</c:v>
                </c:pt>
                <c:pt idx="7573">
                  <c:v>-1.4393067035948159E-3</c:v>
                </c:pt>
                <c:pt idx="7574">
                  <c:v>5.5825689880397907E-5</c:v>
                </c:pt>
                <c:pt idx="7575">
                  <c:v>8.187204148784329E-5</c:v>
                </c:pt>
                <c:pt idx="7576">
                  <c:v>-1.2194703425246211E-3</c:v>
                </c:pt>
                <c:pt idx="7577">
                  <c:v>-9.897014090535991E-4</c:v>
                </c:pt>
                <c:pt idx="7578">
                  <c:v>-9.5335027728887811E-4</c:v>
                </c:pt>
                <c:pt idx="7579">
                  <c:v>1.7697848895095972E-3</c:v>
                </c:pt>
                <c:pt idx="7580">
                  <c:v>2.1238740287205478E-4</c:v>
                </c:pt>
                <c:pt idx="7581">
                  <c:v>-1.4895255940671117E-3</c:v>
                </c:pt>
                <c:pt idx="7582">
                  <c:v>-1.1723002505530701E-3</c:v>
                </c:pt>
                <c:pt idx="7583">
                  <c:v>-3.1241256351864145E-3</c:v>
                </c:pt>
                <c:pt idx="7584">
                  <c:v>-8.4162703272790433E-4</c:v>
                </c:pt>
                <c:pt idx="7585">
                  <c:v>-6.884488132612521E-4</c:v>
                </c:pt>
                <c:pt idx="7586">
                  <c:v>-1.8765299584007925E-6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9.8370265094975453E-3</c:v>
                </c:pt>
                <c:pt idx="7593">
                  <c:v>1.1022963933842422E-2</c:v>
                </c:pt>
                <c:pt idx="7594">
                  <c:v>6.5760065230684841E-3</c:v>
                </c:pt>
                <c:pt idx="7595">
                  <c:v>4.1304265939287868E-3</c:v>
                </c:pt>
                <c:pt idx="7596">
                  <c:v>1.8182049590122376E-5</c:v>
                </c:pt>
                <c:pt idx="7597">
                  <c:v>3.5790551178431244E-3</c:v>
                </c:pt>
                <c:pt idx="7598">
                  <c:v>0</c:v>
                </c:pt>
                <c:pt idx="7599">
                  <c:v>6.3065029250343402E-3</c:v>
                </c:pt>
                <c:pt idx="7600">
                  <c:v>4.9636984056934024E-3</c:v>
                </c:pt>
                <c:pt idx="7601">
                  <c:v>0</c:v>
                </c:pt>
                <c:pt idx="7602">
                  <c:v>4.5130584197911562E-3</c:v>
                </c:pt>
                <c:pt idx="7603">
                  <c:v>0</c:v>
                </c:pt>
                <c:pt idx="7604">
                  <c:v>-2.1400101651232924E-5</c:v>
                </c:pt>
                <c:pt idx="7605">
                  <c:v>-3.5667281333637633E-6</c:v>
                </c:pt>
                <c:pt idx="7606">
                  <c:v>-3.5667408547886426E-6</c:v>
                </c:pt>
                <c:pt idx="7607">
                  <c:v>1.1424895927833855E-3</c:v>
                </c:pt>
                <c:pt idx="7608">
                  <c:v>5.7520648025403357E-4</c:v>
                </c:pt>
                <c:pt idx="7609">
                  <c:v>-4.8069604796856934E-5</c:v>
                </c:pt>
                <c:pt idx="7610">
                  <c:v>9.2576437938339146E-5</c:v>
                </c:pt>
                <c:pt idx="7611">
                  <c:v>1.744476866075839E-4</c:v>
                </c:pt>
                <c:pt idx="7612">
                  <c:v>2.2117766517780182E-3</c:v>
                </c:pt>
                <c:pt idx="7613">
                  <c:v>-1.7759923135479128E-6</c:v>
                </c:pt>
                <c:pt idx="7614">
                  <c:v>3.4819828566196908E-3</c:v>
                </c:pt>
                <c:pt idx="7615">
                  <c:v>3.415170645739174E-4</c:v>
                </c:pt>
                <c:pt idx="7616">
                  <c:v>5.7704256826869773E-3</c:v>
                </c:pt>
                <c:pt idx="7617">
                  <c:v>4.4597525316689172E-3</c:v>
                </c:pt>
                <c:pt idx="7618">
                  <c:v>1.3720063892499236E-3</c:v>
                </c:pt>
                <c:pt idx="7619">
                  <c:v>-1.8484487750094873E-3</c:v>
                </c:pt>
                <c:pt idx="7620">
                  <c:v>-1.9466620903076546E-3</c:v>
                </c:pt>
                <c:pt idx="7621">
                  <c:v>-1.0468005044740297E-3</c:v>
                </c:pt>
                <c:pt idx="7622">
                  <c:v>4.1928929654441076E-3</c:v>
                </c:pt>
                <c:pt idx="7623">
                  <c:v>6.649564455972598E-5</c:v>
                </c:pt>
                <c:pt idx="7624">
                  <c:v>2.9284183891439618E-3</c:v>
                </c:pt>
                <c:pt idx="7625">
                  <c:v>2.2620737761392018E-3</c:v>
                </c:pt>
                <c:pt idx="7626">
                  <c:v>-5.0483554122559304E-5</c:v>
                </c:pt>
                <c:pt idx="7627">
                  <c:v>4.4555989862660948E-4</c:v>
                </c:pt>
                <c:pt idx="7628">
                  <c:v>9.8266260754272276E-4</c:v>
                </c:pt>
                <c:pt idx="7629">
                  <c:v>-1.2402277137677387E-3</c:v>
                </c:pt>
                <c:pt idx="7630">
                  <c:v>6.1421803538593239E-4</c:v>
                </c:pt>
                <c:pt idx="7631">
                  <c:v>-3.3577217912364866E-4</c:v>
                </c:pt>
                <c:pt idx="7632">
                  <c:v>-4.7862671598518499E-4</c:v>
                </c:pt>
                <c:pt idx="7633">
                  <c:v>-2.1470642102334094E-3</c:v>
                </c:pt>
                <c:pt idx="7634">
                  <c:v>-1.70769481802405E-3</c:v>
                </c:pt>
                <c:pt idx="7635">
                  <c:v>7.2324520115720544E-4</c:v>
                </c:pt>
                <c:pt idx="7636">
                  <c:v>3.114104901892293E-3</c:v>
                </c:pt>
                <c:pt idx="7637">
                  <c:v>1.7409061590854365E-6</c:v>
                </c:pt>
                <c:pt idx="7638">
                  <c:v>5.464947026822195E-4</c:v>
                </c:pt>
                <c:pt idx="7639">
                  <c:v>4.1402321556831902E-4</c:v>
                </c:pt>
                <c:pt idx="7640">
                  <c:v>-1.7999862114403877E-3</c:v>
                </c:pt>
                <c:pt idx="7641">
                  <c:v>-1.7423682092933404E-6</c:v>
                </c:pt>
                <c:pt idx="7642">
                  <c:v>-5.8735105498929931E-4</c:v>
                </c:pt>
                <c:pt idx="7643">
                  <c:v>-2.4584868921700195E-4</c:v>
                </c:pt>
                <c:pt idx="7644">
                  <c:v>-1.4125956468450998E-4</c:v>
                </c:pt>
                <c:pt idx="7645">
                  <c:v>-3.4881429302600541E-6</c:v>
                </c:pt>
                <c:pt idx="7646">
                  <c:v>-2.8171566416309258E-3</c:v>
                </c:pt>
                <c:pt idx="7647">
                  <c:v>-3.1268391261792114E-3</c:v>
                </c:pt>
                <c:pt idx="7648">
                  <c:v>-3.3179417041709759E-3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6.6896101243489065E-3</c:v>
                </c:pt>
                <c:pt idx="7654">
                  <c:v>0</c:v>
                </c:pt>
                <c:pt idx="7655">
                  <c:v>4.0885221641053853E-3</c:v>
                </c:pt>
                <c:pt idx="7656">
                  <c:v>1.8424782449043442E-3</c:v>
                </c:pt>
                <c:pt idx="7657">
                  <c:v>0</c:v>
                </c:pt>
                <c:pt idx="7658">
                  <c:v>8.9999623837178804E-4</c:v>
                </c:pt>
                <c:pt idx="7659">
                  <c:v>3.7852085615681962E-4</c:v>
                </c:pt>
                <c:pt idx="7660">
                  <c:v>5.2066611726669357E-4</c:v>
                </c:pt>
                <c:pt idx="7661">
                  <c:v>-1.2622153987145016E-3</c:v>
                </c:pt>
                <c:pt idx="7662">
                  <c:v>-2.3456212137809977E-4</c:v>
                </c:pt>
                <c:pt idx="7663">
                  <c:v>1.2434205387525698E-3</c:v>
                </c:pt>
                <c:pt idx="7664">
                  <c:v>-2.3178967915371469E-3</c:v>
                </c:pt>
                <c:pt idx="7665">
                  <c:v>-1.2177725215973519E-4</c:v>
                </c:pt>
                <c:pt idx="7666">
                  <c:v>-1.7134115176989356E-3</c:v>
                </c:pt>
                <c:pt idx="7667">
                  <c:v>1.0538170486493143E-3</c:v>
                </c:pt>
                <c:pt idx="7668">
                  <c:v>6.4393631780711072E-4</c:v>
                </c:pt>
                <c:pt idx="7669">
                  <c:v>1.0311744215653563E-3</c:v>
                </c:pt>
                <c:pt idx="7670">
                  <c:v>1.0683084310213096E-3</c:v>
                </c:pt>
                <c:pt idx="7671">
                  <c:v>1.3862300498690583E-3</c:v>
                </c:pt>
                <c:pt idx="7672">
                  <c:v>1.7028298279725064E-3</c:v>
                </c:pt>
                <c:pt idx="7673">
                  <c:v>-1.8415397908647182E-3</c:v>
                </c:pt>
                <c:pt idx="7674">
                  <c:v>-7.4763116299249787E-4</c:v>
                </c:pt>
                <c:pt idx="7675">
                  <c:v>1.8325231961419796E-3</c:v>
                </c:pt>
                <c:pt idx="7676">
                  <c:v>9.0065904054100433E-5</c:v>
                </c:pt>
                <c:pt idx="7677">
                  <c:v>1.3725008753109941E-3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-6.2372627177141047E-3</c:v>
                </c:pt>
                <c:pt idx="7683">
                  <c:v>9.4459349061119487E-4</c:v>
                </c:pt>
                <c:pt idx="7684">
                  <c:v>-1.3884952023960242E-3</c:v>
                </c:pt>
                <c:pt idx="7685">
                  <c:v>-3.4849379010289884E-3</c:v>
                </c:pt>
                <c:pt idx="7686">
                  <c:v>-1.1532554141521443E-4</c:v>
                </c:pt>
                <c:pt idx="7687">
                  <c:v>1.7424435975742498E-3</c:v>
                </c:pt>
                <c:pt idx="7688">
                  <c:v>-9.7909611601833713E-4</c:v>
                </c:pt>
                <c:pt idx="7689">
                  <c:v>1.7881773995833698E-3</c:v>
                </c:pt>
                <c:pt idx="7690">
                  <c:v>1.0905259470920157E-3</c:v>
                </c:pt>
                <c:pt idx="7691">
                  <c:v>1.3936532755569895E-3</c:v>
                </c:pt>
                <c:pt idx="7692">
                  <c:v>1.2041798480446923E-3</c:v>
                </c:pt>
                <c:pt idx="7693">
                  <c:v>1.2235453270596111E-3</c:v>
                </c:pt>
                <c:pt idx="7694">
                  <c:v>2.1311182398021686E-3</c:v>
                </c:pt>
                <c:pt idx="7695">
                  <c:v>7.6643801270374857E-4</c:v>
                </c:pt>
                <c:pt idx="7696">
                  <c:v>3.6311762816330207E-4</c:v>
                </c:pt>
                <c:pt idx="7697">
                  <c:v>1.1749055379907155E-3</c:v>
                </c:pt>
                <c:pt idx="7698">
                  <c:v>4.1598014205623196E-3</c:v>
                </c:pt>
                <c:pt idx="7699">
                  <c:v>2.68587467794348E-3</c:v>
                </c:pt>
                <c:pt idx="7700">
                  <c:v>3.6180101853260761E-4</c:v>
                </c:pt>
                <c:pt idx="7701">
                  <c:v>1.7143851486643703E-6</c:v>
                </c:pt>
                <c:pt idx="7702">
                  <c:v>7.0350280492146328E-3</c:v>
                </c:pt>
                <c:pt idx="7703">
                  <c:v>-8.2598818849653223E-4</c:v>
                </c:pt>
                <c:pt idx="7704">
                  <c:v>4.9236861671994054E-3</c:v>
                </c:pt>
                <c:pt idx="7705">
                  <c:v>-4.2733304138170526E-4</c:v>
                </c:pt>
                <c:pt idx="7706">
                  <c:v>7.7652524133177436E-4</c:v>
                </c:pt>
                <c:pt idx="7707">
                  <c:v>-9.1524027663469741E-5</c:v>
                </c:pt>
                <c:pt idx="7708">
                  <c:v>4.7457948876522653E-5</c:v>
                </c:pt>
                <c:pt idx="7709">
                  <c:v>2.3243757465321083E-3</c:v>
                </c:pt>
                <c:pt idx="7710">
                  <c:v>-1.8651669501213773E-3</c:v>
                </c:pt>
                <c:pt idx="7711">
                  <c:v>-1.977283931585166E-3</c:v>
                </c:pt>
                <c:pt idx="7712">
                  <c:v>4.2257860124005325E-4</c:v>
                </c:pt>
                <c:pt idx="7713">
                  <c:v>-2.0007649661876762E-3</c:v>
                </c:pt>
                <c:pt idx="7714">
                  <c:v>-2.9575166176969824E-3</c:v>
                </c:pt>
                <c:pt idx="7715">
                  <c:v>-1.4111775434117824E-3</c:v>
                </c:pt>
                <c:pt idx="7716">
                  <c:v>1.4401651512114624E-3</c:v>
                </c:pt>
                <c:pt idx="7717">
                  <c:v>2.5850412453971672E-3</c:v>
                </c:pt>
                <c:pt idx="7718">
                  <c:v>-9.3924200551995479E-4</c:v>
                </c:pt>
                <c:pt idx="7719">
                  <c:v>5.0035826013835921E-4</c:v>
                </c:pt>
                <c:pt idx="7720">
                  <c:v>1.0798521907054157E-3</c:v>
                </c:pt>
                <c:pt idx="7721">
                  <c:v>2.2003068253043986E-3</c:v>
                </c:pt>
                <c:pt idx="7722">
                  <c:v>2.8501361803448593E-3</c:v>
                </c:pt>
                <c:pt idx="7723">
                  <c:v>3.1236043058245036E-3</c:v>
                </c:pt>
                <c:pt idx="7724">
                  <c:v>2.7524922366451224E-3</c:v>
                </c:pt>
                <c:pt idx="7725">
                  <c:v>-6.0523833799747999E-5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1.7218170174790419E-3</c:v>
                </c:pt>
                <c:pt idx="7730">
                  <c:v>1.5864846934752412E-3</c:v>
                </c:pt>
                <c:pt idx="7731">
                  <c:v>-3.0292500812303339E-3</c:v>
                </c:pt>
                <c:pt idx="7732">
                  <c:v>-2.4542682537518755E-4</c:v>
                </c:pt>
                <c:pt idx="7733">
                  <c:v>-2.2823259325271284E-3</c:v>
                </c:pt>
                <c:pt idx="7734">
                  <c:v>3.7064305308548277E-4</c:v>
                </c:pt>
                <c:pt idx="7735">
                  <c:v>1.4055099979869278E-3</c:v>
                </c:pt>
                <c:pt idx="7736">
                  <c:v>-1.8014291716271287E-3</c:v>
                </c:pt>
                <c:pt idx="7737">
                  <c:v>3.2083258858604312E-3</c:v>
                </c:pt>
                <c:pt idx="7738">
                  <c:v>1.3772577811656307E-4</c:v>
                </c:pt>
                <c:pt idx="7739">
                  <c:v>-5.6708141192808982E-3</c:v>
                </c:pt>
                <c:pt idx="7740">
                  <c:v>0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-4.93904253512181E-3</c:v>
                </c:pt>
                <c:pt idx="7746">
                  <c:v>-3.8979840069024193E-3</c:v>
                </c:pt>
                <c:pt idx="7747">
                  <c:v>-2.0503205476880204E-3</c:v>
                </c:pt>
                <c:pt idx="7748">
                  <c:v>-6.2685164543002474E-4</c:v>
                </c:pt>
                <c:pt idx="7749">
                  <c:v>0</c:v>
                </c:pt>
                <c:pt idx="7750">
                  <c:v>-1.8230049050515292E-3</c:v>
                </c:pt>
                <c:pt idx="7751">
                  <c:v>2.8169032711133734E-3</c:v>
                </c:pt>
                <c:pt idx="7752">
                  <c:v>-3.0899315424842569E-4</c:v>
                </c:pt>
                <c:pt idx="7753">
                  <c:v>3.0216560782972727E-4</c:v>
                </c:pt>
                <c:pt idx="7754">
                  <c:v>1.4634423520293845E-3</c:v>
                </c:pt>
                <c:pt idx="7755">
                  <c:v>1.3506737111025145E-3</c:v>
                </c:pt>
                <c:pt idx="7756">
                  <c:v>1.1261530648771386E-3</c:v>
                </c:pt>
                <c:pt idx="7757">
                  <c:v>0</c:v>
                </c:pt>
                <c:pt idx="7758">
                  <c:v>1.0246834021888397E-3</c:v>
                </c:pt>
                <c:pt idx="7759">
                  <c:v>1.6984373528157572E-6</c:v>
                </c:pt>
                <c:pt idx="7760">
                  <c:v>0</c:v>
                </c:pt>
                <c:pt idx="7761">
                  <c:v>4.8559082896778875E-3</c:v>
                </c:pt>
                <c:pt idx="7762">
                  <c:v>2.3634965749801829E-3</c:v>
                </c:pt>
                <c:pt idx="7763">
                  <c:v>-6.5277952286774273E-4</c:v>
                </c:pt>
                <c:pt idx="7764">
                  <c:v>-1.2713593859424257E-3</c:v>
                </c:pt>
                <c:pt idx="7765">
                  <c:v>1.159990100463775E-3</c:v>
                </c:pt>
                <c:pt idx="7766">
                  <c:v>-8.9984617521539681E-4</c:v>
                </c:pt>
                <c:pt idx="7767">
                  <c:v>0</c:v>
                </c:pt>
                <c:pt idx="7768">
                  <c:v>5.97142370190718E-3</c:v>
                </c:pt>
                <c:pt idx="7769">
                  <c:v>3.9779539377958403E-3</c:v>
                </c:pt>
                <c:pt idx="7770">
                  <c:v>-1.2877578564762581E-4</c:v>
                </c:pt>
                <c:pt idx="7771">
                  <c:v>2.4756085147636026E-3</c:v>
                </c:pt>
                <c:pt idx="7772">
                  <c:v>2.5676821252097574E-3</c:v>
                </c:pt>
                <c:pt idx="7773">
                  <c:v>2.5594461638766132E-3</c:v>
                </c:pt>
                <c:pt idx="7774">
                  <c:v>6.4879200030413576E-4</c:v>
                </c:pt>
                <c:pt idx="7775">
                  <c:v>-3.9107378934269488E-3</c:v>
                </c:pt>
                <c:pt idx="7776">
                  <c:v>-3.4781425268570532E-3</c:v>
                </c:pt>
                <c:pt idx="7777">
                  <c:v>-1.1888430748073944E-3</c:v>
                </c:pt>
                <c:pt idx="7778">
                  <c:v>-8.3656806366527356E-5</c:v>
                </c:pt>
                <c:pt idx="7779">
                  <c:v>-2.6756866228034196E-3</c:v>
                </c:pt>
                <c:pt idx="7780">
                  <c:v>-5.8706558417008876E-3</c:v>
                </c:pt>
                <c:pt idx="7781">
                  <c:v>-4.3430901114675192E-3</c:v>
                </c:pt>
                <c:pt idx="7782">
                  <c:v>8.1830777511353986E-4</c:v>
                </c:pt>
                <c:pt idx="7783">
                  <c:v>0</c:v>
                </c:pt>
                <c:pt idx="7784">
                  <c:v>2.7346888515090385E-3</c:v>
                </c:pt>
                <c:pt idx="7785">
                  <c:v>1.6888996228210989E-6</c:v>
                </c:pt>
                <c:pt idx="7786">
                  <c:v>0</c:v>
                </c:pt>
                <c:pt idx="7787">
                  <c:v>-3.0404789326345322E-4</c:v>
                </c:pt>
                <c:pt idx="7788">
                  <c:v>3.1755898756087581E-4</c:v>
                </c:pt>
                <c:pt idx="7789">
                  <c:v>2.0094303170000547E-3</c:v>
                </c:pt>
                <c:pt idx="7790">
                  <c:v>-3.270375818928377E-4</c:v>
                </c:pt>
                <c:pt idx="7791">
                  <c:v>-3.2035205006874961E-5</c:v>
                </c:pt>
                <c:pt idx="7792">
                  <c:v>-6.7841832366293178E-3</c:v>
                </c:pt>
                <c:pt idx="7793">
                  <c:v>2.8766315299008391E-3</c:v>
                </c:pt>
                <c:pt idx="7794">
                  <c:v>2.2183492884839465E-3</c:v>
                </c:pt>
                <c:pt idx="7795">
                  <c:v>-4.7504338645136101E-3</c:v>
                </c:pt>
                <c:pt idx="7796">
                  <c:v>-2.819265646950766E-3</c:v>
                </c:pt>
                <c:pt idx="7797">
                  <c:v>1.6969301206459131E-3</c:v>
                </c:pt>
                <c:pt idx="7798">
                  <c:v>-3.6022932724206499E-4</c:v>
                </c:pt>
                <c:pt idx="7799">
                  <c:v>-1.3588241036305052E-3</c:v>
                </c:pt>
                <c:pt idx="7800">
                  <c:v>-4.8343141917936493E-4</c:v>
                </c:pt>
                <c:pt idx="7801">
                  <c:v>1.750478255974515E-3</c:v>
                </c:pt>
                <c:pt idx="7802">
                  <c:v>-2.2528817135406315E-3</c:v>
                </c:pt>
                <c:pt idx="7803">
                  <c:v>-1.7578427566299951E-3</c:v>
                </c:pt>
                <c:pt idx="7804">
                  <c:v>3.8729766527335267E-4</c:v>
                </c:pt>
                <c:pt idx="7805">
                  <c:v>5.7996428118651504E-5</c:v>
                </c:pt>
                <c:pt idx="7806">
                  <c:v>5.0379483168850056E-3</c:v>
                </c:pt>
                <c:pt idx="7807">
                  <c:v>3.4951179369975354E-3</c:v>
                </c:pt>
                <c:pt idx="7808">
                  <c:v>-5.4134159299010893E-4</c:v>
                </c:pt>
                <c:pt idx="7809">
                  <c:v>-3.3843066318330293E-6</c:v>
                </c:pt>
                <c:pt idx="7810">
                  <c:v>0</c:v>
                </c:pt>
                <c:pt idx="7811">
                  <c:v>8.5079253153266669E-4</c:v>
                </c:pt>
                <c:pt idx="7812">
                  <c:v>-4.3257433531634906E-3</c:v>
                </c:pt>
                <c:pt idx="7813">
                  <c:v>-5.3563742944935351E-3</c:v>
                </c:pt>
                <c:pt idx="7814">
                  <c:v>1.7841035350376309E-3</c:v>
                </c:pt>
                <c:pt idx="7815">
                  <c:v>-1.8182474447917272E-3</c:v>
                </c:pt>
                <c:pt idx="7816">
                  <c:v>2.6458481249765032E-4</c:v>
                </c:pt>
                <c:pt idx="7817">
                  <c:v>-4.7801066532518455E-4</c:v>
                </c:pt>
                <c:pt idx="7818">
                  <c:v>-1.3960743024046824E-3</c:v>
                </c:pt>
                <c:pt idx="7819">
                  <c:v>3.4345640699786949E-3</c:v>
                </c:pt>
                <c:pt idx="7820">
                  <c:v>0</c:v>
                </c:pt>
                <c:pt idx="7821">
                  <c:v>2.9471742433074596E-3</c:v>
                </c:pt>
                <c:pt idx="7822">
                  <c:v>1.1479302857138989E-3</c:v>
                </c:pt>
                <c:pt idx="7823">
                  <c:v>-1.8124978950814642E-3</c:v>
                </c:pt>
                <c:pt idx="7824">
                  <c:v>1.7000817780284371E-4</c:v>
                </c:pt>
                <c:pt idx="7825">
                  <c:v>1.3318634974189753E-3</c:v>
                </c:pt>
                <c:pt idx="7826">
                  <c:v>-1.0497137182076588E-3</c:v>
                </c:pt>
                <c:pt idx="7827">
                  <c:v>-9.8573404975153733E-5</c:v>
                </c:pt>
                <c:pt idx="7828">
                  <c:v>-5.992099516698584E-3</c:v>
                </c:pt>
                <c:pt idx="7829">
                  <c:v>-2.8217940528666211E-3</c:v>
                </c:pt>
                <c:pt idx="7830">
                  <c:v>-8.268135046063049E-4</c:v>
                </c:pt>
                <c:pt idx="7831">
                  <c:v>5.2289602622532542E-3</c:v>
                </c:pt>
                <c:pt idx="7832">
                  <c:v>2.6902451424233973E-3</c:v>
                </c:pt>
                <c:pt idx="7833">
                  <c:v>4.0218460376990756E-3</c:v>
                </c:pt>
                <c:pt idx="7834">
                  <c:v>-2.7321423886425256E-3</c:v>
                </c:pt>
                <c:pt idx="7835">
                  <c:v>0</c:v>
                </c:pt>
                <c:pt idx="7836">
                  <c:v>-3.0781240012733483E-4</c:v>
                </c:pt>
                <c:pt idx="7837">
                  <c:v>-3.5044324624128965E-4</c:v>
                </c:pt>
                <c:pt idx="7838">
                  <c:v>2.4267649281885214E-3</c:v>
                </c:pt>
                <c:pt idx="7839">
                  <c:v>5.7949199507857469E-3</c:v>
                </c:pt>
                <c:pt idx="7840">
                  <c:v>1.8561297049225124E-4</c:v>
                </c:pt>
                <c:pt idx="7841">
                  <c:v>6.0721986260213251E-4</c:v>
                </c:pt>
                <c:pt idx="7842">
                  <c:v>4.9730822417944271E-4</c:v>
                </c:pt>
                <c:pt idx="7843">
                  <c:v>-1.7526359384077287E-3</c:v>
                </c:pt>
                <c:pt idx="7844">
                  <c:v>-6.941436345307213E-4</c:v>
                </c:pt>
                <c:pt idx="7845">
                  <c:v>3.9792927224072188E-3</c:v>
                </c:pt>
                <c:pt idx="7846">
                  <c:v>1.0629585219277362E-3</c:v>
                </c:pt>
                <c:pt idx="7847">
                  <c:v>1.454689866748839E-3</c:v>
                </c:pt>
                <c:pt idx="7848">
                  <c:v>1.025074139197301E-3</c:v>
                </c:pt>
                <c:pt idx="7849">
                  <c:v>-9.7136168544822434E-4</c:v>
                </c:pt>
                <c:pt idx="7850">
                  <c:v>7.2315864066787672E-4</c:v>
                </c:pt>
                <c:pt idx="7851">
                  <c:v>1.6842229199488987E-3</c:v>
                </c:pt>
                <c:pt idx="7852">
                  <c:v>-9.3772658305938593E-5</c:v>
                </c:pt>
                <c:pt idx="7853">
                  <c:v>-7.4072856468079236E-3</c:v>
                </c:pt>
                <c:pt idx="7854">
                  <c:v>1.4447495485251519E-3</c:v>
                </c:pt>
                <c:pt idx="7855">
                  <c:v>1.6983233773933705E-3</c:v>
                </c:pt>
                <c:pt idx="7856">
                  <c:v>1.4704463983083269E-3</c:v>
                </c:pt>
                <c:pt idx="7857">
                  <c:v>0</c:v>
                </c:pt>
                <c:pt idx="7858">
                  <c:v>-1.8623700841780596E-3</c:v>
                </c:pt>
                <c:pt idx="7859">
                  <c:v>-5.5534801552508425E-4</c:v>
                </c:pt>
                <c:pt idx="7860">
                  <c:v>-1.144736821203636E-4</c:v>
                </c:pt>
                <c:pt idx="7861">
                  <c:v>2.2051848867539242E-4</c:v>
                </c:pt>
                <c:pt idx="7862">
                  <c:v>1.8094439048605331E-3</c:v>
                </c:pt>
                <c:pt idx="7863">
                  <c:v>-1.5788773412078213E-3</c:v>
                </c:pt>
                <c:pt idx="7864">
                  <c:v>0</c:v>
                </c:pt>
                <c:pt idx="7865">
                  <c:v>-1.3016307581154832E-3</c:v>
                </c:pt>
                <c:pt idx="7866">
                  <c:v>-2.4917958284459214E-3</c:v>
                </c:pt>
                <c:pt idx="7867">
                  <c:v>-1.3167293268893233E-3</c:v>
                </c:pt>
                <c:pt idx="7868">
                  <c:v>-1.8910750138297718E-3</c:v>
                </c:pt>
                <c:pt idx="7869">
                  <c:v>-1.0562912615660243E-3</c:v>
                </c:pt>
                <c:pt idx="7870">
                  <c:v>-7.0255110385104077E-4</c:v>
                </c:pt>
                <c:pt idx="7871">
                  <c:v>3.1677536220216574E-3</c:v>
                </c:pt>
                <c:pt idx="7872">
                  <c:v>0</c:v>
                </c:pt>
                <c:pt idx="7873">
                  <c:v>1.9441510862281018E-3</c:v>
                </c:pt>
                <c:pt idx="7874">
                  <c:v>-2.1455444241741508E-3</c:v>
                </c:pt>
                <c:pt idx="7875">
                  <c:v>-8.4627929078682726E-6</c:v>
                </c:pt>
                <c:pt idx="7876">
                  <c:v>-1.0245269233290942E-3</c:v>
                </c:pt>
                <c:pt idx="7877">
                  <c:v>1.3663667696146244E-3</c:v>
                </c:pt>
                <c:pt idx="7878">
                  <c:v>2.9616636011516395E-3</c:v>
                </c:pt>
                <c:pt idx="7879">
                  <c:v>5.0596704872814713E-4</c:v>
                </c:pt>
                <c:pt idx="7880">
                  <c:v>3.3917937719950839E-3</c:v>
                </c:pt>
                <c:pt idx="7881">
                  <c:v>4.0416359724829102E-3</c:v>
                </c:pt>
                <c:pt idx="7882">
                  <c:v>1.830961816361155E-3</c:v>
                </c:pt>
                <c:pt idx="7883">
                  <c:v>1.8708761434352324E-4</c:v>
                </c:pt>
                <c:pt idx="7884">
                  <c:v>1.7205661918726321E-3</c:v>
                </c:pt>
                <c:pt idx="7885">
                  <c:v>4.3009606141558972E-4</c:v>
                </c:pt>
                <c:pt idx="7886">
                  <c:v>-5.3181248445341998E-4</c:v>
                </c:pt>
                <c:pt idx="7887">
                  <c:v>9.3340185056528231E-4</c:v>
                </c:pt>
                <c:pt idx="7888">
                  <c:v>3.6812074776099277E-4</c:v>
                </c:pt>
                <c:pt idx="7889">
                  <c:v>7.6412575001068902E-4</c:v>
                </c:pt>
                <c:pt idx="7890">
                  <c:v>-1.9439233549607869E-3</c:v>
                </c:pt>
                <c:pt idx="7891">
                  <c:v>1.4338303969937141E-4</c:v>
                </c:pt>
                <c:pt idx="7892">
                  <c:v>1.8188455348289929E-3</c:v>
                </c:pt>
                <c:pt idx="7893">
                  <c:v>-2.0522702939190498E-3</c:v>
                </c:pt>
                <c:pt idx="7894">
                  <c:v>6.5030943913827396E-5</c:v>
                </c:pt>
                <c:pt idx="7895">
                  <c:v>-7.4060239043466933E-4</c:v>
                </c:pt>
                <c:pt idx="7896">
                  <c:v>-1.5513704515298563E-3</c:v>
                </c:pt>
                <c:pt idx="7897">
                  <c:v>-1.2324570848109891E-3</c:v>
                </c:pt>
                <c:pt idx="7898">
                  <c:v>1.5148554003187478E-3</c:v>
                </c:pt>
                <c:pt idx="7899">
                  <c:v>-9.7620018517333238E-4</c:v>
                </c:pt>
                <c:pt idx="7900">
                  <c:v>-3.1624711031546827E-3</c:v>
                </c:pt>
                <c:pt idx="7901">
                  <c:v>-2.3733889362549205E-3</c:v>
                </c:pt>
                <c:pt idx="7902">
                  <c:v>-3.3470945765764814E-4</c:v>
                </c:pt>
                <c:pt idx="7903">
                  <c:v>1.3734453188622385E-3</c:v>
                </c:pt>
                <c:pt idx="7904">
                  <c:v>3.3598537790313491E-6</c:v>
                </c:pt>
                <c:pt idx="7905">
                  <c:v>-3.9990187814709083E-4</c:v>
                </c:pt>
                <c:pt idx="7906">
                  <c:v>1.0750034209187818E-3</c:v>
                </c:pt>
                <c:pt idx="7907">
                  <c:v>-1.5204605639618238E-3</c:v>
                </c:pt>
                <c:pt idx="7908">
                  <c:v>-1.649076890866151E-3</c:v>
                </c:pt>
                <c:pt idx="7909">
                  <c:v>3.4196459343895495E-3</c:v>
                </c:pt>
                <c:pt idx="7910">
                  <c:v>-5.6912952422339454E-4</c:v>
                </c:pt>
                <c:pt idx="7911">
                  <c:v>-3.6945854175618982E-5</c:v>
                </c:pt>
                <c:pt idx="7912">
                  <c:v>-1.3797289618533574E-3</c:v>
                </c:pt>
                <c:pt idx="7913">
                  <c:v>-8.5130586367853798E-4</c:v>
                </c:pt>
                <c:pt idx="7914">
                  <c:v>4.0394519815738176E-5</c:v>
                </c:pt>
                <c:pt idx="7915">
                  <c:v>1.202672263744432E-3</c:v>
                </c:pt>
                <c:pt idx="7916">
                  <c:v>1.6712454833826035E-3</c:v>
                </c:pt>
                <c:pt idx="7917">
                  <c:v>-1.0573476862747229E-4</c:v>
                </c:pt>
                <c:pt idx="7918">
                  <c:v>1.0082210283856624E-3</c:v>
                </c:pt>
                <c:pt idx="7919">
                  <c:v>8.383600001854015E-6</c:v>
                </c:pt>
                <c:pt idx="7920">
                  <c:v>-2.1955490220367381E-3</c:v>
                </c:pt>
                <c:pt idx="7921">
                  <c:v>2.3112355251555619E-3</c:v>
                </c:pt>
                <c:pt idx="7922">
                  <c:v>1.5412092159405124E-3</c:v>
                </c:pt>
                <c:pt idx="7923">
                  <c:v>-2.6281840776394157E-3</c:v>
                </c:pt>
                <c:pt idx="7924">
                  <c:v>-6.3293532154333801E-4</c:v>
                </c:pt>
                <c:pt idx="7925">
                  <c:v>-4.5497660952235133E-3</c:v>
                </c:pt>
                <c:pt idx="7926">
                  <c:v>-4.8430441250186813E-4</c:v>
                </c:pt>
                <c:pt idx="7927">
                  <c:v>2.5202029837525417E-3</c:v>
                </c:pt>
                <c:pt idx="7928">
                  <c:v>6.5808355323202666E-4</c:v>
                </c:pt>
                <c:pt idx="7929">
                  <c:v>8.3922745549654945E-4</c:v>
                </c:pt>
                <c:pt idx="7930">
                  <c:v>2.5922756685955129E-3</c:v>
                </c:pt>
                <c:pt idx="7931">
                  <c:v>3.7472376831478881E-3</c:v>
                </c:pt>
                <c:pt idx="7932">
                  <c:v>8.0652100783669357E-4</c:v>
                </c:pt>
                <c:pt idx="7933">
                  <c:v>-1.2710248993074867E-3</c:v>
                </c:pt>
                <c:pt idx="7934">
                  <c:v>5.8492579397336439E-5</c:v>
                </c:pt>
                <c:pt idx="7935">
                  <c:v>1.9216664135075019E-3</c:v>
                </c:pt>
                <c:pt idx="7936">
                  <c:v>-1.1298465061443724E-3</c:v>
                </c:pt>
                <c:pt idx="7937">
                  <c:v>-6.965678863190501E-4</c:v>
                </c:pt>
                <c:pt idx="7938">
                  <c:v>1.5678472699173114E-3</c:v>
                </c:pt>
                <c:pt idx="7939">
                  <c:v>-1.2203378895145802E-3</c:v>
                </c:pt>
                <c:pt idx="7940">
                  <c:v>2.6974405699586083E-3</c:v>
                </c:pt>
                <c:pt idx="7941">
                  <c:v>-2.2214819009054843E-3</c:v>
                </c:pt>
                <c:pt idx="7942">
                  <c:v>-1.4937670596602407E-3</c:v>
                </c:pt>
                <c:pt idx="7943">
                  <c:v>-2.4917825655644023E-4</c:v>
                </c:pt>
                <c:pt idx="7944">
                  <c:v>3.6345190385720862E-3</c:v>
                </c:pt>
                <c:pt idx="7945">
                  <c:v>-1.6411601212512402E-3</c:v>
                </c:pt>
                <c:pt idx="7946">
                  <c:v>-2.7328974923620276E-3</c:v>
                </c:pt>
                <c:pt idx="7947">
                  <c:v>4.0330037471221822E-4</c:v>
                </c:pt>
                <c:pt idx="7948">
                  <c:v>-2.593653929073191E-4</c:v>
                </c:pt>
                <c:pt idx="7949">
                  <c:v>-2.1779748425361997E-3</c:v>
                </c:pt>
                <c:pt idx="7950">
                  <c:v>-1.4316683056682866E-3</c:v>
                </c:pt>
                <c:pt idx="7951">
                  <c:v>-1.5077318220032647E-3</c:v>
                </c:pt>
                <c:pt idx="7952">
                  <c:v>-1.021573463309578E-3</c:v>
                </c:pt>
                <c:pt idx="7953">
                  <c:v>2.2224317535546185E-4</c:v>
                </c:pt>
                <c:pt idx="7954">
                  <c:v>2.2583526993734384E-3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2.9987594736593133E-3</c:v>
                </c:pt>
                <c:pt idx="7961">
                  <c:v>2.5088198129291296E-3</c:v>
                </c:pt>
                <c:pt idx="7962">
                  <c:v>-2.7466478744115905E-3</c:v>
                </c:pt>
                <c:pt idx="7963">
                  <c:v>3.9152799234171681E-3</c:v>
                </c:pt>
                <c:pt idx="7964">
                  <c:v>1.3347904796297621E-5</c:v>
                </c:pt>
                <c:pt idx="7965">
                  <c:v>3.2698684292054889E-3</c:v>
                </c:pt>
                <c:pt idx="7966">
                  <c:v>9.1923306203479612E-4</c:v>
                </c:pt>
                <c:pt idx="7967">
                  <c:v>3.1667880607285613E-3</c:v>
                </c:pt>
                <c:pt idx="7968">
                  <c:v>4.7586563343750415E-3</c:v>
                </c:pt>
                <c:pt idx="7969">
                  <c:v>3.0415871290478654E-3</c:v>
                </c:pt>
                <c:pt idx="7970">
                  <c:v>3.3616289522578379E-3</c:v>
                </c:pt>
                <c:pt idx="7971">
                  <c:v>2.3753563159096751E-3</c:v>
                </c:pt>
                <c:pt idx="7972">
                  <c:v>-3.5463630131383702E-4</c:v>
                </c:pt>
                <c:pt idx="7973">
                  <c:v>1.3410728794525802E-3</c:v>
                </c:pt>
                <c:pt idx="7974">
                  <c:v>1.7955885654175743E-5</c:v>
                </c:pt>
                <c:pt idx="7975">
                  <c:v>2.6522944351297108E-3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6.8839185058109332E-3</c:v>
                </c:pt>
                <c:pt idx="7983">
                  <c:v>5.3793046337686813E-3</c:v>
                </c:pt>
                <c:pt idx="7984">
                  <c:v>0</c:v>
                </c:pt>
                <c:pt idx="7985">
                  <c:v>2.9161843087528432E-3</c:v>
                </c:pt>
                <c:pt idx="7986">
                  <c:v>0</c:v>
                </c:pt>
                <c:pt idx="7987">
                  <c:v>0</c:v>
                </c:pt>
                <c:pt idx="7988">
                  <c:v>-1.6561715419238104E-3</c:v>
                </c:pt>
                <c:pt idx="7989">
                  <c:v>-8.1068732777943246E-3</c:v>
                </c:pt>
                <c:pt idx="7990">
                  <c:v>1.4895721879072638E-4</c:v>
                </c:pt>
                <c:pt idx="7991">
                  <c:v>4.5228991947783631E-3</c:v>
                </c:pt>
                <c:pt idx="7992">
                  <c:v>1.5444018513742074E-3</c:v>
                </c:pt>
                <c:pt idx="7993">
                  <c:v>1.4343651856694004E-3</c:v>
                </c:pt>
                <c:pt idx="7994">
                  <c:v>4.9800877845996455E-4</c:v>
                </c:pt>
                <c:pt idx="7995">
                  <c:v>0</c:v>
                </c:pt>
                <c:pt idx="7996">
                  <c:v>-1.851917874605894E-3</c:v>
                </c:pt>
                <c:pt idx="7997">
                  <c:v>-4.9571241969956865E-4</c:v>
                </c:pt>
                <c:pt idx="7998">
                  <c:v>8.8502843499647227E-4</c:v>
                </c:pt>
                <c:pt idx="7999">
                  <c:v>9.3284632389493253E-5</c:v>
                </c:pt>
                <c:pt idx="8000">
                  <c:v>-1.0776061392162119E-4</c:v>
                </c:pt>
                <c:pt idx="8001">
                  <c:v>-8.5284420649163267E-4</c:v>
                </c:pt>
                <c:pt idx="8002">
                  <c:v>-7.005197820963673E-4</c:v>
                </c:pt>
                <c:pt idx="8003">
                  <c:v>-1.1637860785565803E-3</c:v>
                </c:pt>
                <c:pt idx="8004">
                  <c:v>-3.2256659789395835E-6</c:v>
                </c:pt>
                <c:pt idx="8005">
                  <c:v>-1.0069161786272062E-3</c:v>
                </c:pt>
                <c:pt idx="8006">
                  <c:v>-6.459927679662768E-4</c:v>
                </c:pt>
                <c:pt idx="8007">
                  <c:v>3.7329149811079414E-3</c:v>
                </c:pt>
                <c:pt idx="8008">
                  <c:v>-6.5849586794519905E-4</c:v>
                </c:pt>
                <c:pt idx="8009">
                  <c:v>6.3543039391261011E-3</c:v>
                </c:pt>
                <c:pt idx="8010">
                  <c:v>2.6242183500248142E-4</c:v>
                </c:pt>
                <c:pt idx="8011">
                  <c:v>7.9992960662091098E-5</c:v>
                </c:pt>
                <c:pt idx="8012">
                  <c:v>-5.3287376233631973E-4</c:v>
                </c:pt>
                <c:pt idx="8013">
                  <c:v>0</c:v>
                </c:pt>
                <c:pt idx="8014">
                  <c:v>2.7924294923351986E-3</c:v>
                </c:pt>
                <c:pt idx="8015">
                  <c:v>2.218450333765844E-4</c:v>
                </c:pt>
                <c:pt idx="8016">
                  <c:v>2.3478997252427036E-3</c:v>
                </c:pt>
                <c:pt idx="8017">
                  <c:v>4.9882860693101537E-3</c:v>
                </c:pt>
                <c:pt idx="8018">
                  <c:v>5.5444270997273287E-5</c:v>
                </c:pt>
                <c:pt idx="8019">
                  <c:v>1.7884081133296311E-3</c:v>
                </c:pt>
                <c:pt idx="8020">
                  <c:v>-5.5345199885334073E-5</c:v>
                </c:pt>
                <c:pt idx="8021">
                  <c:v>2.9164690525001436E-3</c:v>
                </c:pt>
                <c:pt idx="8022">
                  <c:v>9.3771455119957847E-4</c:v>
                </c:pt>
                <c:pt idx="8023">
                  <c:v>0</c:v>
                </c:pt>
                <c:pt idx="8024">
                  <c:v>-5.1984672409800409E-5</c:v>
                </c:pt>
                <c:pt idx="8025">
                  <c:v>-1.2815674391647876E-3</c:v>
                </c:pt>
                <c:pt idx="8026">
                  <c:v>-3.6772561445139449E-3</c:v>
                </c:pt>
                <c:pt idx="8027">
                  <c:v>-3.7369681589165103E-4</c:v>
                </c:pt>
                <c:pt idx="8028">
                  <c:v>2.6587578661431588E-3</c:v>
                </c:pt>
                <c:pt idx="8029">
                  <c:v>-3.3171137006899022E-5</c:v>
                </c:pt>
                <c:pt idx="8030">
                  <c:v>2.6217991694086191E-4</c:v>
                </c:pt>
                <c:pt idx="8031">
                  <c:v>2.0823612658623768E-3</c:v>
                </c:pt>
                <c:pt idx="8032">
                  <c:v>-4.4450399918549363E-4</c:v>
                </c:pt>
                <c:pt idx="8033">
                  <c:v>1.7028600657634202E-3</c:v>
                </c:pt>
                <c:pt idx="8034">
                  <c:v>8.4326720675995115E-4</c:v>
                </c:pt>
                <c:pt idx="8035">
                  <c:v>1.1646156238485459E-3</c:v>
                </c:pt>
                <c:pt idx="8036">
                  <c:v>1.2652367727394151E-3</c:v>
                </c:pt>
                <c:pt idx="8037">
                  <c:v>-2.2946182368621558E-3</c:v>
                </c:pt>
                <c:pt idx="8038">
                  <c:v>-4.3097436034251506E-3</c:v>
                </c:pt>
                <c:pt idx="8039">
                  <c:v>2.1264655063998384E-3</c:v>
                </c:pt>
                <c:pt idx="8040">
                  <c:v>-1.3845285117496814E-3</c:v>
                </c:pt>
                <c:pt idx="8041">
                  <c:v>1.4475593496080818E-3</c:v>
                </c:pt>
                <c:pt idx="8042">
                  <c:v>-6.3030837858339971E-5</c:v>
                </c:pt>
                <c:pt idx="8043">
                  <c:v>2.7381756320662091E-3</c:v>
                </c:pt>
                <c:pt idx="8044">
                  <c:v>3.4482305918072352E-3</c:v>
                </c:pt>
                <c:pt idx="8045">
                  <c:v>7.1075767565425912E-4</c:v>
                </c:pt>
                <c:pt idx="8046">
                  <c:v>-4.7547686197745203E-3</c:v>
                </c:pt>
                <c:pt idx="8047">
                  <c:v>-2.5490396653893525E-3</c:v>
                </c:pt>
                <c:pt idx="8048">
                  <c:v>-3.9362791431929306E-3</c:v>
                </c:pt>
                <c:pt idx="8049">
                  <c:v>2.4528518481794218E-4</c:v>
                </c:pt>
                <c:pt idx="8050">
                  <c:v>1.7879717454732152E-3</c:v>
                </c:pt>
                <c:pt idx="8051">
                  <c:v>-5.2451972891139607E-4</c:v>
                </c:pt>
                <c:pt idx="8052">
                  <c:v>-4.3536893336110641E-3</c:v>
                </c:pt>
                <c:pt idx="8053">
                  <c:v>1.4860905792568933E-3</c:v>
                </c:pt>
                <c:pt idx="8054">
                  <c:v>-2.1783441939978746E-3</c:v>
                </c:pt>
                <c:pt idx="8055">
                  <c:v>2.0293589575251948E-3</c:v>
                </c:pt>
                <c:pt idx="8056">
                  <c:v>6.385782265346606E-4</c:v>
                </c:pt>
                <c:pt idx="8057">
                  <c:v>1.6444807962969735E-3</c:v>
                </c:pt>
                <c:pt idx="8058">
                  <c:v>-5.330916355723612E-4</c:v>
                </c:pt>
                <c:pt idx="8059">
                  <c:v>7.4656496605304964E-4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-2.0554708333281048E-5</c:v>
                </c:pt>
                <c:pt idx="8067">
                  <c:v>2.9823363408472865E-3</c:v>
                </c:pt>
                <c:pt idx="8068">
                  <c:v>2.1275045759964265E-3</c:v>
                </c:pt>
                <c:pt idx="8069">
                  <c:v>1.722620820798179E-3</c:v>
                </c:pt>
                <c:pt idx="8070">
                  <c:v>1.4217543325281338E-3</c:v>
                </c:pt>
                <c:pt idx="8071">
                  <c:v>4.7121488943823306E-3</c:v>
                </c:pt>
                <c:pt idx="8072">
                  <c:v>3.9316652096833696E-3</c:v>
                </c:pt>
                <c:pt idx="8073">
                  <c:v>0</c:v>
                </c:pt>
                <c:pt idx="8074">
                  <c:v>-3.6242391514214006E-3</c:v>
                </c:pt>
                <c:pt idx="8075">
                  <c:v>1.1274600053297057E-3</c:v>
                </c:pt>
                <c:pt idx="8076">
                  <c:v>6.3256726252322332E-4</c:v>
                </c:pt>
                <c:pt idx="8077">
                  <c:v>1.3183794405723722E-3</c:v>
                </c:pt>
                <c:pt idx="8078">
                  <c:v>8.4117305836312571E-4</c:v>
                </c:pt>
                <c:pt idx="8079">
                  <c:v>2.2138294147434822E-3</c:v>
                </c:pt>
                <c:pt idx="8080">
                  <c:v>7.0224667555415473E-4</c:v>
                </c:pt>
                <c:pt idx="8081">
                  <c:v>6.8936513752498093E-4</c:v>
                </c:pt>
                <c:pt idx="8082">
                  <c:v>0</c:v>
                </c:pt>
                <c:pt idx="8083">
                  <c:v>1.4298848315120081E-3</c:v>
                </c:pt>
                <c:pt idx="8084">
                  <c:v>-1.8976718203842472E-3</c:v>
                </c:pt>
                <c:pt idx="8085">
                  <c:v>1.5496738491804752E-3</c:v>
                </c:pt>
                <c:pt idx="8086">
                  <c:v>-4.2704296608326507E-4</c:v>
                </c:pt>
                <c:pt idx="8087">
                  <c:v>-1.2691023130168729E-4</c:v>
                </c:pt>
                <c:pt idx="8088">
                  <c:v>1.960666697909261E-3</c:v>
                </c:pt>
                <c:pt idx="8089">
                  <c:v>1.032905621120311E-3</c:v>
                </c:pt>
                <c:pt idx="8090">
                  <c:v>-5.1535141555031994E-3</c:v>
                </c:pt>
                <c:pt idx="8091">
                  <c:v>-3.9694556747664539E-3</c:v>
                </c:pt>
                <c:pt idx="8092">
                  <c:v>-3.1772624150221088E-3</c:v>
                </c:pt>
                <c:pt idx="8093">
                  <c:v>-1.5622571178589069E-6</c:v>
                </c:pt>
                <c:pt idx="8094">
                  <c:v>7.1525846054817184E-4</c:v>
                </c:pt>
                <c:pt idx="8095">
                  <c:v>7.1942729825974537E-4</c:v>
                </c:pt>
                <c:pt idx="8096">
                  <c:v>-4.1192974059832958E-4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62-4749-A9B3-7D5B88B81D59}"/>
            </c:ext>
          </c:extLst>
        </c:ser>
        <c:ser>
          <c:idx val="0"/>
          <c:order val="1"/>
          <c:spPr>
            <a:ln w="31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[1]NewMarketEcology!$C$200:$C$8296</c:f>
              <c:numCache>
                <c:formatCode>General</c:formatCode>
                <c:ptCount val="8097"/>
                <c:pt idx="0">
                  <c:v>-2.9302167219792158E-3</c:v>
                </c:pt>
                <c:pt idx="1">
                  <c:v>3.9563314290158432E-3</c:v>
                </c:pt>
                <c:pt idx="2">
                  <c:v>-4.6258306171493751E-3</c:v>
                </c:pt>
                <c:pt idx="3">
                  <c:v>4.1129048775493358E-3</c:v>
                </c:pt>
                <c:pt idx="4">
                  <c:v>0</c:v>
                </c:pt>
                <c:pt idx="5">
                  <c:v>-1.5917438086446162E-3</c:v>
                </c:pt>
                <c:pt idx="6">
                  <c:v>2.6685841557602592E-3</c:v>
                </c:pt>
                <c:pt idx="7">
                  <c:v>-3.3882675261538409E-3</c:v>
                </c:pt>
                <c:pt idx="8">
                  <c:v>-3.6578181480546915E-3</c:v>
                </c:pt>
                <c:pt idx="9">
                  <c:v>8.5312471383957849E-3</c:v>
                </c:pt>
                <c:pt idx="10">
                  <c:v>-6.0054075007185941E-3</c:v>
                </c:pt>
                <c:pt idx="11">
                  <c:v>-7.7253885849776476E-4</c:v>
                </c:pt>
                <c:pt idx="12">
                  <c:v>7.2895599997628152E-3</c:v>
                </c:pt>
                <c:pt idx="13">
                  <c:v>1.0229132578481343E-4</c:v>
                </c:pt>
                <c:pt idx="14">
                  <c:v>5.1141739341585774E-5</c:v>
                </c:pt>
                <c:pt idx="15">
                  <c:v>-5.1141739341699012E-5</c:v>
                </c:pt>
                <c:pt idx="16">
                  <c:v>0</c:v>
                </c:pt>
                <c:pt idx="17">
                  <c:v>0</c:v>
                </c:pt>
                <c:pt idx="18">
                  <c:v>-2.5574793622949027E-4</c:v>
                </c:pt>
                <c:pt idx="19">
                  <c:v>4.4916367878978071E-3</c:v>
                </c:pt>
                <c:pt idx="20">
                  <c:v>-5.0928165833221664E-5</c:v>
                </c:pt>
                <c:pt idx="21">
                  <c:v>5.4853101121188604E-3</c:v>
                </c:pt>
                <c:pt idx="22">
                  <c:v>-1.6221425972993333E-3</c:v>
                </c:pt>
                <c:pt idx="23">
                  <c:v>3.0899398999203204E-3</c:v>
                </c:pt>
                <c:pt idx="24">
                  <c:v>2.7778497117126725E-3</c:v>
                </c:pt>
                <c:pt idx="25">
                  <c:v>2.0657520886786808E-3</c:v>
                </c:pt>
                <c:pt idx="26">
                  <c:v>1.2072436073880309E-3</c:v>
                </c:pt>
                <c:pt idx="27">
                  <c:v>2.6608445048777376E-3</c:v>
                </c:pt>
                <c:pt idx="28">
                  <c:v>-5.6816906244805277E-3</c:v>
                </c:pt>
                <c:pt idx="29">
                  <c:v>4.1764219007183086E-3</c:v>
                </c:pt>
                <c:pt idx="30">
                  <c:v>1.5554053460686366E-3</c:v>
                </c:pt>
                <c:pt idx="31">
                  <c:v>-2.4596553825654011E-3</c:v>
                </c:pt>
                <c:pt idx="32">
                  <c:v>1.4062580791679075E-3</c:v>
                </c:pt>
                <c:pt idx="33">
                  <c:v>0</c:v>
                </c:pt>
                <c:pt idx="34">
                  <c:v>5.5191792876406844E-4</c:v>
                </c:pt>
                <c:pt idx="35">
                  <c:v>1.2532272237028525E-3</c:v>
                </c:pt>
                <c:pt idx="36">
                  <c:v>7.0112182359272014E-4</c:v>
                </c:pt>
                <c:pt idx="37">
                  <c:v>0</c:v>
                </c:pt>
                <c:pt idx="38">
                  <c:v>-3.5049946532116408E-4</c:v>
                </c:pt>
                <c:pt idx="39">
                  <c:v>-6.011421882262519E-4</c:v>
                </c:pt>
                <c:pt idx="40">
                  <c:v>2.6023435765270574E-3</c:v>
                </c:pt>
                <c:pt idx="41">
                  <c:v>1.2986366142544122E-3</c:v>
                </c:pt>
                <c:pt idx="42">
                  <c:v>-1.048767794084488E-3</c:v>
                </c:pt>
                <c:pt idx="43">
                  <c:v>-5.2101715978285527E-3</c:v>
                </c:pt>
                <c:pt idx="44">
                  <c:v>0</c:v>
                </c:pt>
                <c:pt idx="45">
                  <c:v>3.0592566300642375E-3</c:v>
                </c:pt>
                <c:pt idx="46">
                  <c:v>-2.9588045958261469E-3</c:v>
                </c:pt>
                <c:pt idx="47">
                  <c:v>6.807173790441357E-3</c:v>
                </c:pt>
                <c:pt idx="48">
                  <c:v>1.7443748349054854E-3</c:v>
                </c:pt>
                <c:pt idx="49">
                  <c:v>4.9794597296673809E-5</c:v>
                </c:pt>
                <c:pt idx="50">
                  <c:v>-9.9636335647722112E-4</c:v>
                </c:pt>
                <c:pt idx="51">
                  <c:v>-1.9939185550334898E-4</c:v>
                </c:pt>
                <c:pt idx="52">
                  <c:v>-1.4956998656822886E-4</c:v>
                </c:pt>
                <c:pt idx="53">
                  <c:v>-1.0476167678844205E-3</c:v>
                </c:pt>
                <c:pt idx="54">
                  <c:v>7.1121578980796029E-3</c:v>
                </c:pt>
                <c:pt idx="55">
                  <c:v>-6.8127268148963126E-3</c:v>
                </c:pt>
                <c:pt idx="56">
                  <c:v>1.362857776770734E-2</c:v>
                </c:pt>
                <c:pt idx="57">
                  <c:v>-1.5326540620719647E-2</c:v>
                </c:pt>
                <c:pt idx="58">
                  <c:v>7.7670293376595964E-3</c:v>
                </c:pt>
                <c:pt idx="59">
                  <c:v>-1.1422425110673999E-2</c:v>
                </c:pt>
                <c:pt idx="60">
                  <c:v>-5.0166804635873115E-5</c:v>
                </c:pt>
                <c:pt idx="61">
                  <c:v>0</c:v>
                </c:pt>
                <c:pt idx="62">
                  <c:v>-1.7574255734606962E-3</c:v>
                </c:pt>
                <c:pt idx="63">
                  <c:v>5.2630381379480378E-3</c:v>
                </c:pt>
                <c:pt idx="64">
                  <c:v>6.9965020345292954E-4</c:v>
                </c:pt>
                <c:pt idx="65">
                  <c:v>-2.5010017038084062E-3</c:v>
                </c:pt>
                <c:pt idx="66">
                  <c:v>-1.603929971442155E-3</c:v>
                </c:pt>
                <c:pt idx="67">
                  <c:v>0</c:v>
                </c:pt>
                <c:pt idx="68">
                  <c:v>0</c:v>
                </c:pt>
                <c:pt idx="69">
                  <c:v>1.2031885945418825E-3</c:v>
                </c:pt>
                <c:pt idx="70">
                  <c:v>3.950301409211065E-3</c:v>
                </c:pt>
                <c:pt idx="71">
                  <c:v>2.6414827589515684E-3</c:v>
                </c:pt>
                <c:pt idx="72">
                  <c:v>0</c:v>
                </c:pt>
                <c:pt idx="73">
                  <c:v>1.0944185750612202E-3</c:v>
                </c:pt>
                <c:pt idx="74">
                  <c:v>-1.4926861165427709E-3</c:v>
                </c:pt>
                <c:pt idx="75">
                  <c:v>8.0835571220188446E-3</c:v>
                </c:pt>
                <c:pt idx="76">
                  <c:v>-4.9393692435625934E-5</c:v>
                </c:pt>
                <c:pt idx="77">
                  <c:v>4.7307041362255496E-3</c:v>
                </c:pt>
                <c:pt idx="78">
                  <c:v>2.9453656362420427E-3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1.7630642698069246E-3</c:v>
                </c:pt>
                <c:pt idx="92">
                  <c:v>6.8479752235875338E-4</c:v>
                </c:pt>
                <c:pt idx="93">
                  <c:v>-7.3372958020621675E-4</c:v>
                </c:pt>
                <c:pt idx="94">
                  <c:v>2.9804825034394095E-3</c:v>
                </c:pt>
                <c:pt idx="95">
                  <c:v>2.1930367716215412E-3</c:v>
                </c:pt>
                <c:pt idx="96">
                  <c:v>3.838403274516739E-3</c:v>
                </c:pt>
                <c:pt idx="97">
                  <c:v>7.2714936427436161E-4</c:v>
                </c:pt>
                <c:pt idx="98">
                  <c:v>7.7504363499926096E-4</c:v>
                </c:pt>
                <c:pt idx="99">
                  <c:v>9.6838231809454604E-5</c:v>
                </c:pt>
                <c:pt idx="100">
                  <c:v>4.8415599515694721E-5</c:v>
                </c:pt>
                <c:pt idx="101">
                  <c:v>-8.8993219912402045E-3</c:v>
                </c:pt>
                <c:pt idx="102">
                  <c:v>9.3833491062079496E-3</c:v>
                </c:pt>
                <c:pt idx="103">
                  <c:v>-1.5497121606027813E-3</c:v>
                </c:pt>
                <c:pt idx="104">
                  <c:v>-9.212791884919703E-4</c:v>
                </c:pt>
                <c:pt idx="105">
                  <c:v>-9.2212872655689129E-4</c:v>
                </c:pt>
                <c:pt idx="106">
                  <c:v>-9.7115664832984896E-5</c:v>
                </c:pt>
                <c:pt idx="107">
                  <c:v>0</c:v>
                </c:pt>
                <c:pt idx="108">
                  <c:v>4.7959399180574408E-3</c:v>
                </c:pt>
                <c:pt idx="109">
                  <c:v>-1.4508877140148695E-3</c:v>
                </c:pt>
                <c:pt idx="110">
                  <c:v>7.3776162196850098E-3</c:v>
                </c:pt>
                <c:pt idx="111">
                  <c:v>0</c:v>
                </c:pt>
                <c:pt idx="112">
                  <c:v>3.7402939931750969E-3</c:v>
                </c:pt>
                <c:pt idx="113">
                  <c:v>3.8694007720994766E-3</c:v>
                </c:pt>
                <c:pt idx="114">
                  <c:v>2.7615120153665616E-3</c:v>
                </c:pt>
                <c:pt idx="115">
                  <c:v>-1.0941700860897085E-3</c:v>
                </c:pt>
                <c:pt idx="116">
                  <c:v>1.8546263965012544E-3</c:v>
                </c:pt>
                <c:pt idx="117">
                  <c:v>9.4572295560318067E-3</c:v>
                </c:pt>
                <c:pt idx="118">
                  <c:v>0</c:v>
                </c:pt>
                <c:pt idx="119">
                  <c:v>-2.9221871197188725E-3</c:v>
                </c:pt>
                <c:pt idx="120">
                  <c:v>4.2471863029600087E-4</c:v>
                </c:pt>
                <c:pt idx="121">
                  <c:v>-2.55102179160533E-3</c:v>
                </c:pt>
                <c:pt idx="122">
                  <c:v>1.4230602952296206E-2</c:v>
                </c:pt>
                <c:pt idx="123">
                  <c:v>-1.1868322726862467E-2</c:v>
                </c:pt>
                <c:pt idx="124">
                  <c:v>-2.504194651273284E-3</c:v>
                </c:pt>
                <c:pt idx="125">
                  <c:v>9.8388459918068438E-3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3.9739176633452524E-3</c:v>
                </c:pt>
                <c:pt idx="130">
                  <c:v>-2.6163348880724321E-3</c:v>
                </c:pt>
                <c:pt idx="131">
                  <c:v>-1.4044288624619355E-3</c:v>
                </c:pt>
                <c:pt idx="132">
                  <c:v>-7.4983600851394794E-4</c:v>
                </c:pt>
                <c:pt idx="133">
                  <c:v>3.3231174247448174E-3</c:v>
                </c:pt>
                <c:pt idx="134">
                  <c:v>0</c:v>
                </c:pt>
                <c:pt idx="135">
                  <c:v>-2.8544040343966184E-3</c:v>
                </c:pt>
                <c:pt idx="136">
                  <c:v>-1.9231226171440225E-3</c:v>
                </c:pt>
                <c:pt idx="137">
                  <c:v>-1.0334461648825591E-3</c:v>
                </c:pt>
                <c:pt idx="138">
                  <c:v>1.4927739063694729E-2</c:v>
                </c:pt>
                <c:pt idx="139">
                  <c:v>-3.292909313169042E-3</c:v>
                </c:pt>
                <c:pt idx="140">
                  <c:v>-1.1155527790701141E-3</c:v>
                </c:pt>
                <c:pt idx="141">
                  <c:v>1.8585638655419521E-3</c:v>
                </c:pt>
                <c:pt idx="142">
                  <c:v>-5.107608125338955E-4</c:v>
                </c:pt>
                <c:pt idx="143">
                  <c:v>-6.5234842963763752E-3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3.2204643828842483E-3</c:v>
                </c:pt>
                <c:pt idx="150">
                  <c:v>4.6597236792354714E-5</c:v>
                </c:pt>
                <c:pt idx="151">
                  <c:v>1.5830155089001162E-3</c:v>
                </c:pt>
                <c:pt idx="152">
                  <c:v>2.833850123005448E-3</c:v>
                </c:pt>
                <c:pt idx="153">
                  <c:v>1.1590978880762907E-3</c:v>
                </c:pt>
                <c:pt idx="154">
                  <c:v>-1.4374814095698206E-3</c:v>
                </c:pt>
                <c:pt idx="155">
                  <c:v>-3.2487875346659621E-4</c:v>
                </c:pt>
                <c:pt idx="156">
                  <c:v>3.0589567790453641E-3</c:v>
                </c:pt>
                <c:pt idx="157">
                  <c:v>1.7569821423828202E-3</c:v>
                </c:pt>
                <c:pt idx="158">
                  <c:v>3.6949794887167572E-4</c:v>
                </c:pt>
                <c:pt idx="159">
                  <c:v>1.4766280196796663E-3</c:v>
                </c:pt>
                <c:pt idx="160">
                  <c:v>0</c:v>
                </c:pt>
                <c:pt idx="161">
                  <c:v>0</c:v>
                </c:pt>
                <c:pt idx="162">
                  <c:v>5.9925786014400795E-4</c:v>
                </c:pt>
                <c:pt idx="163">
                  <c:v>1.703617144314498E-3</c:v>
                </c:pt>
                <c:pt idx="164">
                  <c:v>0</c:v>
                </c:pt>
                <c:pt idx="165">
                  <c:v>-5.1658248727853148E-3</c:v>
                </c:pt>
                <c:pt idx="166">
                  <c:v>0</c:v>
                </c:pt>
                <c:pt idx="167">
                  <c:v>3.6987378478910013E-4</c:v>
                </c:pt>
                <c:pt idx="168">
                  <c:v>0</c:v>
                </c:pt>
                <c:pt idx="169">
                  <c:v>6.4695011498621671E-4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3.2745330769903794E-3</c:v>
                </c:pt>
                <c:pt idx="174">
                  <c:v>-1.7051088257550285E-3</c:v>
                </c:pt>
                <c:pt idx="175">
                  <c:v>9.2242413127021473E-5</c:v>
                </c:pt>
                <c:pt idx="176">
                  <c:v>5.4272969205278205E-3</c:v>
                </c:pt>
                <c:pt idx="177">
                  <c:v>0</c:v>
                </c:pt>
                <c:pt idx="178">
                  <c:v>2.8398699921421081E-3</c:v>
                </c:pt>
                <c:pt idx="179">
                  <c:v>0</c:v>
                </c:pt>
                <c:pt idx="180">
                  <c:v>0</c:v>
                </c:pt>
                <c:pt idx="181">
                  <c:v>9.1436937747234044E-4</c:v>
                </c:pt>
                <c:pt idx="182">
                  <c:v>0</c:v>
                </c:pt>
                <c:pt idx="183">
                  <c:v>1.2398260498634382E-2</c:v>
                </c:pt>
                <c:pt idx="184">
                  <c:v>-1.0708878091042696E-2</c:v>
                </c:pt>
                <c:pt idx="185">
                  <c:v>-6.5450951090014345E-3</c:v>
                </c:pt>
                <c:pt idx="186">
                  <c:v>0</c:v>
                </c:pt>
                <c:pt idx="187">
                  <c:v>0</c:v>
                </c:pt>
                <c:pt idx="188">
                  <c:v>-6.4308683888323584E-4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3.852332212025657E-3</c:v>
                </c:pt>
                <c:pt idx="195">
                  <c:v>3.1077215268168631E-3</c:v>
                </c:pt>
                <c:pt idx="196">
                  <c:v>2.1878854618427499E-3</c:v>
                </c:pt>
                <c:pt idx="197">
                  <c:v>1.7286875381285391E-3</c:v>
                </c:pt>
                <c:pt idx="198">
                  <c:v>0</c:v>
                </c:pt>
                <c:pt idx="199">
                  <c:v>0</c:v>
                </c:pt>
                <c:pt idx="200">
                  <c:v>3.4484357418279377E-3</c:v>
                </c:pt>
                <c:pt idx="201">
                  <c:v>1.4256723225433619E-2</c:v>
                </c:pt>
                <c:pt idx="202">
                  <c:v>-1.1616997866054786E-3</c:v>
                </c:pt>
                <c:pt idx="203">
                  <c:v>-1.6555183986496273E-3</c:v>
                </c:pt>
                <c:pt idx="204">
                  <c:v>4.4770774386792975E-4</c:v>
                </c:pt>
                <c:pt idx="205">
                  <c:v>0</c:v>
                </c:pt>
                <c:pt idx="206">
                  <c:v>-2.9585820397451542E-3</c:v>
                </c:pt>
                <c:pt idx="207">
                  <c:v>-1.07802193434234E-3</c:v>
                </c:pt>
                <c:pt idx="208">
                  <c:v>0</c:v>
                </c:pt>
                <c:pt idx="209">
                  <c:v>0</c:v>
                </c:pt>
                <c:pt idx="210">
                  <c:v>1.4371044823006426E-3</c:v>
                </c:pt>
                <c:pt idx="211">
                  <c:v>0</c:v>
                </c:pt>
                <c:pt idx="212">
                  <c:v>-2.6929982209428698E-4</c:v>
                </c:pt>
                <c:pt idx="213">
                  <c:v>0</c:v>
                </c:pt>
                <c:pt idx="214">
                  <c:v>-9.8805361491917311E-4</c:v>
                </c:pt>
                <c:pt idx="215">
                  <c:v>-2.2469385556843772E-4</c:v>
                </c:pt>
                <c:pt idx="216">
                  <c:v>-4.0457621194228531E-4</c:v>
                </c:pt>
                <c:pt idx="217">
                  <c:v>3.0975760441341845E-3</c:v>
                </c:pt>
                <c:pt idx="218">
                  <c:v>2.0150012415029368E-3</c:v>
                </c:pt>
                <c:pt idx="219">
                  <c:v>2.0109491750500553E-3</c:v>
                </c:pt>
                <c:pt idx="220">
                  <c:v>1.2492194004318981E-3</c:v>
                </c:pt>
                <c:pt idx="221">
                  <c:v>-1.606426048273799E-3</c:v>
                </c:pt>
                <c:pt idx="222">
                  <c:v>5.4780015403826212E-3</c:v>
                </c:pt>
                <c:pt idx="223">
                  <c:v>-3.7378230676468468E-3</c:v>
                </c:pt>
                <c:pt idx="224">
                  <c:v>1.4255804971449819E-3</c:v>
                </c:pt>
                <c:pt idx="225">
                  <c:v>-1.7376973205459282E-3</c:v>
                </c:pt>
                <c:pt idx="226">
                  <c:v>4.1831755184516253E-3</c:v>
                </c:pt>
                <c:pt idx="227">
                  <c:v>0</c:v>
                </c:pt>
                <c:pt idx="228">
                  <c:v>-1.2886886045906439E-3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3.4180479399060991E-3</c:v>
                </c:pt>
                <c:pt idx="235">
                  <c:v>2.2154773336523651E-4</c:v>
                </c:pt>
                <c:pt idx="236">
                  <c:v>1.4609853179773705E-3</c:v>
                </c:pt>
                <c:pt idx="237">
                  <c:v>7.9600234159247682E-4</c:v>
                </c:pt>
                <c:pt idx="238">
                  <c:v>-6.1905816701767055E-4</c:v>
                </c:pt>
                <c:pt idx="239">
                  <c:v>2.5621783685849464E-3</c:v>
                </c:pt>
                <c:pt idx="240">
                  <c:v>2.4676138369561199E-3</c:v>
                </c:pt>
                <c:pt idx="241">
                  <c:v>3.0802402830939764E-4</c:v>
                </c:pt>
                <c:pt idx="242">
                  <c:v>2.1995908849651663E-4</c:v>
                </c:pt>
                <c:pt idx="243">
                  <c:v>1.0588591601294956E-2</c:v>
                </c:pt>
                <c:pt idx="244">
                  <c:v>-9.4895213040371088E-3</c:v>
                </c:pt>
                <c:pt idx="245">
                  <c:v>2.3363925355387935E-2</c:v>
                </c:pt>
                <c:pt idx="246">
                  <c:v>-1.5529672974833713E-2</c:v>
                </c:pt>
                <c:pt idx="247">
                  <c:v>-9.1593071499838636E-4</c:v>
                </c:pt>
                <c:pt idx="248">
                  <c:v>-1.8780988683072025E-3</c:v>
                </c:pt>
                <c:pt idx="249">
                  <c:v>-1.4437276925281161E-3</c:v>
                </c:pt>
                <c:pt idx="250">
                  <c:v>2.3177008297876273E-3</c:v>
                </c:pt>
                <c:pt idx="251">
                  <c:v>2.3994950761900662E-3</c:v>
                </c:pt>
                <c:pt idx="252">
                  <c:v>3.4853832095951912E-4</c:v>
                </c:pt>
                <c:pt idx="253">
                  <c:v>-8.2797695110343897E-4</c:v>
                </c:pt>
                <c:pt idx="254">
                  <c:v>5.1311153148355399E-3</c:v>
                </c:pt>
                <c:pt idx="255">
                  <c:v>-3.8676362228884376E-3</c:v>
                </c:pt>
                <c:pt idx="256">
                  <c:v>7.3991864271051437E-4</c:v>
                </c:pt>
                <c:pt idx="257">
                  <c:v>-4.3517995377594185E-4</c:v>
                </c:pt>
                <c:pt idx="258">
                  <c:v>-3.0473868893464044E-4</c:v>
                </c:pt>
                <c:pt idx="259">
                  <c:v>4.2145573018231653E-3</c:v>
                </c:pt>
                <c:pt idx="260">
                  <c:v>7.8013266211201821E-4</c:v>
                </c:pt>
                <c:pt idx="261">
                  <c:v>-1.3439405486725077E-3</c:v>
                </c:pt>
                <c:pt idx="262">
                  <c:v>3.8535693159899723E-3</c:v>
                </c:pt>
                <c:pt idx="263">
                  <c:v>3.8387763071656669E-3</c:v>
                </c:pt>
                <c:pt idx="264">
                  <c:v>8.359639706205008E-3</c:v>
                </c:pt>
                <c:pt idx="265">
                  <c:v>-5.7370538826514014E-3</c:v>
                </c:pt>
                <c:pt idx="266">
                  <c:v>1.1653601245986628E-2</c:v>
                </c:pt>
                <c:pt idx="267">
                  <c:v>-4.1677358958552967E-3</c:v>
                </c:pt>
                <c:pt idx="268">
                  <c:v>5.3553341183139903E-3</c:v>
                </c:pt>
                <c:pt idx="269">
                  <c:v>-7.7874390869264679E-3</c:v>
                </c:pt>
                <c:pt idx="270">
                  <c:v>9.6085089390552901E-3</c:v>
                </c:pt>
                <c:pt idx="271">
                  <c:v>-3.1784401559765635E-3</c:v>
                </c:pt>
                <c:pt idx="272">
                  <c:v>0</c:v>
                </c:pt>
                <c:pt idx="273">
                  <c:v>0</c:v>
                </c:pt>
                <c:pt idx="274">
                  <c:v>-2.6351596343791618E-3</c:v>
                </c:pt>
                <c:pt idx="275">
                  <c:v>-6.8116993565743252E-4</c:v>
                </c:pt>
                <c:pt idx="276">
                  <c:v>2.0846192484604621E-3</c:v>
                </c:pt>
                <c:pt idx="277">
                  <c:v>-2.8088710641213034E-3</c:v>
                </c:pt>
                <c:pt idx="278">
                  <c:v>-2.9837386466325164E-4</c:v>
                </c:pt>
                <c:pt idx="279">
                  <c:v>3.1497429632568034E-3</c:v>
                </c:pt>
                <c:pt idx="280">
                  <c:v>-1.0629930630810566E-3</c:v>
                </c:pt>
                <c:pt idx="281">
                  <c:v>2.6765815235884438E-3</c:v>
                </c:pt>
                <c:pt idx="282">
                  <c:v>1.3991649693061846E-3</c:v>
                </c:pt>
                <c:pt idx="283">
                  <c:v>1.1856369952594459E-3</c:v>
                </c:pt>
                <c:pt idx="284">
                  <c:v>3.8014829307082363E-3</c:v>
                </c:pt>
                <c:pt idx="285">
                  <c:v>5.8010167302294854E-3</c:v>
                </c:pt>
                <c:pt idx="286">
                  <c:v>-6.6867377016913447E-3</c:v>
                </c:pt>
                <c:pt idx="287">
                  <c:v>8.361920269499324E-3</c:v>
                </c:pt>
                <c:pt idx="288">
                  <c:v>-7.4761992980374656E-3</c:v>
                </c:pt>
                <c:pt idx="289">
                  <c:v>-5.9039347221597816E-4</c:v>
                </c:pt>
                <c:pt idx="290">
                  <c:v>6.9780433640416039E-3</c:v>
                </c:pt>
                <c:pt idx="291">
                  <c:v>-5.6290843870368534E-3</c:v>
                </c:pt>
                <c:pt idx="292">
                  <c:v>3.6583099059522657E-3</c:v>
                </c:pt>
                <c:pt idx="293">
                  <c:v>0</c:v>
                </c:pt>
                <c:pt idx="294">
                  <c:v>0</c:v>
                </c:pt>
                <c:pt idx="295">
                  <c:v>1.5098773996220492E-3</c:v>
                </c:pt>
                <c:pt idx="296">
                  <c:v>-2.3076771941999462E-3</c:v>
                </c:pt>
                <c:pt idx="297">
                  <c:v>9.6567657341658424E-4</c:v>
                </c:pt>
                <c:pt idx="298">
                  <c:v>2.0123261727173145E-3</c:v>
                </c:pt>
                <c:pt idx="299">
                  <c:v>-2.8099919930506E-3</c:v>
                </c:pt>
                <c:pt idx="300">
                  <c:v>1.9300975236112995E-3</c:v>
                </c:pt>
                <c:pt idx="301">
                  <c:v>-2.5602834493088414E-3</c:v>
                </c:pt>
                <c:pt idx="302">
                  <c:v>0</c:v>
                </c:pt>
                <c:pt idx="303">
                  <c:v>0</c:v>
                </c:pt>
                <c:pt idx="304">
                  <c:v>2.9413618717432651E-4</c:v>
                </c:pt>
                <c:pt idx="305">
                  <c:v>-1.3453293881455707E-3</c:v>
                </c:pt>
                <c:pt idx="306">
                  <c:v>-9.6807465943715004E-4</c:v>
                </c:pt>
                <c:pt idx="307">
                  <c:v>0</c:v>
                </c:pt>
                <c:pt idx="308">
                  <c:v>3.4890843979853842E-3</c:v>
                </c:pt>
                <c:pt idx="309">
                  <c:v>-6.296568578270566E-4</c:v>
                </c:pt>
                <c:pt idx="310">
                  <c:v>2.5581360535796268E-3</c:v>
                </c:pt>
                <c:pt idx="311">
                  <c:v>-7.0190474154554639E-3</c:v>
                </c:pt>
                <c:pt idx="312">
                  <c:v>1.0364091511267895E-2</c:v>
                </c:pt>
                <c:pt idx="313">
                  <c:v>-6.4912178007455754E-3</c:v>
                </c:pt>
                <c:pt idx="314">
                  <c:v>4.4018768543189731E-3</c:v>
                </c:pt>
                <c:pt idx="315">
                  <c:v>-2.8065784471360826E-3</c:v>
                </c:pt>
                <c:pt idx="316">
                  <c:v>-4.5406846987719861E-3</c:v>
                </c:pt>
                <c:pt idx="317">
                  <c:v>-3.5036655440898123E-3</c:v>
                </c:pt>
                <c:pt idx="318">
                  <c:v>-1.735266544835202E-3</c:v>
                </c:pt>
                <c:pt idx="319">
                  <c:v>1.7352665448353009E-3</c:v>
                </c:pt>
                <c:pt idx="320">
                  <c:v>-1.6916180366816913E-4</c:v>
                </c:pt>
                <c:pt idx="321">
                  <c:v>8.4552300632091584E-4</c:v>
                </c:pt>
                <c:pt idx="322">
                  <c:v>-1.945772789353984E-3</c:v>
                </c:pt>
                <c:pt idx="323">
                  <c:v>3.0438849916042511E-3</c:v>
                </c:pt>
                <c:pt idx="324">
                  <c:v>-2.4512923816701069E-3</c:v>
                </c:pt>
                <c:pt idx="325">
                  <c:v>1.691189308884597E-3</c:v>
                </c:pt>
                <c:pt idx="326">
                  <c:v>-2.15676822233761E-3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3.0857046569964302E-3</c:v>
                </c:pt>
                <c:pt idx="336">
                  <c:v>5.9069239302448815E-4</c:v>
                </c:pt>
                <c:pt idx="337">
                  <c:v>8.8538488402861021E-4</c:v>
                </c:pt>
                <c:pt idx="338">
                  <c:v>0</c:v>
                </c:pt>
                <c:pt idx="339">
                  <c:v>-3.2079720221542762E-3</c:v>
                </c:pt>
                <c:pt idx="340">
                  <c:v>-3.3828069162710676E-4</c:v>
                </c:pt>
                <c:pt idx="341">
                  <c:v>0</c:v>
                </c:pt>
                <c:pt idx="342">
                  <c:v>1.225723435862831E-3</c:v>
                </c:pt>
                <c:pt idx="343">
                  <c:v>-2.9188455334518294E-3</c:v>
                </c:pt>
                <c:pt idx="344">
                  <c:v>0</c:v>
                </c:pt>
                <c:pt idx="345">
                  <c:v>7.5965758859947675E-3</c:v>
                </c:pt>
                <c:pt idx="346">
                  <c:v>-4.297638703648219E-3</c:v>
                </c:pt>
                <c:pt idx="347">
                  <c:v>-2.5337837973400776E-4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2.5730268334508734E-3</c:v>
                </c:pt>
                <c:pt idx="353">
                  <c:v>-5.7880556190983718E-3</c:v>
                </c:pt>
                <c:pt idx="354">
                  <c:v>-3.8141250224006142E-4</c:v>
                </c:pt>
                <c:pt idx="355">
                  <c:v>0</c:v>
                </c:pt>
                <c:pt idx="356">
                  <c:v>-5.0877640375011012E-4</c:v>
                </c:pt>
                <c:pt idx="357">
                  <c:v>-3.5261416827567804E-3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5.5310912550986312E-4</c:v>
                </c:pt>
                <c:pt idx="362">
                  <c:v>4.253418685922835E-5</c:v>
                </c:pt>
                <c:pt idx="363">
                  <c:v>2.8456771310984286E-3</c:v>
                </c:pt>
                <c:pt idx="364">
                  <c:v>-7.6371508654974891E-4</c:v>
                </c:pt>
                <c:pt idx="365">
                  <c:v>-8.4893246793134785E-5</c:v>
                </c:pt>
                <c:pt idx="366">
                  <c:v>2.1201721040456289E-3</c:v>
                </c:pt>
                <c:pt idx="367">
                  <c:v>1.1430266045612625E-3</c:v>
                </c:pt>
                <c:pt idx="368">
                  <c:v>1.6487352865023205E-3</c:v>
                </c:pt>
                <c:pt idx="369">
                  <c:v>2.7839896498202078E-3</c:v>
                </c:pt>
                <c:pt idx="370">
                  <c:v>-1.5175789102579728E-3</c:v>
                </c:pt>
                <c:pt idx="371">
                  <c:v>1.2226744361049833E-3</c:v>
                </c:pt>
                <c:pt idx="372">
                  <c:v>0</c:v>
                </c:pt>
                <c:pt idx="373">
                  <c:v>-2.9960988758979535E-3</c:v>
                </c:pt>
                <c:pt idx="374">
                  <c:v>-4.3200270480851528E-3</c:v>
                </c:pt>
                <c:pt idx="375">
                  <c:v>4.2443920975810832E-5</c:v>
                </c:pt>
                <c:pt idx="376">
                  <c:v>6.7885784778584722E-4</c:v>
                </c:pt>
                <c:pt idx="377">
                  <c:v>2.83772240997539E-3</c:v>
                </c:pt>
                <c:pt idx="378">
                  <c:v>-1.3119751337003205E-3</c:v>
                </c:pt>
                <c:pt idx="379">
                  <c:v>-1.9924125372737986E-3</c:v>
                </c:pt>
                <c:pt idx="380">
                  <c:v>1.6535587071011232E-3</c:v>
                </c:pt>
                <c:pt idx="381">
                  <c:v>0</c:v>
                </c:pt>
                <c:pt idx="382">
                  <c:v>-5.0849613367379284E-4</c:v>
                </c:pt>
                <c:pt idx="383">
                  <c:v>6.5061488480891022E-3</c:v>
                </c:pt>
                <c:pt idx="384">
                  <c:v>-1.9811585715798336E-3</c:v>
                </c:pt>
                <c:pt idx="385">
                  <c:v>-3.7981895753191132E-4</c:v>
                </c:pt>
                <c:pt idx="386">
                  <c:v>9.2819178041890916E-4</c:v>
                </c:pt>
                <c:pt idx="387">
                  <c:v>-2.0262576057611739E-3</c:v>
                </c:pt>
                <c:pt idx="388">
                  <c:v>2.0262576057612507E-3</c:v>
                </c:pt>
                <c:pt idx="389">
                  <c:v>-3.040928136311865E-3</c:v>
                </c:pt>
                <c:pt idx="390">
                  <c:v>6.3428972251530151E-4</c:v>
                </c:pt>
                <c:pt idx="391">
                  <c:v>1.8582655909094785E-3</c:v>
                </c:pt>
                <c:pt idx="392">
                  <c:v>1.8127020540199196E-3</c:v>
                </c:pt>
                <c:pt idx="393">
                  <c:v>2.9478028554479014E-4</c:v>
                </c:pt>
                <c:pt idx="394">
                  <c:v>2.1870802795978641E-3</c:v>
                </c:pt>
                <c:pt idx="395">
                  <c:v>-7.5652506445153089E-4</c:v>
                </c:pt>
                <c:pt idx="396">
                  <c:v>-4.2045956236360875E-5</c:v>
                </c:pt>
                <c:pt idx="397">
                  <c:v>1.5545241875937665E-3</c:v>
                </c:pt>
                <c:pt idx="398">
                  <c:v>2.9762550527293007E-3</c:v>
                </c:pt>
                <c:pt idx="399">
                  <c:v>7.1131198212446092E-4</c:v>
                </c:pt>
                <c:pt idx="400">
                  <c:v>2.0911315188799898E-4</c:v>
                </c:pt>
                <c:pt idx="401">
                  <c:v>2.1304601077825956E-3</c:v>
                </c:pt>
                <c:pt idx="402">
                  <c:v>8.7593073234887189E-4</c:v>
                </c:pt>
                <c:pt idx="403">
                  <c:v>1.7495630556277218E-3</c:v>
                </c:pt>
                <c:pt idx="404">
                  <c:v>-7.0778777649310417E-4</c:v>
                </c:pt>
                <c:pt idx="405">
                  <c:v>-4.1650180142984896E-5</c:v>
                </c:pt>
                <c:pt idx="406">
                  <c:v>3.4095667126184865E-3</c:v>
                </c:pt>
                <c:pt idx="407">
                  <c:v>2.4460533329444065E-3</c:v>
                </c:pt>
                <c:pt idx="408">
                  <c:v>-2.2385284810986432E-3</c:v>
                </c:pt>
                <c:pt idx="409">
                  <c:v>-4.1501525187034894E-5</c:v>
                </c:pt>
                <c:pt idx="410">
                  <c:v>9.9556153740762258E-4</c:v>
                </c:pt>
                <c:pt idx="411">
                  <c:v>7.8745056600243197E-4</c:v>
                </c:pt>
                <c:pt idx="412">
                  <c:v>-2.9457546454389918E-3</c:v>
                </c:pt>
                <c:pt idx="413">
                  <c:v>5.1803924468552887E-3</c:v>
                </c:pt>
                <c:pt idx="414">
                  <c:v>7.0246485399324849E-4</c:v>
                </c:pt>
                <c:pt idx="415">
                  <c:v>1.0321409582149845E-3</c:v>
                </c:pt>
                <c:pt idx="416">
                  <c:v>6.6001157416143525E-4</c:v>
                </c:pt>
                <c:pt idx="417">
                  <c:v>-4.7949827320831924E-3</c:v>
                </c:pt>
                <c:pt idx="418">
                  <c:v>3.1028301997067325E-3</c:v>
                </c:pt>
                <c:pt idx="419">
                  <c:v>-9.0916610940581534E-4</c:v>
                </c:pt>
                <c:pt idx="420">
                  <c:v>6.880808343105802E-3</c:v>
                </c:pt>
                <c:pt idx="421">
                  <c:v>-1.80831875678366E-3</c:v>
                </c:pt>
                <c:pt idx="422">
                  <c:v>-7.4071029270316032E-4</c:v>
                </c:pt>
                <c:pt idx="423">
                  <c:v>-2.8820223762076491E-4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-1.6072204733164545E-3</c:v>
                </c:pt>
                <c:pt idx="428">
                  <c:v>-8.2521872978122684E-4</c:v>
                </c:pt>
                <c:pt idx="429">
                  <c:v>1.2787989284736511E-3</c:v>
                </c:pt>
                <c:pt idx="430">
                  <c:v>-3.1380346986242063E-3</c:v>
                </c:pt>
                <c:pt idx="431">
                  <c:v>0</c:v>
                </c:pt>
                <c:pt idx="432">
                  <c:v>7.6625570601552952E-3</c:v>
                </c:pt>
                <c:pt idx="433">
                  <c:v>-1.0675865348377712E-3</c:v>
                </c:pt>
                <c:pt idx="434">
                  <c:v>-2.1797701365580137E-3</c:v>
                </c:pt>
                <c:pt idx="435">
                  <c:v>-2.8036630882732304E-3</c:v>
                </c:pt>
                <c:pt idx="436">
                  <c:v>7.0165304073512686E-4</c:v>
                </c:pt>
                <c:pt idx="437">
                  <c:v>0</c:v>
                </c:pt>
                <c:pt idx="438">
                  <c:v>0</c:v>
                </c:pt>
                <c:pt idx="439">
                  <c:v>9.4851235022280224E-4</c:v>
                </c:pt>
                <c:pt idx="440">
                  <c:v>-2.2283671994919908E-3</c:v>
                </c:pt>
                <c:pt idx="441">
                  <c:v>2.8464778609765548E-3</c:v>
                </c:pt>
                <c:pt idx="442">
                  <c:v>-2.4334424579711468E-3</c:v>
                </c:pt>
                <c:pt idx="443">
                  <c:v>-2.8910686830172584E-4</c:v>
                </c:pt>
                <c:pt idx="444">
                  <c:v>9.4960887382031743E-4</c:v>
                </c:pt>
                <c:pt idx="445">
                  <c:v>2.5553325531430088E-3</c:v>
                </c:pt>
                <c:pt idx="446">
                  <c:v>1.2341109797843193E-3</c:v>
                </c:pt>
                <c:pt idx="447">
                  <c:v>7.808166094197519E-4</c:v>
                </c:pt>
                <c:pt idx="448">
                  <c:v>0</c:v>
                </c:pt>
                <c:pt idx="449">
                  <c:v>9.4438406493255937E-4</c:v>
                </c:pt>
                <c:pt idx="450">
                  <c:v>3.2827246909483996E-4</c:v>
                </c:pt>
                <c:pt idx="451">
                  <c:v>3.1541244786975862E-3</c:v>
                </c:pt>
                <c:pt idx="452">
                  <c:v>-1.6360587381578065E-4</c:v>
                </c:pt>
                <c:pt idx="453">
                  <c:v>3.6339178057581464E-3</c:v>
                </c:pt>
                <c:pt idx="454">
                  <c:v>8.1509557040593253E-5</c:v>
                </c:pt>
                <c:pt idx="455">
                  <c:v>-1.6722752953899451E-3</c:v>
                </c:pt>
                <c:pt idx="456">
                  <c:v>4.2770793729922617E-3</c:v>
                </c:pt>
                <c:pt idx="457">
                  <c:v>-3.8281455831851467E-3</c:v>
                </c:pt>
                <c:pt idx="458">
                  <c:v>1.0068289013706901E-2</c:v>
                </c:pt>
                <c:pt idx="459">
                  <c:v>-8.3967636637607337E-3</c:v>
                </c:pt>
                <c:pt idx="460">
                  <c:v>1.7094021256488796E-3</c:v>
                </c:pt>
                <c:pt idx="461">
                  <c:v>2.9236224991028028E-3</c:v>
                </c:pt>
                <c:pt idx="462">
                  <c:v>1.8229329955467657E-3</c:v>
                </c:pt>
                <c:pt idx="463">
                  <c:v>-6.4777330200333437E-4</c:v>
                </c:pt>
                <c:pt idx="464">
                  <c:v>1.7803678733621512E-3</c:v>
                </c:pt>
                <c:pt idx="465">
                  <c:v>-4.8524060798457768E-4</c:v>
                </c:pt>
                <c:pt idx="466">
                  <c:v>2.4238518774858005E-3</c:v>
                </c:pt>
                <c:pt idx="467">
                  <c:v>3.6307158960265632E-4</c:v>
                </c:pt>
                <c:pt idx="468">
                  <c:v>-1.8570857174111664E-3</c:v>
                </c:pt>
                <c:pt idx="469">
                  <c:v>8.0785236853037502E-4</c:v>
                </c:pt>
                <c:pt idx="470">
                  <c:v>1.1702279244382517E-3</c:v>
                </c:pt>
                <c:pt idx="471">
                  <c:v>8.0625659451002464E-4</c:v>
                </c:pt>
                <c:pt idx="472">
                  <c:v>1.5300989496198722E-3</c:v>
                </c:pt>
                <c:pt idx="473">
                  <c:v>-3.2239892517945722E-3</c:v>
                </c:pt>
                <c:pt idx="474">
                  <c:v>2.5397606927702074E-3</c:v>
                </c:pt>
                <c:pt idx="475">
                  <c:v>0</c:v>
                </c:pt>
                <c:pt idx="476">
                  <c:v>-1.4505018861303346E-3</c:v>
                </c:pt>
                <c:pt idx="477">
                  <c:v>0</c:v>
                </c:pt>
                <c:pt idx="478">
                  <c:v>3.5419638559215398E-3</c:v>
                </c:pt>
                <c:pt idx="479">
                  <c:v>0</c:v>
                </c:pt>
                <c:pt idx="480">
                  <c:v>0</c:v>
                </c:pt>
                <c:pt idx="481">
                  <c:v>-2.2525249860444528E-3</c:v>
                </c:pt>
                <c:pt idx="482">
                  <c:v>0</c:v>
                </c:pt>
                <c:pt idx="483">
                  <c:v>-6.042174560975627E-4</c:v>
                </c:pt>
                <c:pt idx="484">
                  <c:v>2.535263636881837E-3</c:v>
                </c:pt>
                <c:pt idx="485">
                  <c:v>1.7668558585922668E-3</c:v>
                </c:pt>
                <c:pt idx="486">
                  <c:v>-2.1286430914493073E-3</c:v>
                </c:pt>
                <c:pt idx="487">
                  <c:v>3.4116712134075627E-3</c:v>
                </c:pt>
                <c:pt idx="488">
                  <c:v>0</c:v>
                </c:pt>
                <c:pt idx="489">
                  <c:v>1.7214808983405168E-3</c:v>
                </c:pt>
                <c:pt idx="490">
                  <c:v>-2.162336164683316E-3</c:v>
                </c:pt>
                <c:pt idx="491">
                  <c:v>-4.0087390516734622E-5</c:v>
                </c:pt>
                <c:pt idx="492">
                  <c:v>1.6022434831676994E-3</c:v>
                </c:pt>
                <c:pt idx="493">
                  <c:v>5.2017687186165082E-4</c:v>
                </c:pt>
                <c:pt idx="494">
                  <c:v>1.9999600074657937E-4</c:v>
                </c:pt>
                <c:pt idx="495">
                  <c:v>5.5041619496453862E-3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-3.9854980817127699E-3</c:v>
                </c:pt>
                <c:pt idx="501">
                  <c:v>-1.9969247425424136E-4</c:v>
                </c:pt>
                <c:pt idx="502">
                  <c:v>-1.0390441729274257E-3</c:v>
                </c:pt>
                <c:pt idx="503">
                  <c:v>1.5182391345768425E-3</c:v>
                </c:pt>
                <c:pt idx="504">
                  <c:v>3.0295805680297999E-3</c:v>
                </c:pt>
                <c:pt idx="505">
                  <c:v>-1.0752475100596979E-3</c:v>
                </c:pt>
                <c:pt idx="506">
                  <c:v>4.3820337321069522E-4</c:v>
                </c:pt>
                <c:pt idx="507">
                  <c:v>5.1762926955619456E-4</c:v>
                </c:pt>
                <c:pt idx="508">
                  <c:v>0</c:v>
                </c:pt>
                <c:pt idx="509">
                  <c:v>-1.8726970310081713E-3</c:v>
                </c:pt>
                <c:pt idx="510">
                  <c:v>-1.9942963191564391E-4</c:v>
                </c:pt>
                <c:pt idx="511">
                  <c:v>0</c:v>
                </c:pt>
                <c:pt idx="512">
                  <c:v>0</c:v>
                </c:pt>
                <c:pt idx="513">
                  <c:v>1.673974085598407E-3</c:v>
                </c:pt>
                <c:pt idx="514">
                  <c:v>-1.9913575149946479E-4</c:v>
                </c:pt>
                <c:pt idx="515">
                  <c:v>1.5931177347696461E-4</c:v>
                </c:pt>
                <c:pt idx="516">
                  <c:v>-1.5931177347694466E-4</c:v>
                </c:pt>
                <c:pt idx="517">
                  <c:v>3.3402289685022287E-3</c:v>
                </c:pt>
                <c:pt idx="518">
                  <c:v>0</c:v>
                </c:pt>
                <c:pt idx="519">
                  <c:v>4.041049831847862E-3</c:v>
                </c:pt>
                <c:pt idx="520">
                  <c:v>-5.5368797143228073E-4</c:v>
                </c:pt>
                <c:pt idx="521">
                  <c:v>-3.2888900923731682E-3</c:v>
                </c:pt>
                <c:pt idx="522">
                  <c:v>5.1070005493188183E-3</c:v>
                </c:pt>
                <c:pt idx="523">
                  <c:v>-4.3135071531914745E-3</c:v>
                </c:pt>
                <c:pt idx="524">
                  <c:v>1.4663049766906263E-3</c:v>
                </c:pt>
                <c:pt idx="525">
                  <c:v>4.75097007906937E-4</c:v>
                </c:pt>
                <c:pt idx="526">
                  <c:v>-2.7711248964964948E-4</c:v>
                </c:pt>
                <c:pt idx="527">
                  <c:v>0</c:v>
                </c:pt>
                <c:pt idx="528">
                  <c:v>1.583593969818263E-4</c:v>
                </c:pt>
                <c:pt idx="529">
                  <c:v>1.7007815827293244E-3</c:v>
                </c:pt>
                <c:pt idx="530">
                  <c:v>1.224352924525307E-3</c:v>
                </c:pt>
                <c:pt idx="531">
                  <c:v>9.4685768702718574E-4</c:v>
                </c:pt>
                <c:pt idx="532">
                  <c:v>0</c:v>
                </c:pt>
                <c:pt idx="533">
                  <c:v>5.5191990678005133E-4</c:v>
                </c:pt>
                <c:pt idx="534">
                  <c:v>-1.3014416286873574E-3</c:v>
                </c:pt>
                <c:pt idx="535">
                  <c:v>3.9462520476344053E-5</c:v>
                </c:pt>
                <c:pt idx="536">
                  <c:v>2.7619404780110396E-4</c:v>
                </c:pt>
                <c:pt idx="537">
                  <c:v>3.3477119152495066E-3</c:v>
                </c:pt>
                <c:pt idx="538">
                  <c:v>-1.9661430235768691E-4</c:v>
                </c:pt>
                <c:pt idx="539">
                  <c:v>3.2196030795577199E-3</c:v>
                </c:pt>
                <c:pt idx="540">
                  <c:v>2.7436455382085395E-4</c:v>
                </c:pt>
                <c:pt idx="541">
                  <c:v>1.4880955127019404E-3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-1.9567557052948371E-4</c:v>
                </c:pt>
                <c:pt idx="555">
                  <c:v>-7.8280950370705218E-5</c:v>
                </c:pt>
                <c:pt idx="556">
                  <c:v>3.126468077432307E-3</c:v>
                </c:pt>
                <c:pt idx="557">
                  <c:v>-2.7317606367067971E-4</c:v>
                </c:pt>
                <c:pt idx="558">
                  <c:v>5.4882102607917644E-3</c:v>
                </c:pt>
                <c:pt idx="559">
                  <c:v>-2.409546072722099E-3</c:v>
                </c:pt>
                <c:pt idx="560">
                  <c:v>2.7976393752219149E-3</c:v>
                </c:pt>
                <c:pt idx="561">
                  <c:v>6.2063617197752189E-4</c:v>
                </c:pt>
                <c:pt idx="562">
                  <c:v>-5.209762570714674E-3</c:v>
                </c:pt>
                <c:pt idx="563">
                  <c:v>-3.8987875264816745E-4</c:v>
                </c:pt>
                <c:pt idx="564">
                  <c:v>-2.5379237799057143E-3</c:v>
                </c:pt>
                <c:pt idx="565">
                  <c:v>-1.2909537245199513E-3</c:v>
                </c:pt>
                <c:pt idx="566">
                  <c:v>2.9315790925191084E-3</c:v>
                </c:pt>
                <c:pt idx="567">
                  <c:v>0</c:v>
                </c:pt>
                <c:pt idx="568">
                  <c:v>0</c:v>
                </c:pt>
                <c:pt idx="569">
                  <c:v>-7.0279559350629043E-4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-1.9548055329554159E-3</c:v>
                </c:pt>
                <c:pt idx="574">
                  <c:v>-1.2922681100535178E-3</c:v>
                </c:pt>
                <c:pt idx="575">
                  <c:v>9.3604427595638928E-3</c:v>
                </c:pt>
                <c:pt idx="576">
                  <c:v>-4.5132751111420493E-3</c:v>
                </c:pt>
                <c:pt idx="577">
                  <c:v>3.5034486377875248E-3</c:v>
                </c:pt>
                <c:pt idx="578">
                  <c:v>-1.0108472537585936E-3</c:v>
                </c:pt>
                <c:pt idx="579">
                  <c:v>1.9447307581562246E-4</c:v>
                </c:pt>
                <c:pt idx="580">
                  <c:v>1.6709090910816667E-3</c:v>
                </c:pt>
                <c:pt idx="581">
                  <c:v>4.1071001977228076E-3</c:v>
                </c:pt>
                <c:pt idx="582">
                  <c:v>-2.3227015707151257E-3</c:v>
                </c:pt>
                <c:pt idx="583">
                  <c:v>2.3613675929528778E-3</c:v>
                </c:pt>
                <c:pt idx="584">
                  <c:v>0</c:v>
                </c:pt>
                <c:pt idx="585">
                  <c:v>-7.2566724463659672E-3</c:v>
                </c:pt>
                <c:pt idx="586">
                  <c:v>-1.1684745577951886E-4</c:v>
                </c:pt>
                <c:pt idx="587">
                  <c:v>-1.4422423517717756E-3</c:v>
                </c:pt>
                <c:pt idx="588">
                  <c:v>-1.9505724992120453E-4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-1.4055364825127316E-3</c:v>
                </c:pt>
                <c:pt idx="595">
                  <c:v>4.2967911444069117E-4</c:v>
                </c:pt>
                <c:pt idx="596">
                  <c:v>3.5141836717817896E-4</c:v>
                </c:pt>
                <c:pt idx="597">
                  <c:v>-1.6410099798857269E-3</c:v>
                </c:pt>
                <c:pt idx="598">
                  <c:v>0</c:v>
                </c:pt>
                <c:pt idx="599">
                  <c:v>3.7079724769892406E-3</c:v>
                </c:pt>
                <c:pt idx="600">
                  <c:v>5.4394414945841208E-3</c:v>
                </c:pt>
                <c:pt idx="601">
                  <c:v>3.8746924467787781E-5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-2.638216855133128E-3</c:v>
                </c:pt>
                <c:pt idx="606">
                  <c:v>5.0762513825635437E-3</c:v>
                </c:pt>
                <c:pt idx="607">
                  <c:v>3.8651077403504721E-5</c:v>
                </c:pt>
                <c:pt idx="608">
                  <c:v>0</c:v>
                </c:pt>
                <c:pt idx="609">
                  <c:v>0</c:v>
                </c:pt>
                <c:pt idx="610">
                  <c:v>-3.4791348902281892E-4</c:v>
                </c:pt>
                <c:pt idx="611">
                  <c:v>-5.8012493650252852E-4</c:v>
                </c:pt>
                <c:pt idx="612">
                  <c:v>-9.2890048092703396E-4</c:v>
                </c:pt>
                <c:pt idx="613">
                  <c:v>0</c:v>
                </c:pt>
                <c:pt idx="614">
                  <c:v>0</c:v>
                </c:pt>
                <c:pt idx="615">
                  <c:v>4.4046126383494432E-3</c:v>
                </c:pt>
                <c:pt idx="616">
                  <c:v>0</c:v>
                </c:pt>
                <c:pt idx="617">
                  <c:v>0</c:v>
                </c:pt>
                <c:pt idx="618">
                  <c:v>3.7325680660894082E-3</c:v>
                </c:pt>
                <c:pt idx="619">
                  <c:v>1.9569102421334735E-3</c:v>
                </c:pt>
                <c:pt idx="620">
                  <c:v>-6.1352047631732954E-4</c:v>
                </c:pt>
                <c:pt idx="621">
                  <c:v>4.6304351528220697E-3</c:v>
                </c:pt>
                <c:pt idx="622">
                  <c:v>-3.8180325682754118E-5</c:v>
                </c:pt>
                <c:pt idx="623">
                  <c:v>1.0445050047761362E-2</c:v>
                </c:pt>
                <c:pt idx="624">
                  <c:v>-6.0473204654938747E-4</c:v>
                </c:pt>
                <c:pt idx="625">
                  <c:v>-1.3241276880293139E-3</c:v>
                </c:pt>
                <c:pt idx="626">
                  <c:v>-2.7674070394242633E-3</c:v>
                </c:pt>
                <c:pt idx="627">
                  <c:v>4.0537268293791891E-3</c:v>
                </c:pt>
                <c:pt idx="628">
                  <c:v>-1.0970513120548264E-3</c:v>
                </c:pt>
                <c:pt idx="629">
                  <c:v>4.0417831288920058E-3</c:v>
                </c:pt>
                <c:pt idx="630">
                  <c:v>-2.226626073258145E-3</c:v>
                </c:pt>
                <c:pt idx="631">
                  <c:v>2.075824941964038E-3</c:v>
                </c:pt>
                <c:pt idx="632">
                  <c:v>-2.529305412285447E-3</c:v>
                </c:pt>
                <c:pt idx="633">
                  <c:v>6.630524593232082E-3</c:v>
                </c:pt>
                <c:pt idx="634">
                  <c:v>-4.2143349550621077E-3</c:v>
                </c:pt>
                <c:pt idx="635">
                  <c:v>3.1248260654723114E-3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-1.9565796210588237E-3</c:v>
                </c:pt>
                <c:pt idx="640">
                  <c:v>-1.5831137871041665E-3</c:v>
                </c:pt>
                <c:pt idx="641">
                  <c:v>-2.6819288177630366E-3</c:v>
                </c:pt>
                <c:pt idx="642">
                  <c:v>1.628248315278371E-2</c:v>
                </c:pt>
                <c:pt idx="643">
                  <c:v>-1.2695611020747346E-2</c:v>
                </c:pt>
                <c:pt idx="644">
                  <c:v>1.1615838040476712E-2</c:v>
                </c:pt>
                <c:pt idx="645">
                  <c:v>-2.0510532819174574E-3</c:v>
                </c:pt>
                <c:pt idx="646">
                  <c:v>-5.1273526877797376E-3</c:v>
                </c:pt>
                <c:pt idx="647">
                  <c:v>-5.7196769289191282E-3</c:v>
                </c:pt>
                <c:pt idx="648">
                  <c:v>1.7729369239640812E-2</c:v>
                </c:pt>
                <c:pt idx="649">
                  <c:v>-8.2645098498935355E-3</c:v>
                </c:pt>
                <c:pt idx="650">
                  <c:v>-1.3466504111174181E-3</c:v>
                </c:pt>
                <c:pt idx="651">
                  <c:v>6.7151903154713541E-3</c:v>
                </c:pt>
                <c:pt idx="652">
                  <c:v>0</c:v>
                </c:pt>
                <c:pt idx="653">
                  <c:v>-1.5628491682944008E-3</c:v>
                </c:pt>
                <c:pt idx="654">
                  <c:v>-5.2149297166357439E-4</c:v>
                </c:pt>
                <c:pt idx="655">
                  <c:v>0</c:v>
                </c:pt>
                <c:pt idx="656">
                  <c:v>2.9020036736572604E-3</c:v>
                </c:pt>
                <c:pt idx="657">
                  <c:v>0</c:v>
                </c:pt>
                <c:pt idx="658">
                  <c:v>2.5230988117009548E-3</c:v>
                </c:pt>
                <c:pt idx="659">
                  <c:v>2.4058492218844022E-3</c:v>
                </c:pt>
                <c:pt idx="660">
                  <c:v>2.5874655919013822E-4</c:v>
                </c:pt>
                <c:pt idx="661">
                  <c:v>5.9116942420016415E-4</c:v>
                </c:pt>
                <c:pt idx="662">
                  <c:v>0</c:v>
                </c:pt>
                <c:pt idx="663">
                  <c:v>1.2919659979855789E-3</c:v>
                </c:pt>
                <c:pt idx="664">
                  <c:v>3.6888798720403568E-5</c:v>
                </c:pt>
                <c:pt idx="665">
                  <c:v>0</c:v>
                </c:pt>
                <c:pt idx="666">
                  <c:v>1.8442358461077566E-4</c:v>
                </c:pt>
                <c:pt idx="667">
                  <c:v>-2.5480543338073174E-3</c:v>
                </c:pt>
                <c:pt idx="668">
                  <c:v>-2.554563503945353E-3</c:v>
                </c:pt>
                <c:pt idx="669">
                  <c:v>2.4806099467456484E-3</c:v>
                </c:pt>
                <c:pt idx="670">
                  <c:v>-3.3285870455463762E-4</c:v>
                </c:pt>
                <c:pt idx="671">
                  <c:v>1.0351967798166494E-3</c:v>
                </c:pt>
                <c:pt idx="672">
                  <c:v>-1.6642323410661201E-3</c:v>
                </c:pt>
                <c:pt idx="673">
                  <c:v>2.8460036581582724E-3</c:v>
                </c:pt>
                <c:pt idx="674">
                  <c:v>3.690785953277766E-5</c:v>
                </c:pt>
                <c:pt idx="675">
                  <c:v>8.4850502203998252E-4</c:v>
                </c:pt>
                <c:pt idx="676">
                  <c:v>2.9496350040552786E-4</c:v>
                </c:pt>
                <c:pt idx="677">
                  <c:v>1.5103239015594858E-3</c:v>
                </c:pt>
                <c:pt idx="678">
                  <c:v>1.3610198713096956E-3</c:v>
                </c:pt>
                <c:pt idx="679">
                  <c:v>1.3958787117577167E-3</c:v>
                </c:pt>
                <c:pt idx="680">
                  <c:v>1.2106316939845337E-3</c:v>
                </c:pt>
                <c:pt idx="681">
                  <c:v>0</c:v>
                </c:pt>
                <c:pt idx="682">
                  <c:v>1.0260545441936166E-3</c:v>
                </c:pt>
                <c:pt idx="683">
                  <c:v>1.9758513563099944E-3</c:v>
                </c:pt>
                <c:pt idx="684">
                  <c:v>1.3515736929912536E-3</c:v>
                </c:pt>
                <c:pt idx="685">
                  <c:v>1.0950703593664845E-4</c:v>
                </c:pt>
                <c:pt idx="686">
                  <c:v>7.5633973874419565E-3</c:v>
                </c:pt>
                <c:pt idx="687">
                  <c:v>-3.9563761884753362E-3</c:v>
                </c:pt>
                <c:pt idx="688">
                  <c:v>3.6368265055994204E-5</c:v>
                </c:pt>
                <c:pt idx="689">
                  <c:v>-6.0919078726121437E-3</c:v>
                </c:pt>
                <c:pt idx="690">
                  <c:v>9.8670040108267184E-3</c:v>
                </c:pt>
                <c:pt idx="691">
                  <c:v>-9.2817380639136048E-3</c:v>
                </c:pt>
                <c:pt idx="692">
                  <c:v>-1.8285881521850776E-4</c:v>
                </c:pt>
                <c:pt idx="693">
                  <c:v>0</c:v>
                </c:pt>
                <c:pt idx="694">
                  <c:v>0</c:v>
                </c:pt>
                <c:pt idx="695">
                  <c:v>3.5779519732573677E-3</c:v>
                </c:pt>
                <c:pt idx="696">
                  <c:v>7.6504129489644098E-4</c:v>
                </c:pt>
                <c:pt idx="697">
                  <c:v>3.6415942903813929E-5</c:v>
                </c:pt>
                <c:pt idx="698">
                  <c:v>-1.2024268606110088E-3</c:v>
                </c:pt>
                <c:pt idx="699">
                  <c:v>2.257912755036391E-3</c:v>
                </c:pt>
                <c:pt idx="700">
                  <c:v>-5.4580188746915931E-4</c:v>
                </c:pt>
                <c:pt idx="701">
                  <c:v>-9.1033233414537372E-4</c:v>
                </c:pt>
                <c:pt idx="702">
                  <c:v>-1.4573010809828082E-4</c:v>
                </c:pt>
                <c:pt idx="703">
                  <c:v>1.0560624422437305E-3</c:v>
                </c:pt>
                <c:pt idx="704">
                  <c:v>0</c:v>
                </c:pt>
                <c:pt idx="705">
                  <c:v>6.0960310701406971E-3</c:v>
                </c:pt>
                <c:pt idx="706">
                  <c:v>-4.7039242450044996E-4</c:v>
                </c:pt>
                <c:pt idx="707">
                  <c:v>5.4141983908725412E-3</c:v>
                </c:pt>
                <c:pt idx="708">
                  <c:v>-7.2617237764704412E-3</c:v>
                </c:pt>
                <c:pt idx="709">
                  <c:v>0</c:v>
                </c:pt>
                <c:pt idx="710">
                  <c:v>0</c:v>
                </c:pt>
                <c:pt idx="711">
                  <c:v>1.3407013512901438E-3</c:v>
                </c:pt>
                <c:pt idx="712">
                  <c:v>9.4104028081750659E-4</c:v>
                </c:pt>
                <c:pt idx="713">
                  <c:v>-3.6177486753953837E-5</c:v>
                </c:pt>
                <c:pt idx="714">
                  <c:v>0</c:v>
                </c:pt>
                <c:pt idx="715">
                  <c:v>1.4460795694473541E-3</c:v>
                </c:pt>
                <c:pt idx="716">
                  <c:v>5.0563422053868088E-4</c:v>
                </c:pt>
                <c:pt idx="717">
                  <c:v>0</c:v>
                </c:pt>
                <c:pt idx="718">
                  <c:v>2.5603591275435889E-3</c:v>
                </c:pt>
                <c:pt idx="719">
                  <c:v>-3.6015919040235475E-5</c:v>
                </c:pt>
                <c:pt idx="720">
                  <c:v>0</c:v>
                </c:pt>
                <c:pt idx="721">
                  <c:v>-2.8817405912475038E-4</c:v>
                </c:pt>
                <c:pt idx="722">
                  <c:v>-2.4528382243270181E-3</c:v>
                </c:pt>
                <c:pt idx="723">
                  <c:v>1.8056082240337101E-4</c:v>
                </c:pt>
                <c:pt idx="724">
                  <c:v>2.23624980478037E-3</c:v>
                </c:pt>
                <c:pt idx="725">
                  <c:v>-2.3445823859099043E-3</c:v>
                </c:pt>
                <c:pt idx="726">
                  <c:v>2.6687840421778389E-3</c:v>
                </c:pt>
                <c:pt idx="727">
                  <c:v>0</c:v>
                </c:pt>
                <c:pt idx="728">
                  <c:v>0</c:v>
                </c:pt>
                <c:pt idx="729">
                  <c:v>1.7273025993846008E-3</c:v>
                </c:pt>
                <c:pt idx="730">
                  <c:v>0</c:v>
                </c:pt>
                <c:pt idx="731">
                  <c:v>-6.6013983576297943E-3</c:v>
                </c:pt>
                <c:pt idx="732">
                  <c:v>-3.2578596150679827E-4</c:v>
                </c:pt>
                <c:pt idx="733">
                  <c:v>-1.2679553204902544E-3</c:v>
                </c:pt>
                <c:pt idx="734">
                  <c:v>1.6299331713985638E-3</c:v>
                </c:pt>
                <c:pt idx="735">
                  <c:v>-3.9889812104619881E-3</c:v>
                </c:pt>
                <c:pt idx="736">
                  <c:v>5.7246533149723222E-3</c:v>
                </c:pt>
                <c:pt idx="737">
                  <c:v>-4.336356805564688E-4</c:v>
                </c:pt>
                <c:pt idx="738">
                  <c:v>-2.6782498817819519E-3</c:v>
                </c:pt>
                <c:pt idx="739">
                  <c:v>-6.5255222733241617E-4</c:v>
                </c:pt>
                <c:pt idx="740">
                  <c:v>0</c:v>
                </c:pt>
                <c:pt idx="741">
                  <c:v>0</c:v>
                </c:pt>
                <c:pt idx="742">
                  <c:v>2.0287656851605738E-3</c:v>
                </c:pt>
                <c:pt idx="743">
                  <c:v>-1.3399730388849614E-3</c:v>
                </c:pt>
                <c:pt idx="744">
                  <c:v>6.8831853750990664E-4</c:v>
                </c:pt>
                <c:pt idx="745">
                  <c:v>-7.2432275853671191E-5</c:v>
                </c:pt>
                <c:pt idx="746">
                  <c:v>-5.0717288436798039E-4</c:v>
                </c:pt>
                <c:pt idx="747">
                  <c:v>6.7892355687546313E-3</c:v>
                </c:pt>
                <c:pt idx="748">
                  <c:v>0</c:v>
                </c:pt>
                <c:pt idx="749">
                  <c:v>0</c:v>
                </c:pt>
                <c:pt idx="750">
                  <c:v>-2.0896390367918234E-3</c:v>
                </c:pt>
                <c:pt idx="751">
                  <c:v>0</c:v>
                </c:pt>
                <c:pt idx="752">
                  <c:v>-2.9617879051965614E-3</c:v>
                </c:pt>
                <c:pt idx="753">
                  <c:v>-1.8088089042720646E-4</c:v>
                </c:pt>
                <c:pt idx="754">
                  <c:v>-3.6180104564372219E-5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2.3850835244082764E-3</c:v>
                </c:pt>
                <c:pt idx="760">
                  <c:v>0</c:v>
                </c:pt>
                <c:pt idx="761">
                  <c:v>5.7944053720870841E-3</c:v>
                </c:pt>
                <c:pt idx="762">
                  <c:v>1.6135686667805766E-3</c:v>
                </c:pt>
                <c:pt idx="763">
                  <c:v>0</c:v>
                </c:pt>
                <c:pt idx="764">
                  <c:v>-7.1658903649554298E-5</c:v>
                </c:pt>
                <c:pt idx="765">
                  <c:v>0</c:v>
                </c:pt>
                <c:pt idx="766">
                  <c:v>2.8623583892314823E-3</c:v>
                </c:pt>
                <c:pt idx="767">
                  <c:v>1.606483397103166E-3</c:v>
                </c:pt>
                <c:pt idx="768">
                  <c:v>9.3730715328946383E-3</c:v>
                </c:pt>
                <c:pt idx="769">
                  <c:v>-3.5755414674865094E-3</c:v>
                </c:pt>
                <c:pt idx="770">
                  <c:v>0</c:v>
                </c:pt>
                <c:pt idx="771">
                  <c:v>-3.8731504401430411E-3</c:v>
                </c:pt>
                <c:pt idx="772">
                  <c:v>2.5956031568333928E-3</c:v>
                </c:pt>
                <c:pt idx="773">
                  <c:v>-2.4888016828714041E-3</c:v>
                </c:pt>
                <c:pt idx="774">
                  <c:v>-3.5599223940857803E-5</c:v>
                </c:pt>
                <c:pt idx="775">
                  <c:v>-3.5600491290458041E-5</c:v>
                </c:pt>
                <c:pt idx="776">
                  <c:v>2.8085412278897656E-3</c:v>
                </c:pt>
                <c:pt idx="777">
                  <c:v>-8.8792604082774194E-4</c:v>
                </c:pt>
                <c:pt idx="778">
                  <c:v>-7.1068154389874777E-5</c:v>
                </c:pt>
                <c:pt idx="779">
                  <c:v>-1.421514626225629E-4</c:v>
                </c:pt>
                <c:pt idx="780">
                  <c:v>-7.1083309668791366E-5</c:v>
                </c:pt>
                <c:pt idx="781">
                  <c:v>0</c:v>
                </c:pt>
                <c:pt idx="782">
                  <c:v>7.0834367363401653E-3</c:v>
                </c:pt>
                <c:pt idx="783">
                  <c:v>-1.4117813174197925E-4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6.1228989937046783E-3</c:v>
                </c:pt>
                <c:pt idx="789">
                  <c:v>6.3645479914287185E-3</c:v>
                </c:pt>
                <c:pt idx="790">
                  <c:v>0</c:v>
                </c:pt>
                <c:pt idx="791">
                  <c:v>0</c:v>
                </c:pt>
                <c:pt idx="792">
                  <c:v>-3.2471528680015579E-3</c:v>
                </c:pt>
                <c:pt idx="793">
                  <c:v>4.0137568500705012E-3</c:v>
                </c:pt>
                <c:pt idx="794">
                  <c:v>-3.6291347365508234E-3</c:v>
                </c:pt>
                <c:pt idx="795">
                  <c:v>0</c:v>
                </c:pt>
                <c:pt idx="796">
                  <c:v>-1.3984547098282502E-4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6.2737649577050553E-3</c:v>
                </c:pt>
                <c:pt idx="802">
                  <c:v>0</c:v>
                </c:pt>
                <c:pt idx="803">
                  <c:v>6.4763252561257489E-3</c:v>
                </c:pt>
                <c:pt idx="804">
                  <c:v>3.5837391904753792E-3</c:v>
                </c:pt>
                <c:pt idx="805">
                  <c:v>2.4735480524472092E-3</c:v>
                </c:pt>
                <c:pt idx="806">
                  <c:v>-1.3390789825638077E-3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4.6276541578789097E-3</c:v>
                </c:pt>
                <c:pt idx="811">
                  <c:v>-3.4200311226150081E-5</c:v>
                </c:pt>
                <c:pt idx="812">
                  <c:v>0</c:v>
                </c:pt>
                <c:pt idx="813">
                  <c:v>8.204848157803208E-4</c:v>
                </c:pt>
                <c:pt idx="814">
                  <c:v>0</c:v>
                </c:pt>
                <c:pt idx="815">
                  <c:v>-3.1488542977430971E-3</c:v>
                </c:pt>
                <c:pt idx="816">
                  <c:v>-6.8584756297721146E-4</c:v>
                </c:pt>
                <c:pt idx="817">
                  <c:v>0</c:v>
                </c:pt>
                <c:pt idx="818">
                  <c:v>-2.4015781914892809E-4</c:v>
                </c:pt>
                <c:pt idx="819">
                  <c:v>-1.1673019487307569E-3</c:v>
                </c:pt>
                <c:pt idx="820">
                  <c:v>-3.435304625989598E-5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7.9043680035636409E-3</c:v>
                </c:pt>
                <c:pt idx="827">
                  <c:v>-3.4083743761726156E-5</c:v>
                </c:pt>
                <c:pt idx="828">
                  <c:v>0</c:v>
                </c:pt>
                <c:pt idx="829">
                  <c:v>2.6210550278970048E-3</c:v>
                </c:pt>
                <c:pt idx="830">
                  <c:v>-3.4000884350552388E-4</c:v>
                </c:pt>
                <c:pt idx="831">
                  <c:v>4.1402305722319978E-3</c:v>
                </c:pt>
                <c:pt idx="832">
                  <c:v>-3.3866734403303644E-5</c:v>
                </c:pt>
                <c:pt idx="833">
                  <c:v>2.1651620488608325E-3</c:v>
                </c:pt>
                <c:pt idx="834">
                  <c:v>0</c:v>
                </c:pt>
                <c:pt idx="835">
                  <c:v>1.6882770082443594E-3</c:v>
                </c:pt>
                <c:pt idx="836">
                  <c:v>-1.7220716382809762E-3</c:v>
                </c:pt>
                <c:pt idx="837">
                  <c:v>-3.37957721520513E-5</c:v>
                </c:pt>
                <c:pt idx="838">
                  <c:v>-3.7182889538888472E-4</c:v>
                </c:pt>
                <c:pt idx="839">
                  <c:v>2.0264800234095241E-3</c:v>
                </c:pt>
                <c:pt idx="840">
                  <c:v>-7.425659368449568E-4</c:v>
                </c:pt>
                <c:pt idx="841">
                  <c:v>-8.7828941902353904E-4</c:v>
                </c:pt>
                <c:pt idx="842">
                  <c:v>-3.37957721520513E-5</c:v>
                </c:pt>
                <c:pt idx="843">
                  <c:v>2.1269061545072633E-3</c:v>
                </c:pt>
                <c:pt idx="844">
                  <c:v>2.2569951134946962E-3</c:v>
                </c:pt>
                <c:pt idx="845">
                  <c:v>1.4794394279071467E-3</c:v>
                </c:pt>
                <c:pt idx="846">
                  <c:v>1.2759386594382908E-3</c:v>
                </c:pt>
                <c:pt idx="847">
                  <c:v>-4.027521450648966E-4</c:v>
                </c:pt>
                <c:pt idx="848">
                  <c:v>8.053421461411001E-4</c:v>
                </c:pt>
                <c:pt idx="849">
                  <c:v>0</c:v>
                </c:pt>
                <c:pt idx="850">
                  <c:v>0</c:v>
                </c:pt>
                <c:pt idx="851">
                  <c:v>2.3476934020255231E-4</c:v>
                </c:pt>
                <c:pt idx="852">
                  <c:v>1.0806589057360242E-2</c:v>
                </c:pt>
                <c:pt idx="853">
                  <c:v>-3.5559433292515286E-3</c:v>
                </c:pt>
                <c:pt idx="854">
                  <c:v>0</c:v>
                </c:pt>
                <c:pt idx="855">
                  <c:v>5.9908142642436674E-4</c:v>
                </c:pt>
                <c:pt idx="856">
                  <c:v>0</c:v>
                </c:pt>
                <c:pt idx="857">
                  <c:v>-9.9866852507816658E-4</c:v>
                </c:pt>
                <c:pt idx="858">
                  <c:v>2.3619045926272278E-3</c:v>
                </c:pt>
                <c:pt idx="859">
                  <c:v>3.3226454906673891E-5</c:v>
                </c:pt>
                <c:pt idx="860">
                  <c:v>2.2899633324795833E-3</c:v>
                </c:pt>
                <c:pt idx="861">
                  <c:v>-4.3104163534829037E-4</c:v>
                </c:pt>
                <c:pt idx="862">
                  <c:v>0</c:v>
                </c:pt>
                <c:pt idx="863">
                  <c:v>0</c:v>
                </c:pt>
                <c:pt idx="864">
                  <c:v>2.2857152808560825E-3</c:v>
                </c:pt>
                <c:pt idx="865">
                  <c:v>-2.9784065745126434E-4</c:v>
                </c:pt>
                <c:pt idx="866">
                  <c:v>0</c:v>
                </c:pt>
                <c:pt idx="867">
                  <c:v>1.42221658198444E-3</c:v>
                </c:pt>
                <c:pt idx="868">
                  <c:v>-8.5970312473493513E-4</c:v>
                </c:pt>
                <c:pt idx="869">
                  <c:v>1.4874806477892316E-3</c:v>
                </c:pt>
                <c:pt idx="870">
                  <c:v>-1.1236698915150221E-3</c:v>
                </c:pt>
                <c:pt idx="871">
                  <c:v>3.3062223405051961E-4</c:v>
                </c:pt>
                <c:pt idx="872">
                  <c:v>5.2876831266066308E-4</c:v>
                </c:pt>
                <c:pt idx="873">
                  <c:v>5.6338177182558439E-3</c:v>
                </c:pt>
                <c:pt idx="874">
                  <c:v>0</c:v>
                </c:pt>
                <c:pt idx="875">
                  <c:v>-9.5321058378589985E-4</c:v>
                </c:pt>
                <c:pt idx="876">
                  <c:v>3.2884460451265297E-5</c:v>
                </c:pt>
                <c:pt idx="877">
                  <c:v>3.2883379098956847E-5</c:v>
                </c:pt>
                <c:pt idx="878">
                  <c:v>0</c:v>
                </c:pt>
                <c:pt idx="879">
                  <c:v>0</c:v>
                </c:pt>
                <c:pt idx="880">
                  <c:v>-3.1947330589071881E-3</c:v>
                </c:pt>
                <c:pt idx="881">
                  <c:v>-2.1465259302770653E-3</c:v>
                </c:pt>
                <c:pt idx="882">
                  <c:v>0</c:v>
                </c:pt>
                <c:pt idx="883">
                  <c:v>-1.5218688836871818E-3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-3.3109841903520692E-5</c:v>
                </c:pt>
                <c:pt idx="891">
                  <c:v>-3.9479192025140847E-3</c:v>
                </c:pt>
                <c:pt idx="892">
                  <c:v>5.0730392788470415E-3</c:v>
                </c:pt>
                <c:pt idx="893">
                  <c:v>1.1238556036969373E-3</c:v>
                </c:pt>
                <c:pt idx="894">
                  <c:v>3.3310827127605316E-3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-3.2319795958863839E-3</c:v>
                </c:pt>
                <c:pt idx="900">
                  <c:v>-1.9821605614950787E-4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9.5768050514173338E-4</c:v>
                </c:pt>
                <c:pt idx="909">
                  <c:v>1.3194354731177083E-3</c:v>
                </c:pt>
                <c:pt idx="910">
                  <c:v>4.9433981925171714E-4</c:v>
                </c:pt>
                <c:pt idx="911">
                  <c:v>1.7776026802100873E-3</c:v>
                </c:pt>
                <c:pt idx="912">
                  <c:v>-5.5927493109798204E-4</c:v>
                </c:pt>
                <c:pt idx="913">
                  <c:v>3.1541621628957731E-3</c:v>
                </c:pt>
                <c:pt idx="914">
                  <c:v>-1.3130253987257746E-3</c:v>
                </c:pt>
                <c:pt idx="915">
                  <c:v>5.9277384597460287E-3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2.5111301861186781E-3</c:v>
                </c:pt>
                <c:pt idx="920">
                  <c:v>-9.4501025362726072E-4</c:v>
                </c:pt>
                <c:pt idx="921">
                  <c:v>0</c:v>
                </c:pt>
                <c:pt idx="922">
                  <c:v>-2.6084971943547567E-4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-2.3507144586877261E-3</c:v>
                </c:pt>
                <c:pt idx="927">
                  <c:v>-9.8066456447323886E-5</c:v>
                </c:pt>
                <c:pt idx="928">
                  <c:v>-1.4394140145581023E-3</c:v>
                </c:pt>
                <c:pt idx="929">
                  <c:v>-6.5496465532370043E-4</c:v>
                </c:pt>
                <c:pt idx="930">
                  <c:v>-4.2595718136136655E-4</c:v>
                </c:pt>
                <c:pt idx="931">
                  <c:v>-1.6071637026140245E-3</c:v>
                </c:pt>
                <c:pt idx="932">
                  <c:v>-3.282616902487797E-5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1.2105144798217483E-2</c:v>
                </c:pt>
                <c:pt idx="937">
                  <c:v>-3.931959507087978E-3</c:v>
                </c:pt>
                <c:pt idx="938">
                  <c:v>6.0701661726403752E-3</c:v>
                </c:pt>
                <c:pt idx="939">
                  <c:v>-3.9560348620399435E-3</c:v>
                </c:pt>
                <c:pt idx="940">
                  <c:v>6.2511337344004925E-3</c:v>
                </c:pt>
                <c:pt idx="941">
                  <c:v>-2.9749415635282601E-3</c:v>
                </c:pt>
                <c:pt idx="942">
                  <c:v>-1.0692589111096107E-3</c:v>
                </c:pt>
                <c:pt idx="943">
                  <c:v>-3.6050119424497311E-3</c:v>
                </c:pt>
                <c:pt idx="944">
                  <c:v>1.8203691273326978E-3</c:v>
                </c:pt>
                <c:pt idx="945">
                  <c:v>-7.7975246811231864E-4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3.9574464520569144E-3</c:v>
                </c:pt>
                <c:pt idx="953">
                  <c:v>3.0708087422007318E-3</c:v>
                </c:pt>
                <c:pt idx="954">
                  <c:v>-3.2279931846829218E-4</c:v>
                </c:pt>
                <c:pt idx="955">
                  <c:v>9.0357563911973261E-4</c:v>
                </c:pt>
                <c:pt idx="956">
                  <c:v>1.9351717525308457E-4</c:v>
                </c:pt>
                <c:pt idx="957">
                  <c:v>1.0681908815124978E-2</c:v>
                </c:pt>
                <c:pt idx="958">
                  <c:v>-8.8775520941145186E-3</c:v>
                </c:pt>
                <c:pt idx="959">
                  <c:v>9.7705516750652022E-3</c:v>
                </c:pt>
                <c:pt idx="960">
                  <c:v>-5.1777154793466226E-3</c:v>
                </c:pt>
                <c:pt idx="961">
                  <c:v>-3.4024556160000682E-3</c:v>
                </c:pt>
                <c:pt idx="962">
                  <c:v>-5.1254887122077252E-3</c:v>
                </c:pt>
                <c:pt idx="963">
                  <c:v>2.1952488154807076E-3</c:v>
                </c:pt>
                <c:pt idx="964">
                  <c:v>-2.8741683895923773E-3</c:v>
                </c:pt>
                <c:pt idx="965">
                  <c:v>4.0022000940908185E-3</c:v>
                </c:pt>
                <c:pt idx="966">
                  <c:v>6.4420537289596681E-5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5.6528173651346414E-3</c:v>
                </c:pt>
                <c:pt idx="975">
                  <c:v>-3.2028184805298566E-5</c:v>
                </c:pt>
                <c:pt idx="976">
                  <c:v>5.3982530913432008E-3</c:v>
                </c:pt>
                <c:pt idx="977">
                  <c:v>0</c:v>
                </c:pt>
                <c:pt idx="978">
                  <c:v>7.9641244010540159E-3</c:v>
                </c:pt>
                <c:pt idx="979">
                  <c:v>-3.1604064285255319E-5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-5.5779309836901563E-3</c:v>
                </c:pt>
                <c:pt idx="984">
                  <c:v>3.426508000526551E-3</c:v>
                </c:pt>
                <c:pt idx="985">
                  <c:v>1.107928129666212E-3</c:v>
                </c:pt>
                <c:pt idx="986">
                  <c:v>1.4542698020018497E-3</c:v>
                </c:pt>
                <c:pt idx="987">
                  <c:v>-3.1592083026721815E-5</c:v>
                </c:pt>
                <c:pt idx="988">
                  <c:v>3.0282979516325094E-3</c:v>
                </c:pt>
                <c:pt idx="989">
                  <c:v>-5.3559333994067208E-4</c:v>
                </c:pt>
                <c:pt idx="990">
                  <c:v>-2.4611125286650064E-3</c:v>
                </c:pt>
                <c:pt idx="991">
                  <c:v>-1.1695722911820824E-3</c:v>
                </c:pt>
                <c:pt idx="992">
                  <c:v>0</c:v>
                </c:pt>
                <c:pt idx="993">
                  <c:v>6.007620372613274E-4</c:v>
                </c:pt>
                <c:pt idx="994">
                  <c:v>-4.4263176921735271E-4</c:v>
                </c:pt>
                <c:pt idx="995">
                  <c:v>-6.9596029508705844E-4</c:v>
                </c:pt>
                <c:pt idx="996">
                  <c:v>1.4862367749150049E-3</c:v>
                </c:pt>
                <c:pt idx="997">
                  <c:v>1.3262601413533159E-3</c:v>
                </c:pt>
                <c:pt idx="998">
                  <c:v>7.8860625824097046E-4</c:v>
                </c:pt>
                <c:pt idx="999">
                  <c:v>9.8210732754187985E-3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-7.4589790476876526E-3</c:v>
                </c:pt>
                <c:pt idx="1005">
                  <c:v>8.0208469610832944E-3</c:v>
                </c:pt>
                <c:pt idx="1006">
                  <c:v>-7.0775693159935626E-3</c:v>
                </c:pt>
                <c:pt idx="1007">
                  <c:v>1.0993671893929444E-3</c:v>
                </c:pt>
                <c:pt idx="1008">
                  <c:v>-2.7979081110930519E-3</c:v>
                </c:pt>
                <c:pt idx="1009">
                  <c:v>0</c:v>
                </c:pt>
                <c:pt idx="1010">
                  <c:v>1.2898965152275011E-3</c:v>
                </c:pt>
                <c:pt idx="1011">
                  <c:v>-1.9512201312618048E-3</c:v>
                </c:pt>
                <c:pt idx="1012">
                  <c:v>4.8395807981000943E-3</c:v>
                </c:pt>
                <c:pt idx="1013">
                  <c:v>0</c:v>
                </c:pt>
                <c:pt idx="1014">
                  <c:v>-6.2719520370134809E-4</c:v>
                </c:pt>
                <c:pt idx="1015">
                  <c:v>-4.078879306037398E-4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9.1841205337002511E-3</c:v>
                </c:pt>
                <c:pt idx="1021">
                  <c:v>-3.4887740585319649E-3</c:v>
                </c:pt>
                <c:pt idx="1022">
                  <c:v>-1.4989229299903668E-3</c:v>
                </c:pt>
                <c:pt idx="1023">
                  <c:v>0</c:v>
                </c:pt>
                <c:pt idx="1024">
                  <c:v>-1.5011730731535643E-3</c:v>
                </c:pt>
                <c:pt idx="1025">
                  <c:v>-1.2840389481294538E-3</c:v>
                </c:pt>
                <c:pt idx="1026">
                  <c:v>1.8159621759908004E-3</c:v>
                </c:pt>
                <c:pt idx="1027">
                  <c:v>1.8126704341419918E-3</c:v>
                </c:pt>
                <c:pt idx="1028">
                  <c:v>1.9340555674666781E-3</c:v>
                </c:pt>
                <c:pt idx="1029">
                  <c:v>2.0236304597275349E-3</c:v>
                </c:pt>
                <c:pt idx="1030">
                  <c:v>1.7091099699562723E-3</c:v>
                </c:pt>
                <c:pt idx="1031">
                  <c:v>8.9999230219470357E-4</c:v>
                </c:pt>
                <c:pt idx="1032">
                  <c:v>1.8594854584693789E-3</c:v>
                </c:pt>
                <c:pt idx="1033">
                  <c:v>1.9487455321913112E-3</c:v>
                </c:pt>
                <c:pt idx="1034">
                  <c:v>-2.1633983982528485E-4</c:v>
                </c:pt>
                <c:pt idx="1035">
                  <c:v>-3.0909512404869964E-5</c:v>
                </c:pt>
                <c:pt idx="1036">
                  <c:v>1.0812648761943356E-3</c:v>
                </c:pt>
                <c:pt idx="1037">
                  <c:v>0</c:v>
                </c:pt>
                <c:pt idx="1038">
                  <c:v>1.4501475829272008E-3</c:v>
                </c:pt>
                <c:pt idx="1039">
                  <c:v>-6.1665587538415177E-5</c:v>
                </c:pt>
                <c:pt idx="1040">
                  <c:v>4.3157927856302711E-4</c:v>
                </c:pt>
                <c:pt idx="1041">
                  <c:v>3.0819965176035758E-5</c:v>
                </c:pt>
                <c:pt idx="1042">
                  <c:v>-8.9416486339940679E-4</c:v>
                </c:pt>
                <c:pt idx="1043">
                  <c:v>-1.574438852670981E-3</c:v>
                </c:pt>
                <c:pt idx="1044">
                  <c:v>2.8691768491324009E-3</c:v>
                </c:pt>
                <c:pt idx="1045">
                  <c:v>3.0806672727701009E-5</c:v>
                </c:pt>
                <c:pt idx="1046">
                  <c:v>1.7851651401334611E-3</c:v>
                </c:pt>
                <c:pt idx="1047">
                  <c:v>7.684859668431643E-4</c:v>
                </c:pt>
                <c:pt idx="1048">
                  <c:v>8.2930205167528696E-4</c:v>
                </c:pt>
                <c:pt idx="1049">
                  <c:v>4.9308707473106148E-3</c:v>
                </c:pt>
                <c:pt idx="1050">
                  <c:v>-5.8064024856931704E-4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-9.1710866273304406E-5</c:v>
                </c:pt>
                <c:pt idx="1059">
                  <c:v>3.0571223309768913E-5</c:v>
                </c:pt>
                <c:pt idx="1060">
                  <c:v>0</c:v>
                </c:pt>
                <c:pt idx="1061">
                  <c:v>0</c:v>
                </c:pt>
                <c:pt idx="1062">
                  <c:v>1.4627597544757487E-2</c:v>
                </c:pt>
                <c:pt idx="1063">
                  <c:v>-2.4104372047160946E-4</c:v>
                </c:pt>
                <c:pt idx="1064">
                  <c:v>-3.0134550771597299E-5</c:v>
                </c:pt>
                <c:pt idx="1065">
                  <c:v>-1.2054728481828598E-4</c:v>
                </c:pt>
                <c:pt idx="1066">
                  <c:v>2.2578469740861546E-3</c:v>
                </c:pt>
                <c:pt idx="1067">
                  <c:v>-6.0143140693042831E-5</c:v>
                </c:pt>
                <c:pt idx="1068">
                  <c:v>-9.0221493828311972E-5</c:v>
                </c:pt>
                <c:pt idx="1069">
                  <c:v>-1.9568005039747871E-3</c:v>
                </c:pt>
                <c:pt idx="1070">
                  <c:v>0</c:v>
                </c:pt>
                <c:pt idx="1071">
                  <c:v>2.9788344402949629E-3</c:v>
                </c:pt>
                <c:pt idx="1072">
                  <c:v>1.4710962317979401E-3</c:v>
                </c:pt>
                <c:pt idx="1073">
                  <c:v>-2.4003120520895183E-4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-1.7118920583312192E-3</c:v>
                </c:pt>
                <c:pt idx="1079">
                  <c:v>6.0116023944125652E-5</c:v>
                </c:pt>
                <c:pt idx="1080">
                  <c:v>1.0514458347575155E-3</c:v>
                </c:pt>
                <c:pt idx="1081">
                  <c:v>0</c:v>
                </c:pt>
                <c:pt idx="1082">
                  <c:v>1.4102047133529283E-3</c:v>
                </c:pt>
                <c:pt idx="1083">
                  <c:v>3.9798367835179611E-3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3.874818558986446E-3</c:v>
                </c:pt>
                <c:pt idx="1088">
                  <c:v>-1.6971108534940154E-3</c:v>
                </c:pt>
                <c:pt idx="1089">
                  <c:v>2.1432406846724891E-3</c:v>
                </c:pt>
                <c:pt idx="1090">
                  <c:v>1.2778035407277715E-3</c:v>
                </c:pt>
                <c:pt idx="1091">
                  <c:v>1.7506124194891128E-3</c:v>
                </c:pt>
                <c:pt idx="1092">
                  <c:v>7.1123758332494345E-4</c:v>
                </c:pt>
                <c:pt idx="1093">
                  <c:v>-8.2982637682309267E-4</c:v>
                </c:pt>
                <c:pt idx="1094">
                  <c:v>5.2931298269649936E-3</c:v>
                </c:pt>
                <c:pt idx="1095">
                  <c:v>-2.7169917189588796E-3</c:v>
                </c:pt>
                <c:pt idx="1096">
                  <c:v>3.0413558943055466E-3</c:v>
                </c:pt>
                <c:pt idx="1097">
                  <c:v>-3.366708238972818E-3</c:v>
                </c:pt>
                <c:pt idx="1098">
                  <c:v>2.9833574535695728E-3</c:v>
                </c:pt>
                <c:pt idx="1099">
                  <c:v>5.8986610056491476E-5</c:v>
                </c:pt>
                <c:pt idx="1100">
                  <c:v>8.5491507646460096E-4</c:v>
                </c:pt>
                <c:pt idx="1101">
                  <c:v>1.2368585373962004E-3</c:v>
                </c:pt>
                <c:pt idx="1102">
                  <c:v>3.7893854553562468E-3</c:v>
                </c:pt>
                <c:pt idx="1103">
                  <c:v>-2.9319924356668856E-5</c:v>
                </c:pt>
                <c:pt idx="1104">
                  <c:v>2.5768681901950042E-3</c:v>
                </c:pt>
                <c:pt idx="1105">
                  <c:v>0</c:v>
                </c:pt>
                <c:pt idx="1106">
                  <c:v>3.3283730472575151E-3</c:v>
                </c:pt>
                <c:pt idx="1107">
                  <c:v>5.8293742183447267E-5</c:v>
                </c:pt>
                <c:pt idx="1108">
                  <c:v>2.7941109044891371E-3</c:v>
                </c:pt>
                <c:pt idx="1109">
                  <c:v>-2.2696200856240291E-3</c:v>
                </c:pt>
                <c:pt idx="1110">
                  <c:v>7.3141325659209942E-3</c:v>
                </c:pt>
                <c:pt idx="1111">
                  <c:v>-2.8918868117540635E-5</c:v>
                </c:pt>
                <c:pt idx="1112">
                  <c:v>2.3108707819642239E-3</c:v>
                </c:pt>
                <c:pt idx="1113">
                  <c:v>1.5568243933190642E-3</c:v>
                </c:pt>
                <c:pt idx="1114">
                  <c:v>-2.3072718106313182E-3</c:v>
                </c:pt>
                <c:pt idx="1115">
                  <c:v>7.7929953578125596E-4</c:v>
                </c:pt>
                <c:pt idx="1116">
                  <c:v>9.2282853474936121E-4</c:v>
                </c:pt>
                <c:pt idx="1117">
                  <c:v>-1.4413583385912407E-4</c:v>
                </c:pt>
                <c:pt idx="1118">
                  <c:v>1.1531032905054226E-4</c:v>
                </c:pt>
                <c:pt idx="1119">
                  <c:v>3.539317413116732E-3</c:v>
                </c:pt>
                <c:pt idx="1120">
                  <c:v>2.5848327900727675E-4</c:v>
                </c:pt>
                <c:pt idx="1121">
                  <c:v>0</c:v>
                </c:pt>
                <c:pt idx="1122">
                  <c:v>-2.0121887897725731E-3</c:v>
                </c:pt>
                <c:pt idx="1123">
                  <c:v>-9.7881168570171633E-4</c:v>
                </c:pt>
                <c:pt idx="1124">
                  <c:v>6.3345812656663493E-4</c:v>
                </c:pt>
                <c:pt idx="1125">
                  <c:v>7.1131807164053363E-3</c:v>
                </c:pt>
                <c:pt idx="1126">
                  <c:v>0</c:v>
                </c:pt>
                <c:pt idx="1127">
                  <c:v>0</c:v>
                </c:pt>
                <c:pt idx="1128">
                  <c:v>1.142563465152014E-3</c:v>
                </c:pt>
                <c:pt idx="1129">
                  <c:v>0</c:v>
                </c:pt>
                <c:pt idx="1130">
                  <c:v>-2.8874900345864868E-3</c:v>
                </c:pt>
                <c:pt idx="1131">
                  <c:v>1.2875354062619072E-3</c:v>
                </c:pt>
                <c:pt idx="1132">
                  <c:v>1.6570485478376313E-3</c:v>
                </c:pt>
                <c:pt idx="1133">
                  <c:v>0</c:v>
                </c:pt>
                <c:pt idx="1134">
                  <c:v>-6.5677696217157362E-4</c:v>
                </c:pt>
                <c:pt idx="1135">
                  <c:v>2.8564491482606179E-5</c:v>
                </c:pt>
                <c:pt idx="1136">
                  <c:v>-7.1435718037907723E-4</c:v>
                </c:pt>
                <c:pt idx="1137">
                  <c:v>-2.8584904313963766E-5</c:v>
                </c:pt>
                <c:pt idx="1138">
                  <c:v>-1.7152658704152582E-4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1.8851762224047261E-3</c:v>
                </c:pt>
                <c:pt idx="1145">
                  <c:v>-6.851075030329288E-4</c:v>
                </c:pt>
                <c:pt idx="1146">
                  <c:v>5.2405349065051069E-3</c:v>
                </c:pt>
                <c:pt idx="1147">
                  <c:v>0</c:v>
                </c:pt>
                <c:pt idx="1148">
                  <c:v>0</c:v>
                </c:pt>
                <c:pt idx="1149">
                  <c:v>1.4476917526208642E-3</c:v>
                </c:pt>
                <c:pt idx="1150">
                  <c:v>6.238480281726222E-4</c:v>
                </c:pt>
                <c:pt idx="1151">
                  <c:v>2.632884244422447E-3</c:v>
                </c:pt>
                <c:pt idx="1152">
                  <c:v>2.8797309567819671E-3</c:v>
                </c:pt>
                <c:pt idx="1153">
                  <c:v>-3.665637509499604E-4</c:v>
                </c:pt>
                <c:pt idx="1154">
                  <c:v>2.8201982601245293E-5</c:v>
                </c:pt>
                <c:pt idx="1155">
                  <c:v>-5.6419082429738274E-4</c:v>
                </c:pt>
                <c:pt idx="1156">
                  <c:v>1.4107755056336723E-4</c:v>
                </c:pt>
                <c:pt idx="1157">
                  <c:v>5.6425447892020865E-5</c:v>
                </c:pt>
                <c:pt idx="1158">
                  <c:v>3.1828771325251312E-3</c:v>
                </c:pt>
                <c:pt idx="1159">
                  <c:v>0</c:v>
                </c:pt>
                <c:pt idx="1160">
                  <c:v>-7.8773389922316239E-4</c:v>
                </c:pt>
                <c:pt idx="1161">
                  <c:v>4.2207747155012136E-4</c:v>
                </c:pt>
                <c:pt idx="1162">
                  <c:v>7.8740161548573049E-4</c:v>
                </c:pt>
                <c:pt idx="1163">
                  <c:v>3.6536867510615449E-4</c:v>
                </c:pt>
                <c:pt idx="1164">
                  <c:v>9.2687523312366628E-4</c:v>
                </c:pt>
                <c:pt idx="1165">
                  <c:v>-5.3355051040390668E-4</c:v>
                </c:pt>
                <c:pt idx="1166">
                  <c:v>1.4034696066691351E-3</c:v>
                </c:pt>
                <c:pt idx="1167">
                  <c:v>2.7730721822358854E-3</c:v>
                </c:pt>
                <c:pt idx="1168">
                  <c:v>-8.9550574070862714E-4</c:v>
                </c:pt>
                <c:pt idx="1169">
                  <c:v>2.5165687302066528E-3</c:v>
                </c:pt>
                <c:pt idx="1170">
                  <c:v>1.1170064239499149E-4</c:v>
                </c:pt>
                <c:pt idx="1171">
                  <c:v>7.2061856294908036E-3</c:v>
                </c:pt>
                <c:pt idx="1172">
                  <c:v>-3.4157686052734763E-3</c:v>
                </c:pt>
                <c:pt idx="1173">
                  <c:v>-1.977028141347001E-3</c:v>
                </c:pt>
                <c:pt idx="1174">
                  <c:v>0</c:v>
                </c:pt>
                <c:pt idx="1175">
                  <c:v>1.9492097951459891E-3</c:v>
                </c:pt>
                <c:pt idx="1176">
                  <c:v>0</c:v>
                </c:pt>
                <c:pt idx="1177">
                  <c:v>0</c:v>
                </c:pt>
                <c:pt idx="1178">
                  <c:v>3.6157815349366281E-4</c:v>
                </c:pt>
                <c:pt idx="1179">
                  <c:v>4.4483986498663401E-4</c:v>
                </c:pt>
                <c:pt idx="1180">
                  <c:v>6.6688898770377427E-4</c:v>
                </c:pt>
                <c:pt idx="1181">
                  <c:v>-3.8896452578303446E-4</c:v>
                </c:pt>
                <c:pt idx="1182">
                  <c:v>4.7229438708697548E-4</c:v>
                </c:pt>
                <c:pt idx="1183">
                  <c:v>0</c:v>
                </c:pt>
                <c:pt idx="1184">
                  <c:v>9.9941708993376058E-4</c:v>
                </c:pt>
                <c:pt idx="1185">
                  <c:v>-1.6650016688481365E-4</c:v>
                </c:pt>
                <c:pt idx="1186">
                  <c:v>-4.9966689913669886E-4</c:v>
                </c:pt>
                <c:pt idx="1187">
                  <c:v>-8.3302095095731118E-5</c:v>
                </c:pt>
                <c:pt idx="1188">
                  <c:v>4.7924520718607257E-3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-1.6582831280052696E-4</c:v>
                </c:pt>
                <c:pt idx="1194">
                  <c:v>5.7602099545248781E-3</c:v>
                </c:pt>
                <c:pt idx="1195">
                  <c:v>4.6707788685910106E-4</c:v>
                </c:pt>
                <c:pt idx="1196">
                  <c:v>1.6741917703384861E-3</c:v>
                </c:pt>
                <c:pt idx="1197">
                  <c:v>1.6440161528370799E-3</c:v>
                </c:pt>
                <c:pt idx="1198">
                  <c:v>-7.9427034015550318E-4</c:v>
                </c:pt>
                <c:pt idx="1199">
                  <c:v>-5.2072628788860781E-4</c:v>
                </c:pt>
                <c:pt idx="1200">
                  <c:v>1.3705952516619612E-4</c:v>
                </c:pt>
                <c:pt idx="1201">
                  <c:v>1.2874421402190056E-3</c:v>
                </c:pt>
                <c:pt idx="1202">
                  <c:v>0</c:v>
                </c:pt>
                <c:pt idx="1203">
                  <c:v>-1.2874421402189926E-3</c:v>
                </c:pt>
                <c:pt idx="1204">
                  <c:v>4.3214333429411507E-3</c:v>
                </c:pt>
                <c:pt idx="1205">
                  <c:v>-1.6115158561791978E-3</c:v>
                </c:pt>
                <c:pt idx="1206">
                  <c:v>-9.2985101735982764E-4</c:v>
                </c:pt>
                <c:pt idx="1207">
                  <c:v>-1.6978397703464908E-3</c:v>
                </c:pt>
                <c:pt idx="1208">
                  <c:v>-1.8929267822514085E-3</c:v>
                </c:pt>
                <c:pt idx="1209">
                  <c:v>5.2584132340356892E-3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-3.9412153816157681E-3</c:v>
                </c:pt>
                <c:pt idx="1214">
                  <c:v>-4.369879567956916E-3</c:v>
                </c:pt>
                <c:pt idx="1215">
                  <c:v>9.9486945949959858E-3</c:v>
                </c:pt>
                <c:pt idx="1216">
                  <c:v>-6.127436629059211E-3</c:v>
                </c:pt>
                <c:pt idx="1217">
                  <c:v>4.681028517164878E-3</c:v>
                </c:pt>
                <c:pt idx="1218">
                  <c:v>-5.1750454335683172E-3</c:v>
                </c:pt>
                <c:pt idx="1219">
                  <c:v>1.7553969235096591E-3</c:v>
                </c:pt>
                <c:pt idx="1220">
                  <c:v>-3.8372985889141721E-4</c:v>
                </c:pt>
                <c:pt idx="1221">
                  <c:v>3.0383928117272379E-3</c:v>
                </c:pt>
                <c:pt idx="1222">
                  <c:v>2.186270231706504E-4</c:v>
                </c:pt>
                <c:pt idx="1223">
                  <c:v>-1.969366063195067E-3</c:v>
                </c:pt>
                <c:pt idx="1224">
                  <c:v>1.7234073010406767E-3</c:v>
                </c:pt>
                <c:pt idx="1225">
                  <c:v>4.1730937318449771E-3</c:v>
                </c:pt>
                <c:pt idx="1226">
                  <c:v>-1.307332139570315E-3</c:v>
                </c:pt>
                <c:pt idx="1227">
                  <c:v>3.8897324873677212E-3</c:v>
                </c:pt>
                <c:pt idx="1228">
                  <c:v>-3.529874997620079E-4</c:v>
                </c:pt>
                <c:pt idx="1229">
                  <c:v>1.4383220249687973E-3</c:v>
                </c:pt>
                <c:pt idx="1230">
                  <c:v>3.167858389928363E-3</c:v>
                </c:pt>
                <c:pt idx="1231">
                  <c:v>-1.1630896213860706E-3</c:v>
                </c:pt>
                <c:pt idx="1232">
                  <c:v>0</c:v>
                </c:pt>
                <c:pt idx="1233">
                  <c:v>0</c:v>
                </c:pt>
                <c:pt idx="1234">
                  <c:v>-1.869184740133163E-3</c:v>
                </c:pt>
                <c:pt idx="1235">
                  <c:v>-2.8239401844663155E-3</c:v>
                </c:pt>
                <c:pt idx="1236">
                  <c:v>6.6398607023114816E-3</c:v>
                </c:pt>
                <c:pt idx="1237">
                  <c:v>-3.7074665293434896E-3</c:v>
                </c:pt>
                <c:pt idx="1238">
                  <c:v>5.4209357862472908E-4</c:v>
                </c:pt>
                <c:pt idx="1239">
                  <c:v>-8.6749083731218471E-4</c:v>
                </c:pt>
                <c:pt idx="1240">
                  <c:v>1.2738682591569715E-3</c:v>
                </c:pt>
                <c:pt idx="1241">
                  <c:v>-1.3544079226485929E-4</c:v>
                </c:pt>
                <c:pt idx="1242">
                  <c:v>-5.4181453701625486E-5</c:v>
                </c:pt>
                <c:pt idx="1243">
                  <c:v>1.7593963043796943E-3</c:v>
                </c:pt>
                <c:pt idx="1244">
                  <c:v>-2.2471615363899152E-3</c:v>
                </c:pt>
                <c:pt idx="1245">
                  <c:v>2.3282897595911681E-3</c:v>
                </c:pt>
                <c:pt idx="1246">
                  <c:v>-2.1635655644759497E-4</c:v>
                </c:pt>
                <c:pt idx="1247">
                  <c:v>-1.0824854921497702E-3</c:v>
                </c:pt>
                <c:pt idx="1248">
                  <c:v>1.623289139530791E-3</c:v>
                </c:pt>
                <c:pt idx="1249">
                  <c:v>-2.7036526511789363E-4</c:v>
                </c:pt>
                <c:pt idx="1250">
                  <c:v>2.7039816130835337E-5</c:v>
                </c:pt>
                <c:pt idx="1251">
                  <c:v>-1.0009604644797211E-3</c:v>
                </c:pt>
                <c:pt idx="1252">
                  <c:v>-1.6524228001799644E-3</c:v>
                </c:pt>
                <c:pt idx="1253">
                  <c:v>-1.2478977258275827E-3</c:v>
                </c:pt>
                <c:pt idx="1254">
                  <c:v>5.9701494310589306E-4</c:v>
                </c:pt>
                <c:pt idx="1255">
                  <c:v>1.7618284200073336E-3</c:v>
                </c:pt>
                <c:pt idx="1256">
                  <c:v>-1.8958629618701683E-4</c:v>
                </c:pt>
                <c:pt idx="1257">
                  <c:v>-2.9799396105493207E-4</c:v>
                </c:pt>
                <c:pt idx="1258">
                  <c:v>2.7094029832216174E-5</c:v>
                </c:pt>
                <c:pt idx="1259">
                  <c:v>-2.4957287185813364E-3</c:v>
                </c:pt>
                <c:pt idx="1260">
                  <c:v>8.9592360778538579E-4</c:v>
                </c:pt>
                <c:pt idx="1261">
                  <c:v>-1.6295495186626546E-3</c:v>
                </c:pt>
                <c:pt idx="1262">
                  <c:v>-2.3130835539382126E-3</c:v>
                </c:pt>
                <c:pt idx="1263">
                  <c:v>-2.3730627723318404E-3</c:v>
                </c:pt>
                <c:pt idx="1264">
                  <c:v>1.6384041979809549E-4</c:v>
                </c:pt>
                <c:pt idx="1265">
                  <c:v>6.8237962059938936E-4</c:v>
                </c:pt>
                <c:pt idx="1266">
                  <c:v>2.0715792291307843E-3</c:v>
                </c:pt>
                <c:pt idx="1267">
                  <c:v>0</c:v>
                </c:pt>
                <c:pt idx="1268">
                  <c:v>2.0944694642415496E-3</c:v>
                </c:pt>
                <c:pt idx="1269">
                  <c:v>5.4467989142296834E-3</c:v>
                </c:pt>
                <c:pt idx="1270">
                  <c:v>1.4852624218105698E-3</c:v>
                </c:pt>
                <c:pt idx="1271">
                  <c:v>-1.8891092905903289E-4</c:v>
                </c:pt>
                <c:pt idx="1272">
                  <c:v>6.0006907273095957E-3</c:v>
                </c:pt>
                <c:pt idx="1273">
                  <c:v>0</c:v>
                </c:pt>
                <c:pt idx="1274">
                  <c:v>5.3642314342823344E-4</c:v>
                </c:pt>
                <c:pt idx="1275">
                  <c:v>1.2326823116747356E-3</c:v>
                </c:pt>
                <c:pt idx="1276">
                  <c:v>2.3272309779990754E-3</c:v>
                </c:pt>
                <c:pt idx="1277">
                  <c:v>-1.2030639475894569E-3</c:v>
                </c:pt>
                <c:pt idx="1278">
                  <c:v>-2.6751200461640877E-5</c:v>
                </c:pt>
                <c:pt idx="1279">
                  <c:v>-1.4456285646595078E-3</c:v>
                </c:pt>
                <c:pt idx="1280">
                  <c:v>7.6593961410216195E-3</c:v>
                </c:pt>
                <c:pt idx="1281">
                  <c:v>5.3170277827353931E-5</c:v>
                </c:pt>
                <c:pt idx="1282">
                  <c:v>3.8208494795862157E-3</c:v>
                </c:pt>
                <c:pt idx="1283">
                  <c:v>2.856086989344767E-3</c:v>
                </c:pt>
                <c:pt idx="1284">
                  <c:v>-2.1128248546800778E-4</c:v>
                </c:pt>
                <c:pt idx="1285">
                  <c:v>-2.1132713519062205E-4</c:v>
                </c:pt>
                <c:pt idx="1286">
                  <c:v>-2.6419032272343603E-5</c:v>
                </c:pt>
                <c:pt idx="1287">
                  <c:v>-1.3210563185520518E-4</c:v>
                </c:pt>
                <c:pt idx="1288">
                  <c:v>-2.6423220727898986E-5</c:v>
                </c:pt>
                <c:pt idx="1289">
                  <c:v>0</c:v>
                </c:pt>
                <c:pt idx="1290">
                  <c:v>0</c:v>
                </c:pt>
                <c:pt idx="1291">
                  <c:v>-1.3485108932838096E-3</c:v>
                </c:pt>
                <c:pt idx="1292">
                  <c:v>-2.6459576383657706E-5</c:v>
                </c:pt>
                <c:pt idx="1293">
                  <c:v>8.4635938295631117E-4</c:v>
                </c:pt>
                <c:pt idx="1294">
                  <c:v>0</c:v>
                </c:pt>
                <c:pt idx="1295">
                  <c:v>3.404640457367636E-3</c:v>
                </c:pt>
                <c:pt idx="1296">
                  <c:v>5.7948111722977121E-4</c:v>
                </c:pt>
                <c:pt idx="1297">
                  <c:v>6.0546234162886265E-4</c:v>
                </c:pt>
                <c:pt idx="1298">
                  <c:v>-1.7120360285151274E-3</c:v>
                </c:pt>
                <c:pt idx="1299">
                  <c:v>-6.3287803388701203E-4</c:v>
                </c:pt>
                <c:pt idx="1300">
                  <c:v>-2.2446698538238618E-3</c:v>
                </c:pt>
                <c:pt idx="1301">
                  <c:v>7.6639494230787246E-4</c:v>
                </c:pt>
                <c:pt idx="1302">
                  <c:v>7.9248722155703859E-5</c:v>
                </c:pt>
                <c:pt idx="1303">
                  <c:v>4.164915341516656E-3</c:v>
                </c:pt>
                <c:pt idx="1304">
                  <c:v>0</c:v>
                </c:pt>
                <c:pt idx="1305">
                  <c:v>0</c:v>
                </c:pt>
                <c:pt idx="1306">
                  <c:v>-2.0275703758687994E-3</c:v>
                </c:pt>
                <c:pt idx="1307">
                  <c:v>4.444743986500208E-3</c:v>
                </c:pt>
                <c:pt idx="1308">
                  <c:v>0</c:v>
                </c:pt>
                <c:pt idx="1309">
                  <c:v>0</c:v>
                </c:pt>
                <c:pt idx="1310">
                  <c:v>3.935510158497459E-4</c:v>
                </c:pt>
                <c:pt idx="1311">
                  <c:v>8.1284829123200761E-4</c:v>
                </c:pt>
                <c:pt idx="1312">
                  <c:v>0</c:v>
                </c:pt>
                <c:pt idx="1313">
                  <c:v>1.8591989853406041E-3</c:v>
                </c:pt>
                <c:pt idx="1314">
                  <c:v>6.0251359255633977E-3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-3.3602094627137799E-3</c:v>
                </c:pt>
                <c:pt idx="1320">
                  <c:v>-1.488348078127903E-3</c:v>
                </c:pt>
                <c:pt idx="1321">
                  <c:v>0</c:v>
                </c:pt>
                <c:pt idx="1322">
                  <c:v>1.8535686493228347E-3</c:v>
                </c:pt>
                <c:pt idx="1323">
                  <c:v>8.8640931840898158E-4</c:v>
                </c:pt>
                <c:pt idx="1324">
                  <c:v>3.3040680464858992E-3</c:v>
                </c:pt>
                <c:pt idx="1325">
                  <c:v>2.1793849271730006E-3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-3.1408609968240761E-3</c:v>
                </c:pt>
                <c:pt idx="1330">
                  <c:v>8.3160087952598779E-4</c:v>
                </c:pt>
                <c:pt idx="1331">
                  <c:v>1.6092613850088356E-3</c:v>
                </c:pt>
                <c:pt idx="1332">
                  <c:v>5.4448579848375117E-4</c:v>
                </c:pt>
                <c:pt idx="1333">
                  <c:v>2.3326033254639811E-4</c:v>
                </c:pt>
                <c:pt idx="1334">
                  <c:v>-2.075335392587062E-3</c:v>
                </c:pt>
                <c:pt idx="1335">
                  <c:v>2.5416928899633854E-3</c:v>
                </c:pt>
                <c:pt idx="1336">
                  <c:v>7.5089657986373789E-4</c:v>
                </c:pt>
                <c:pt idx="1337">
                  <c:v>0</c:v>
                </c:pt>
                <c:pt idx="1338">
                  <c:v>0</c:v>
                </c:pt>
                <c:pt idx="1339">
                  <c:v>3.0237659851343316E-3</c:v>
                </c:pt>
                <c:pt idx="1340">
                  <c:v>-4.111454495538275E-3</c:v>
                </c:pt>
                <c:pt idx="1341">
                  <c:v>-5.1824212283574993E-5</c:v>
                </c:pt>
                <c:pt idx="1342">
                  <c:v>1.3983118959744879E-3</c:v>
                </c:pt>
                <c:pt idx="1343">
                  <c:v>-1.2169389019159183E-3</c:v>
                </c:pt>
                <c:pt idx="1344">
                  <c:v>1.1393061822733892E-3</c:v>
                </c:pt>
                <c:pt idx="1345">
                  <c:v>1.3706248832305076E-3</c:v>
                </c:pt>
                <c:pt idx="1346">
                  <c:v>-6.4628710321674976E-4</c:v>
                </c:pt>
                <c:pt idx="1347">
                  <c:v>-1.8103526357746521E-4</c:v>
                </c:pt>
                <c:pt idx="1348">
                  <c:v>-1.5519917258256181E-4</c:v>
                </c:pt>
                <c:pt idx="1349">
                  <c:v>0</c:v>
                </c:pt>
                <c:pt idx="1350">
                  <c:v>5.7263879138145166E-3</c:v>
                </c:pt>
                <c:pt idx="1351">
                  <c:v>-1.6732528069568883E-3</c:v>
                </c:pt>
                <c:pt idx="1352">
                  <c:v>1.158703926325115E-3</c:v>
                </c:pt>
                <c:pt idx="1353">
                  <c:v>-3.66093014837429E-3</c:v>
                </c:pt>
                <c:pt idx="1354">
                  <c:v>0</c:v>
                </c:pt>
                <c:pt idx="1355">
                  <c:v>-3.1560456660371895E-3</c:v>
                </c:pt>
                <c:pt idx="1356">
                  <c:v>3.9822146129337606E-3</c:v>
                </c:pt>
                <c:pt idx="1357">
                  <c:v>0</c:v>
                </c:pt>
                <c:pt idx="1358">
                  <c:v>0</c:v>
                </c:pt>
                <c:pt idx="1359">
                  <c:v>1.6760572751523136E-3</c:v>
                </c:pt>
                <c:pt idx="1360">
                  <c:v>2.5763567740159319E-5</c:v>
                </c:pt>
                <c:pt idx="1361">
                  <c:v>0</c:v>
                </c:pt>
                <c:pt idx="1362">
                  <c:v>-3.1480647353773553E-3</c:v>
                </c:pt>
                <c:pt idx="1363">
                  <c:v>1.9364589519037503E-3</c:v>
                </c:pt>
                <c:pt idx="1364">
                  <c:v>2.5794136994162187E-5</c:v>
                </c:pt>
                <c:pt idx="1365">
                  <c:v>1.2115745504756872E-3</c:v>
                </c:pt>
                <c:pt idx="1366">
                  <c:v>4.3786784817863484E-4</c:v>
                </c:pt>
                <c:pt idx="1367">
                  <c:v>-4.0770041506885098E-3</c:v>
                </c:pt>
                <c:pt idx="1368">
                  <c:v>-2.3273554881940781E-4</c:v>
                </c:pt>
                <c:pt idx="1369">
                  <c:v>3.3049345857896475E-3</c:v>
                </c:pt>
                <c:pt idx="1370">
                  <c:v>-6.1884381326218893E-4</c:v>
                </c:pt>
                <c:pt idx="1371">
                  <c:v>-4.38579525366637E-4</c:v>
                </c:pt>
                <c:pt idx="1372">
                  <c:v>-4.3877196176829767E-4</c:v>
                </c:pt>
                <c:pt idx="1373">
                  <c:v>3.3554881904812725E-4</c:v>
                </c:pt>
                <c:pt idx="1374">
                  <c:v>9.2862492808395329E-4</c:v>
                </c:pt>
                <c:pt idx="1375">
                  <c:v>-1.7289657610772028E-3</c:v>
                </c:pt>
                <c:pt idx="1376">
                  <c:v>2.7597608529931076E-3</c:v>
                </c:pt>
                <c:pt idx="1377">
                  <c:v>4.9843379486777936E-3</c:v>
                </c:pt>
                <c:pt idx="1378">
                  <c:v>2.8187420909506423E-4</c:v>
                </c:pt>
                <c:pt idx="1379">
                  <c:v>0</c:v>
                </c:pt>
                <c:pt idx="1380">
                  <c:v>5.1241321012326516E-5</c:v>
                </c:pt>
                <c:pt idx="1381">
                  <c:v>4.7540025637890556E-3</c:v>
                </c:pt>
                <c:pt idx="1382">
                  <c:v>-7.142128657849834E-4</c:v>
                </c:pt>
                <c:pt idx="1383">
                  <c:v>-3.5275208481149989E-3</c:v>
                </c:pt>
                <c:pt idx="1384">
                  <c:v>1.0749111674052301E-3</c:v>
                </c:pt>
                <c:pt idx="1385">
                  <c:v>1.2781514559923638E-3</c:v>
                </c:pt>
                <c:pt idx="1386">
                  <c:v>-1.0479635961066567E-3</c:v>
                </c:pt>
                <c:pt idx="1387">
                  <c:v>4.8980939274223968E-3</c:v>
                </c:pt>
                <c:pt idx="1388">
                  <c:v>-1.0439344542509449E-3</c:v>
                </c:pt>
                <c:pt idx="1389">
                  <c:v>2.569681730526188E-3</c:v>
                </c:pt>
                <c:pt idx="1390">
                  <c:v>-1.1440921606445287E-3</c:v>
                </c:pt>
                <c:pt idx="1391">
                  <c:v>7.6287352714402847E-4</c:v>
                </c:pt>
                <c:pt idx="1392">
                  <c:v>2.1583198881890819E-3</c:v>
                </c:pt>
                <c:pt idx="1393">
                  <c:v>6.8461024264490557E-4</c:v>
                </c:pt>
                <c:pt idx="1394">
                  <c:v>1.4184399541338495E-3</c:v>
                </c:pt>
                <c:pt idx="1395">
                  <c:v>7.0846620037341745E-4</c:v>
                </c:pt>
                <c:pt idx="1396">
                  <c:v>9.3541828863818175E-4</c:v>
                </c:pt>
                <c:pt idx="1397">
                  <c:v>0</c:v>
                </c:pt>
                <c:pt idx="1398">
                  <c:v>6.1971177772823724E-3</c:v>
                </c:pt>
                <c:pt idx="1399">
                  <c:v>-3.0140908976584459E-4</c:v>
                </c:pt>
                <c:pt idx="1400">
                  <c:v>0</c:v>
                </c:pt>
                <c:pt idx="1401">
                  <c:v>-1.8103648302663273E-3</c:v>
                </c:pt>
                <c:pt idx="1402">
                  <c:v>-7.5503039033293022E-5</c:v>
                </c:pt>
                <c:pt idx="1403">
                  <c:v>3.9687575642056499E-3</c:v>
                </c:pt>
                <c:pt idx="1404">
                  <c:v>-3.2594933030191079E-4</c:v>
                </c:pt>
                <c:pt idx="1405">
                  <c:v>2.8046997074892286E-3</c:v>
                </c:pt>
                <c:pt idx="1406">
                  <c:v>-5.001500451170505E-5</c:v>
                </c:pt>
                <c:pt idx="1407">
                  <c:v>-1.7507221773681487E-4</c:v>
                </c:pt>
                <c:pt idx="1408">
                  <c:v>-1.2507035223609535E-4</c:v>
                </c:pt>
                <c:pt idx="1409">
                  <c:v>-7.5049720474966395E-5</c:v>
                </c:pt>
                <c:pt idx="1410">
                  <c:v>-2.0016012877089383E-4</c:v>
                </c:pt>
                <c:pt idx="1411">
                  <c:v>-5.0046292831228207E-5</c:v>
                </c:pt>
                <c:pt idx="1412">
                  <c:v>2.2518859640017959E-4</c:v>
                </c:pt>
                <c:pt idx="1413">
                  <c:v>0</c:v>
                </c:pt>
                <c:pt idx="1414">
                  <c:v>-2.9565064630304337E-3</c:v>
                </c:pt>
                <c:pt idx="1415">
                  <c:v>4.4314882931716483E-3</c:v>
                </c:pt>
                <c:pt idx="1416">
                  <c:v>-3.8043796197747368E-3</c:v>
                </c:pt>
                <c:pt idx="1417">
                  <c:v>2.5045094237474003E-3</c:v>
                </c:pt>
                <c:pt idx="1418">
                  <c:v>-3.6586934685734593E-3</c:v>
                </c:pt>
                <c:pt idx="1419">
                  <c:v>-1.0549849010443315E-3</c:v>
                </c:pt>
                <c:pt idx="1420">
                  <c:v>1.4565913321450523E-3</c:v>
                </c:pt>
                <c:pt idx="1421">
                  <c:v>2.5095047493709438E-5</c:v>
                </c:pt>
                <c:pt idx="1422">
                  <c:v>0</c:v>
                </c:pt>
                <c:pt idx="1423">
                  <c:v>-1.8084550177845664E-3</c:v>
                </c:pt>
                <c:pt idx="1424">
                  <c:v>-1.6354467784946303E-3</c:v>
                </c:pt>
                <c:pt idx="1425">
                  <c:v>5.3492850788793792E-3</c:v>
                </c:pt>
                <c:pt idx="1426">
                  <c:v>-3.9401253087046045E-3</c:v>
                </c:pt>
                <c:pt idx="1427">
                  <c:v>-2.5146162068265918E-5</c:v>
                </c:pt>
                <c:pt idx="1428">
                  <c:v>0</c:v>
                </c:pt>
                <c:pt idx="1429">
                  <c:v>2.5616569334904584E-3</c:v>
                </c:pt>
                <c:pt idx="1430">
                  <c:v>7.524360119426215E-5</c:v>
                </c:pt>
                <c:pt idx="1431">
                  <c:v>2.5549196073619885E-3</c:v>
                </c:pt>
                <c:pt idx="1432">
                  <c:v>1.300000183083434E-3</c:v>
                </c:pt>
                <c:pt idx="1433">
                  <c:v>1.2983123765188561E-3</c:v>
                </c:pt>
                <c:pt idx="1434">
                  <c:v>1.4959611845391939E-3</c:v>
                </c:pt>
                <c:pt idx="1435">
                  <c:v>1.2946919446183351E-3</c:v>
                </c:pt>
                <c:pt idx="1436">
                  <c:v>1.244013188144758E-4</c:v>
                </c:pt>
                <c:pt idx="1437">
                  <c:v>-1.3194420426227793E-3</c:v>
                </c:pt>
                <c:pt idx="1438">
                  <c:v>-1.4948055534943057E-4</c:v>
                </c:pt>
                <c:pt idx="1439">
                  <c:v>-1.0220489229598514E-3</c:v>
                </c:pt>
                <c:pt idx="1440">
                  <c:v>8.7902830610552523E-3</c:v>
                </c:pt>
                <c:pt idx="1441">
                  <c:v>-3.3183131830618897E-3</c:v>
                </c:pt>
                <c:pt idx="1442">
                  <c:v>4.0350085070284276E-3</c:v>
                </c:pt>
                <c:pt idx="1443">
                  <c:v>-1.6071012594732431E-3</c:v>
                </c:pt>
                <c:pt idx="1444">
                  <c:v>-1.1141234858386127E-3</c:v>
                </c:pt>
                <c:pt idx="1445">
                  <c:v>-1.0409696828182068E-3</c:v>
                </c:pt>
                <c:pt idx="1446">
                  <c:v>-1.2654931528456694E-3</c:v>
                </c:pt>
                <c:pt idx="1447">
                  <c:v>5.7438696206016946E-3</c:v>
                </c:pt>
                <c:pt idx="1448">
                  <c:v>-2.2243101454862309E-3</c:v>
                </c:pt>
                <c:pt idx="1449">
                  <c:v>3.6304852115962407E-3</c:v>
                </c:pt>
                <c:pt idx="1450">
                  <c:v>-1.554308584058301E-3</c:v>
                </c:pt>
                <c:pt idx="1451">
                  <c:v>-4.9382716059405356E-5</c:v>
                </c:pt>
                <c:pt idx="1452">
                  <c:v>-1.5568051578209543E-3</c:v>
                </c:pt>
                <c:pt idx="1453">
                  <c:v>2.9672123258118067E-4</c:v>
                </c:pt>
                <c:pt idx="1454">
                  <c:v>9.1433661368555373E-4</c:v>
                </c:pt>
                <c:pt idx="1455">
                  <c:v>7.654226864731487E-4</c:v>
                </c:pt>
                <c:pt idx="1456">
                  <c:v>4.9361996209035245E-5</c:v>
                </c:pt>
                <c:pt idx="1457">
                  <c:v>1.3811475583777148E-3</c:v>
                </c:pt>
                <c:pt idx="1458">
                  <c:v>7.391165430469034E-4</c:v>
                </c:pt>
                <c:pt idx="1459">
                  <c:v>1.378224278016042E-3</c:v>
                </c:pt>
                <c:pt idx="1460">
                  <c:v>5.9008656314916128E-4</c:v>
                </c:pt>
                <c:pt idx="1461">
                  <c:v>5.4060696733766375E-4</c:v>
                </c:pt>
                <c:pt idx="1462">
                  <c:v>3.2130314729397614E-3</c:v>
                </c:pt>
                <c:pt idx="1463">
                  <c:v>2.5434727204592701E-3</c:v>
                </c:pt>
                <c:pt idx="1464">
                  <c:v>2.0740061358585533E-3</c:v>
                </c:pt>
                <c:pt idx="1465">
                  <c:v>-1.4879684661671634E-3</c:v>
                </c:pt>
                <c:pt idx="1466">
                  <c:v>1.6829477502359714E-3</c:v>
                </c:pt>
                <c:pt idx="1467">
                  <c:v>1.655790774714483E-3</c:v>
                </c:pt>
                <c:pt idx="1468">
                  <c:v>1.6530536630849065E-3</c:v>
                </c:pt>
                <c:pt idx="1469">
                  <c:v>-4.8580242424927672E-5</c:v>
                </c:pt>
                <c:pt idx="1470">
                  <c:v>2.644188574400741E-3</c:v>
                </c:pt>
                <c:pt idx="1471">
                  <c:v>2.9512818363808405E-3</c:v>
                </c:pt>
                <c:pt idx="1472">
                  <c:v>-2.415546457116107E-5</c:v>
                </c:pt>
                <c:pt idx="1473">
                  <c:v>-2.1742544204913293E-4</c:v>
                </c:pt>
                <c:pt idx="1474">
                  <c:v>1.4244844689375734E-3</c:v>
                </c:pt>
                <c:pt idx="1475">
                  <c:v>-2.4129527419641979E-4</c:v>
                </c:pt>
                <c:pt idx="1476">
                  <c:v>-9.6576375269203263E-4</c:v>
                </c:pt>
                <c:pt idx="1477">
                  <c:v>1.0622888492921481E-3</c:v>
                </c:pt>
                <c:pt idx="1478">
                  <c:v>-9.6525096600103271E-5</c:v>
                </c:pt>
                <c:pt idx="1479">
                  <c:v>-1.0623914462641612E-3</c:v>
                </c:pt>
                <c:pt idx="1480">
                  <c:v>-2.2734428250395632E-3</c:v>
                </c:pt>
                <c:pt idx="1481">
                  <c:v>2.1789393493707734E-4</c:v>
                </c:pt>
                <c:pt idx="1482">
                  <c:v>2.9489989948119984E-3</c:v>
                </c:pt>
                <c:pt idx="1483">
                  <c:v>-1.9311077376731866E-4</c:v>
                </c:pt>
                <c:pt idx="1484">
                  <c:v>0</c:v>
                </c:pt>
                <c:pt idx="1485">
                  <c:v>-2.4412363323525034E-3</c:v>
                </c:pt>
                <c:pt idx="1486">
                  <c:v>1.2576184302411674E-3</c:v>
                </c:pt>
                <c:pt idx="1487">
                  <c:v>-3.0257941582623013E-3</c:v>
                </c:pt>
                <c:pt idx="1488">
                  <c:v>9.0260290356201332E-3</c:v>
                </c:pt>
                <c:pt idx="1489">
                  <c:v>-4.3580397633245409E-3</c:v>
                </c:pt>
                <c:pt idx="1490">
                  <c:v>2.2415859561441226E-3</c:v>
                </c:pt>
                <c:pt idx="1491">
                  <c:v>-3.130380366773734E-4</c:v>
                </c:pt>
                <c:pt idx="1492">
                  <c:v>4.5748408632912465E-4</c:v>
                </c:pt>
                <c:pt idx="1493">
                  <c:v>0</c:v>
                </c:pt>
                <c:pt idx="1494">
                  <c:v>3.9641120057172883E-3</c:v>
                </c:pt>
                <c:pt idx="1495">
                  <c:v>0</c:v>
                </c:pt>
                <c:pt idx="1496">
                  <c:v>8.3885584987832885E-4</c:v>
                </c:pt>
                <c:pt idx="1497">
                  <c:v>-7.9090226893555808E-4</c:v>
                </c:pt>
                <c:pt idx="1498">
                  <c:v>-7.6753337740943534E-4</c:v>
                </c:pt>
                <c:pt idx="1499">
                  <c:v>1.6542600960264681E-3</c:v>
                </c:pt>
                <c:pt idx="1500">
                  <c:v>8.6200709310075348E-4</c:v>
                </c:pt>
                <c:pt idx="1501">
                  <c:v>-1.9149292731515994E-4</c:v>
                </c:pt>
                <c:pt idx="1502">
                  <c:v>-7.1842524283578682E-4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-2.3504591816097937E-3</c:v>
                </c:pt>
                <c:pt idx="1507">
                  <c:v>-1.6822883083124364E-3</c:v>
                </c:pt>
                <c:pt idx="1508">
                  <c:v>-1.1792879912101177E-3</c:v>
                </c:pt>
                <c:pt idx="1509">
                  <c:v>-7.2270003868228681E-4</c:v>
                </c:pt>
                <c:pt idx="1510">
                  <c:v>1.4458179740371518E-4</c:v>
                </c:pt>
                <c:pt idx="1511">
                  <c:v>-1.3502437312068486E-3</c:v>
                </c:pt>
                <c:pt idx="1512">
                  <c:v>1.3261482165857973E-3</c:v>
                </c:pt>
                <c:pt idx="1513">
                  <c:v>-3.8560721563289836E-4</c:v>
                </c:pt>
                <c:pt idx="1514">
                  <c:v>7.4697898679388286E-4</c:v>
                </c:pt>
                <c:pt idx="1515">
                  <c:v>4.4462142295255812E-3</c:v>
                </c:pt>
                <c:pt idx="1516">
                  <c:v>2.0123141208312494E-3</c:v>
                </c:pt>
                <c:pt idx="1517">
                  <c:v>1.1965300642449525E-4</c:v>
                </c:pt>
                <c:pt idx="1518">
                  <c:v>2.6287504682681873E-3</c:v>
                </c:pt>
                <c:pt idx="1519">
                  <c:v>6.2033261359859698E-4</c:v>
                </c:pt>
                <c:pt idx="1520">
                  <c:v>6.9145578034212729E-4</c:v>
                </c:pt>
                <c:pt idx="1521">
                  <c:v>1.4290820581486527E-3</c:v>
                </c:pt>
                <c:pt idx="1522">
                  <c:v>1.7122070245634382E-3</c:v>
                </c:pt>
                <c:pt idx="1523">
                  <c:v>2.4917252061859639E-3</c:v>
                </c:pt>
                <c:pt idx="1524">
                  <c:v>1.0163384070819544E-2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3.7935601882678428E-3</c:v>
                </c:pt>
                <c:pt idx="1529">
                  <c:v>-3.019629873720057E-3</c:v>
                </c:pt>
                <c:pt idx="1530">
                  <c:v>-2.3443635640025992E-5</c:v>
                </c:pt>
                <c:pt idx="1531">
                  <c:v>0</c:v>
                </c:pt>
                <c:pt idx="1532">
                  <c:v>0</c:v>
                </c:pt>
                <c:pt idx="1533">
                  <c:v>4.7711576347010771E-3</c:v>
                </c:pt>
                <c:pt idx="1534">
                  <c:v>-9.3372867961816393E-4</c:v>
                </c:pt>
                <c:pt idx="1535">
                  <c:v>-7.7098304151950283E-4</c:v>
                </c:pt>
                <c:pt idx="1536">
                  <c:v>-3.5064343428806377E-4</c:v>
                </c:pt>
                <c:pt idx="1537">
                  <c:v>-1.2633353729662126E-3</c:v>
                </c:pt>
                <c:pt idx="1538">
                  <c:v>0</c:v>
                </c:pt>
                <c:pt idx="1539">
                  <c:v>-4.2226820434366642E-3</c:v>
                </c:pt>
                <c:pt idx="1540">
                  <c:v>-2.0238158176083916E-3</c:v>
                </c:pt>
                <c:pt idx="1541">
                  <c:v>1.5064852318336932E-3</c:v>
                </c:pt>
                <c:pt idx="1542">
                  <c:v>1.0343936789907295E-3</c:v>
                </c:pt>
                <c:pt idx="1543">
                  <c:v>1.314955457514608E-3</c:v>
                </c:pt>
                <c:pt idx="1544">
                  <c:v>0</c:v>
                </c:pt>
                <c:pt idx="1545">
                  <c:v>1.2939505593125298E-2</c:v>
                </c:pt>
                <c:pt idx="1546">
                  <c:v>-1.0429342158623117E-3</c:v>
                </c:pt>
                <c:pt idx="1547">
                  <c:v>1.0660981819975116E-3</c:v>
                </c:pt>
                <c:pt idx="1548">
                  <c:v>1.2269230082431954E-3</c:v>
                </c:pt>
                <c:pt idx="1549">
                  <c:v>-4.8470044684533042E-3</c:v>
                </c:pt>
                <c:pt idx="1550">
                  <c:v>-3.1900181895717934E-3</c:v>
                </c:pt>
                <c:pt idx="1551">
                  <c:v>2.445814801658184E-3</c:v>
                </c:pt>
                <c:pt idx="1552">
                  <c:v>2.0220103806214969E-3</c:v>
                </c:pt>
                <c:pt idx="1553">
                  <c:v>-3.7155729376415537E-4</c:v>
                </c:pt>
                <c:pt idx="1554">
                  <c:v>5.3048064450531797E-3</c:v>
                </c:pt>
                <c:pt idx="1555">
                  <c:v>-2.3130489344935033E-3</c:v>
                </c:pt>
                <c:pt idx="1556">
                  <c:v>4.8051470468449785E-3</c:v>
                </c:pt>
                <c:pt idx="1557">
                  <c:v>-2.3046519400525999E-5</c:v>
                </c:pt>
                <c:pt idx="1558">
                  <c:v>1.8880528737327059E-3</c:v>
                </c:pt>
                <c:pt idx="1559">
                  <c:v>9.8865355748496285E-4</c:v>
                </c:pt>
                <c:pt idx="1560">
                  <c:v>-3.4530421050579982E-3</c:v>
                </c:pt>
                <c:pt idx="1561">
                  <c:v>1.0832364473494917E-3</c:v>
                </c:pt>
                <c:pt idx="1562">
                  <c:v>4.1454596296203124E-4</c:v>
                </c:pt>
                <c:pt idx="1563">
                  <c:v>2.9928746784463247E-4</c:v>
                </c:pt>
                <c:pt idx="1564">
                  <c:v>3.1944870601544866E-3</c:v>
                </c:pt>
                <c:pt idx="1565">
                  <c:v>2.2944989388966533E-5</c:v>
                </c:pt>
                <c:pt idx="1566">
                  <c:v>1.0817084022332288E-2</c:v>
                </c:pt>
                <c:pt idx="1567">
                  <c:v>-4.1167765373633699E-3</c:v>
                </c:pt>
                <c:pt idx="1568">
                  <c:v>-1.4140725357799477E-3</c:v>
                </c:pt>
                <c:pt idx="1569">
                  <c:v>5.3719513688808302E-3</c:v>
                </c:pt>
                <c:pt idx="1570">
                  <c:v>-3.5932812536357607E-3</c:v>
                </c:pt>
                <c:pt idx="1571">
                  <c:v>-5.253912535548304E-3</c:v>
                </c:pt>
                <c:pt idx="1572">
                  <c:v>-1.0311759756061276E-3</c:v>
                </c:pt>
                <c:pt idx="1573">
                  <c:v>0</c:v>
                </c:pt>
                <c:pt idx="1574">
                  <c:v>-4.5854732216537082E-5</c:v>
                </c:pt>
                <c:pt idx="1575">
                  <c:v>-7.7985232632560254E-4</c:v>
                </c:pt>
                <c:pt idx="1576">
                  <c:v>-3.4424593269138498E-4</c:v>
                </c:pt>
                <c:pt idx="1577">
                  <c:v>-1.0104722520637725E-3</c:v>
                </c:pt>
                <c:pt idx="1578">
                  <c:v>-5.0561927946259717E-4</c:v>
                </c:pt>
                <c:pt idx="1579">
                  <c:v>-3.4542348680875576E-3</c:v>
                </c:pt>
                <c:pt idx="1580">
                  <c:v>-7.1536538605532652E-4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-1.6865942887923408E-3</c:v>
                </c:pt>
                <c:pt idx="1585">
                  <c:v>-8.0965108463101486E-4</c:v>
                </c:pt>
                <c:pt idx="1586">
                  <c:v>0</c:v>
                </c:pt>
                <c:pt idx="1587">
                  <c:v>6.9646515553409031E-3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-2.1626106988358092E-3</c:v>
                </c:pt>
                <c:pt idx="1592">
                  <c:v>-8.5252479213286615E-4</c:v>
                </c:pt>
                <c:pt idx="1593">
                  <c:v>-2.305130067064022E-5</c:v>
                </c:pt>
                <c:pt idx="1594">
                  <c:v>-1.1526447446400046E-4</c:v>
                </c:pt>
                <c:pt idx="1595">
                  <c:v>-4.6109510094549745E-5</c:v>
                </c:pt>
                <c:pt idx="1596">
                  <c:v>3.038676371295576E-3</c:v>
                </c:pt>
                <c:pt idx="1597">
                  <c:v>1.8141948460288478E-3</c:v>
                </c:pt>
                <c:pt idx="1598">
                  <c:v>-9.1778904683204409E-5</c:v>
                </c:pt>
                <c:pt idx="1599">
                  <c:v>-6.8839706770085175E-5</c:v>
                </c:pt>
                <c:pt idx="1600">
                  <c:v>-2.0654755830937365E-4</c:v>
                </c:pt>
                <c:pt idx="1601">
                  <c:v>-4.5905251568755853E-5</c:v>
                </c:pt>
                <c:pt idx="1602">
                  <c:v>0</c:v>
                </c:pt>
                <c:pt idx="1603">
                  <c:v>7.9787353302781892E-3</c:v>
                </c:pt>
                <c:pt idx="1604">
                  <c:v>5.2915583643414641E-3</c:v>
                </c:pt>
                <c:pt idx="1605">
                  <c:v>0</c:v>
                </c:pt>
                <c:pt idx="1606">
                  <c:v>2.6692017295271244E-3</c:v>
                </c:pt>
                <c:pt idx="1607">
                  <c:v>-3.1631270033286312E-4</c:v>
                </c:pt>
                <c:pt idx="1608">
                  <c:v>8.2814344619064895E-3</c:v>
                </c:pt>
                <c:pt idx="1609">
                  <c:v>3.3610809552671355E-4</c:v>
                </c:pt>
                <c:pt idx="1610">
                  <c:v>-3.6359595662144779E-3</c:v>
                </c:pt>
                <c:pt idx="1611">
                  <c:v>-4.4980209466539793E-4</c:v>
                </c:pt>
                <c:pt idx="1612">
                  <c:v>-2.1618708595569571E-3</c:v>
                </c:pt>
                <c:pt idx="1613">
                  <c:v>-2.5281039152231649E-3</c:v>
                </c:pt>
                <c:pt idx="1614">
                  <c:v>-9.0407738963978703E-5</c:v>
                </c:pt>
                <c:pt idx="1615">
                  <c:v>-3.3735244537256358E-3</c:v>
                </c:pt>
                <c:pt idx="1616">
                  <c:v>-2.2250485975812639E-3</c:v>
                </c:pt>
                <c:pt idx="1617">
                  <c:v>-1.4102449794245778E-3</c:v>
                </c:pt>
                <c:pt idx="1618">
                  <c:v>0</c:v>
                </c:pt>
                <c:pt idx="1619">
                  <c:v>-1.8211204493863331E-4</c:v>
                </c:pt>
                <c:pt idx="1620">
                  <c:v>-6.8300568059512644E-5</c:v>
                </c:pt>
                <c:pt idx="1621">
                  <c:v>-2.2767892718763679E-5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5.2909575601343649E-3</c:v>
                </c:pt>
                <c:pt idx="1627">
                  <c:v>-4.304047003207897E-4</c:v>
                </c:pt>
                <c:pt idx="1628">
                  <c:v>-2.4926636506092007E-4</c:v>
                </c:pt>
                <c:pt idx="1629">
                  <c:v>5.8075978158307565E-3</c:v>
                </c:pt>
                <c:pt idx="1630">
                  <c:v>7.8831496137347901E-4</c:v>
                </c:pt>
                <c:pt idx="1631">
                  <c:v>1.9118959454779692E-3</c:v>
                </c:pt>
                <c:pt idx="1632">
                  <c:v>0</c:v>
                </c:pt>
                <c:pt idx="1633">
                  <c:v>8.9845247615114618E-4</c:v>
                </c:pt>
                <c:pt idx="1634">
                  <c:v>-1.3030195948582188E-3</c:v>
                </c:pt>
                <c:pt idx="1635">
                  <c:v>0</c:v>
                </c:pt>
                <c:pt idx="1636">
                  <c:v>-2.2483025410586016E-4</c:v>
                </c:pt>
                <c:pt idx="1637">
                  <c:v>1.1461061739749066E-3</c:v>
                </c:pt>
                <c:pt idx="1638">
                  <c:v>-3.5942133552542213E-4</c:v>
                </c:pt>
                <c:pt idx="1639">
                  <c:v>2.2467618545788394E-5</c:v>
                </c:pt>
                <c:pt idx="1640">
                  <c:v>1.5939120437230858E-3</c:v>
                </c:pt>
                <c:pt idx="1641">
                  <c:v>1.6137711947628521E-3</c:v>
                </c:pt>
                <c:pt idx="1642">
                  <c:v>9.6253938733021781E-4</c:v>
                </c:pt>
                <c:pt idx="1643">
                  <c:v>-9.4014422468444647E-4</c:v>
                </c:pt>
                <c:pt idx="1644">
                  <c:v>-2.463743783109661E-4</c:v>
                </c:pt>
                <c:pt idx="1645">
                  <c:v>-6.7223880453005252E-4</c:v>
                </c:pt>
                <c:pt idx="1646">
                  <c:v>-2.241574482009813E-5</c:v>
                </c:pt>
                <c:pt idx="1647">
                  <c:v>-3.5872026929968708E-4</c:v>
                </c:pt>
                <c:pt idx="1648">
                  <c:v>3.8048389679485191E-3</c:v>
                </c:pt>
                <c:pt idx="1649">
                  <c:v>-1.3404226819589243E-4</c:v>
                </c:pt>
                <c:pt idx="1650">
                  <c:v>0</c:v>
                </c:pt>
                <c:pt idx="1651">
                  <c:v>-1.7441864886898288E-3</c:v>
                </c:pt>
                <c:pt idx="1652">
                  <c:v>2.5928175637837513E-3</c:v>
                </c:pt>
                <c:pt idx="1653">
                  <c:v>-3.4884536371784331E-3</c:v>
                </c:pt>
                <c:pt idx="1654">
                  <c:v>0</c:v>
                </c:pt>
                <c:pt idx="1655">
                  <c:v>-1.1879547284619416E-3</c:v>
                </c:pt>
                <c:pt idx="1656">
                  <c:v>-2.4673358505708542E-4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1.2218385710724972E-2</c:v>
                </c:pt>
                <c:pt idx="1672">
                  <c:v>4.444402623693674E-3</c:v>
                </c:pt>
                <c:pt idx="1673">
                  <c:v>2.3578939735710075E-3</c:v>
                </c:pt>
                <c:pt idx="1674">
                  <c:v>3.0328360462852982E-3</c:v>
                </c:pt>
                <c:pt idx="1675">
                  <c:v>1.5348860619788221E-3</c:v>
                </c:pt>
                <c:pt idx="1676">
                  <c:v>-1.1180411332238121E-3</c:v>
                </c:pt>
                <c:pt idx="1677">
                  <c:v>4.3991710346292208E-3</c:v>
                </c:pt>
                <c:pt idx="1678">
                  <c:v>3.531569767434589E-3</c:v>
                </c:pt>
                <c:pt idx="1679">
                  <c:v>-8.7049248166988261E-5</c:v>
                </c:pt>
                <c:pt idx="1680">
                  <c:v>0</c:v>
                </c:pt>
                <c:pt idx="1681">
                  <c:v>4.0614705338647781E-3</c:v>
                </c:pt>
                <c:pt idx="1682">
                  <c:v>1.7541394598937692E-3</c:v>
                </c:pt>
                <c:pt idx="1683">
                  <c:v>2.6362433695508074E-3</c:v>
                </c:pt>
                <c:pt idx="1684">
                  <c:v>0</c:v>
                </c:pt>
                <c:pt idx="1685">
                  <c:v>2.5647394900851928E-3</c:v>
                </c:pt>
                <c:pt idx="1686">
                  <c:v>2.2360791944476786E-3</c:v>
                </c:pt>
                <c:pt idx="1687">
                  <c:v>-4.9408707678546594E-4</c:v>
                </c:pt>
                <c:pt idx="1688">
                  <c:v>-1.289324395803559E-4</c:v>
                </c:pt>
                <c:pt idx="1689">
                  <c:v>-2.625238209403333E-3</c:v>
                </c:pt>
                <c:pt idx="1690">
                  <c:v>8.1843640148931084E-4</c:v>
                </c:pt>
                <c:pt idx="1691">
                  <c:v>-9.9082418824174398E-4</c:v>
                </c:pt>
                <c:pt idx="1692">
                  <c:v>5.1158703211457339E-3</c:v>
                </c:pt>
                <c:pt idx="1693">
                  <c:v>-8.5765132238145594E-5</c:v>
                </c:pt>
                <c:pt idx="1694">
                  <c:v>0</c:v>
                </c:pt>
                <c:pt idx="1695">
                  <c:v>4.172512446054745E-3</c:v>
                </c:pt>
                <c:pt idx="1696">
                  <c:v>-2.7797396392465583E-3</c:v>
                </c:pt>
                <c:pt idx="1697">
                  <c:v>-3.4533457739824762E-3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8.3761991989403676E-4</c:v>
                </c:pt>
                <c:pt idx="1703">
                  <c:v>8.5836915141608344E-4</c:v>
                </c:pt>
                <c:pt idx="1704">
                  <c:v>1.0290713539995873E-3</c:v>
                </c:pt>
                <c:pt idx="1705">
                  <c:v>9.6379356578664595E-4</c:v>
                </c:pt>
                <c:pt idx="1706">
                  <c:v>1.1339446438041268E-3</c:v>
                </c:pt>
                <c:pt idx="1707">
                  <c:v>9.617748692261729E-4</c:v>
                </c:pt>
                <c:pt idx="1708">
                  <c:v>2.5389117658985508E-3</c:v>
                </c:pt>
                <c:pt idx="1709">
                  <c:v>4.0616317226786335E-3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1.6751310625047861E-3</c:v>
                </c:pt>
                <c:pt idx="1714">
                  <c:v>0</c:v>
                </c:pt>
                <c:pt idx="1715">
                  <c:v>0</c:v>
                </c:pt>
                <c:pt idx="1716">
                  <c:v>-3.991004320902024E-3</c:v>
                </c:pt>
                <c:pt idx="1717">
                  <c:v>3.4188067487856823E-3</c:v>
                </c:pt>
                <c:pt idx="1718">
                  <c:v>-1.7822669206112457E-3</c:v>
                </c:pt>
                <c:pt idx="1719">
                  <c:v>-1.360052911687978E-3</c:v>
                </c:pt>
                <c:pt idx="1720">
                  <c:v>0</c:v>
                </c:pt>
                <c:pt idx="1721">
                  <c:v>0</c:v>
                </c:pt>
                <c:pt idx="1722">
                  <c:v>-1.7239732265229301E-3</c:v>
                </c:pt>
                <c:pt idx="1723">
                  <c:v>2.1491884981576607E-3</c:v>
                </c:pt>
                <c:pt idx="1724">
                  <c:v>-2.3384602408889593E-4</c:v>
                </c:pt>
                <c:pt idx="1725">
                  <c:v>-8.5048477683480529E-5</c:v>
                </c:pt>
                <c:pt idx="1726">
                  <c:v>1.2537321418254689E-3</c:v>
                </c:pt>
                <c:pt idx="1727">
                  <c:v>1.7186691973882506E-3</c:v>
                </c:pt>
                <c:pt idx="1728">
                  <c:v>5.0866857101202628E-4</c:v>
                </c:pt>
                <c:pt idx="1729">
                  <c:v>-2.1189358704882949E-5</c:v>
                </c:pt>
                <c:pt idx="1730">
                  <c:v>2.9832768325301117E-3</c:v>
                </c:pt>
                <c:pt idx="1731">
                  <c:v>1.0557656336565066E-3</c:v>
                </c:pt>
                <c:pt idx="1732">
                  <c:v>0</c:v>
                </c:pt>
                <c:pt idx="1733">
                  <c:v>4.8527814774339728E-4</c:v>
                </c:pt>
                <c:pt idx="1734">
                  <c:v>5.1966748900499305E-3</c:v>
                </c:pt>
                <c:pt idx="1735">
                  <c:v>1.6786268871504204E-4</c:v>
                </c:pt>
                <c:pt idx="1736">
                  <c:v>6.5020190010257244E-4</c:v>
                </c:pt>
                <c:pt idx="1737">
                  <c:v>-2.7715389274087193E-3</c:v>
                </c:pt>
                <c:pt idx="1738">
                  <c:v>4.1334944867532026E-3</c:v>
                </c:pt>
                <c:pt idx="1739">
                  <c:v>-2.1170683377521749E-3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1.1059751311959028E-2</c:v>
                </c:pt>
                <c:pt idx="1756">
                  <c:v>0</c:v>
                </c:pt>
                <c:pt idx="1757">
                  <c:v>4.1496359289969583E-4</c:v>
                </c:pt>
                <c:pt idx="1758">
                  <c:v>0</c:v>
                </c:pt>
                <c:pt idx="1759">
                  <c:v>3.111097309105239E-4</c:v>
                </c:pt>
                <c:pt idx="1760">
                  <c:v>-8.5059598709594155E-4</c:v>
                </c:pt>
                <c:pt idx="1761">
                  <c:v>-2.7434289263309417E-3</c:v>
                </c:pt>
                <c:pt idx="1762">
                  <c:v>0</c:v>
                </c:pt>
                <c:pt idx="1763">
                  <c:v>0</c:v>
                </c:pt>
                <c:pt idx="1764">
                  <c:v>2.245183156302474E-3</c:v>
                </c:pt>
                <c:pt idx="1765">
                  <c:v>1.079218916362468E-3</c:v>
                </c:pt>
                <c:pt idx="1766">
                  <c:v>0</c:v>
                </c:pt>
                <c:pt idx="1767">
                  <c:v>0</c:v>
                </c:pt>
                <c:pt idx="1768">
                  <c:v>-1.8270533474425788E-3</c:v>
                </c:pt>
                <c:pt idx="1769">
                  <c:v>-1.2268281796181972E-3</c:v>
                </c:pt>
                <c:pt idx="1770">
                  <c:v>-9.5755539280222978E-4</c:v>
                </c:pt>
                <c:pt idx="1771">
                  <c:v>1.0199728197679819E-3</c:v>
                </c:pt>
                <c:pt idx="1772">
                  <c:v>6.4475205278440777E-4</c:v>
                </c:pt>
                <c:pt idx="1773">
                  <c:v>-1.310738882536805E-3</c:v>
                </c:pt>
                <c:pt idx="1774">
                  <c:v>2.8066254741194938E-3</c:v>
                </c:pt>
                <c:pt idx="1775">
                  <c:v>6.4337379122137274E-4</c:v>
                </c:pt>
                <c:pt idx="1776">
                  <c:v>4.9257105262741595E-3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8.0484562659865122E-4</c:v>
                </c:pt>
                <c:pt idx="1782">
                  <c:v>3.2540446796263879E-3</c:v>
                </c:pt>
                <c:pt idx="1783">
                  <c:v>-3.068403029357754E-3</c:v>
                </c:pt>
                <c:pt idx="1784">
                  <c:v>2.7599292523237747E-3</c:v>
                </c:pt>
                <c:pt idx="1785">
                  <c:v>1.234009297770279E-4</c:v>
                </c:pt>
                <c:pt idx="1786">
                  <c:v>4.317833748241964E-4</c:v>
                </c:pt>
                <c:pt idx="1787">
                  <c:v>-1.8502718924530098E-4</c:v>
                </c:pt>
                <c:pt idx="1788">
                  <c:v>-2.1405791851673048E-3</c:v>
                </c:pt>
                <c:pt idx="1789">
                  <c:v>0</c:v>
                </c:pt>
                <c:pt idx="1790">
                  <c:v>-1.1338921543503928E-3</c:v>
                </c:pt>
                <c:pt idx="1791">
                  <c:v>-2.4756560614962305E-4</c:v>
                </c:pt>
                <c:pt idx="1792">
                  <c:v>-6.1900979087003679E-5</c:v>
                </c:pt>
                <c:pt idx="1793">
                  <c:v>0</c:v>
                </c:pt>
                <c:pt idx="1794">
                  <c:v>-1.6508801292163062E-4</c:v>
                </c:pt>
                <c:pt idx="1795">
                  <c:v>4.6121934046433003E-3</c:v>
                </c:pt>
                <c:pt idx="1796">
                  <c:v>0</c:v>
                </c:pt>
                <c:pt idx="1797">
                  <c:v>8.0612597928644784E-3</c:v>
                </c:pt>
                <c:pt idx="1798">
                  <c:v>0</c:v>
                </c:pt>
                <c:pt idx="1799">
                  <c:v>0</c:v>
                </c:pt>
                <c:pt idx="1800">
                  <c:v>3.8846057981232192E-3</c:v>
                </c:pt>
                <c:pt idx="1801">
                  <c:v>-1.1983468311957211E-3</c:v>
                </c:pt>
                <c:pt idx="1802">
                  <c:v>-2.1769435776492073E-3</c:v>
                </c:pt>
                <c:pt idx="1803">
                  <c:v>-2.0367635827382864E-5</c:v>
                </c:pt>
                <c:pt idx="1804">
                  <c:v>-3.6668840045816424E-4</c:v>
                </c:pt>
                <c:pt idx="1805">
                  <c:v>0</c:v>
                </c:pt>
                <c:pt idx="1806">
                  <c:v>-3.4644032911893517E-4</c:v>
                </c:pt>
                <c:pt idx="1807">
                  <c:v>0</c:v>
                </c:pt>
                <c:pt idx="1808">
                  <c:v>-3.4656039161630995E-4</c:v>
                </c:pt>
                <c:pt idx="1809">
                  <c:v>-4.0779708022959872E-5</c:v>
                </c:pt>
                <c:pt idx="1810">
                  <c:v>0</c:v>
                </c:pt>
                <c:pt idx="1811">
                  <c:v>0</c:v>
                </c:pt>
                <c:pt idx="1812">
                  <c:v>-1.2234910292585816E-4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3.7858787331477854E-3</c:v>
                </c:pt>
                <c:pt idx="1817">
                  <c:v>-1.4222005529922205E-4</c:v>
                </c:pt>
                <c:pt idx="1818">
                  <c:v>7.1266903512793916E-3</c:v>
                </c:pt>
                <c:pt idx="1819">
                  <c:v>2.2167149314509288E-3</c:v>
                </c:pt>
                <c:pt idx="1820">
                  <c:v>6.4394094067213065E-4</c:v>
                </c:pt>
                <c:pt idx="1821">
                  <c:v>-2.5580870606249019E-3</c:v>
                </c:pt>
                <c:pt idx="1822">
                  <c:v>5.2423583747568771E-4</c:v>
                </c:pt>
                <c:pt idx="1823">
                  <c:v>-1.8158345720565496E-3</c:v>
                </c:pt>
                <c:pt idx="1824">
                  <c:v>-6.4642549167343206E-4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6.7466447288355149E-3</c:v>
                </c:pt>
                <c:pt idx="1833">
                  <c:v>2.1453427241614649E-3</c:v>
                </c:pt>
                <c:pt idx="1834">
                  <c:v>-2.0030446345323157E-4</c:v>
                </c:pt>
                <c:pt idx="1835">
                  <c:v>2.880520485062662E-3</c:v>
                </c:pt>
                <c:pt idx="1836">
                  <c:v>-3.7959383915494682E-4</c:v>
                </c:pt>
                <c:pt idx="1837">
                  <c:v>-1.9982615125530376E-5</c:v>
                </c:pt>
                <c:pt idx="1838">
                  <c:v>0</c:v>
                </c:pt>
                <c:pt idx="1839">
                  <c:v>7.2474184820150696E-3</c:v>
                </c:pt>
                <c:pt idx="1840">
                  <c:v>0</c:v>
                </c:pt>
                <c:pt idx="1841">
                  <c:v>1.4471639109147462E-3</c:v>
                </c:pt>
                <c:pt idx="1842">
                  <c:v>1.7219713895036738E-3</c:v>
                </c:pt>
                <c:pt idx="1843">
                  <c:v>-2.5711771188218418E-4</c:v>
                </c:pt>
                <c:pt idx="1844">
                  <c:v>-6.3318693001568132E-4</c:v>
                </c:pt>
                <c:pt idx="1845">
                  <c:v>3.3394950660587384E-3</c:v>
                </c:pt>
                <c:pt idx="1846">
                  <c:v>-1.4411357852571736E-3</c:v>
                </c:pt>
                <c:pt idx="1847">
                  <c:v>-1.9756013237184906E-5</c:v>
                </c:pt>
                <c:pt idx="1848">
                  <c:v>2.2496753380405804E-3</c:v>
                </c:pt>
                <c:pt idx="1849">
                  <c:v>1.0047974996478992E-3</c:v>
                </c:pt>
                <c:pt idx="1850">
                  <c:v>-6.3034316391977695E-4</c:v>
                </c:pt>
                <c:pt idx="1851">
                  <c:v>6.8941746956778429E-4</c:v>
                </c:pt>
                <c:pt idx="1852">
                  <c:v>2.3797594104587394E-3</c:v>
                </c:pt>
                <c:pt idx="1853">
                  <c:v>1.7271839426209116E-3</c:v>
                </c:pt>
                <c:pt idx="1854">
                  <c:v>7.8437524551873395E-5</c:v>
                </c:pt>
                <c:pt idx="1855">
                  <c:v>2.4871980938696533E-3</c:v>
                </c:pt>
                <c:pt idx="1856">
                  <c:v>1.7393178052765299E-3</c:v>
                </c:pt>
                <c:pt idx="1857">
                  <c:v>-4.6873169875047437E-4</c:v>
                </c:pt>
                <c:pt idx="1858">
                  <c:v>1.1909295537871985E-3</c:v>
                </c:pt>
                <c:pt idx="1859">
                  <c:v>2.8057614416062168E-3</c:v>
                </c:pt>
                <c:pt idx="1860">
                  <c:v>3.8838771027924217E-3</c:v>
                </c:pt>
                <c:pt idx="1861">
                  <c:v>-1.6682188847088088E-3</c:v>
                </c:pt>
                <c:pt idx="1862">
                  <c:v>0</c:v>
                </c:pt>
                <c:pt idx="1863">
                  <c:v>0</c:v>
                </c:pt>
                <c:pt idx="1864">
                  <c:v>1.4162247373930321E-3</c:v>
                </c:pt>
                <c:pt idx="1865">
                  <c:v>-9.5039526137375362E-4</c:v>
                </c:pt>
                <c:pt idx="1866">
                  <c:v>-5.8216818855610305E-5</c:v>
                </c:pt>
                <c:pt idx="1867">
                  <c:v>-1.9406359464537397E-5</c:v>
                </c:pt>
                <c:pt idx="1868">
                  <c:v>3.7771344529368782E-3</c:v>
                </c:pt>
                <c:pt idx="1869">
                  <c:v>2.2787411131289632E-3</c:v>
                </c:pt>
                <c:pt idx="1870">
                  <c:v>-9.8424255048326225E-4</c:v>
                </c:pt>
                <c:pt idx="1871">
                  <c:v>-7.3398751653410256E-4</c:v>
                </c:pt>
                <c:pt idx="1872">
                  <c:v>6.3744098585870855E-4</c:v>
                </c:pt>
                <c:pt idx="1873">
                  <c:v>-8.6933848820236383E-4</c:v>
                </c:pt>
                <c:pt idx="1874">
                  <c:v>0</c:v>
                </c:pt>
                <c:pt idx="1875">
                  <c:v>4.444229820503463E-4</c:v>
                </c:pt>
                <c:pt idx="1876">
                  <c:v>1.1584354695498161E-3</c:v>
                </c:pt>
                <c:pt idx="1877">
                  <c:v>4.051355812679906E-4</c:v>
                </c:pt>
                <c:pt idx="1878">
                  <c:v>-9.2626547986088693E-4</c:v>
                </c:pt>
                <c:pt idx="1879">
                  <c:v>-2.3000734952891124E-3</c:v>
                </c:pt>
                <c:pt idx="1880">
                  <c:v>-1.0261077538947564E-3</c:v>
                </c:pt>
                <c:pt idx="1881">
                  <c:v>4.0402533236052448E-3</c:v>
                </c:pt>
                <c:pt idx="1882">
                  <c:v>1.0797887748459428E-3</c:v>
                </c:pt>
                <c:pt idx="1883">
                  <c:v>1.9830007556996009E-3</c:v>
                </c:pt>
                <c:pt idx="1884">
                  <c:v>2.1154456457447417E-4</c:v>
                </c:pt>
                <c:pt idx="1885">
                  <c:v>6.5358223045153339E-4</c:v>
                </c:pt>
                <c:pt idx="1886">
                  <c:v>-1.8465094686820321E-3</c:v>
                </c:pt>
                <c:pt idx="1887">
                  <c:v>4.015645256660115E-3</c:v>
                </c:pt>
                <c:pt idx="1888">
                  <c:v>3.8349440102772932E-5</c:v>
                </c:pt>
                <c:pt idx="1889">
                  <c:v>-8.0564724682985977E-4</c:v>
                </c:pt>
                <c:pt idx="1890">
                  <c:v>1.7830613936563005E-3</c:v>
                </c:pt>
                <c:pt idx="1891">
                  <c:v>1.5323322126229439E-4</c:v>
                </c:pt>
                <c:pt idx="1892">
                  <c:v>2.9260756985655433E-3</c:v>
                </c:pt>
                <c:pt idx="1893">
                  <c:v>5.3456539198474835E-4</c:v>
                </c:pt>
                <c:pt idx="1894">
                  <c:v>-2.1399782704790292E-3</c:v>
                </c:pt>
                <c:pt idx="1895">
                  <c:v>9.1769435749261162E-4</c:v>
                </c:pt>
                <c:pt idx="1896">
                  <c:v>1.3749644102581044E-3</c:v>
                </c:pt>
                <c:pt idx="1897">
                  <c:v>0</c:v>
                </c:pt>
                <c:pt idx="1898">
                  <c:v>7.6305301197663179E-4</c:v>
                </c:pt>
                <c:pt idx="1899">
                  <c:v>2.3998183085257399E-3</c:v>
                </c:pt>
                <c:pt idx="1900">
                  <c:v>1.1597510687237846E-3</c:v>
                </c:pt>
                <c:pt idx="1901">
                  <c:v>2.4698629351636327E-4</c:v>
                </c:pt>
                <c:pt idx="1902">
                  <c:v>5.3427431852705234E-3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2.9433428165969323E-3</c:v>
                </c:pt>
                <c:pt idx="1907">
                  <c:v>-1.3762551071746282E-3</c:v>
                </c:pt>
                <c:pt idx="1908">
                  <c:v>-2.0773930531870358E-3</c:v>
                </c:pt>
                <c:pt idx="1909">
                  <c:v>4.188132218353199E-3</c:v>
                </c:pt>
                <c:pt idx="1910">
                  <c:v>-9.0405701716321962E-4</c:v>
                </c:pt>
                <c:pt idx="1911">
                  <c:v>2.0725193430793198E-4</c:v>
                </c:pt>
                <c:pt idx="1912">
                  <c:v>8.8504746430090396E-4</c:v>
                </c:pt>
                <c:pt idx="1913">
                  <c:v>1.4858704008043216E-3</c:v>
                </c:pt>
                <c:pt idx="1914">
                  <c:v>-2.63157896255738E-4</c:v>
                </c:pt>
                <c:pt idx="1915">
                  <c:v>-2.8203175864523655E-4</c:v>
                </c:pt>
                <c:pt idx="1916">
                  <c:v>5.6398399780425903E-4</c:v>
                </c:pt>
                <c:pt idx="1917">
                  <c:v>-1.8794342903359248E-5</c:v>
                </c:pt>
                <c:pt idx="1918">
                  <c:v>1.108262301970813E-3</c:v>
                </c:pt>
                <c:pt idx="1919">
                  <c:v>7.5091987720259887E-5</c:v>
                </c:pt>
                <c:pt idx="1920">
                  <c:v>1.8772115899521228E-5</c:v>
                </c:pt>
                <c:pt idx="1921">
                  <c:v>-1.0705734224371846E-3</c:v>
                </c:pt>
                <c:pt idx="1922">
                  <c:v>3.0958905704385931E-3</c:v>
                </c:pt>
                <c:pt idx="1923">
                  <c:v>7.6701660923423178E-3</c:v>
                </c:pt>
                <c:pt idx="1924">
                  <c:v>-1.1160715444210934E-3</c:v>
                </c:pt>
                <c:pt idx="1925">
                  <c:v>1.2647870148221473E-3</c:v>
                </c:pt>
                <c:pt idx="1926">
                  <c:v>5.203300496494452E-4</c:v>
                </c:pt>
                <c:pt idx="1927">
                  <c:v>3.7156074093397624E-5</c:v>
                </c:pt>
                <c:pt idx="1928">
                  <c:v>-2.2876708292846773E-3</c:v>
                </c:pt>
                <c:pt idx="1929">
                  <c:v>2.2341792277038826E-4</c:v>
                </c:pt>
                <c:pt idx="1930">
                  <c:v>1.3580513123706975E-3</c:v>
                </c:pt>
                <c:pt idx="1931">
                  <c:v>3.044255395301689E-3</c:v>
                </c:pt>
                <c:pt idx="1932">
                  <c:v>1.3520899254726791E-3</c:v>
                </c:pt>
                <c:pt idx="1933">
                  <c:v>2.6433280638822939E-3</c:v>
                </c:pt>
                <c:pt idx="1934">
                  <c:v>-3.8774361401248215E-4</c:v>
                </c:pt>
                <c:pt idx="1935">
                  <c:v>-1.5154878334838191E-3</c:v>
                </c:pt>
                <c:pt idx="1936">
                  <c:v>-4.5231331169541793E-3</c:v>
                </c:pt>
                <c:pt idx="1937">
                  <c:v>-2.2506403362182233E-3</c:v>
                </c:pt>
                <c:pt idx="1938">
                  <c:v>2.974975233467585E-3</c:v>
                </c:pt>
                <c:pt idx="1939">
                  <c:v>-1.3748260409829479E-3</c:v>
                </c:pt>
                <c:pt idx="1940">
                  <c:v>-1.1155526645373092E-4</c:v>
                </c:pt>
                <c:pt idx="1941">
                  <c:v>-1.8593754358586325E-5</c:v>
                </c:pt>
                <c:pt idx="1942">
                  <c:v>-1.1534884999892282E-3</c:v>
                </c:pt>
                <c:pt idx="1943">
                  <c:v>0</c:v>
                </c:pt>
                <c:pt idx="1944">
                  <c:v>3.2523980237300618E-3</c:v>
                </c:pt>
                <c:pt idx="1945">
                  <c:v>1.855476904006769E-5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-3.4571239963460724E-3</c:v>
                </c:pt>
                <c:pt idx="1950">
                  <c:v>-1.5092654979310728E-3</c:v>
                </c:pt>
                <c:pt idx="1951">
                  <c:v>4.4281613653605776E-3</c:v>
                </c:pt>
                <c:pt idx="1952">
                  <c:v>-1.5792361638641782E-3</c:v>
                </c:pt>
                <c:pt idx="1953">
                  <c:v>2.6554028880066477E-3</c:v>
                </c:pt>
                <c:pt idx="1954">
                  <c:v>-8.7197712410860525E-4</c:v>
                </c:pt>
                <c:pt idx="1955">
                  <c:v>4.8880839425617193E-3</c:v>
                </c:pt>
                <c:pt idx="1956">
                  <c:v>-1.3492410256894074E-3</c:v>
                </c:pt>
                <c:pt idx="1957">
                  <c:v>-1.7585920989891485E-3</c:v>
                </c:pt>
                <c:pt idx="1958">
                  <c:v>-1.2970288792408751E-4</c:v>
                </c:pt>
                <c:pt idx="1959">
                  <c:v>-1.1495319704710168E-3</c:v>
                </c:pt>
                <c:pt idx="1960">
                  <c:v>-4.0821628607607324E-4</c:v>
                </c:pt>
                <c:pt idx="1961">
                  <c:v>1.835662419915181E-3</c:v>
                </c:pt>
                <c:pt idx="1962">
                  <c:v>9.443308451759473E-4</c:v>
                </c:pt>
                <c:pt idx="1963">
                  <c:v>-8.5170995168839516E-4</c:v>
                </c:pt>
                <c:pt idx="1964">
                  <c:v>3.7162735863660824E-3</c:v>
                </c:pt>
                <c:pt idx="1965">
                  <c:v>8.8557938941382919E-3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2.3751244402595447E-3</c:v>
                </c:pt>
                <c:pt idx="1970">
                  <c:v>-1.7351127153420554E-3</c:v>
                </c:pt>
                <c:pt idx="1971">
                  <c:v>-3.0391264855760638E-3</c:v>
                </c:pt>
                <c:pt idx="1972">
                  <c:v>2.069806305432242E-3</c:v>
                </c:pt>
                <c:pt idx="1973">
                  <c:v>-1.6298429619467252E-3</c:v>
                </c:pt>
                <c:pt idx="1974">
                  <c:v>1.3370332678539045E-3</c:v>
                </c:pt>
                <c:pt idx="1975">
                  <c:v>-5.5797365914859133E-3</c:v>
                </c:pt>
                <c:pt idx="1976">
                  <c:v>1.6735174429826486E-3</c:v>
                </c:pt>
                <c:pt idx="1977">
                  <c:v>5.6946040574470426E-4</c:v>
                </c:pt>
                <c:pt idx="1978">
                  <c:v>-1.83646297236021E-5</c:v>
                </c:pt>
                <c:pt idx="1979">
                  <c:v>1.0645914259630293E-3</c:v>
                </c:pt>
                <c:pt idx="1980">
                  <c:v>1.3749486560433253E-3</c:v>
                </c:pt>
                <c:pt idx="1981">
                  <c:v>7.3253368352142354E-4</c:v>
                </c:pt>
                <c:pt idx="1982">
                  <c:v>1.1892239429271924E-3</c:v>
                </c:pt>
                <c:pt idx="1983">
                  <c:v>1.5712644600804669E-3</c:v>
                </c:pt>
                <c:pt idx="1984">
                  <c:v>1.331813195715723E-3</c:v>
                </c:pt>
                <c:pt idx="1985">
                  <c:v>0</c:v>
                </c:pt>
                <c:pt idx="1986">
                  <c:v>4.7472328806664205E-3</c:v>
                </c:pt>
                <c:pt idx="1987">
                  <c:v>0</c:v>
                </c:pt>
                <c:pt idx="1988">
                  <c:v>-2.2525805194113647E-3</c:v>
                </c:pt>
                <c:pt idx="1989">
                  <c:v>3.0506651587396262E-3</c:v>
                </c:pt>
                <c:pt idx="1990">
                  <c:v>1.8130886872856452E-5</c:v>
                </c:pt>
                <c:pt idx="1991">
                  <c:v>-9.7953860683727776E-4</c:v>
                </c:pt>
                <c:pt idx="1992">
                  <c:v>2.5918724011746662E-3</c:v>
                </c:pt>
                <c:pt idx="1993">
                  <c:v>-3.802040474163788E-4</c:v>
                </c:pt>
                <c:pt idx="1994">
                  <c:v>-7.2436210893436756E-5</c:v>
                </c:pt>
                <c:pt idx="1995">
                  <c:v>0</c:v>
                </c:pt>
                <c:pt idx="1996">
                  <c:v>1.7731784337646497E-3</c:v>
                </c:pt>
                <c:pt idx="1997">
                  <c:v>9.5765544373865397E-4</c:v>
                </c:pt>
                <c:pt idx="1998">
                  <c:v>1.5700148496461837E-3</c:v>
                </c:pt>
                <c:pt idx="1999">
                  <c:v>2.8090411916673504E-3</c:v>
                </c:pt>
                <c:pt idx="2000">
                  <c:v>3.3748034974474808E-3</c:v>
                </c:pt>
                <c:pt idx="2001">
                  <c:v>-7.1685872537300972E-5</c:v>
                </c:pt>
                <c:pt idx="2002">
                  <c:v>0</c:v>
                </c:pt>
                <c:pt idx="2003">
                  <c:v>0</c:v>
                </c:pt>
                <c:pt idx="2004">
                  <c:v>2.5595832727140196E-3</c:v>
                </c:pt>
                <c:pt idx="2005">
                  <c:v>2.9808941544124715E-3</c:v>
                </c:pt>
                <c:pt idx="2006">
                  <c:v>0</c:v>
                </c:pt>
                <c:pt idx="2007">
                  <c:v>3.1319538013574095E-3</c:v>
                </c:pt>
                <c:pt idx="2008">
                  <c:v>0</c:v>
                </c:pt>
                <c:pt idx="2009">
                  <c:v>0</c:v>
                </c:pt>
                <c:pt idx="2010">
                  <c:v>1.2074508276654679E-3</c:v>
                </c:pt>
                <c:pt idx="2011">
                  <c:v>0</c:v>
                </c:pt>
                <c:pt idx="2012">
                  <c:v>-7.633655915301943E-4</c:v>
                </c:pt>
                <c:pt idx="2013">
                  <c:v>-1.5818429098470839E-3</c:v>
                </c:pt>
                <c:pt idx="2014">
                  <c:v>0</c:v>
                </c:pt>
                <c:pt idx="2015">
                  <c:v>-2.4905714211161887E-4</c:v>
                </c:pt>
                <c:pt idx="2016">
                  <c:v>1.457881707564944E-3</c:v>
                </c:pt>
                <c:pt idx="2017">
                  <c:v>-6.5756153679574563E-4</c:v>
                </c:pt>
                <c:pt idx="2018">
                  <c:v>-2.7415323457054695E-3</c:v>
                </c:pt>
                <c:pt idx="2019">
                  <c:v>-1.7663908672463805E-3</c:v>
                </c:pt>
                <c:pt idx="2020">
                  <c:v>0</c:v>
                </c:pt>
                <c:pt idx="2021">
                  <c:v>1.1957774423485682E-3</c:v>
                </c:pt>
                <c:pt idx="2022">
                  <c:v>2.2449098101805292E-3</c:v>
                </c:pt>
                <c:pt idx="2023">
                  <c:v>-2.3138466022937308E-4</c:v>
                </c:pt>
                <c:pt idx="2024">
                  <c:v>1.0679957290336783E-4</c:v>
                </c:pt>
                <c:pt idx="2025">
                  <c:v>-4.8068792707602292E-4</c:v>
                </c:pt>
                <c:pt idx="2026">
                  <c:v>2.8806677459023264E-3</c:v>
                </c:pt>
                <c:pt idx="2027">
                  <c:v>-3.5518931963951804E-4</c:v>
                </c:pt>
                <c:pt idx="2028">
                  <c:v>5.6149572300351162E-3</c:v>
                </c:pt>
                <c:pt idx="2029">
                  <c:v>0</c:v>
                </c:pt>
                <c:pt idx="2030">
                  <c:v>9.8864828065812625E-4</c:v>
                </c:pt>
                <c:pt idx="2031">
                  <c:v>0</c:v>
                </c:pt>
                <c:pt idx="2032">
                  <c:v>2.0448102455311663E-3</c:v>
                </c:pt>
                <c:pt idx="2033">
                  <c:v>-1.0571384249997166E-3</c:v>
                </c:pt>
                <c:pt idx="2034">
                  <c:v>-3.5257201286929946E-5</c:v>
                </c:pt>
                <c:pt idx="2035">
                  <c:v>-8.8148442033275214E-5</c:v>
                </c:pt>
                <c:pt idx="2036">
                  <c:v>-1.5868677907957858E-4</c:v>
                </c:pt>
                <c:pt idx="2037">
                  <c:v>-1.8532087868696537E-3</c:v>
                </c:pt>
                <c:pt idx="2038">
                  <c:v>-1.7666127850198598E-5</c:v>
                </c:pt>
                <c:pt idx="2039">
                  <c:v>-1.0074855252864747E-3</c:v>
                </c:pt>
                <c:pt idx="2040">
                  <c:v>-3.891257102004799E-4</c:v>
                </c:pt>
                <c:pt idx="2041">
                  <c:v>3.2498527313510983E-3</c:v>
                </c:pt>
                <c:pt idx="2042">
                  <c:v>-2.4540756130412879E-3</c:v>
                </c:pt>
                <c:pt idx="2043">
                  <c:v>-1.6807172656166771E-3</c:v>
                </c:pt>
                <c:pt idx="2044">
                  <c:v>-2.3021277074199294E-4</c:v>
                </c:pt>
                <c:pt idx="2045">
                  <c:v>-6.5551118930796167E-4</c:v>
                </c:pt>
                <c:pt idx="2046">
                  <c:v>-2.3953807243059198E-3</c:v>
                </c:pt>
                <c:pt idx="2047">
                  <c:v>0</c:v>
                </c:pt>
                <c:pt idx="2048">
                  <c:v>1.9539403044588078E-4</c:v>
                </c:pt>
                <c:pt idx="2049">
                  <c:v>9.0703168766037498E-3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-3.4380956862187671E-3</c:v>
                </c:pt>
                <c:pt idx="2054">
                  <c:v>-1.1663457593086451E-3</c:v>
                </c:pt>
                <c:pt idx="2055">
                  <c:v>7.0703859840830793E-4</c:v>
                </c:pt>
                <c:pt idx="2056">
                  <c:v>1.5184422996263934E-3</c:v>
                </c:pt>
                <c:pt idx="2057">
                  <c:v>-7.0574120499288301E-5</c:v>
                </c:pt>
                <c:pt idx="2058">
                  <c:v>1.0933395555432605E-3</c:v>
                </c:pt>
                <c:pt idx="2059">
                  <c:v>7.22358797058031E-4</c:v>
                </c:pt>
                <c:pt idx="2060">
                  <c:v>3.1696837625394986E-4</c:v>
                </c:pt>
                <c:pt idx="2061">
                  <c:v>7.0401467258253761E-4</c:v>
                </c:pt>
                <c:pt idx="2062">
                  <c:v>9.6721160456351811E-4</c:v>
                </c:pt>
                <c:pt idx="2063">
                  <c:v>6.5014366950367434E-4</c:v>
                </c:pt>
                <c:pt idx="2064">
                  <c:v>1.2639341628224411E-3</c:v>
                </c:pt>
                <c:pt idx="2065">
                  <c:v>1.0871090985060247E-3</c:v>
                </c:pt>
                <c:pt idx="2066">
                  <c:v>-1.3678453311150257E-3</c:v>
                </c:pt>
                <c:pt idx="2067">
                  <c:v>2.1036031948717462E-3</c:v>
                </c:pt>
                <c:pt idx="2068">
                  <c:v>-4.3788589393474865E-4</c:v>
                </c:pt>
                <c:pt idx="2069">
                  <c:v>7.0052542269351584E-4</c:v>
                </c:pt>
                <c:pt idx="2070">
                  <c:v>7.6561906611062984E-3</c:v>
                </c:pt>
                <c:pt idx="2071">
                  <c:v>0</c:v>
                </c:pt>
                <c:pt idx="2072">
                  <c:v>0</c:v>
                </c:pt>
                <c:pt idx="2073">
                  <c:v>1.1633460529814179E-3</c:v>
                </c:pt>
                <c:pt idx="2074">
                  <c:v>0</c:v>
                </c:pt>
                <c:pt idx="2075">
                  <c:v>-1.7194519359678162E-3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5.7373299468535142E-3</c:v>
                </c:pt>
                <c:pt idx="2081">
                  <c:v>-1.7283843927323105E-5</c:v>
                </c:pt>
                <c:pt idx="2082">
                  <c:v>3.8813562729936003E-3</c:v>
                </c:pt>
                <c:pt idx="2083">
                  <c:v>-1.7217186195865158E-5</c:v>
                </c:pt>
                <c:pt idx="2084">
                  <c:v>4.7235932104762058E-3</c:v>
                </c:pt>
                <c:pt idx="2085">
                  <c:v>3.2505888231196527E-3</c:v>
                </c:pt>
                <c:pt idx="2086">
                  <c:v>4.0059034026061827E-3</c:v>
                </c:pt>
                <c:pt idx="2087">
                  <c:v>2.3110003658207111E-3</c:v>
                </c:pt>
                <c:pt idx="2088">
                  <c:v>0</c:v>
                </c:pt>
                <c:pt idx="2089">
                  <c:v>1.6789197808055065E-3</c:v>
                </c:pt>
                <c:pt idx="2090">
                  <c:v>0</c:v>
                </c:pt>
                <c:pt idx="2091">
                  <c:v>7.2933872731669857E-3</c:v>
                </c:pt>
                <c:pt idx="2092">
                  <c:v>6.7263068386534132E-4</c:v>
                </c:pt>
                <c:pt idx="2093">
                  <c:v>2.8573109536959298E-4</c:v>
                </c:pt>
                <c:pt idx="2094">
                  <c:v>1.4274321244844568E-3</c:v>
                </c:pt>
                <c:pt idx="2095">
                  <c:v>2.8524208017437729E-4</c:v>
                </c:pt>
                <c:pt idx="2096">
                  <c:v>0</c:v>
                </c:pt>
                <c:pt idx="2097">
                  <c:v>-3.3553669096977418E-5</c:v>
                </c:pt>
                <c:pt idx="2098">
                  <c:v>-1.1744670869091497E-4</c:v>
                </c:pt>
                <c:pt idx="2099">
                  <c:v>2.7479910054154792E-3</c:v>
                </c:pt>
                <c:pt idx="2100">
                  <c:v>-9.8773707440375446E-4</c:v>
                </c:pt>
                <c:pt idx="2101">
                  <c:v>3.1773664645619996E-3</c:v>
                </c:pt>
                <c:pt idx="2102">
                  <c:v>1.6849203649196673E-3</c:v>
                </c:pt>
                <c:pt idx="2103">
                  <c:v>1.6668194584764653E-5</c:v>
                </c:pt>
                <c:pt idx="2104">
                  <c:v>0</c:v>
                </c:pt>
                <c:pt idx="2105">
                  <c:v>-1.0001333519478043E-4</c:v>
                </c:pt>
                <c:pt idx="2106">
                  <c:v>1.9318206750600416E-3</c:v>
                </c:pt>
                <c:pt idx="2107">
                  <c:v>-1.8302980941099903E-4</c:v>
                </c:pt>
                <c:pt idx="2108">
                  <c:v>1.0976766947778662E-3</c:v>
                </c:pt>
                <c:pt idx="2109">
                  <c:v>3.323915603147742E-4</c:v>
                </c:pt>
                <c:pt idx="2110">
                  <c:v>4.8177159974628549E-4</c:v>
                </c:pt>
                <c:pt idx="2111">
                  <c:v>3.9853207880406912E-4</c:v>
                </c:pt>
                <c:pt idx="2112">
                  <c:v>1.1117288526904154E-3</c:v>
                </c:pt>
                <c:pt idx="2113">
                  <c:v>-2.1415950611201953E-3</c:v>
                </c:pt>
                <c:pt idx="2114">
                  <c:v>3.3514764580335988E-3</c:v>
                </c:pt>
                <c:pt idx="2115">
                  <c:v>-6.2961860448902381E-4</c:v>
                </c:pt>
                <c:pt idx="2116">
                  <c:v>3.3258628666564369E-3</c:v>
                </c:pt>
                <c:pt idx="2117">
                  <c:v>-1.8518523810736594E-3</c:v>
                </c:pt>
                <c:pt idx="2118">
                  <c:v>1.9509620459987444E-3</c:v>
                </c:pt>
                <c:pt idx="2119">
                  <c:v>-9.7500524146165572E-4</c:v>
                </c:pt>
                <c:pt idx="2120">
                  <c:v>2.2790338837848497E-3</c:v>
                </c:pt>
                <c:pt idx="2121">
                  <c:v>0</c:v>
                </c:pt>
                <c:pt idx="2122">
                  <c:v>7.5852519961645414E-4</c:v>
                </c:pt>
                <c:pt idx="2123">
                  <c:v>-1.3187610259283116E-4</c:v>
                </c:pt>
                <c:pt idx="2124">
                  <c:v>3.143802637043531E-3</c:v>
                </c:pt>
                <c:pt idx="2125">
                  <c:v>8.7061515277153971E-4</c:v>
                </c:pt>
                <c:pt idx="2126">
                  <c:v>1.7389596875096599E-3</c:v>
                </c:pt>
                <c:pt idx="2127">
                  <c:v>-4.2625746595964883E-4</c:v>
                </c:pt>
                <c:pt idx="2128">
                  <c:v>5.0820922919760309E-4</c:v>
                </c:pt>
                <c:pt idx="2129">
                  <c:v>4.9167834412535234E-5</c:v>
                </c:pt>
                <c:pt idx="2130">
                  <c:v>4.3336481040081223E-3</c:v>
                </c:pt>
                <c:pt idx="2131">
                  <c:v>-1.6318138427326929E-5</c:v>
                </c:pt>
                <c:pt idx="2132">
                  <c:v>1.4512725639567574E-3</c:v>
                </c:pt>
                <c:pt idx="2133">
                  <c:v>4.0491481385916198E-3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1.1135613099433636E-2</c:v>
                </c:pt>
                <c:pt idx="2155">
                  <c:v>9.6946257393648871E-3</c:v>
                </c:pt>
                <c:pt idx="2156">
                  <c:v>9.5360701927031644E-5</c:v>
                </c:pt>
                <c:pt idx="2157">
                  <c:v>2.4444844630173196E-3</c:v>
                </c:pt>
                <c:pt idx="2158">
                  <c:v>5.8642197117556515E-4</c:v>
                </c:pt>
                <c:pt idx="2159">
                  <c:v>-1.0780133893261213E-3</c:v>
                </c:pt>
                <c:pt idx="2160">
                  <c:v>-2.538191869204963E-4</c:v>
                </c:pt>
                <c:pt idx="2161">
                  <c:v>0</c:v>
                </c:pt>
                <c:pt idx="2162">
                  <c:v>0</c:v>
                </c:pt>
                <c:pt idx="2163">
                  <c:v>-1.428016091406349E-4</c:v>
                </c:pt>
                <c:pt idx="2164">
                  <c:v>-1.5868104317271721E-5</c:v>
                </c:pt>
                <c:pt idx="2165">
                  <c:v>-6.6668785605352549E-4</c:v>
                </c:pt>
                <c:pt idx="2166">
                  <c:v>1.4597847823406235E-3</c:v>
                </c:pt>
                <c:pt idx="2167">
                  <c:v>1.2676482072743358E-3</c:v>
                </c:pt>
                <c:pt idx="2168">
                  <c:v>3.319951194964582E-3</c:v>
                </c:pt>
                <c:pt idx="2169">
                  <c:v>1.9866929684172413E-3</c:v>
                </c:pt>
                <c:pt idx="2170">
                  <c:v>2.0141944526970547E-3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1.5864666753116739E-3</c:v>
                </c:pt>
                <c:pt idx="2175">
                  <c:v>5.9776408336444297E-3</c:v>
                </c:pt>
                <c:pt idx="2176">
                  <c:v>6.394610029728195E-4</c:v>
                </c:pt>
                <c:pt idx="2177">
                  <c:v>6.7021519533001241E-4</c:v>
                </c:pt>
                <c:pt idx="2178">
                  <c:v>2.0546033439489543E-3</c:v>
                </c:pt>
                <c:pt idx="2179">
                  <c:v>1.0101874368063112E-3</c:v>
                </c:pt>
                <c:pt idx="2180">
                  <c:v>-1.9902670105950153E-3</c:v>
                </c:pt>
                <c:pt idx="2181">
                  <c:v>1.7261626723114073E-3</c:v>
                </c:pt>
                <c:pt idx="2182">
                  <c:v>-6.8388824201740905E-4</c:v>
                </c:pt>
                <c:pt idx="2183">
                  <c:v>9.7905909370867733E-4</c:v>
                </c:pt>
                <c:pt idx="2184">
                  <c:v>-1.9123883466645715E-3</c:v>
                </c:pt>
                <c:pt idx="2185">
                  <c:v>-2.8016872566407036E-4</c:v>
                </c:pt>
                <c:pt idx="2186">
                  <c:v>4.0237751885753605E-3</c:v>
                </c:pt>
                <c:pt idx="2187">
                  <c:v>-1.4740225634160165E-3</c:v>
                </c:pt>
                <c:pt idx="2188">
                  <c:v>1.3973744908738788E-4</c:v>
                </c:pt>
                <c:pt idx="2189">
                  <c:v>-2.9502418635933325E-4</c:v>
                </c:pt>
                <c:pt idx="2190">
                  <c:v>3.2607430124726431E-4</c:v>
                </c:pt>
                <c:pt idx="2191">
                  <c:v>0</c:v>
                </c:pt>
                <c:pt idx="2192">
                  <c:v>-3.5713454258777549E-4</c:v>
                </c:pt>
                <c:pt idx="2193">
                  <c:v>-2.4851666742787751E-4</c:v>
                </c:pt>
                <c:pt idx="2194">
                  <c:v>1.1023219740787403E-3</c:v>
                </c:pt>
                <c:pt idx="2195">
                  <c:v>-1.2266034718308614E-3</c:v>
                </c:pt>
                <c:pt idx="2196">
                  <c:v>5.9481571947351377E-3</c:v>
                </c:pt>
                <c:pt idx="2197">
                  <c:v>0</c:v>
                </c:pt>
                <c:pt idx="2198">
                  <c:v>1.4815274786164219E-3</c:v>
                </c:pt>
                <c:pt idx="2199">
                  <c:v>7.7102785761852131E-5</c:v>
                </c:pt>
                <c:pt idx="2200">
                  <c:v>0</c:v>
                </c:pt>
                <c:pt idx="2201">
                  <c:v>-1.2034809821388078E-3</c:v>
                </c:pt>
                <c:pt idx="2202">
                  <c:v>0</c:v>
                </c:pt>
                <c:pt idx="2203">
                  <c:v>-1.5438650662242618E-5</c:v>
                </c:pt>
                <c:pt idx="2204">
                  <c:v>3.590778802907554E-3</c:v>
                </c:pt>
                <c:pt idx="2205">
                  <c:v>3.071963094732981E-3</c:v>
                </c:pt>
                <c:pt idx="2206">
                  <c:v>0</c:v>
                </c:pt>
                <c:pt idx="2207">
                  <c:v>-6.1346870562003133E-5</c:v>
                </c:pt>
                <c:pt idx="2208">
                  <c:v>-3.5281755863424483E-4</c:v>
                </c:pt>
                <c:pt idx="2209">
                  <c:v>-2.4270738039094044E-3</c:v>
                </c:pt>
                <c:pt idx="2210">
                  <c:v>1.5379764843653024E-5</c:v>
                </c:pt>
                <c:pt idx="2211">
                  <c:v>0</c:v>
                </c:pt>
                <c:pt idx="2212">
                  <c:v>0</c:v>
                </c:pt>
                <c:pt idx="2213">
                  <c:v>-4.6140004160890276E-5</c:v>
                </c:pt>
                <c:pt idx="2214">
                  <c:v>1.5368540554906555E-3</c:v>
                </c:pt>
                <c:pt idx="2215">
                  <c:v>-1.9522099214410501E-3</c:v>
                </c:pt>
                <c:pt idx="2216">
                  <c:v>1.460673553214569E-3</c:v>
                </c:pt>
                <c:pt idx="2217">
                  <c:v>4.9351028174782208E-3</c:v>
                </c:pt>
                <c:pt idx="2218">
                  <c:v>-1.5288766579053632E-5</c:v>
                </c:pt>
                <c:pt idx="2219">
                  <c:v>0</c:v>
                </c:pt>
                <c:pt idx="2220">
                  <c:v>0</c:v>
                </c:pt>
                <c:pt idx="2221">
                  <c:v>3.8758555554522182E-3</c:v>
                </c:pt>
                <c:pt idx="2222">
                  <c:v>-5.4842101826997895E-4</c:v>
                </c:pt>
                <c:pt idx="2223">
                  <c:v>0</c:v>
                </c:pt>
                <c:pt idx="2224">
                  <c:v>-1.341852262151507E-3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-1.0686697606484572E-3</c:v>
                </c:pt>
                <c:pt idx="2232">
                  <c:v>3.4766202047976564E-3</c:v>
                </c:pt>
                <c:pt idx="2233">
                  <c:v>2.2654887710531492E-3</c:v>
                </c:pt>
                <c:pt idx="2234">
                  <c:v>2.8511651453872575E-3</c:v>
                </c:pt>
                <c:pt idx="2235">
                  <c:v>2.3748129841180687E-3</c:v>
                </c:pt>
                <c:pt idx="2236">
                  <c:v>-1.3598350087819564E-4</c:v>
                </c:pt>
                <c:pt idx="2237">
                  <c:v>4.6830978792465345E-4</c:v>
                </c:pt>
                <c:pt idx="2238">
                  <c:v>4.4154839473963042E-3</c:v>
                </c:pt>
                <c:pt idx="2239">
                  <c:v>0</c:v>
                </c:pt>
                <c:pt idx="2240">
                  <c:v>4.5109051138898689E-5</c:v>
                </c:pt>
                <c:pt idx="2241">
                  <c:v>1.6538244728537193E-4</c:v>
                </c:pt>
                <c:pt idx="2242">
                  <c:v>0</c:v>
                </c:pt>
                <c:pt idx="2243">
                  <c:v>-2.0767814353826043E-3</c:v>
                </c:pt>
                <c:pt idx="2244">
                  <c:v>3.0534834160923356E-3</c:v>
                </c:pt>
                <c:pt idx="2245">
                  <c:v>0</c:v>
                </c:pt>
                <c:pt idx="2246">
                  <c:v>1.8905866448148299E-3</c:v>
                </c:pt>
                <c:pt idx="2247">
                  <c:v>0</c:v>
                </c:pt>
                <c:pt idx="2248">
                  <c:v>1.5128935846502338E-3</c:v>
                </c:pt>
                <c:pt idx="2249">
                  <c:v>1.3611447681904482E-3</c:v>
                </c:pt>
                <c:pt idx="2250">
                  <c:v>1.5085549861336828E-3</c:v>
                </c:pt>
                <c:pt idx="2251">
                  <c:v>3.2632290194389482E-3</c:v>
                </c:pt>
                <c:pt idx="2252">
                  <c:v>2.6593192071122378E-3</c:v>
                </c:pt>
                <c:pt idx="2253">
                  <c:v>-2.3469656203154898E-3</c:v>
                </c:pt>
                <c:pt idx="2254">
                  <c:v>-1.4871768179146541E-5</c:v>
                </c:pt>
                <c:pt idx="2255">
                  <c:v>2.0056908898052083E-3</c:v>
                </c:pt>
                <c:pt idx="2256">
                  <c:v>-6.3841319378008952E-4</c:v>
                </c:pt>
                <c:pt idx="2257">
                  <c:v>1.7820282498646727E-4</c:v>
                </c:pt>
                <c:pt idx="2258">
                  <c:v>-5.9413295472191864E-4</c:v>
                </c:pt>
                <c:pt idx="2259">
                  <c:v>2.2261807947240009E-3</c:v>
                </c:pt>
                <c:pt idx="2260">
                  <c:v>0</c:v>
                </c:pt>
                <c:pt idx="2261">
                  <c:v>9.3352010513462688E-4</c:v>
                </c:pt>
                <c:pt idx="2262">
                  <c:v>3.7020309764518056E-4</c:v>
                </c:pt>
                <c:pt idx="2263">
                  <c:v>1.1843605207281187E-4</c:v>
                </c:pt>
                <c:pt idx="2264">
                  <c:v>-3.8563700066402895E-3</c:v>
                </c:pt>
                <c:pt idx="2265">
                  <c:v>4.4631347115512612E-3</c:v>
                </c:pt>
                <c:pt idx="2266">
                  <c:v>-9.176892637930889E-4</c:v>
                </c:pt>
                <c:pt idx="2267">
                  <c:v>3.4886506527424107E-3</c:v>
                </c:pt>
                <c:pt idx="2268">
                  <c:v>-7.3810546448976606E-4</c:v>
                </c:pt>
                <c:pt idx="2269">
                  <c:v>1.106953997334775E-3</c:v>
                </c:pt>
                <c:pt idx="2270">
                  <c:v>-7.2307116547115809E-4</c:v>
                </c:pt>
                <c:pt idx="2271">
                  <c:v>1.6077529589171525E-3</c:v>
                </c:pt>
                <c:pt idx="2272">
                  <c:v>4.125838119382097E-4</c:v>
                </c:pt>
                <c:pt idx="2273">
                  <c:v>-8.8396487770381498E-5</c:v>
                </c:pt>
                <c:pt idx="2274">
                  <c:v>2.4868496795387818E-3</c:v>
                </c:pt>
                <c:pt idx="2275">
                  <c:v>-4.998162544330349E-4</c:v>
                </c:pt>
                <c:pt idx="2276">
                  <c:v>1.3224988335198322E-3</c:v>
                </c:pt>
                <c:pt idx="2277">
                  <c:v>3.0644061955599502E-3</c:v>
                </c:pt>
                <c:pt idx="2278">
                  <c:v>5.8557437543219364E-5</c:v>
                </c:pt>
                <c:pt idx="2279">
                  <c:v>7.3167879639784615E-4</c:v>
                </c:pt>
                <c:pt idx="2280">
                  <c:v>6.0523602940644591E-3</c:v>
                </c:pt>
                <c:pt idx="2281">
                  <c:v>0</c:v>
                </c:pt>
                <c:pt idx="2282">
                  <c:v>0</c:v>
                </c:pt>
                <c:pt idx="2283">
                  <c:v>2.584768737412744E-3</c:v>
                </c:pt>
                <c:pt idx="2284">
                  <c:v>-7.1087128244748604E-4</c:v>
                </c:pt>
                <c:pt idx="2285">
                  <c:v>0</c:v>
                </c:pt>
                <c:pt idx="2286">
                  <c:v>0</c:v>
                </c:pt>
                <c:pt idx="2287">
                  <c:v>-1.0159430500086619E-4</c:v>
                </c:pt>
                <c:pt idx="2288">
                  <c:v>-2.0776888471993101E-3</c:v>
                </c:pt>
                <c:pt idx="2289">
                  <c:v>2.2373324070092638E-3</c:v>
                </c:pt>
                <c:pt idx="2290">
                  <c:v>-1.0158840739886523E-4</c:v>
                </c:pt>
                <c:pt idx="2291">
                  <c:v>-8.7118137697156145E-4</c:v>
                </c:pt>
                <c:pt idx="2292">
                  <c:v>-6.9749196352656198E-4</c:v>
                </c:pt>
                <c:pt idx="2293">
                  <c:v>-1.0175823705372783E-4</c:v>
                </c:pt>
                <c:pt idx="2294">
                  <c:v>1.5543179021333335E-3</c:v>
                </c:pt>
                <c:pt idx="2295">
                  <c:v>7.1098474377870671E-4</c:v>
                </c:pt>
                <c:pt idx="2296">
                  <c:v>-5.8035780686728912E-4</c:v>
                </c:pt>
                <c:pt idx="2297">
                  <c:v>1.9428743243656091E-3</c:v>
                </c:pt>
                <c:pt idx="2298">
                  <c:v>-1.3335074666722734E-3</c:v>
                </c:pt>
                <c:pt idx="2299">
                  <c:v>1.9127391320844062E-3</c:v>
                </c:pt>
                <c:pt idx="2300">
                  <c:v>-1.5925526480892882E-4</c:v>
                </c:pt>
                <c:pt idx="2301">
                  <c:v>1.5002868057896357E-2</c:v>
                </c:pt>
                <c:pt idx="2302">
                  <c:v>-1.4263402249621918E-5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-1.29058129628547E-2</c:v>
                </c:pt>
                <c:pt idx="2307">
                  <c:v>-4.7795007342967336E-3</c:v>
                </c:pt>
                <c:pt idx="2308">
                  <c:v>-2.3837913552762504E-3</c:v>
                </c:pt>
                <c:pt idx="2309">
                  <c:v>-1.1066135844922348E-3</c:v>
                </c:pt>
                <c:pt idx="2310">
                  <c:v>-1.3112747795091369E-4</c:v>
                </c:pt>
                <c:pt idx="2311">
                  <c:v>-1.093398171430194E-3</c:v>
                </c:pt>
                <c:pt idx="2312">
                  <c:v>-3.6473188963419219E-4</c:v>
                </c:pt>
                <c:pt idx="2313">
                  <c:v>1.7786335456413333E-3</c:v>
                </c:pt>
                <c:pt idx="2314">
                  <c:v>0</c:v>
                </c:pt>
                <c:pt idx="2315">
                  <c:v>1.5718925617129592E-3</c:v>
                </c:pt>
                <c:pt idx="2316">
                  <c:v>0</c:v>
                </c:pt>
                <c:pt idx="2317">
                  <c:v>9.739151428652241E-4</c:v>
                </c:pt>
                <c:pt idx="2318">
                  <c:v>1.3075218846946344E-4</c:v>
                </c:pt>
                <c:pt idx="2319">
                  <c:v>-1.3519310684586487E-3</c:v>
                </c:pt>
                <c:pt idx="2320">
                  <c:v>1.7731274175394232E-3</c:v>
                </c:pt>
                <c:pt idx="2321">
                  <c:v>1.0594681880683329E-3</c:v>
                </c:pt>
                <c:pt idx="2322">
                  <c:v>1.2383300446154641E-2</c:v>
                </c:pt>
                <c:pt idx="2323">
                  <c:v>-2.6396595248562239E-3</c:v>
                </c:pt>
                <c:pt idx="2324">
                  <c:v>5.0008343398369338E-3</c:v>
                </c:pt>
                <c:pt idx="2325">
                  <c:v>0</c:v>
                </c:pt>
                <c:pt idx="2326">
                  <c:v>0</c:v>
                </c:pt>
                <c:pt idx="2327">
                  <c:v>-3.9383943610740964E-3</c:v>
                </c:pt>
                <c:pt idx="2328">
                  <c:v>-2.1547707761188635E-3</c:v>
                </c:pt>
                <c:pt idx="2329">
                  <c:v>-4.60285960774677E-4</c:v>
                </c:pt>
                <c:pt idx="2330">
                  <c:v>-4.1731723190415831E-4</c:v>
                </c:pt>
                <c:pt idx="2331">
                  <c:v>-1.2097646755198294E-3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1.7853291042612275E-3</c:v>
                </c:pt>
                <c:pt idx="2336">
                  <c:v>1.1501359865831202E-3</c:v>
                </c:pt>
                <c:pt idx="2337">
                  <c:v>-2.9066441553145896E-3</c:v>
                </c:pt>
                <c:pt idx="2338">
                  <c:v>-5.764270172955195E-5</c:v>
                </c:pt>
                <c:pt idx="2339">
                  <c:v>-7.4965764341199982E-4</c:v>
                </c:pt>
                <c:pt idx="2340">
                  <c:v>1.2107062489828241E-3</c:v>
                </c:pt>
                <c:pt idx="2341">
                  <c:v>-1.3260880908934323E-3</c:v>
                </c:pt>
                <c:pt idx="2342">
                  <c:v>2.6504200007555351E-3</c:v>
                </c:pt>
                <c:pt idx="2343">
                  <c:v>4.4352335890989756E-3</c:v>
                </c:pt>
                <c:pt idx="2344">
                  <c:v>0</c:v>
                </c:pt>
                <c:pt idx="2345">
                  <c:v>1.5752654712914435E-4</c:v>
                </c:pt>
                <c:pt idx="2346">
                  <c:v>0</c:v>
                </c:pt>
                <c:pt idx="2347">
                  <c:v>-3.0116185102865667E-3</c:v>
                </c:pt>
                <c:pt idx="2348">
                  <c:v>-1.8688907107266822E-3</c:v>
                </c:pt>
                <c:pt idx="2349">
                  <c:v>-8.6340873823342952E-5</c:v>
                </c:pt>
                <c:pt idx="2350">
                  <c:v>-2.1465264060207601E-3</c:v>
                </c:pt>
                <c:pt idx="2351">
                  <c:v>-2.8843796422473338E-5</c:v>
                </c:pt>
                <c:pt idx="2352">
                  <c:v>-4.3267254627339502E-5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-1.875130723741054E-4</c:v>
                </c:pt>
                <c:pt idx="2358">
                  <c:v>-8.6556355454509376E-5</c:v>
                </c:pt>
                <c:pt idx="2359">
                  <c:v>-5.7708399473538846E-5</c:v>
                </c:pt>
                <c:pt idx="2360">
                  <c:v>-1.4427620236378229E-5</c:v>
                </c:pt>
                <c:pt idx="2361">
                  <c:v>0</c:v>
                </c:pt>
                <c:pt idx="2362">
                  <c:v>-2.5973276530543468E-4</c:v>
                </c:pt>
                <c:pt idx="2363">
                  <c:v>0</c:v>
                </c:pt>
                <c:pt idx="2364">
                  <c:v>8.4499044166178715E-3</c:v>
                </c:pt>
                <c:pt idx="2365">
                  <c:v>5.0072606323865807E-4</c:v>
                </c:pt>
                <c:pt idx="2366">
                  <c:v>6.2912867756136114E-4</c:v>
                </c:pt>
                <c:pt idx="2367">
                  <c:v>-1.6021976418948434E-3</c:v>
                </c:pt>
                <c:pt idx="2368">
                  <c:v>-2.0924407491138193E-3</c:v>
                </c:pt>
                <c:pt idx="2369">
                  <c:v>-2.240607624729747E-3</c:v>
                </c:pt>
                <c:pt idx="2370">
                  <c:v>-2.1159459476199796E-3</c:v>
                </c:pt>
                <c:pt idx="2371">
                  <c:v>-5.7639379239831394E-5</c:v>
                </c:pt>
                <c:pt idx="2372">
                  <c:v>-2.8820935529754222E-5</c:v>
                </c:pt>
                <c:pt idx="2373">
                  <c:v>-6.0543160472394878E-4</c:v>
                </c:pt>
                <c:pt idx="2374">
                  <c:v>-2.4515989595326742E-4</c:v>
                </c:pt>
                <c:pt idx="2375">
                  <c:v>-1.4423042252517171E-5</c:v>
                </c:pt>
                <c:pt idx="2376">
                  <c:v>-3.1735957105463204E-4</c:v>
                </c:pt>
                <c:pt idx="2377">
                  <c:v>-1.7314768097512832E-4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7.8337075825672692E-3</c:v>
                </c:pt>
                <c:pt idx="2386">
                  <c:v>1.8309783681381584E-3</c:v>
                </c:pt>
                <c:pt idx="2387">
                  <c:v>9.9990009330718898E-4</c:v>
                </c:pt>
                <c:pt idx="2388">
                  <c:v>4.8530525224895144E-4</c:v>
                </c:pt>
                <c:pt idx="2389">
                  <c:v>8.5584691270888889E-4</c:v>
                </c:pt>
                <c:pt idx="2390">
                  <c:v>-8.2730687817351924E-4</c:v>
                </c:pt>
                <c:pt idx="2391">
                  <c:v>-1.426991545092883E-5</c:v>
                </c:pt>
                <c:pt idx="2392">
                  <c:v>-4.281096817648954E-5</c:v>
                </c:pt>
                <c:pt idx="2393">
                  <c:v>-1.4270730019419303E-5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3.6040181746342611E-3</c:v>
                </c:pt>
                <c:pt idx="2402">
                  <c:v>0</c:v>
                </c:pt>
                <c:pt idx="2403">
                  <c:v>-1.4219593177628185E-5</c:v>
                </c:pt>
                <c:pt idx="2404">
                  <c:v>-1.421979537731823E-5</c:v>
                </c:pt>
                <c:pt idx="2405">
                  <c:v>0</c:v>
                </c:pt>
                <c:pt idx="2406">
                  <c:v>8.8058897054282166E-3</c:v>
                </c:pt>
                <c:pt idx="2407">
                  <c:v>1.0847439588965637E-3</c:v>
                </c:pt>
                <c:pt idx="2408">
                  <c:v>2.7979912099102078E-3</c:v>
                </c:pt>
                <c:pt idx="2409">
                  <c:v>2.6673592599693645E-4</c:v>
                </c:pt>
                <c:pt idx="2410">
                  <c:v>2.8874207098270083E-3</c:v>
                </c:pt>
                <c:pt idx="2411">
                  <c:v>-1.6389198006551923E-3</c:v>
                </c:pt>
                <c:pt idx="2412">
                  <c:v>3.6942752826491631E-3</c:v>
                </c:pt>
                <c:pt idx="2413">
                  <c:v>-8.3809417434040998E-5</c:v>
                </c:pt>
                <c:pt idx="2414">
                  <c:v>0</c:v>
                </c:pt>
                <c:pt idx="2415">
                  <c:v>3.6312342405395219E-4</c:v>
                </c:pt>
                <c:pt idx="2416">
                  <c:v>-4.4503607144517603E-3</c:v>
                </c:pt>
                <c:pt idx="2417">
                  <c:v>-6.0330133924809738E-4</c:v>
                </c:pt>
                <c:pt idx="2418">
                  <c:v>-2.0089496300894649E-3</c:v>
                </c:pt>
                <c:pt idx="2419">
                  <c:v>-1.4062818611004827E-5</c:v>
                </c:pt>
                <c:pt idx="2420">
                  <c:v>-5.063932251522785E-4</c:v>
                </c:pt>
                <c:pt idx="2421">
                  <c:v>-4.9257271720933515E-4</c:v>
                </c:pt>
                <c:pt idx="2422">
                  <c:v>-9.5769259756240256E-4</c:v>
                </c:pt>
                <c:pt idx="2423">
                  <c:v>2.3644000093648557E-3</c:v>
                </c:pt>
                <c:pt idx="2424">
                  <c:v>1.4057085825698217E-5</c:v>
                </c:pt>
                <c:pt idx="2425">
                  <c:v>0</c:v>
                </c:pt>
                <c:pt idx="2426">
                  <c:v>-8.1563778955774354E-4</c:v>
                </c:pt>
                <c:pt idx="2427">
                  <c:v>7.512404109591587E-3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-4.0715586213586384E-3</c:v>
                </c:pt>
                <c:pt idx="2433">
                  <c:v>5.383235522972039E-3</c:v>
                </c:pt>
                <c:pt idx="2434">
                  <c:v>-2.8348213008874096E-3</c:v>
                </c:pt>
                <c:pt idx="2435">
                  <c:v>9.3651943133642624E-4</c:v>
                </c:pt>
                <c:pt idx="2436">
                  <c:v>1.816111709831245E-4</c:v>
                </c:pt>
                <c:pt idx="2437">
                  <c:v>-3.4928153144808747E-4</c:v>
                </c:pt>
                <c:pt idx="2438">
                  <c:v>-9.782069474470268E-5</c:v>
                </c:pt>
                <c:pt idx="2439">
                  <c:v>-1.3975166129957685E-5</c:v>
                </c:pt>
                <c:pt idx="2440">
                  <c:v>1.2569834057271922E-3</c:v>
                </c:pt>
                <c:pt idx="2441">
                  <c:v>1.2561148384603317E-4</c:v>
                </c:pt>
                <c:pt idx="2442">
                  <c:v>1.1158536042187716E-3</c:v>
                </c:pt>
                <c:pt idx="2443">
                  <c:v>-1.3940488056685932E-5</c:v>
                </c:pt>
                <c:pt idx="2444">
                  <c:v>-2.5096202239804937E-4</c:v>
                </c:pt>
                <c:pt idx="2445">
                  <c:v>0</c:v>
                </c:pt>
                <c:pt idx="2446">
                  <c:v>0</c:v>
                </c:pt>
                <c:pt idx="2447">
                  <c:v>4.3827681550951342E-3</c:v>
                </c:pt>
                <c:pt idx="2448">
                  <c:v>5.496459146765882E-3</c:v>
                </c:pt>
                <c:pt idx="2449">
                  <c:v>-5.9387755438196149E-4</c:v>
                </c:pt>
                <c:pt idx="2450">
                  <c:v>-1.3815303211627116E-5</c:v>
                </c:pt>
                <c:pt idx="2451">
                  <c:v>0</c:v>
                </c:pt>
                <c:pt idx="2452">
                  <c:v>1.4495657293158357E-3</c:v>
                </c:pt>
                <c:pt idx="2453">
                  <c:v>-1.6015466629094135E-3</c:v>
                </c:pt>
                <c:pt idx="2454">
                  <c:v>5.6904057597740526E-3</c:v>
                </c:pt>
                <c:pt idx="2455">
                  <c:v>-1.3740038493725539E-4</c:v>
                </c:pt>
                <c:pt idx="2456">
                  <c:v>4.1959254188721727E-3</c:v>
                </c:pt>
                <c:pt idx="2457">
                  <c:v>0</c:v>
                </c:pt>
                <c:pt idx="2458">
                  <c:v>1.1214136455976755E-3</c:v>
                </c:pt>
                <c:pt idx="2459">
                  <c:v>0</c:v>
                </c:pt>
                <c:pt idx="2460">
                  <c:v>-3.964537944023145E-4</c:v>
                </c:pt>
                <c:pt idx="2461">
                  <c:v>-1.6558674163337829E-3</c:v>
                </c:pt>
                <c:pt idx="2462">
                  <c:v>-2.3036113794614559E-3</c:v>
                </c:pt>
                <c:pt idx="2463">
                  <c:v>-1.7587012131232546E-3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2.2939412947964376E-3</c:v>
                </c:pt>
                <c:pt idx="2468">
                  <c:v>1.9464059328425981E-3</c:v>
                </c:pt>
                <c:pt idx="2469">
                  <c:v>3.6632080329828021E-3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4.2885507141598106E-3</c:v>
                </c:pt>
                <c:pt idx="2474">
                  <c:v>-3.2930576242639932E-3</c:v>
                </c:pt>
                <c:pt idx="2475">
                  <c:v>-1.4731359994974527E-3</c:v>
                </c:pt>
                <c:pt idx="2476">
                  <c:v>-5.4602290579763881E-5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-4.7789726118608504E-4</c:v>
                </c:pt>
                <c:pt idx="2490">
                  <c:v>7.8901239143366574E-3</c:v>
                </c:pt>
                <c:pt idx="2491">
                  <c:v>-2.7100638221701103E-5</c:v>
                </c:pt>
                <c:pt idx="2492">
                  <c:v>7.8562047737450115E-4</c:v>
                </c:pt>
                <c:pt idx="2493">
                  <c:v>4.8759829980791879E-3</c:v>
                </c:pt>
                <c:pt idx="2494">
                  <c:v>-2.0231454663208895E-3</c:v>
                </c:pt>
                <c:pt idx="2495">
                  <c:v>-1.1888198311896148E-3</c:v>
                </c:pt>
                <c:pt idx="2496">
                  <c:v>-2.8390463698799607E-4</c:v>
                </c:pt>
                <c:pt idx="2497">
                  <c:v>-2.1636240787593561E-4</c:v>
                </c:pt>
                <c:pt idx="2498">
                  <c:v>-1.352420494595948E-5</c:v>
                </c:pt>
                <c:pt idx="2499">
                  <c:v>0</c:v>
                </c:pt>
                <c:pt idx="2500">
                  <c:v>0</c:v>
                </c:pt>
                <c:pt idx="2501">
                  <c:v>1.1624136256979233E-3</c:v>
                </c:pt>
                <c:pt idx="2502">
                  <c:v>0</c:v>
                </c:pt>
                <c:pt idx="2503">
                  <c:v>2.6037641104152266E-3</c:v>
                </c:pt>
                <c:pt idx="2504">
                  <c:v>2.0324252744597397E-3</c:v>
                </c:pt>
                <c:pt idx="2505">
                  <c:v>-5.3785851644851152E-5</c:v>
                </c:pt>
                <c:pt idx="2506">
                  <c:v>-1.3446914941770342E-5</c:v>
                </c:pt>
                <c:pt idx="2507">
                  <c:v>1.5720632869012641E-3</c:v>
                </c:pt>
                <c:pt idx="2508">
                  <c:v>3.2036487304310125E-3</c:v>
                </c:pt>
                <c:pt idx="2509">
                  <c:v>2.5662287867688986E-3</c:v>
                </c:pt>
                <c:pt idx="2510">
                  <c:v>-6.674542629442188E-5</c:v>
                </c:pt>
                <c:pt idx="2511">
                  <c:v>5.4849368688247276E-3</c:v>
                </c:pt>
                <c:pt idx="2512">
                  <c:v>0</c:v>
                </c:pt>
                <c:pt idx="2513">
                  <c:v>0</c:v>
                </c:pt>
                <c:pt idx="2514">
                  <c:v>1.3135114432547257E-3</c:v>
                </c:pt>
                <c:pt idx="2515">
                  <c:v>0</c:v>
                </c:pt>
                <c:pt idx="2516">
                  <c:v>-1.1940299926078007E-3</c:v>
                </c:pt>
                <c:pt idx="2517">
                  <c:v>4.0274556969432914E-3</c:v>
                </c:pt>
                <c:pt idx="2518">
                  <c:v>-2.9262435890826375E-3</c:v>
                </c:pt>
                <c:pt idx="2519">
                  <c:v>1.166227254912893E-3</c:v>
                </c:pt>
                <c:pt idx="2520">
                  <c:v>-3.8417465847097012E-4</c:v>
                </c:pt>
                <c:pt idx="2521">
                  <c:v>2.2631780165850465E-3</c:v>
                </c:pt>
                <c:pt idx="2522">
                  <c:v>-3.482916719501673E-3</c:v>
                </c:pt>
                <c:pt idx="2523">
                  <c:v>5.172448208479722E-4</c:v>
                </c:pt>
                <c:pt idx="2524">
                  <c:v>1.2191083468413302E-3</c:v>
                </c:pt>
                <c:pt idx="2525">
                  <c:v>-1.8542064049733526E-4</c:v>
                </c:pt>
                <c:pt idx="2526">
                  <c:v>0</c:v>
                </c:pt>
                <c:pt idx="2527">
                  <c:v>2.5163396661553444E-4</c:v>
                </c:pt>
                <c:pt idx="2528">
                  <c:v>2.7505968148667397E-3</c:v>
                </c:pt>
                <c:pt idx="2529">
                  <c:v>7.6564628243596387E-4</c:v>
                </c:pt>
                <c:pt idx="2530">
                  <c:v>1.2264519495628766E-3</c:v>
                </c:pt>
                <c:pt idx="2531">
                  <c:v>1.6329329253661374E-3</c:v>
                </c:pt>
                <c:pt idx="2532">
                  <c:v>5.275602787021807E-3</c:v>
                </c:pt>
                <c:pt idx="2533">
                  <c:v>-2.0944327436397202E-4</c:v>
                </c:pt>
                <c:pt idx="2534">
                  <c:v>-2.0050197717989926E-3</c:v>
                </c:pt>
                <c:pt idx="2535">
                  <c:v>-2.3245592821809166E-3</c:v>
                </c:pt>
                <c:pt idx="2536">
                  <c:v>3.0457809317337632E-3</c:v>
                </c:pt>
                <c:pt idx="2537">
                  <c:v>-2.3754383089883489E-3</c:v>
                </c:pt>
                <c:pt idx="2538">
                  <c:v>-1.313965482146481E-5</c:v>
                </c:pt>
                <c:pt idx="2539">
                  <c:v>0</c:v>
                </c:pt>
                <c:pt idx="2540">
                  <c:v>-9.1982418282572574E-5</c:v>
                </c:pt>
                <c:pt idx="2541">
                  <c:v>-1.4456089652938072E-4</c:v>
                </c:pt>
                <c:pt idx="2542">
                  <c:v>-9.7304412674152131E-4</c:v>
                </c:pt>
                <c:pt idx="2543">
                  <c:v>1.4198012034460443E-3</c:v>
                </c:pt>
                <c:pt idx="2544">
                  <c:v>2.5584353715415362E-3</c:v>
                </c:pt>
                <c:pt idx="2545">
                  <c:v>-1.3103497978911443E-5</c:v>
                </c:pt>
                <c:pt idx="2546">
                  <c:v>4.9781225646187109E-4</c:v>
                </c:pt>
                <c:pt idx="2547">
                  <c:v>-8.5167162071721376E-4</c:v>
                </c:pt>
                <c:pt idx="2548">
                  <c:v>9.1715478829240314E-4</c:v>
                </c:pt>
                <c:pt idx="2549">
                  <c:v>3.9280898204520424E-4</c:v>
                </c:pt>
                <c:pt idx="2550">
                  <c:v>-9.5610440608227321E-4</c:v>
                </c:pt>
                <c:pt idx="2551">
                  <c:v>1.1655394558033325E-3</c:v>
                </c:pt>
                <c:pt idx="2552">
                  <c:v>-3.010766786496096E-4</c:v>
                </c:pt>
                <c:pt idx="2553">
                  <c:v>0</c:v>
                </c:pt>
                <c:pt idx="2554">
                  <c:v>4.1886462122687769E-4</c:v>
                </c:pt>
                <c:pt idx="2555">
                  <c:v>1.5169151997921637E-3</c:v>
                </c:pt>
                <c:pt idx="2556">
                  <c:v>6.5332575498735137E-5</c:v>
                </c:pt>
                <c:pt idx="2557">
                  <c:v>3.0528001165274063E-3</c:v>
                </c:pt>
                <c:pt idx="2558">
                  <c:v>-1.2904320827181392E-3</c:v>
                </c:pt>
                <c:pt idx="2559">
                  <c:v>2.1367807898229072E-3</c:v>
                </c:pt>
                <c:pt idx="2560">
                  <c:v>-7.0307010161179643E-4</c:v>
                </c:pt>
                <c:pt idx="2561">
                  <c:v>-9.9034422553285519E-4</c:v>
                </c:pt>
                <c:pt idx="2562">
                  <c:v>1.4721307513402698E-3</c:v>
                </c:pt>
                <c:pt idx="2563">
                  <c:v>-3.9061991877001112E-4</c:v>
                </c:pt>
                <c:pt idx="2564">
                  <c:v>8.2012566838517262E-4</c:v>
                </c:pt>
                <c:pt idx="2565">
                  <c:v>1.0409483048448929E-4</c:v>
                </c:pt>
                <c:pt idx="2566">
                  <c:v>2.6018967974327417E-4</c:v>
                </c:pt>
                <c:pt idx="2567">
                  <c:v>1.572705441951491E-3</c:v>
                </c:pt>
                <c:pt idx="2568">
                  <c:v>-4.9364113292787505E-4</c:v>
                </c:pt>
                <c:pt idx="2569">
                  <c:v>-1.0395550713664566E-4</c:v>
                </c:pt>
                <c:pt idx="2570">
                  <c:v>-3.7365699619618296E-3</c:v>
                </c:pt>
                <c:pt idx="2571">
                  <c:v>-2.6087863927112072E-5</c:v>
                </c:pt>
                <c:pt idx="2572">
                  <c:v>-2.285327241280432E-3</c:v>
                </c:pt>
                <c:pt idx="2573">
                  <c:v>6.7961421441120845E-4</c:v>
                </c:pt>
                <c:pt idx="2574">
                  <c:v>9.6634767304291035E-4</c:v>
                </c:pt>
                <c:pt idx="2575">
                  <c:v>-2.5746431614847298E-3</c:v>
                </c:pt>
                <c:pt idx="2576">
                  <c:v>-1.0998364447459257E-3</c:v>
                </c:pt>
                <c:pt idx="2577">
                  <c:v>5.1078878684967697E-4</c:v>
                </c:pt>
                <c:pt idx="2578">
                  <c:v>1.3093718288828706E-5</c:v>
                </c:pt>
                <c:pt idx="2579">
                  <c:v>-1.9642377838456526E-4</c:v>
                </c:pt>
                <c:pt idx="2580">
                  <c:v>-1.2186893392258464E-3</c:v>
                </c:pt>
                <c:pt idx="2581">
                  <c:v>1.9518080063659377E-3</c:v>
                </c:pt>
                <c:pt idx="2582">
                  <c:v>-2.5945110537841484E-3</c:v>
                </c:pt>
                <c:pt idx="2583">
                  <c:v>1.4291242164633903E-3</c:v>
                </c:pt>
                <c:pt idx="2584">
                  <c:v>-1.8344296285614873E-4</c:v>
                </c:pt>
                <c:pt idx="2585">
                  <c:v>1.4273463606686056E-3</c:v>
                </c:pt>
                <c:pt idx="2586">
                  <c:v>-5.6032112375310281E-3</c:v>
                </c:pt>
                <c:pt idx="2587">
                  <c:v>3.9661745624761458E-3</c:v>
                </c:pt>
                <c:pt idx="2588">
                  <c:v>-3.0060208641327175E-3</c:v>
                </c:pt>
                <c:pt idx="2589">
                  <c:v>1.1956144714049288E-3</c:v>
                </c:pt>
                <c:pt idx="2590">
                  <c:v>1.0630271023022316E-3</c:v>
                </c:pt>
                <c:pt idx="2591">
                  <c:v>-1.6540863633478094E-3</c:v>
                </c:pt>
                <c:pt idx="2592">
                  <c:v>-2.7594725640445482E-4</c:v>
                </c:pt>
                <c:pt idx="2593">
                  <c:v>1.4577166338003661E-3</c:v>
                </c:pt>
                <c:pt idx="2594">
                  <c:v>1.2590165597505573E-3</c:v>
                </c:pt>
                <c:pt idx="2595">
                  <c:v>5.6342089685457197E-4</c:v>
                </c:pt>
                <c:pt idx="2596">
                  <c:v>1.0997212529713658E-3</c:v>
                </c:pt>
                <c:pt idx="2597">
                  <c:v>1.8040635530684333E-3</c:v>
                </c:pt>
                <c:pt idx="2598">
                  <c:v>6.136851987629978E-4</c:v>
                </c:pt>
                <c:pt idx="2599">
                  <c:v>7.2572467978863067E-3</c:v>
                </c:pt>
                <c:pt idx="2600">
                  <c:v>-1.5303015604912398E-3</c:v>
                </c:pt>
                <c:pt idx="2601">
                  <c:v>-1.2978669556789725E-5</c:v>
                </c:pt>
                <c:pt idx="2602">
                  <c:v>0</c:v>
                </c:pt>
                <c:pt idx="2603">
                  <c:v>-5.1916362751291064E-5</c:v>
                </c:pt>
                <c:pt idx="2604">
                  <c:v>-2.5959192151526976E-5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6.0948576645538282E-3</c:v>
                </c:pt>
                <c:pt idx="2614">
                  <c:v>3.2328932903041905E-3</c:v>
                </c:pt>
                <c:pt idx="2615">
                  <c:v>-2.5718841624736967E-5</c:v>
                </c:pt>
                <c:pt idx="2616">
                  <c:v>3.5685899594822927E-3</c:v>
                </c:pt>
                <c:pt idx="2617">
                  <c:v>3.5048259162443769E-3</c:v>
                </c:pt>
                <c:pt idx="2618">
                  <c:v>1.0082382848753634E-3</c:v>
                </c:pt>
                <c:pt idx="2619">
                  <c:v>3.8068122898489492E-3</c:v>
                </c:pt>
                <c:pt idx="2620">
                  <c:v>3.3034330592895223E-4</c:v>
                </c:pt>
                <c:pt idx="2621">
                  <c:v>-3.4305099725940707E-4</c:v>
                </c:pt>
                <c:pt idx="2622">
                  <c:v>-1.3979526371002882E-4</c:v>
                </c:pt>
                <c:pt idx="2623">
                  <c:v>-3.0507569927334E-4</c:v>
                </c:pt>
                <c:pt idx="2624">
                  <c:v>0</c:v>
                </c:pt>
                <c:pt idx="2625">
                  <c:v>1.0927574149661053E-3</c:v>
                </c:pt>
                <c:pt idx="2626">
                  <c:v>-8.8900742379696988E-5</c:v>
                </c:pt>
                <c:pt idx="2627">
                  <c:v>-1.1309990213313095E-3</c:v>
                </c:pt>
                <c:pt idx="2628">
                  <c:v>-2.797700816864826E-4</c:v>
                </c:pt>
                <c:pt idx="2629">
                  <c:v>6.3590982820028492E-5</c:v>
                </c:pt>
                <c:pt idx="2630">
                  <c:v>1.4741767614831667E-3</c:v>
                </c:pt>
                <c:pt idx="2631">
                  <c:v>-7.6197249316290366E-5</c:v>
                </c:pt>
                <c:pt idx="2632">
                  <c:v>4.0631825435854239E-4</c:v>
                </c:pt>
                <c:pt idx="2633">
                  <c:v>5.2035410635685887E-4</c:v>
                </c:pt>
                <c:pt idx="2634">
                  <c:v>3.5464174061156876E-3</c:v>
                </c:pt>
                <c:pt idx="2635">
                  <c:v>0</c:v>
                </c:pt>
                <c:pt idx="2636">
                  <c:v>2.6137533583798782E-3</c:v>
                </c:pt>
                <c:pt idx="2637">
                  <c:v>2.6320941591630146E-3</c:v>
                </c:pt>
                <c:pt idx="2638">
                  <c:v>0</c:v>
                </c:pt>
                <c:pt idx="2639">
                  <c:v>4.8931142493867921E-3</c:v>
                </c:pt>
                <c:pt idx="2640">
                  <c:v>7.5091987720037856E-5</c:v>
                </c:pt>
                <c:pt idx="2641">
                  <c:v>2.1377546723976995E-3</c:v>
                </c:pt>
                <c:pt idx="2642">
                  <c:v>-8.745518479476098E-4</c:v>
                </c:pt>
                <c:pt idx="2643">
                  <c:v>6.4974012681660734E-4</c:v>
                </c:pt>
                <c:pt idx="2644">
                  <c:v>1.9591578147004833E-3</c:v>
                </c:pt>
                <c:pt idx="2645">
                  <c:v>1.0466377720094943E-3</c:v>
                </c:pt>
                <c:pt idx="2646">
                  <c:v>7.8426006596595921E-4</c:v>
                </c:pt>
                <c:pt idx="2647">
                  <c:v>-7.3444748578869556E-4</c:v>
                </c:pt>
                <c:pt idx="2648">
                  <c:v>2.4874706556368407E-3</c:v>
                </c:pt>
                <c:pt idx="2649">
                  <c:v>-8.695706189980573E-5</c:v>
                </c:pt>
                <c:pt idx="2650">
                  <c:v>0</c:v>
                </c:pt>
                <c:pt idx="2651">
                  <c:v>4.0664573764684023E-3</c:v>
                </c:pt>
                <c:pt idx="2652">
                  <c:v>1.7430114000030084E-3</c:v>
                </c:pt>
                <c:pt idx="2653">
                  <c:v>-2.3469684069905234E-4</c:v>
                </c:pt>
                <c:pt idx="2654">
                  <c:v>-2.3004722400983306E-3</c:v>
                </c:pt>
                <c:pt idx="2655">
                  <c:v>-1.2390039994146563E-3</c:v>
                </c:pt>
                <c:pt idx="2656">
                  <c:v>6.198667288516794E-5</c:v>
                </c:pt>
                <c:pt idx="2657">
                  <c:v>3.7190159488029162E-5</c:v>
                </c:pt>
                <c:pt idx="2658">
                  <c:v>0</c:v>
                </c:pt>
                <c:pt idx="2659">
                  <c:v>5.7007598425834092E-4</c:v>
                </c:pt>
                <c:pt idx="2660">
                  <c:v>5.6975118278315879E-4</c:v>
                </c:pt>
                <c:pt idx="2661">
                  <c:v>1.2382290847787882E-5</c:v>
                </c:pt>
                <c:pt idx="2662">
                  <c:v>0</c:v>
                </c:pt>
                <c:pt idx="2663">
                  <c:v>0</c:v>
                </c:pt>
                <c:pt idx="2664">
                  <c:v>-2.1692385804913637E-3</c:v>
                </c:pt>
                <c:pt idx="2665">
                  <c:v>-9.0627508546238273E-4</c:v>
                </c:pt>
                <c:pt idx="2666">
                  <c:v>-1.5164324489004275E-3</c:v>
                </c:pt>
                <c:pt idx="2667">
                  <c:v>-2.4161219315919874E-3</c:v>
                </c:pt>
                <c:pt idx="2668">
                  <c:v>0</c:v>
                </c:pt>
                <c:pt idx="2669">
                  <c:v>-6.1118215753909412E-4</c:v>
                </c:pt>
                <c:pt idx="2670">
                  <c:v>3.6176516845504283E-4</c:v>
                </c:pt>
                <c:pt idx="2671">
                  <c:v>-1.5977435276384126E-3</c:v>
                </c:pt>
                <c:pt idx="2672">
                  <c:v>0</c:v>
                </c:pt>
                <c:pt idx="2673">
                  <c:v>1.460537662496101E-3</c:v>
                </c:pt>
                <c:pt idx="2674">
                  <c:v>2.4945120863746899E-4</c:v>
                </c:pt>
                <c:pt idx="2675">
                  <c:v>-2.993489183428067E-4</c:v>
                </c:pt>
                <c:pt idx="2676">
                  <c:v>2.744065974586676E-4</c:v>
                </c:pt>
                <c:pt idx="2677">
                  <c:v>3.8653608047401904E-4</c:v>
                </c:pt>
                <c:pt idx="2678">
                  <c:v>8.7261666628500614E-5</c:v>
                </c:pt>
                <c:pt idx="2679">
                  <c:v>1.9302741377835832E-3</c:v>
                </c:pt>
                <c:pt idx="2680">
                  <c:v>4.2291713942292804E-4</c:v>
                </c:pt>
                <c:pt idx="2681">
                  <c:v>3.7307632524005226E-5</c:v>
                </c:pt>
                <c:pt idx="2682">
                  <c:v>0</c:v>
                </c:pt>
                <c:pt idx="2683">
                  <c:v>-2.1412218120195254E-3</c:v>
                </c:pt>
                <c:pt idx="2684">
                  <c:v>-6.6072020903813473E-4</c:v>
                </c:pt>
                <c:pt idx="2685">
                  <c:v>6.4825782984512183E-4</c:v>
                </c:pt>
                <c:pt idx="2686">
                  <c:v>-4.9862256552202591E-4</c:v>
                </c:pt>
                <c:pt idx="2687">
                  <c:v>0</c:v>
                </c:pt>
                <c:pt idx="2688">
                  <c:v>-5.2382141382339455E-4</c:v>
                </c:pt>
                <c:pt idx="2689">
                  <c:v>9.1027557706674584E-4</c:v>
                </c:pt>
                <c:pt idx="2690">
                  <c:v>2.4927398951828923E-5</c:v>
                </c:pt>
                <c:pt idx="2691">
                  <c:v>1.2331302514842141E-3</c:v>
                </c:pt>
                <c:pt idx="2692">
                  <c:v>1.8670533595844797E-4</c:v>
                </c:pt>
                <c:pt idx="2693">
                  <c:v>-1.8062801156475219E-3</c:v>
                </c:pt>
                <c:pt idx="2694">
                  <c:v>1.1464318568001981E-3</c:v>
                </c:pt>
                <c:pt idx="2695">
                  <c:v>-5.3566869549993216E-4</c:v>
                </c:pt>
                <c:pt idx="2696">
                  <c:v>1.3821874379303981E-3</c:v>
                </c:pt>
                <c:pt idx="2697">
                  <c:v>0</c:v>
                </c:pt>
                <c:pt idx="2698">
                  <c:v>0</c:v>
                </c:pt>
                <c:pt idx="2699">
                  <c:v>8.3336966009279719E-4</c:v>
                </c:pt>
                <c:pt idx="2700">
                  <c:v>2.4091310222647518E-3</c:v>
                </c:pt>
                <c:pt idx="2701">
                  <c:v>7.8109990271110958E-4</c:v>
                </c:pt>
                <c:pt idx="2702">
                  <c:v>0</c:v>
                </c:pt>
                <c:pt idx="2703">
                  <c:v>7.5572215322789599E-4</c:v>
                </c:pt>
                <c:pt idx="2704">
                  <c:v>8.7889240464125761E-4</c:v>
                </c:pt>
                <c:pt idx="2705">
                  <c:v>-4.0045926498598018E-3</c:v>
                </c:pt>
                <c:pt idx="2706">
                  <c:v>-6.4620357660626776E-4</c:v>
                </c:pt>
                <c:pt idx="2707">
                  <c:v>-2.4145281622312467E-3</c:v>
                </c:pt>
                <c:pt idx="2708">
                  <c:v>4.6992217158879027E-3</c:v>
                </c:pt>
                <c:pt idx="2709">
                  <c:v>-2.8318075410924824E-3</c:v>
                </c:pt>
                <c:pt idx="2710">
                  <c:v>-1.0577731751912655E-3</c:v>
                </c:pt>
                <c:pt idx="2711">
                  <c:v>-1.4328881372606594E-3</c:v>
                </c:pt>
                <c:pt idx="2712">
                  <c:v>1.8312399618757983E-3</c:v>
                </c:pt>
                <c:pt idx="2713">
                  <c:v>-2.8629933413133589E-4</c:v>
                </c:pt>
                <c:pt idx="2714">
                  <c:v>-4.6074055518654779E-4</c:v>
                </c:pt>
                <c:pt idx="2715">
                  <c:v>-6.3542298257558466E-4</c:v>
                </c:pt>
                <c:pt idx="2716">
                  <c:v>4.3402360122303564E-3</c:v>
                </c:pt>
                <c:pt idx="2717">
                  <c:v>-6.579070105788233E-4</c:v>
                </c:pt>
                <c:pt idx="2718">
                  <c:v>-8.69257468400702E-5</c:v>
                </c:pt>
                <c:pt idx="2719">
                  <c:v>0</c:v>
                </c:pt>
                <c:pt idx="2720">
                  <c:v>0</c:v>
                </c:pt>
                <c:pt idx="2721">
                  <c:v>1.4395098225575963E-3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1.8212346063219409E-3</c:v>
                </c:pt>
                <c:pt idx="2726">
                  <c:v>1.2370421429559165E-3</c:v>
                </c:pt>
                <c:pt idx="2727">
                  <c:v>0</c:v>
                </c:pt>
                <c:pt idx="2728">
                  <c:v>2.7654338611806275E-3</c:v>
                </c:pt>
                <c:pt idx="2729">
                  <c:v>1.8229749093019707E-3</c:v>
                </c:pt>
                <c:pt idx="2730">
                  <c:v>2.7896077618365521E-3</c:v>
                </c:pt>
                <c:pt idx="2731">
                  <c:v>2.4146459323973668E-3</c:v>
                </c:pt>
                <c:pt idx="2732">
                  <c:v>1.1867985365098608E-3</c:v>
                </c:pt>
                <c:pt idx="2733">
                  <c:v>-4.8912312461572074E-5</c:v>
                </c:pt>
                <c:pt idx="2734">
                  <c:v>-1.3582718998714771E-3</c:v>
                </c:pt>
                <c:pt idx="2735">
                  <c:v>-3.7966699986374331E-4</c:v>
                </c:pt>
                <c:pt idx="2736">
                  <c:v>-8.3332316926376714E-4</c:v>
                </c:pt>
                <c:pt idx="2737">
                  <c:v>2.045303558669291E-3</c:v>
                </c:pt>
                <c:pt idx="2738">
                  <c:v>2.419562970875973E-3</c:v>
                </c:pt>
                <c:pt idx="2739">
                  <c:v>6.5886604220973259E-4</c:v>
                </c:pt>
                <c:pt idx="2740">
                  <c:v>1.3773351356176017E-3</c:v>
                </c:pt>
                <c:pt idx="2741">
                  <c:v>1.1078040441719794E-3</c:v>
                </c:pt>
                <c:pt idx="2742">
                  <c:v>5.9924727765810716E-3</c:v>
                </c:pt>
                <c:pt idx="2743">
                  <c:v>-1.5250363033638796E-3</c:v>
                </c:pt>
                <c:pt idx="2744">
                  <c:v>3.9963911908891763E-4</c:v>
                </c:pt>
                <c:pt idx="2745">
                  <c:v>1.1012084151193716E-3</c:v>
                </c:pt>
                <c:pt idx="2746">
                  <c:v>6.0470825868429961E-5</c:v>
                </c:pt>
                <c:pt idx="2747">
                  <c:v>-3.2658591011605371E-4</c:v>
                </c:pt>
                <c:pt idx="2748">
                  <c:v>2.9836885761170343E-3</c:v>
                </c:pt>
                <c:pt idx="2749">
                  <c:v>-3.6185777787142594E-5</c:v>
                </c:pt>
                <c:pt idx="2750">
                  <c:v>-3.618708724499529E-5</c:v>
                </c:pt>
                <c:pt idx="2751">
                  <c:v>-4.8251486758234742E-5</c:v>
                </c:pt>
                <c:pt idx="2752">
                  <c:v>3.3599713677560311E-3</c:v>
                </c:pt>
                <c:pt idx="2753">
                  <c:v>1.6937653079573589E-3</c:v>
                </c:pt>
                <c:pt idx="2754">
                  <c:v>-2.4004993039682564E-5</c:v>
                </c:pt>
                <c:pt idx="2755">
                  <c:v>-3.6008570043519059E-5</c:v>
                </c:pt>
                <c:pt idx="2756">
                  <c:v>-2.4006433725420766E-5</c:v>
                </c:pt>
                <c:pt idx="2757">
                  <c:v>1.5352510991590801E-3</c:v>
                </c:pt>
                <c:pt idx="2758">
                  <c:v>1.4251926122636881E-3</c:v>
                </c:pt>
                <c:pt idx="2759">
                  <c:v>-1.0771670516989859E-4</c:v>
                </c:pt>
                <c:pt idx="2760">
                  <c:v>9.8099040036376379E-4</c:v>
                </c:pt>
                <c:pt idx="2761">
                  <c:v>-1.3401299059777325E-3</c:v>
                </c:pt>
                <c:pt idx="2762">
                  <c:v>1.1487926974821303E-3</c:v>
                </c:pt>
                <c:pt idx="2763">
                  <c:v>1.9594730031738646E-3</c:v>
                </c:pt>
                <c:pt idx="2764">
                  <c:v>6.5628153252565203E-4</c:v>
                </c:pt>
                <c:pt idx="2765">
                  <c:v>9.41905938664657E-4</c:v>
                </c:pt>
                <c:pt idx="2766">
                  <c:v>4.527528642469404E-4</c:v>
                </c:pt>
                <c:pt idx="2767">
                  <c:v>1.8921931873952566E-3</c:v>
                </c:pt>
                <c:pt idx="2768">
                  <c:v>-2.0213910806584081E-4</c:v>
                </c:pt>
                <c:pt idx="2769">
                  <c:v>-1.1891808328000746E-5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6.4195537048544564E-4</c:v>
                </c:pt>
                <c:pt idx="2775">
                  <c:v>8.7904783403986667E-4</c:v>
                </c:pt>
                <c:pt idx="2776">
                  <c:v>-5.3446403438626154E-4</c:v>
                </c:pt>
                <c:pt idx="2777">
                  <c:v>-1.188085876244962E-4</c:v>
                </c:pt>
                <c:pt idx="2778">
                  <c:v>6.4139874631806567E-4</c:v>
                </c:pt>
                <c:pt idx="2779">
                  <c:v>7.0031754546261214E-4</c:v>
                </c:pt>
                <c:pt idx="2780">
                  <c:v>3.5590566502965591E-4</c:v>
                </c:pt>
                <c:pt idx="2781">
                  <c:v>4.1506324380775227E-4</c:v>
                </c:pt>
                <c:pt idx="2782">
                  <c:v>4.1489103778543339E-4</c:v>
                </c:pt>
                <c:pt idx="2783">
                  <c:v>1.0660729255861741E-3</c:v>
                </c:pt>
                <c:pt idx="2784">
                  <c:v>2.435853161361697E-3</c:v>
                </c:pt>
                <c:pt idx="2785">
                  <c:v>5.5492259073399862E-4</c:v>
                </c:pt>
                <c:pt idx="2786">
                  <c:v>-6.8484257201925148E-4</c:v>
                </c:pt>
                <c:pt idx="2787">
                  <c:v>-1.8916559990482017E-3</c:v>
                </c:pt>
                <c:pt idx="2788">
                  <c:v>-1.2907429483761863E-3</c:v>
                </c:pt>
                <c:pt idx="2789">
                  <c:v>-1.945179771452047E-3</c:v>
                </c:pt>
                <c:pt idx="2790">
                  <c:v>2.0044246364208968E-3</c:v>
                </c:pt>
                <c:pt idx="2791">
                  <c:v>-2.7255544598233918E-4</c:v>
                </c:pt>
                <c:pt idx="2792">
                  <c:v>-2.0150178160193715E-4</c:v>
                </c:pt>
                <c:pt idx="2793">
                  <c:v>2.4981217890658021E-3</c:v>
                </c:pt>
                <c:pt idx="2794">
                  <c:v>2.6010877422585064E-4</c:v>
                </c:pt>
                <c:pt idx="2795">
                  <c:v>2.3261453761068873E-3</c:v>
                </c:pt>
                <c:pt idx="2796">
                  <c:v>1.6027155311573891E-3</c:v>
                </c:pt>
                <c:pt idx="2797">
                  <c:v>5.8858846417841762E-4</c:v>
                </c:pt>
                <c:pt idx="2798">
                  <c:v>5.8824223157670291E-4</c:v>
                </c:pt>
                <c:pt idx="2799">
                  <c:v>1.140204067223424E-3</c:v>
                </c:pt>
                <c:pt idx="2800">
                  <c:v>3.2888941390006474E-4</c:v>
                </c:pt>
                <c:pt idx="2801">
                  <c:v>-3.5238565450274262E-4</c:v>
                </c:pt>
                <c:pt idx="2802">
                  <c:v>2.5461279191578436E-3</c:v>
                </c:pt>
                <c:pt idx="2803">
                  <c:v>5.859020256293073E-5</c:v>
                </c:pt>
                <c:pt idx="2804">
                  <c:v>3.5152473858974925E-5</c:v>
                </c:pt>
                <c:pt idx="2805">
                  <c:v>4.1626776041302806E-3</c:v>
                </c:pt>
                <c:pt idx="2806">
                  <c:v>4.6673356522973658E-5</c:v>
                </c:pt>
                <c:pt idx="2807">
                  <c:v>-8.5213184016437373E-4</c:v>
                </c:pt>
                <c:pt idx="2808">
                  <c:v>1.9832943175599116E-3</c:v>
                </c:pt>
                <c:pt idx="2809">
                  <c:v>-4.1966357586412789E-4</c:v>
                </c:pt>
                <c:pt idx="2810">
                  <c:v>2.7595539352606932E-3</c:v>
                </c:pt>
                <c:pt idx="2811">
                  <c:v>1.1737022352007599E-3</c:v>
                </c:pt>
                <c:pt idx="2812">
                  <c:v>-5.111464894458084E-4</c:v>
                </c:pt>
                <c:pt idx="2813">
                  <c:v>2.1473807315021158E-3</c:v>
                </c:pt>
                <c:pt idx="2814">
                  <c:v>1.2398970272369865E-3</c:v>
                </c:pt>
                <c:pt idx="2815">
                  <c:v>-9.2649426218986401E-5</c:v>
                </c:pt>
                <c:pt idx="2816">
                  <c:v>-1.0424086598841397E-4</c:v>
                </c:pt>
                <c:pt idx="2817">
                  <c:v>-1.309727520538024E-3</c:v>
                </c:pt>
                <c:pt idx="2818">
                  <c:v>6.9586194127007581E-5</c:v>
                </c:pt>
                <c:pt idx="2819">
                  <c:v>1.2053919562396364E-3</c:v>
                </c:pt>
                <c:pt idx="2820">
                  <c:v>-1.1821976342086815E-3</c:v>
                </c:pt>
                <c:pt idx="2821">
                  <c:v>7.4193439602867077E-4</c:v>
                </c:pt>
                <c:pt idx="2822">
                  <c:v>3.4764672143866248E-5</c:v>
                </c:pt>
                <c:pt idx="2823">
                  <c:v>1.2507239615378613E-3</c:v>
                </c:pt>
                <c:pt idx="2824">
                  <c:v>-1.3086657532300889E-3</c:v>
                </c:pt>
                <c:pt idx="2825">
                  <c:v>-1.287173093743723E-3</c:v>
                </c:pt>
                <c:pt idx="2826">
                  <c:v>2.028574608190759E-3</c:v>
                </c:pt>
                <c:pt idx="2827">
                  <c:v>-1.3789829001218633E-3</c:v>
                </c:pt>
                <c:pt idx="2828">
                  <c:v>-1.1596152396773424E-5</c:v>
                </c:pt>
                <c:pt idx="2829">
                  <c:v>1.1589501210296127E-3</c:v>
                </c:pt>
                <c:pt idx="2830">
                  <c:v>5.3715438019108488E-3</c:v>
                </c:pt>
                <c:pt idx="2831">
                  <c:v>-3.9178180559440098E-4</c:v>
                </c:pt>
                <c:pt idx="2832">
                  <c:v>5.4154017650325816E-4</c:v>
                </c:pt>
                <c:pt idx="2833">
                  <c:v>5.4222467395297095E-3</c:v>
                </c:pt>
                <c:pt idx="2834">
                  <c:v>-1.3642801526790082E-3</c:v>
                </c:pt>
                <c:pt idx="2835">
                  <c:v>-1.3087053722433029E-3</c:v>
                </c:pt>
                <c:pt idx="2836">
                  <c:v>3.4975294957797932E-3</c:v>
                </c:pt>
                <c:pt idx="2837">
                  <c:v>-3.2057520625349982E-4</c:v>
                </c:pt>
                <c:pt idx="2838">
                  <c:v>6.2960399989522473E-4</c:v>
                </c:pt>
                <c:pt idx="2839">
                  <c:v>8.5791257985838197E-4</c:v>
                </c:pt>
                <c:pt idx="2840">
                  <c:v>6.743743719003851E-4</c:v>
                </c:pt>
                <c:pt idx="2841">
                  <c:v>2.4992167298054334E-3</c:v>
                </c:pt>
                <c:pt idx="2842">
                  <c:v>2.265573937023339E-3</c:v>
                </c:pt>
                <c:pt idx="2843">
                  <c:v>1.397767209590815E-3</c:v>
                </c:pt>
                <c:pt idx="2844">
                  <c:v>-5.1115163573959871E-4</c:v>
                </c:pt>
                <c:pt idx="2845">
                  <c:v>-1.1361893345970853E-5</c:v>
                </c:pt>
                <c:pt idx="2846">
                  <c:v>0</c:v>
                </c:pt>
                <c:pt idx="2847">
                  <c:v>1.9863684943997538E-3</c:v>
                </c:pt>
                <c:pt idx="2848">
                  <c:v>-3.4303792286054175E-3</c:v>
                </c:pt>
                <c:pt idx="2849">
                  <c:v>0</c:v>
                </c:pt>
                <c:pt idx="2850">
                  <c:v>-2.4265358598914936E-3</c:v>
                </c:pt>
                <c:pt idx="2851">
                  <c:v>1.7322139056529817E-3</c:v>
                </c:pt>
                <c:pt idx="2852">
                  <c:v>0</c:v>
                </c:pt>
                <c:pt idx="2853">
                  <c:v>-1.7436199907996329E-3</c:v>
                </c:pt>
                <c:pt idx="2854">
                  <c:v>-2.2812560596842664E-5</c:v>
                </c:pt>
                <c:pt idx="2855">
                  <c:v>-1.1406475456241715E-5</c:v>
                </c:pt>
                <c:pt idx="2856">
                  <c:v>-2.2813341243102074E-5</c:v>
                </c:pt>
                <c:pt idx="2857">
                  <c:v>-1.4829940536297516E-4</c:v>
                </c:pt>
                <c:pt idx="2858">
                  <c:v>-2.2817245274897335E-5</c:v>
                </c:pt>
                <c:pt idx="2859">
                  <c:v>-2.9667157533404286E-4</c:v>
                </c:pt>
                <c:pt idx="2860">
                  <c:v>1.1405631055329683E-3</c:v>
                </c:pt>
                <c:pt idx="2861">
                  <c:v>-1.0259742489465576E-4</c:v>
                </c:pt>
                <c:pt idx="2862">
                  <c:v>-1.2662344909793758E-3</c:v>
                </c:pt>
                <c:pt idx="2863">
                  <c:v>5.9408143587077267E-3</c:v>
                </c:pt>
                <c:pt idx="2864">
                  <c:v>1.3947240877753835E-3</c:v>
                </c:pt>
                <c:pt idx="2865">
                  <c:v>-6.3475513052443249E-4</c:v>
                </c:pt>
                <c:pt idx="2866">
                  <c:v>-1.6567943691371766E-3</c:v>
                </c:pt>
                <c:pt idx="2867">
                  <c:v>9.5355945970574904E-4</c:v>
                </c:pt>
                <c:pt idx="2868">
                  <c:v>8.3388429242003698E-3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-1.5427496655222447E-3</c:v>
                </c:pt>
                <c:pt idx="2874">
                  <c:v>-4.0578926567914886E-4</c:v>
                </c:pt>
                <c:pt idx="2875">
                  <c:v>-1.6135132384123914E-3</c:v>
                </c:pt>
                <c:pt idx="2876">
                  <c:v>-3.0494175284156213E-4</c:v>
                </c:pt>
                <c:pt idx="2877">
                  <c:v>-6.3276838269497372E-4</c:v>
                </c:pt>
                <c:pt idx="2878">
                  <c:v>2.6526861287497349E-3</c:v>
                </c:pt>
                <c:pt idx="2879">
                  <c:v>0</c:v>
                </c:pt>
                <c:pt idx="2880">
                  <c:v>-1.1273702972419155E-4</c:v>
                </c:pt>
                <c:pt idx="2881">
                  <c:v>-3.3823587445615594E-5</c:v>
                </c:pt>
                <c:pt idx="2882">
                  <c:v>5.2977147799733795E-4</c:v>
                </c:pt>
                <c:pt idx="2883">
                  <c:v>-1.1269383351275072E-4</c:v>
                </c:pt>
                <c:pt idx="2884">
                  <c:v>0</c:v>
                </c:pt>
                <c:pt idx="2885">
                  <c:v>9.1245507420614801E-4</c:v>
                </c:pt>
                <c:pt idx="2886">
                  <c:v>-1.1259803066207221E-5</c:v>
                </c:pt>
                <c:pt idx="2887">
                  <c:v>1.0916110222567994E-3</c:v>
                </c:pt>
                <c:pt idx="2888">
                  <c:v>1.696944222639149E-3</c:v>
                </c:pt>
                <c:pt idx="2889">
                  <c:v>4.2689379616296652E-3</c:v>
                </c:pt>
                <c:pt idx="2890">
                  <c:v>1.118061728200431E-5</c:v>
                </c:pt>
                <c:pt idx="2891">
                  <c:v>5.5887154115986958E-4</c:v>
                </c:pt>
                <c:pt idx="2892">
                  <c:v>0</c:v>
                </c:pt>
                <c:pt idx="2893">
                  <c:v>0</c:v>
                </c:pt>
                <c:pt idx="2894">
                  <c:v>-2.8871352388520309E-3</c:v>
                </c:pt>
                <c:pt idx="2895">
                  <c:v>0</c:v>
                </c:pt>
                <c:pt idx="2896">
                  <c:v>0</c:v>
                </c:pt>
                <c:pt idx="2897">
                  <c:v>3.7248573540009924E-3</c:v>
                </c:pt>
                <c:pt idx="2898">
                  <c:v>1.1164888658363257E-5</c:v>
                </c:pt>
                <c:pt idx="2899">
                  <c:v>4.656041204128188E-3</c:v>
                </c:pt>
                <c:pt idx="2900">
                  <c:v>3.5387664571826611E-3</c:v>
                </c:pt>
                <c:pt idx="2901">
                  <c:v>2.488485133913206E-3</c:v>
                </c:pt>
                <c:pt idx="2902">
                  <c:v>1.0598718105769688E-3</c:v>
                </c:pt>
                <c:pt idx="2903">
                  <c:v>1.2571405021262673E-3</c:v>
                </c:pt>
                <c:pt idx="2904">
                  <c:v>-1.0806043614098747E-3</c:v>
                </c:pt>
                <c:pt idx="2905">
                  <c:v>-9.8237798543630048E-4</c:v>
                </c:pt>
                <c:pt idx="2906">
                  <c:v>-4.4174489239612819E-5</c:v>
                </c:pt>
                <c:pt idx="2907">
                  <c:v>-5.6339585571555143E-4</c:v>
                </c:pt>
                <c:pt idx="2908">
                  <c:v>7.4008210556784785E-4</c:v>
                </c:pt>
                <c:pt idx="2909">
                  <c:v>-5.3015243123757504E-4</c:v>
                </c:pt>
                <c:pt idx="2910">
                  <c:v>6.5409370662729838E-3</c:v>
                </c:pt>
                <c:pt idx="2911">
                  <c:v>-1.0975803840559485E-5</c:v>
                </c:pt>
                <c:pt idx="2912">
                  <c:v>0</c:v>
                </c:pt>
                <c:pt idx="2913">
                  <c:v>-2.1205886260138025E-3</c:v>
                </c:pt>
                <c:pt idx="2914">
                  <c:v>1.0999103573190571E-5</c:v>
                </c:pt>
                <c:pt idx="2915">
                  <c:v>-1.4639437730450627E-3</c:v>
                </c:pt>
                <c:pt idx="2916">
                  <c:v>-3.5254715683333786E-4</c:v>
                </c:pt>
                <c:pt idx="2917">
                  <c:v>-4.4085880006892401E-4</c:v>
                </c:pt>
                <c:pt idx="2918">
                  <c:v>9.806460929228265E-4</c:v>
                </c:pt>
                <c:pt idx="2919">
                  <c:v>-7.7121392888858484E-4</c:v>
                </c:pt>
                <c:pt idx="2920">
                  <c:v>2.2040753442184883E-4</c:v>
                </c:pt>
                <c:pt idx="2921">
                  <c:v>1.3434349904084542E-3</c:v>
                </c:pt>
                <c:pt idx="2922">
                  <c:v>-2.6413973145293017E-4</c:v>
                </c:pt>
                <c:pt idx="2923">
                  <c:v>1.561812899962162E-3</c:v>
                </c:pt>
                <c:pt idx="2924">
                  <c:v>2.4916454998411583E-3</c:v>
                </c:pt>
                <c:pt idx="2925">
                  <c:v>1.0962688489989583E-5</c:v>
                </c:pt>
                <c:pt idx="2926">
                  <c:v>2.8243658482547855E-3</c:v>
                </c:pt>
                <c:pt idx="2927">
                  <c:v>3.219665644416806E-3</c:v>
                </c:pt>
                <c:pt idx="2928">
                  <c:v>1.012867863782776E-3</c:v>
                </c:pt>
                <c:pt idx="2929">
                  <c:v>2.2399104702569288E-3</c:v>
                </c:pt>
                <c:pt idx="2930">
                  <c:v>0</c:v>
                </c:pt>
                <c:pt idx="2931">
                  <c:v>2.4191154367897909E-3</c:v>
                </c:pt>
                <c:pt idx="2932">
                  <c:v>1.0834881818580543E-5</c:v>
                </c:pt>
                <c:pt idx="2933">
                  <c:v>1.4616324161228554E-3</c:v>
                </c:pt>
                <c:pt idx="2934">
                  <c:v>1.839060569776579E-4</c:v>
                </c:pt>
                <c:pt idx="2935">
                  <c:v>3.3368820885253609E-3</c:v>
                </c:pt>
                <c:pt idx="2936">
                  <c:v>-3.3585163398728943E-3</c:v>
                </c:pt>
                <c:pt idx="2937">
                  <c:v>4.026713418201257E-3</c:v>
                </c:pt>
                <c:pt idx="2938">
                  <c:v>9.0458761283605642E-4</c:v>
                </c:pt>
                <c:pt idx="2939">
                  <c:v>6.6714732441227026E-4</c:v>
                </c:pt>
                <c:pt idx="2940">
                  <c:v>-1.74413015370802E-3</c:v>
                </c:pt>
                <c:pt idx="2941">
                  <c:v>-2.0475792834952886E-4</c:v>
                </c:pt>
                <c:pt idx="2942">
                  <c:v>5.0643005613291731E-4</c:v>
                </c:pt>
                <c:pt idx="2943">
                  <c:v>7.3225365091367136E-4</c:v>
                </c:pt>
                <c:pt idx="2944">
                  <c:v>-1.562071084821894E-3</c:v>
                </c:pt>
                <c:pt idx="2945">
                  <c:v>3.5572036442985995E-4</c:v>
                </c:pt>
                <c:pt idx="2946">
                  <c:v>-5.3888891895776028E-5</c:v>
                </c:pt>
                <c:pt idx="2947">
                  <c:v>-2.1471391426829815E-3</c:v>
                </c:pt>
                <c:pt idx="2948">
                  <c:v>2.1600138324849274E-4</c:v>
                </c:pt>
                <c:pt idx="2949">
                  <c:v>-6.6975621217909816E-4</c:v>
                </c:pt>
                <c:pt idx="2950">
                  <c:v>2.0402772785842902E-3</c:v>
                </c:pt>
                <c:pt idx="2951">
                  <c:v>-4.6382440224236463E-4</c:v>
                </c:pt>
                <c:pt idx="2952">
                  <c:v>4.2096712199941591E-3</c:v>
                </c:pt>
                <c:pt idx="2953">
                  <c:v>0</c:v>
                </c:pt>
                <c:pt idx="2954">
                  <c:v>1.095266839153435E-3</c:v>
                </c:pt>
                <c:pt idx="2955">
                  <c:v>0</c:v>
                </c:pt>
                <c:pt idx="2956">
                  <c:v>1.9315791792896101E-4</c:v>
                </c:pt>
                <c:pt idx="2957">
                  <c:v>-1.0198660028700672E-3</c:v>
                </c:pt>
                <c:pt idx="2958">
                  <c:v>-6.4447523626111263E-5</c:v>
                </c:pt>
                <c:pt idx="2959">
                  <c:v>-2.193690795199159E-3</c:v>
                </c:pt>
                <c:pt idx="2960">
                  <c:v>-1.0765247627752453E-5</c:v>
                </c:pt>
                <c:pt idx="2961">
                  <c:v>-2.3819671643488969E-3</c:v>
                </c:pt>
                <c:pt idx="2962">
                  <c:v>-2.2794925847869924E-3</c:v>
                </c:pt>
                <c:pt idx="2963">
                  <c:v>0</c:v>
                </c:pt>
                <c:pt idx="2964">
                  <c:v>2.7110386050778726E-3</c:v>
                </c:pt>
                <c:pt idx="2965">
                  <c:v>-1.3816033111070194E-3</c:v>
                </c:pt>
                <c:pt idx="2966">
                  <c:v>2.6858974256541513E-3</c:v>
                </c:pt>
                <c:pt idx="2967">
                  <c:v>-5.3862768451524778E-5</c:v>
                </c:pt>
                <c:pt idx="2968">
                  <c:v>-9.3767689353565565E-4</c:v>
                </c:pt>
                <c:pt idx="2969">
                  <c:v>1.583838714932666E-3</c:v>
                </c:pt>
                <c:pt idx="2970">
                  <c:v>-5.4921092694890994E-4</c:v>
                </c:pt>
                <c:pt idx="2971">
                  <c:v>2.6893303644257528E-3</c:v>
                </c:pt>
                <c:pt idx="2972">
                  <c:v>-1.2792193132814078E-3</c:v>
                </c:pt>
                <c:pt idx="2973">
                  <c:v>2.846449501605286E-3</c:v>
                </c:pt>
                <c:pt idx="2974">
                  <c:v>0</c:v>
                </c:pt>
                <c:pt idx="2975">
                  <c:v>2.1429115356579776E-3</c:v>
                </c:pt>
                <c:pt idx="2976">
                  <c:v>1.4983197442369547E-4</c:v>
                </c:pt>
                <c:pt idx="2977">
                  <c:v>1.6359878116241889E-3</c:v>
                </c:pt>
                <c:pt idx="2978">
                  <c:v>-5.4503194060763547E-4</c:v>
                </c:pt>
                <c:pt idx="2979">
                  <c:v>-1.1658690520259067E-3</c:v>
                </c:pt>
                <c:pt idx="2980">
                  <c:v>5.3262300698136821E-3</c:v>
                </c:pt>
                <c:pt idx="2981">
                  <c:v>-7.3480475072174782E-4</c:v>
                </c:pt>
                <c:pt idx="2982">
                  <c:v>-6.3921589538621317E-5</c:v>
                </c:pt>
                <c:pt idx="2983">
                  <c:v>-1.0019720499309015E-3</c:v>
                </c:pt>
                <c:pt idx="2984">
                  <c:v>1.1298111432997554E-3</c:v>
                </c:pt>
                <c:pt idx="2985">
                  <c:v>-6.500184045546769E-4</c:v>
                </c:pt>
                <c:pt idx="2986">
                  <c:v>3.6283004367037297E-3</c:v>
                </c:pt>
                <c:pt idx="2987">
                  <c:v>-7.9688475420262048E-4</c:v>
                </c:pt>
                <c:pt idx="2988">
                  <c:v>-9.2518257685373869E-4</c:v>
                </c:pt>
                <c:pt idx="2989">
                  <c:v>1.5202499114036617E-3</c:v>
                </c:pt>
                <c:pt idx="2990">
                  <c:v>-1.9033345990861186E-3</c:v>
                </c:pt>
                <c:pt idx="2991">
                  <c:v>6.596657223691887E-4</c:v>
                </c:pt>
                <c:pt idx="2992">
                  <c:v>1.9143437581744776E-4</c:v>
                </c:pt>
                <c:pt idx="2993">
                  <c:v>1.0628574858522171E-3</c:v>
                </c:pt>
                <c:pt idx="2994">
                  <c:v>2.3661116107958503E-3</c:v>
                </c:pt>
                <c:pt idx="2995">
                  <c:v>5.6152694420887527E-4</c:v>
                </c:pt>
                <c:pt idx="2996">
                  <c:v>1.0591817820889118E-5</c:v>
                </c:pt>
                <c:pt idx="2997">
                  <c:v>1.2173113744611017E-3</c:v>
                </c:pt>
                <c:pt idx="2998">
                  <c:v>0</c:v>
                </c:pt>
                <c:pt idx="2999">
                  <c:v>-9.7373052294776963E-4</c:v>
                </c:pt>
                <c:pt idx="3000">
                  <c:v>5.312223713542767E-3</c:v>
                </c:pt>
                <c:pt idx="3001">
                  <c:v>-2.4229016999838292E-4</c:v>
                </c:pt>
                <c:pt idx="3002">
                  <c:v>6.4246709566150755E-4</c:v>
                </c:pt>
                <c:pt idx="3003">
                  <c:v>-2.9841168128858829E-3</c:v>
                </c:pt>
                <c:pt idx="3004">
                  <c:v>-5.9155347889466262E-4</c:v>
                </c:pt>
                <c:pt idx="3005">
                  <c:v>-9.3029162892549488E-4</c:v>
                </c:pt>
                <c:pt idx="3006">
                  <c:v>6.3438361188644741E-4</c:v>
                </c:pt>
                <c:pt idx="3007">
                  <c:v>-1.2268382958541813E-3</c:v>
                </c:pt>
                <c:pt idx="3008">
                  <c:v>-1.7794729830668025E-3</c:v>
                </c:pt>
                <c:pt idx="3009">
                  <c:v>9.7486550339210686E-4</c:v>
                </c:pt>
                <c:pt idx="3010">
                  <c:v>-4.1314216385571488E-4</c:v>
                </c:pt>
                <c:pt idx="3011">
                  <c:v>9.5355650159496347E-5</c:v>
                </c:pt>
                <c:pt idx="3012">
                  <c:v>4.218322628872684E-3</c:v>
                </c:pt>
                <c:pt idx="3013">
                  <c:v>-6.0152916855724743E-4</c:v>
                </c:pt>
                <c:pt idx="3014">
                  <c:v>4.8547276501496178E-4</c:v>
                </c:pt>
                <c:pt idx="3015">
                  <c:v>8.8590779697763212E-4</c:v>
                </c:pt>
                <c:pt idx="3016">
                  <c:v>-1.645882501066486E-3</c:v>
                </c:pt>
                <c:pt idx="3017">
                  <c:v>4.1622163005814502E-3</c:v>
                </c:pt>
                <c:pt idx="3018">
                  <c:v>-1.1363039783332607E-3</c:v>
                </c:pt>
                <c:pt idx="3019">
                  <c:v>-6.1077064302592857E-4</c:v>
                </c:pt>
                <c:pt idx="3020">
                  <c:v>-9.4848670798431105E-4</c:v>
                </c:pt>
                <c:pt idx="3021">
                  <c:v>1.3065699134955451E-3</c:v>
                </c:pt>
                <c:pt idx="3022">
                  <c:v>2.271891589869551E-3</c:v>
                </c:pt>
                <c:pt idx="3023">
                  <c:v>8.8212134887855314E-4</c:v>
                </c:pt>
                <c:pt idx="3024">
                  <c:v>3.2173407687053697E-3</c:v>
                </c:pt>
                <c:pt idx="3025">
                  <c:v>1.2554927825656173E-4</c:v>
                </c:pt>
                <c:pt idx="3026">
                  <c:v>-7.5353221775894652E-4</c:v>
                </c:pt>
                <c:pt idx="3027">
                  <c:v>7.7445556507678762E-4</c:v>
                </c:pt>
                <c:pt idx="3028">
                  <c:v>2.5389342806647099E-3</c:v>
                </c:pt>
                <c:pt idx="3029">
                  <c:v>1.4702588113796019E-3</c:v>
                </c:pt>
                <c:pt idx="3030">
                  <c:v>1.3848615009195201E-3</c:v>
                </c:pt>
                <c:pt idx="3031">
                  <c:v>2.1515778736307992E-3</c:v>
                </c:pt>
                <c:pt idx="3032">
                  <c:v>-8.3097894095376956E-4</c:v>
                </c:pt>
                <c:pt idx="3033">
                  <c:v>6.6483838566209889E-4</c:v>
                </c:pt>
                <c:pt idx="3034">
                  <c:v>7.9929832094912366E-4</c:v>
                </c:pt>
                <c:pt idx="3035">
                  <c:v>1.6174019347424164E-3</c:v>
                </c:pt>
                <c:pt idx="3036">
                  <c:v>2.3798695061851387E-3</c:v>
                </c:pt>
                <c:pt idx="3037">
                  <c:v>-5.6858418903608899E-4</c:v>
                </c:pt>
                <c:pt idx="3038">
                  <c:v>1.8080104933954312E-3</c:v>
                </c:pt>
                <c:pt idx="3039">
                  <c:v>7.9449020094701317E-4</c:v>
                </c:pt>
                <c:pt idx="3040">
                  <c:v>2.0627700940464011E-5</c:v>
                </c:pt>
                <c:pt idx="3041">
                  <c:v>-1.1248304910827195E-3</c:v>
                </c:pt>
                <c:pt idx="3042">
                  <c:v>-4.1302260271982391E-5</c:v>
                </c:pt>
                <c:pt idx="3043">
                  <c:v>1.5682878958533516E-3</c:v>
                </c:pt>
                <c:pt idx="3044">
                  <c:v>6.9050455951583046E-4</c:v>
                </c:pt>
                <c:pt idx="3045">
                  <c:v>1.3898685980554507E-3</c:v>
                </c:pt>
                <c:pt idx="3046">
                  <c:v>1.223543596146594E-3</c:v>
                </c:pt>
                <c:pt idx="3047">
                  <c:v>0</c:v>
                </c:pt>
                <c:pt idx="3048">
                  <c:v>5.4445809788186954E-4</c:v>
                </c:pt>
                <c:pt idx="3049">
                  <c:v>-6.0611354670161153E-4</c:v>
                </c:pt>
                <c:pt idx="3050">
                  <c:v>-1.6249630759788368E-3</c:v>
                </c:pt>
                <c:pt idx="3051">
                  <c:v>-1.0813428240695449E-3</c:v>
                </c:pt>
                <c:pt idx="3052">
                  <c:v>-8.8654315849226982E-4</c:v>
                </c:pt>
                <c:pt idx="3053">
                  <c:v>6.5982785011583025E-4</c:v>
                </c:pt>
                <c:pt idx="3054">
                  <c:v>5.0488659156096467E-4</c:v>
                </c:pt>
                <c:pt idx="3055">
                  <c:v>2.2660088471315688E-4</c:v>
                </c:pt>
                <c:pt idx="3056">
                  <c:v>1.0396455848238934E-3</c:v>
                </c:pt>
                <c:pt idx="3057">
                  <c:v>2.1068542194117453E-3</c:v>
                </c:pt>
                <c:pt idx="3058">
                  <c:v>-1.6954120058085269E-3</c:v>
                </c:pt>
                <c:pt idx="3059">
                  <c:v>0</c:v>
                </c:pt>
                <c:pt idx="3060">
                  <c:v>2.2804324212313595E-3</c:v>
                </c:pt>
                <c:pt idx="3061">
                  <c:v>8.2080746980975176E-5</c:v>
                </c:pt>
                <c:pt idx="3062">
                  <c:v>0</c:v>
                </c:pt>
                <c:pt idx="3063">
                  <c:v>-4.761546468939868E-3</c:v>
                </c:pt>
                <c:pt idx="3064">
                  <c:v>2.05960569583321E-3</c:v>
                </c:pt>
                <c:pt idx="3065">
                  <c:v>-7.3067446559207244E-4</c:v>
                </c:pt>
                <c:pt idx="3066">
                  <c:v>-6.7969766370349065E-4</c:v>
                </c:pt>
                <c:pt idx="3067">
                  <c:v>-3.1941146134418933E-4</c:v>
                </c:pt>
                <c:pt idx="3068">
                  <c:v>-7.7319192928295278E-4</c:v>
                </c:pt>
                <c:pt idx="3069">
                  <c:v>3.0686242054731722E-3</c:v>
                </c:pt>
                <c:pt idx="3070">
                  <c:v>1.2946448727867855E-3</c:v>
                </c:pt>
                <c:pt idx="3071">
                  <c:v>8.8268506192943285E-4</c:v>
                </c:pt>
                <c:pt idx="3072">
                  <c:v>-2.6677611485946486E-4</c:v>
                </c:pt>
                <c:pt idx="3073">
                  <c:v>4.0013748847395481E-4</c:v>
                </c:pt>
                <c:pt idx="3074">
                  <c:v>-5.7460651296771048E-4</c:v>
                </c:pt>
                <c:pt idx="3075">
                  <c:v>-7.803516085168814E-4</c:v>
                </c:pt>
                <c:pt idx="3076">
                  <c:v>-1.0174247700775771E-3</c:v>
                </c:pt>
                <c:pt idx="3077">
                  <c:v>-4.628082256777066E-4</c:v>
                </c:pt>
                <c:pt idx="3078">
                  <c:v>-1.0287060421115361E-5</c:v>
                </c:pt>
                <c:pt idx="3079">
                  <c:v>-1.3073175606461854E-3</c:v>
                </c:pt>
                <c:pt idx="3080">
                  <c:v>-6.5945391364623999E-4</c:v>
                </c:pt>
                <c:pt idx="3081">
                  <c:v>4.5342127734799073E-4</c:v>
                </c:pt>
                <c:pt idx="3082">
                  <c:v>-1.0823683273371264E-3</c:v>
                </c:pt>
                <c:pt idx="3083">
                  <c:v>-1.9202186276863059E-3</c:v>
                </c:pt>
                <c:pt idx="3084">
                  <c:v>0</c:v>
                </c:pt>
                <c:pt idx="3085">
                  <c:v>7.5407384199718049E-4</c:v>
                </c:pt>
                <c:pt idx="3086">
                  <c:v>3.4069615910705488E-4</c:v>
                </c:pt>
                <c:pt idx="3087">
                  <c:v>9.6983210936229863E-4</c:v>
                </c:pt>
                <c:pt idx="3088">
                  <c:v>1.2573173393513773E-3</c:v>
                </c:pt>
                <c:pt idx="3089">
                  <c:v>0</c:v>
                </c:pt>
                <c:pt idx="3090">
                  <c:v>3.8100534383249987E-4</c:v>
                </c:pt>
                <c:pt idx="3091">
                  <c:v>-3.0886917848409481E-5</c:v>
                </c:pt>
                <c:pt idx="3092">
                  <c:v>-2.0591808579254282E-5</c:v>
                </c:pt>
                <c:pt idx="3093">
                  <c:v>-7.1067718164101728E-4</c:v>
                </c:pt>
                <c:pt idx="3094">
                  <c:v>-3.0027728538559013E-3</c:v>
                </c:pt>
                <c:pt idx="3095">
                  <c:v>-1.0650013672905106E-3</c:v>
                </c:pt>
                <c:pt idx="3096">
                  <c:v>8.1694704212157917E-4</c:v>
                </c:pt>
                <c:pt idx="3097">
                  <c:v>2.4984010848474905E-3</c:v>
                </c:pt>
                <c:pt idx="3098">
                  <c:v>9.4817020573781581E-4</c:v>
                </c:pt>
                <c:pt idx="3099">
                  <c:v>2.3870534325378186E-3</c:v>
                </c:pt>
                <c:pt idx="3100">
                  <c:v>0</c:v>
                </c:pt>
                <c:pt idx="3101">
                  <c:v>2.7503840164096178E-3</c:v>
                </c:pt>
                <c:pt idx="3102">
                  <c:v>2.8041609991173544E-3</c:v>
                </c:pt>
                <c:pt idx="3103">
                  <c:v>1.5328567881926203E-4</c:v>
                </c:pt>
                <c:pt idx="3104">
                  <c:v>-1.0530352410777265E-3</c:v>
                </c:pt>
                <c:pt idx="3105">
                  <c:v>-4.0916948828773633E-5</c:v>
                </c:pt>
                <c:pt idx="3106">
                  <c:v>-7.160868923357578E-5</c:v>
                </c:pt>
                <c:pt idx="3107">
                  <c:v>-1.5664436237592971E-3</c:v>
                </c:pt>
                <c:pt idx="3108">
                  <c:v>5.0193862037312619E-4</c:v>
                </c:pt>
                <c:pt idx="3109">
                  <c:v>1.3611361958193434E-3</c:v>
                </c:pt>
                <c:pt idx="3110">
                  <c:v>9.404549632591651E-4</c:v>
                </c:pt>
                <c:pt idx="3111">
                  <c:v>6.1286403487205378E-4</c:v>
                </c:pt>
                <c:pt idx="3112">
                  <c:v>1.4489502749287844E-3</c:v>
                </c:pt>
                <c:pt idx="3113">
                  <c:v>4.4155123118547763E-3</c:v>
                </c:pt>
                <c:pt idx="3114">
                  <c:v>0</c:v>
                </c:pt>
                <c:pt idx="3115">
                  <c:v>-1.1167342640904363E-4</c:v>
                </c:pt>
                <c:pt idx="3116">
                  <c:v>-3.045855352575983E-5</c:v>
                </c:pt>
                <c:pt idx="3117">
                  <c:v>7.3074935505248215E-4</c:v>
                </c:pt>
                <c:pt idx="3118">
                  <c:v>2.0473118455867898E-3</c:v>
                </c:pt>
                <c:pt idx="3119">
                  <c:v>0</c:v>
                </c:pt>
                <c:pt idx="3120">
                  <c:v>4.2837435050128688E-3</c:v>
                </c:pt>
                <c:pt idx="3121">
                  <c:v>2.0162916364963803E-5</c:v>
                </c:pt>
                <c:pt idx="3122">
                  <c:v>4.6467737297954895E-3</c:v>
                </c:pt>
                <c:pt idx="3123">
                  <c:v>2.5055134373950473E-3</c:v>
                </c:pt>
                <c:pt idx="3124">
                  <c:v>1.8200733053533689E-3</c:v>
                </c:pt>
                <c:pt idx="3125">
                  <c:v>-4.497099446696999E-4</c:v>
                </c:pt>
                <c:pt idx="3126">
                  <c:v>2.2565033787199148E-3</c:v>
                </c:pt>
                <c:pt idx="3127">
                  <c:v>-1.2074945957330739E-3</c:v>
                </c:pt>
                <c:pt idx="3128">
                  <c:v>9.0825167807614558E-4</c:v>
                </c:pt>
                <c:pt idx="3129">
                  <c:v>2.8926959629148303E-4</c:v>
                </c:pt>
                <c:pt idx="3130">
                  <c:v>7.3775725151960497E-4</c:v>
                </c:pt>
                <c:pt idx="3131">
                  <c:v>2.9893579081882114E-4</c:v>
                </c:pt>
                <c:pt idx="3132">
                  <c:v>1.0256666487052342E-3</c:v>
                </c:pt>
                <c:pt idx="3133">
                  <c:v>1.3029706586325032E-3</c:v>
                </c:pt>
                <c:pt idx="3134">
                  <c:v>8.4453170771320719E-4</c:v>
                </c:pt>
                <c:pt idx="3135">
                  <c:v>-1.2521491892107969E-3</c:v>
                </c:pt>
                <c:pt idx="3136">
                  <c:v>-1.8313565115251607E-3</c:v>
                </c:pt>
                <c:pt idx="3137">
                  <c:v>-1.7848155859032703E-3</c:v>
                </c:pt>
                <c:pt idx="3138">
                  <c:v>-4.791519103022036E-4</c:v>
                </c:pt>
                <c:pt idx="3139">
                  <c:v>-1.3988391917583939E-3</c:v>
                </c:pt>
                <c:pt idx="3140">
                  <c:v>-5.9009738318885341E-4</c:v>
                </c:pt>
                <c:pt idx="3141">
                  <c:v>1.4496161056495652E-3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1.1781386773774157E-3</c:v>
                </c:pt>
                <c:pt idx="3146">
                  <c:v>-3.0937660860625577E-4</c:v>
                </c:pt>
                <c:pt idx="3147">
                  <c:v>2.8008570387587561E-3</c:v>
                </c:pt>
                <c:pt idx="3148">
                  <c:v>2.3760655002734369E-3</c:v>
                </c:pt>
                <c:pt idx="3149">
                  <c:v>3.212121570552927E-3</c:v>
                </c:pt>
                <c:pt idx="3150">
                  <c:v>1.3946520823774832E-3</c:v>
                </c:pt>
                <c:pt idx="3151">
                  <c:v>4.6445212778233448E-4</c:v>
                </c:pt>
                <c:pt idx="3152">
                  <c:v>8.1967622442442867E-4</c:v>
                </c:pt>
                <c:pt idx="3153">
                  <c:v>7.2036514771732746E-4</c:v>
                </c:pt>
                <c:pt idx="3154">
                  <c:v>-1.8858894692247426E-3</c:v>
                </c:pt>
                <c:pt idx="3155">
                  <c:v>2.6155933798809677E-3</c:v>
                </c:pt>
                <c:pt idx="3156">
                  <c:v>1.5463945993080537E-3</c:v>
                </c:pt>
                <c:pt idx="3157">
                  <c:v>1.1803473558472226E-3</c:v>
                </c:pt>
                <c:pt idx="3158">
                  <c:v>1.4538455787242615E-3</c:v>
                </c:pt>
                <c:pt idx="3159">
                  <c:v>2.9447997292838763E-5</c:v>
                </c:pt>
                <c:pt idx="3160">
                  <c:v>1.8142862819991879E-3</c:v>
                </c:pt>
                <c:pt idx="3161">
                  <c:v>2.3389992118106918E-3</c:v>
                </c:pt>
                <c:pt idx="3162">
                  <c:v>4.6129996516083406E-3</c:v>
                </c:pt>
                <c:pt idx="3163">
                  <c:v>0</c:v>
                </c:pt>
                <c:pt idx="3164">
                  <c:v>0</c:v>
                </c:pt>
                <c:pt idx="3165">
                  <c:v>-3.2161262712977813E-3</c:v>
                </c:pt>
                <c:pt idx="3166">
                  <c:v>0</c:v>
                </c:pt>
                <c:pt idx="3167">
                  <c:v>-7.6168903334944459E-4</c:v>
                </c:pt>
                <c:pt idx="3168">
                  <c:v>0</c:v>
                </c:pt>
                <c:pt idx="3169">
                  <c:v>-3.7128955148754098E-4</c:v>
                </c:pt>
                <c:pt idx="3170">
                  <c:v>7.5220658943333076E-4</c:v>
                </c:pt>
                <c:pt idx="3171">
                  <c:v>-3.6137930080596862E-4</c:v>
                </c:pt>
                <c:pt idx="3172">
                  <c:v>-5.6674941422036175E-4</c:v>
                </c:pt>
                <c:pt idx="3173">
                  <c:v>1.563767510053151E-4</c:v>
                </c:pt>
                <c:pt idx="3174">
                  <c:v>0</c:v>
                </c:pt>
                <c:pt idx="3175">
                  <c:v>5.7642801863780227E-4</c:v>
                </c:pt>
                <c:pt idx="3176">
                  <c:v>1.6980418050814823E-3</c:v>
                </c:pt>
                <c:pt idx="3177">
                  <c:v>2.0552589213652418E-3</c:v>
                </c:pt>
                <c:pt idx="3178">
                  <c:v>-1.2852596143328376E-3</c:v>
                </c:pt>
                <c:pt idx="3179">
                  <c:v>2.491121805945812E-3</c:v>
                </c:pt>
                <c:pt idx="3180">
                  <c:v>-1.7411862944675691E-3</c:v>
                </c:pt>
                <c:pt idx="3181">
                  <c:v>1.6439932300878744E-3</c:v>
                </c:pt>
                <c:pt idx="3182">
                  <c:v>3.6928340004912608E-4</c:v>
                </c:pt>
                <c:pt idx="3183">
                  <c:v>1.3108261537014478E-3</c:v>
                </c:pt>
                <c:pt idx="3184">
                  <c:v>0</c:v>
                </c:pt>
                <c:pt idx="3185">
                  <c:v>1.9194422062941291E-3</c:v>
                </c:pt>
                <c:pt idx="3186">
                  <c:v>0</c:v>
                </c:pt>
                <c:pt idx="3187">
                  <c:v>6.5641102923503459E-3</c:v>
                </c:pt>
                <c:pt idx="3188">
                  <c:v>-5.4857540197037358E-4</c:v>
                </c:pt>
                <c:pt idx="3189">
                  <c:v>-7.4153616942049087E-4</c:v>
                </c:pt>
                <c:pt idx="3190">
                  <c:v>-9.6339577744121408E-6</c:v>
                </c:pt>
                <c:pt idx="3191">
                  <c:v>-1.9268193992729662E-5</c:v>
                </c:pt>
                <c:pt idx="3192">
                  <c:v>-4.5290946921338802E-4</c:v>
                </c:pt>
                <c:pt idx="3193">
                  <c:v>-9.6386006680352745E-6</c:v>
                </c:pt>
                <c:pt idx="3194">
                  <c:v>-1.9277480048430788E-5</c:v>
                </c:pt>
                <c:pt idx="3195">
                  <c:v>-1.9277851676773121E-5</c:v>
                </c:pt>
                <c:pt idx="3196">
                  <c:v>-1.9278223319548767E-5</c:v>
                </c:pt>
                <c:pt idx="3197">
                  <c:v>-6.7476708511942559E-5</c:v>
                </c:pt>
                <c:pt idx="3198">
                  <c:v>9.6398085535705296E-6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-3.3744860254929232E-4</c:v>
                </c:pt>
                <c:pt idx="3203">
                  <c:v>4.9058843837056871E-3</c:v>
                </c:pt>
                <c:pt idx="3204">
                  <c:v>9.2077505066769051E-4</c:v>
                </c:pt>
                <c:pt idx="3205">
                  <c:v>1.4657351176834738E-3</c:v>
                </c:pt>
                <c:pt idx="3206">
                  <c:v>1.6165213883118379E-3</c:v>
                </c:pt>
                <c:pt idx="3207">
                  <c:v>1.3753321111198626E-3</c:v>
                </c:pt>
                <c:pt idx="3208">
                  <c:v>8.5895484336174049E-5</c:v>
                </c:pt>
                <c:pt idx="3209">
                  <c:v>-1.3752139001111884E-3</c:v>
                </c:pt>
                <c:pt idx="3210">
                  <c:v>2.0430381535943855E-3</c:v>
                </c:pt>
                <c:pt idx="3211">
                  <c:v>-2.3106606163627742E-3</c:v>
                </c:pt>
                <c:pt idx="3212">
                  <c:v>2.7969376035905896E-3</c:v>
                </c:pt>
                <c:pt idx="3213">
                  <c:v>2.4753901856895454E-3</c:v>
                </c:pt>
                <c:pt idx="3214">
                  <c:v>4.9434357884743597E-4</c:v>
                </c:pt>
                <c:pt idx="3215">
                  <c:v>2.1551425560843531E-3</c:v>
                </c:pt>
                <c:pt idx="3216">
                  <c:v>3.7927994158606254E-4</c:v>
                </c:pt>
                <c:pt idx="3217">
                  <c:v>7.8654724048961202E-4</c:v>
                </c:pt>
                <c:pt idx="3218">
                  <c:v>-5.6838096697071913E-5</c:v>
                </c:pt>
                <c:pt idx="3219">
                  <c:v>-1.4789255838329675E-3</c:v>
                </c:pt>
                <c:pt idx="3220">
                  <c:v>-9.4877560579200375E-5</c:v>
                </c:pt>
                <c:pt idx="3221">
                  <c:v>1.3369429618699678E-3</c:v>
                </c:pt>
                <c:pt idx="3222">
                  <c:v>1.685223454199345E-3</c:v>
                </c:pt>
                <c:pt idx="3223">
                  <c:v>1.9562172819177354E-3</c:v>
                </c:pt>
                <c:pt idx="3224">
                  <c:v>1.4622988996905132E-3</c:v>
                </c:pt>
                <c:pt idx="3225">
                  <c:v>8.1041863498090957E-4</c:v>
                </c:pt>
                <c:pt idx="3226">
                  <c:v>4.9706234800006239E-3</c:v>
                </c:pt>
                <c:pt idx="3227">
                  <c:v>-2.5057142426687176E-3</c:v>
                </c:pt>
                <c:pt idx="3228">
                  <c:v>0</c:v>
                </c:pt>
                <c:pt idx="3229">
                  <c:v>-2.804074329189919E-3</c:v>
                </c:pt>
                <c:pt idx="3230">
                  <c:v>-8.4841634048436559E-4</c:v>
                </c:pt>
                <c:pt idx="3231">
                  <c:v>0</c:v>
                </c:pt>
                <c:pt idx="3232">
                  <c:v>-1.0756950592823535E-3</c:v>
                </c:pt>
                <c:pt idx="3233">
                  <c:v>3.185976867793859E-3</c:v>
                </c:pt>
                <c:pt idx="3234">
                  <c:v>-4.2358323808504522E-4</c:v>
                </c:pt>
                <c:pt idx="3235">
                  <c:v>-9.4149990350352659E-6</c:v>
                </c:pt>
                <c:pt idx="3236">
                  <c:v>1.6744750013233975E-3</c:v>
                </c:pt>
                <c:pt idx="3237">
                  <c:v>2.2157760992657974E-3</c:v>
                </c:pt>
                <c:pt idx="3238">
                  <c:v>-1.2199472243664641E-3</c:v>
                </c:pt>
                <c:pt idx="3239">
                  <c:v>9.6669599310303096E-4</c:v>
                </c:pt>
                <c:pt idx="3240">
                  <c:v>1.8182334409267539E-3</c:v>
                </c:pt>
                <c:pt idx="3241">
                  <c:v>3.8384302228053818E-4</c:v>
                </c:pt>
                <c:pt idx="3242">
                  <c:v>1.6553895113762985E-3</c:v>
                </c:pt>
                <c:pt idx="3243">
                  <c:v>1.0278692746224469E-4</c:v>
                </c:pt>
                <c:pt idx="3244">
                  <c:v>1.316606706925064E-3</c:v>
                </c:pt>
                <c:pt idx="3245">
                  <c:v>-3.7326664307182818E-5</c:v>
                </c:pt>
                <c:pt idx="3246">
                  <c:v>4.2277061116695559E-3</c:v>
                </c:pt>
                <c:pt idx="3247">
                  <c:v>-9.2925144150973637E-6</c:v>
                </c:pt>
                <c:pt idx="3248">
                  <c:v>5.4811065775215904E-4</c:v>
                </c:pt>
                <c:pt idx="3249">
                  <c:v>8.9119946485240284E-4</c:v>
                </c:pt>
                <c:pt idx="3250">
                  <c:v>1.4845605727963984E-4</c:v>
                </c:pt>
                <c:pt idx="3251">
                  <c:v>-2.8151366929699334E-3</c:v>
                </c:pt>
                <c:pt idx="3252">
                  <c:v>5.0115649062168373E-3</c:v>
                </c:pt>
                <c:pt idx="3253">
                  <c:v>-1.5657357291156584E-3</c:v>
                </c:pt>
                <c:pt idx="3254">
                  <c:v>1.9544734471227425E-3</c:v>
                </c:pt>
                <c:pt idx="3255">
                  <c:v>9.249582115894103E-4</c:v>
                </c:pt>
                <c:pt idx="3256">
                  <c:v>1.3396715651165505E-3</c:v>
                </c:pt>
                <c:pt idx="3257">
                  <c:v>8.3061848933090076E-4</c:v>
                </c:pt>
                <c:pt idx="3258">
                  <c:v>-2.2350092885642298E-3</c:v>
                </c:pt>
                <c:pt idx="3259">
                  <c:v>-1.7490044852190097E-3</c:v>
                </c:pt>
                <c:pt idx="3260">
                  <c:v>1.1570914791465799E-3</c:v>
                </c:pt>
                <c:pt idx="3261">
                  <c:v>-7.033520566857548E-4</c:v>
                </c:pt>
                <c:pt idx="3262">
                  <c:v>1.082586654825413E-3</c:v>
                </c:pt>
                <c:pt idx="3263">
                  <c:v>0</c:v>
                </c:pt>
                <c:pt idx="3264">
                  <c:v>5.0850357741650154E-4</c:v>
                </c:pt>
                <c:pt idx="3265">
                  <c:v>7.0223424244802643E-4</c:v>
                </c:pt>
                <c:pt idx="3266">
                  <c:v>9.0478526756263401E-4</c:v>
                </c:pt>
                <c:pt idx="3267">
                  <c:v>6.6224189343834419E-3</c:v>
                </c:pt>
                <c:pt idx="3268">
                  <c:v>0</c:v>
                </c:pt>
                <c:pt idx="3269">
                  <c:v>0</c:v>
                </c:pt>
                <c:pt idx="3270">
                  <c:v>6.5983616463185515E-4</c:v>
                </c:pt>
                <c:pt idx="3271">
                  <c:v>1.6489103488179845E-4</c:v>
                </c:pt>
                <c:pt idx="3272">
                  <c:v>-4.3976986086411237E-4</c:v>
                </c:pt>
                <c:pt idx="3273">
                  <c:v>-1.6508615741893154E-3</c:v>
                </c:pt>
                <c:pt idx="3274">
                  <c:v>-2.7537462424515906E-5</c:v>
                </c:pt>
                <c:pt idx="3275">
                  <c:v>4.542589939628687E-3</c:v>
                </c:pt>
                <c:pt idx="3276">
                  <c:v>0</c:v>
                </c:pt>
                <c:pt idx="3277">
                  <c:v>-1.2793566681062102E-4</c:v>
                </c:pt>
                <c:pt idx="3278">
                  <c:v>2.0450091574854322E-3</c:v>
                </c:pt>
                <c:pt idx="3279">
                  <c:v>-1.0032697481560779E-4</c:v>
                </c:pt>
                <c:pt idx="3280">
                  <c:v>2.2776770262609406E-3</c:v>
                </c:pt>
                <c:pt idx="3281">
                  <c:v>1.5458623987591356E-3</c:v>
                </c:pt>
                <c:pt idx="3282">
                  <c:v>-1.8172731816432474E-5</c:v>
                </c:pt>
                <c:pt idx="3283">
                  <c:v>2.160239737094788E-3</c:v>
                </c:pt>
                <c:pt idx="3284">
                  <c:v>-4.533523137626406E-5</c:v>
                </c:pt>
                <c:pt idx="3285">
                  <c:v>3.08716267186103E-3</c:v>
                </c:pt>
                <c:pt idx="3286">
                  <c:v>3.0145787530169812E-3</c:v>
                </c:pt>
                <c:pt idx="3287">
                  <c:v>-9.0121348395968918E-6</c:v>
                </c:pt>
                <c:pt idx="3288">
                  <c:v>5.7661295553097542E-4</c:v>
                </c:pt>
                <c:pt idx="3289">
                  <c:v>1.1708389074136582E-4</c:v>
                </c:pt>
                <c:pt idx="3290">
                  <c:v>9.0058853461453589E-6</c:v>
                </c:pt>
                <c:pt idx="3291">
                  <c:v>0</c:v>
                </c:pt>
                <c:pt idx="3292">
                  <c:v>4.1418307483724284E-4</c:v>
                </c:pt>
                <c:pt idx="3293">
                  <c:v>-3.6796246457694421E-3</c:v>
                </c:pt>
                <c:pt idx="3294">
                  <c:v>0</c:v>
                </c:pt>
                <c:pt idx="3295">
                  <c:v>-5.9650773613594162E-4</c:v>
                </c:pt>
                <c:pt idx="3296">
                  <c:v>2.1583944151349582E-3</c:v>
                </c:pt>
                <c:pt idx="3297">
                  <c:v>6.4931553604296254E-4</c:v>
                </c:pt>
                <c:pt idx="3298">
                  <c:v>4.5967688229155655E-4</c:v>
                </c:pt>
                <c:pt idx="3299">
                  <c:v>-3.6045453320451575E-5</c:v>
                </c:pt>
                <c:pt idx="3300">
                  <c:v>1.1438093697445622E-3</c:v>
                </c:pt>
                <c:pt idx="3301">
                  <c:v>-1.3502747829705625E-4</c:v>
                </c:pt>
                <c:pt idx="3302">
                  <c:v>0</c:v>
                </c:pt>
                <c:pt idx="3303">
                  <c:v>2.8317552870138268E-3</c:v>
                </c:pt>
                <c:pt idx="3304">
                  <c:v>9.7801273828551183E-4</c:v>
                </c:pt>
                <c:pt idx="3305">
                  <c:v>-6.5489355835103536E-4</c:v>
                </c:pt>
                <c:pt idx="3306">
                  <c:v>-1.7948326767698849E-5</c:v>
                </c:pt>
                <c:pt idx="3307">
                  <c:v>2.5991500180134325E-3</c:v>
                </c:pt>
                <c:pt idx="3308">
                  <c:v>-8.9509888605824759E-6</c:v>
                </c:pt>
                <c:pt idx="3309">
                  <c:v>4.4031491531943811E-3</c:v>
                </c:pt>
                <c:pt idx="3310">
                  <c:v>-8.9117425576841475E-6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-1.7482365998595204E-3</c:v>
                </c:pt>
                <c:pt idx="3315">
                  <c:v>1.694764476647202E-3</c:v>
                </c:pt>
                <c:pt idx="3316">
                  <c:v>-9.2730473061270163E-4</c:v>
                </c:pt>
                <c:pt idx="3317">
                  <c:v>-8.0287966215028165E-5</c:v>
                </c:pt>
                <c:pt idx="3318">
                  <c:v>-1.3569492154984564E-3</c:v>
                </c:pt>
                <c:pt idx="3319">
                  <c:v>-1.3498475649373941E-3</c:v>
                </c:pt>
                <c:pt idx="3320">
                  <c:v>-6.084739125590973E-4</c:v>
                </c:pt>
                <c:pt idx="3321">
                  <c:v>1.1361146998064391E-3</c:v>
                </c:pt>
                <c:pt idx="3322">
                  <c:v>-2.414281829949372E-4</c:v>
                </c:pt>
                <c:pt idx="3323">
                  <c:v>1.7885568135528266E-5</c:v>
                </c:pt>
                <c:pt idx="3324">
                  <c:v>-6.0828884860545675E-4</c:v>
                </c:pt>
                <c:pt idx="3325">
                  <c:v>3.0466717930177083E-3</c:v>
                </c:pt>
                <c:pt idx="3326">
                  <c:v>-1.410500425785595E-3</c:v>
                </c:pt>
                <c:pt idx="3327">
                  <c:v>-5.2721644349299878E-4</c:v>
                </c:pt>
                <c:pt idx="3328">
                  <c:v>7.1480270022323622E-4</c:v>
                </c:pt>
                <c:pt idx="3329">
                  <c:v>4.5542017762705765E-4</c:v>
                </c:pt>
                <c:pt idx="3330">
                  <c:v>2.6836558382884691E-3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-1.1225145501960144E-3</c:v>
                </c:pt>
                <c:pt idx="3337">
                  <c:v>-1.1416239054407138E-3</c:v>
                </c:pt>
                <c:pt idx="3338">
                  <c:v>3.13633502214273E-3</c:v>
                </c:pt>
                <c:pt idx="3339">
                  <c:v>-1.7362429402709883E-3</c:v>
                </c:pt>
                <c:pt idx="3340">
                  <c:v>8.1062186258675319E-4</c:v>
                </c:pt>
                <c:pt idx="3341">
                  <c:v>-1.122574555262905E-3</c:v>
                </c:pt>
                <c:pt idx="3342">
                  <c:v>1.2561304820058077E-3</c:v>
                </c:pt>
                <c:pt idx="3343">
                  <c:v>-1.869832922521334E-4</c:v>
                </c:pt>
                <c:pt idx="3344">
                  <c:v>0</c:v>
                </c:pt>
                <c:pt idx="3345">
                  <c:v>3.3781112941567142E-3</c:v>
                </c:pt>
                <c:pt idx="3346">
                  <c:v>-5.326279098656348E-4</c:v>
                </c:pt>
                <c:pt idx="3347">
                  <c:v>2.7488622838857438E-3</c:v>
                </c:pt>
                <c:pt idx="3348">
                  <c:v>0</c:v>
                </c:pt>
                <c:pt idx="3349">
                  <c:v>-8.5931587802076626E-4</c:v>
                </c:pt>
                <c:pt idx="3350">
                  <c:v>-1.2415531649280298E-3</c:v>
                </c:pt>
                <c:pt idx="3351">
                  <c:v>3.0921511527097459E-3</c:v>
                </c:pt>
                <c:pt idx="3352">
                  <c:v>0</c:v>
                </c:pt>
                <c:pt idx="3353">
                  <c:v>8.8424371979837287E-4</c:v>
                </c:pt>
                <c:pt idx="3354">
                  <c:v>5.6550592195639036E-4</c:v>
                </c:pt>
                <c:pt idx="3355">
                  <c:v>4.2399277236852637E-3</c:v>
                </c:pt>
                <c:pt idx="3356">
                  <c:v>-1.6814790409613149E-3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2.841898328642547E-3</c:v>
                </c:pt>
                <c:pt idx="3361">
                  <c:v>-1.5815972407744156E-4</c:v>
                </c:pt>
                <c:pt idx="3362">
                  <c:v>5.6223207609380982E-4</c:v>
                </c:pt>
                <c:pt idx="3363">
                  <c:v>-2.1079998672732616E-4</c:v>
                </c:pt>
                <c:pt idx="3364">
                  <c:v>5.3440926169786825E-3</c:v>
                </c:pt>
                <c:pt idx="3365">
                  <c:v>2.0075946165934492E-3</c:v>
                </c:pt>
                <c:pt idx="3366">
                  <c:v>-1.1336533736138808E-4</c:v>
                </c:pt>
                <c:pt idx="3367">
                  <c:v>-6.976967289585941E-5</c:v>
                </c:pt>
                <c:pt idx="3368">
                  <c:v>0</c:v>
                </c:pt>
                <c:pt idx="3369">
                  <c:v>1.8733695187950182E-3</c:v>
                </c:pt>
                <c:pt idx="3370">
                  <c:v>1.8698665667420151E-3</c:v>
                </c:pt>
                <c:pt idx="3371">
                  <c:v>2.6466175642729686E-3</c:v>
                </c:pt>
                <c:pt idx="3372">
                  <c:v>5.0050457384613447E-3</c:v>
                </c:pt>
                <c:pt idx="3373">
                  <c:v>2.2565984908398695E-3</c:v>
                </c:pt>
                <c:pt idx="3374">
                  <c:v>7.2241289036668085E-4</c:v>
                </c:pt>
                <c:pt idx="3375">
                  <c:v>0</c:v>
                </c:pt>
                <c:pt idx="3376">
                  <c:v>0</c:v>
                </c:pt>
                <c:pt idx="3377">
                  <c:v>9.1087209405106312E-4</c:v>
                </c:pt>
                <c:pt idx="3378">
                  <c:v>2.5767329604196922E-5</c:v>
                </c:pt>
                <c:pt idx="3379">
                  <c:v>2.5562517672567532E-3</c:v>
                </c:pt>
                <c:pt idx="3380">
                  <c:v>-1.1572239919561736E-3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2.2874385105125287E-3</c:v>
                </c:pt>
                <c:pt idx="3388">
                  <c:v>0</c:v>
                </c:pt>
                <c:pt idx="3389">
                  <c:v>4.5422024065727038E-3</c:v>
                </c:pt>
                <c:pt idx="3390">
                  <c:v>8.5185768865709979E-6</c:v>
                </c:pt>
                <c:pt idx="3391">
                  <c:v>0</c:v>
                </c:pt>
                <c:pt idx="3392">
                  <c:v>2.3228616515440716E-3</c:v>
                </c:pt>
                <c:pt idx="3393">
                  <c:v>2.8938913304538522E-3</c:v>
                </c:pt>
                <c:pt idx="3394">
                  <c:v>1.6948290765283915E-5</c:v>
                </c:pt>
                <c:pt idx="3395">
                  <c:v>3.8973142914734433E-4</c:v>
                </c:pt>
                <c:pt idx="3396">
                  <c:v>2.2844968814586123E-3</c:v>
                </c:pt>
                <c:pt idx="3397">
                  <c:v>0</c:v>
                </c:pt>
                <c:pt idx="3398">
                  <c:v>-3.9729669709700431E-4</c:v>
                </c:pt>
                <c:pt idx="3399">
                  <c:v>4.9870886157296764E-4</c:v>
                </c:pt>
                <c:pt idx="3400">
                  <c:v>2.1778776841721217E-3</c:v>
                </c:pt>
                <c:pt idx="3401">
                  <c:v>-1.1805778098824226E-4</c:v>
                </c:pt>
                <c:pt idx="3402">
                  <c:v>-1.1644588270489926E-3</c:v>
                </c:pt>
                <c:pt idx="3403">
                  <c:v>6.2458855150910708E-4</c:v>
                </c:pt>
                <c:pt idx="3404">
                  <c:v>8.0126519837806767E-4</c:v>
                </c:pt>
                <c:pt idx="3405">
                  <c:v>-2.0930750513976602E-3</c:v>
                </c:pt>
                <c:pt idx="3406">
                  <c:v>3.9700808475127275E-4</c:v>
                </c:pt>
                <c:pt idx="3407">
                  <c:v>4.3483092438072451E-3</c:v>
                </c:pt>
                <c:pt idx="3408">
                  <c:v>-1.4295745358263131E-4</c:v>
                </c:pt>
                <c:pt idx="3409">
                  <c:v>1.0086746870944354E-3</c:v>
                </c:pt>
                <c:pt idx="3410">
                  <c:v>-1.1180088839964036E-3</c:v>
                </c:pt>
                <c:pt idx="3411">
                  <c:v>3.3637472461120748E-4</c:v>
                </c:pt>
                <c:pt idx="3412">
                  <c:v>-3.3435411170729869E-3</c:v>
                </c:pt>
                <c:pt idx="3413">
                  <c:v>-2.8808603361566284E-3</c:v>
                </c:pt>
                <c:pt idx="3414">
                  <c:v>2.2395101032019905E-3</c:v>
                </c:pt>
                <c:pt idx="3415">
                  <c:v>-8.4415611823379236E-6</c:v>
                </c:pt>
                <c:pt idx="3416">
                  <c:v>3.122903143643134E-4</c:v>
                </c:pt>
                <c:pt idx="3417">
                  <c:v>0</c:v>
                </c:pt>
                <c:pt idx="3418">
                  <c:v>2.9532002357814384E-4</c:v>
                </c:pt>
                <c:pt idx="3419">
                  <c:v>-4.5567313835893816E-4</c:v>
                </c:pt>
                <c:pt idx="3420">
                  <c:v>-5.0643168247354839E-5</c:v>
                </c:pt>
                <c:pt idx="3421">
                  <c:v>0</c:v>
                </c:pt>
                <c:pt idx="3422">
                  <c:v>2.7563204159467445E-3</c:v>
                </c:pt>
                <c:pt idx="3423">
                  <c:v>2.2785469203694857E-3</c:v>
                </c:pt>
                <c:pt idx="3424">
                  <c:v>-2.6878333705137588E-4</c:v>
                </c:pt>
                <c:pt idx="3425">
                  <c:v>1.0747001529751382E-3</c:v>
                </c:pt>
                <c:pt idx="3426">
                  <c:v>-4.1958804851723931E-5</c:v>
                </c:pt>
                <c:pt idx="3427">
                  <c:v>9.1430303349989588E-4</c:v>
                </c:pt>
                <c:pt idx="3428">
                  <c:v>1.432683006365711E-3</c:v>
                </c:pt>
                <c:pt idx="3429">
                  <c:v>1.5476706467781288E-3</c:v>
                </c:pt>
                <c:pt idx="3430">
                  <c:v>1.6621219681016925E-3</c:v>
                </c:pt>
                <c:pt idx="3431">
                  <c:v>1.0426355432241808E-3</c:v>
                </c:pt>
                <c:pt idx="3432">
                  <c:v>-7.9230385242840353E-4</c:v>
                </c:pt>
                <c:pt idx="3433">
                  <c:v>-3.3010639335576846E-3</c:v>
                </c:pt>
                <c:pt idx="3434">
                  <c:v>-3.3489338145051062E-4</c:v>
                </c:pt>
                <c:pt idx="3435">
                  <c:v>5.3032357031696908E-3</c:v>
                </c:pt>
                <c:pt idx="3436">
                  <c:v>-1.9843757814405568E-3</c:v>
                </c:pt>
                <c:pt idx="3437">
                  <c:v>2.3841092977560261E-3</c:v>
                </c:pt>
                <c:pt idx="3438">
                  <c:v>7.4932248793674756E-5</c:v>
                </c:pt>
                <c:pt idx="3439">
                  <c:v>0</c:v>
                </c:pt>
                <c:pt idx="3440">
                  <c:v>0</c:v>
                </c:pt>
                <c:pt idx="3441">
                  <c:v>-1.0162263893919421E-3</c:v>
                </c:pt>
                <c:pt idx="3442">
                  <c:v>0</c:v>
                </c:pt>
                <c:pt idx="3443">
                  <c:v>0</c:v>
                </c:pt>
                <c:pt idx="3444">
                  <c:v>4.6810453598813556E-3</c:v>
                </c:pt>
                <c:pt idx="3445">
                  <c:v>3.4365290959439366E-3</c:v>
                </c:pt>
                <c:pt idx="3446">
                  <c:v>2.7737207906643763E-3</c:v>
                </c:pt>
                <c:pt idx="3447">
                  <c:v>9.8875301591336523E-4</c:v>
                </c:pt>
                <c:pt idx="3448">
                  <c:v>0</c:v>
                </c:pt>
                <c:pt idx="3449">
                  <c:v>3.5406537404710799E-4</c:v>
                </c:pt>
                <c:pt idx="3450">
                  <c:v>-2.7994829373212637E-4</c:v>
                </c:pt>
                <c:pt idx="3451">
                  <c:v>-1.1782883225432228E-3</c:v>
                </c:pt>
                <c:pt idx="3452">
                  <c:v>1.2276966577395695E-3</c:v>
                </c:pt>
                <c:pt idx="3453">
                  <c:v>3.1816919390789838E-3</c:v>
                </c:pt>
                <c:pt idx="3454">
                  <c:v>4.4063758885661492E-3</c:v>
                </c:pt>
                <c:pt idx="3455">
                  <c:v>0</c:v>
                </c:pt>
                <c:pt idx="3456">
                  <c:v>6.3622618494964143E-3</c:v>
                </c:pt>
                <c:pt idx="3457">
                  <c:v>1.8675273586138316E-4</c:v>
                </c:pt>
                <c:pt idx="3458">
                  <c:v>1.7860042262125817E-4</c:v>
                </c:pt>
                <c:pt idx="3459">
                  <c:v>0</c:v>
                </c:pt>
                <c:pt idx="3460">
                  <c:v>0</c:v>
                </c:pt>
                <c:pt idx="3461">
                  <c:v>-8.8519656736603316E-4</c:v>
                </c:pt>
                <c:pt idx="3462">
                  <c:v>2.4749575458788003E-3</c:v>
                </c:pt>
                <c:pt idx="3463">
                  <c:v>0</c:v>
                </c:pt>
                <c:pt idx="3464">
                  <c:v>0</c:v>
                </c:pt>
                <c:pt idx="3465">
                  <c:v>-6.7290661703819042E-4</c:v>
                </c:pt>
                <c:pt idx="3466">
                  <c:v>9.9703734179624375E-4</c:v>
                </c:pt>
                <c:pt idx="3467">
                  <c:v>0</c:v>
                </c:pt>
                <c:pt idx="3468">
                  <c:v>1.2550151641808368E-3</c:v>
                </c:pt>
                <c:pt idx="3469">
                  <c:v>-2.1385184334688518E-3</c:v>
                </c:pt>
                <c:pt idx="3470">
                  <c:v>-2.1105959713338426E-3</c:v>
                </c:pt>
                <c:pt idx="3471">
                  <c:v>-8.1262824289661358E-6</c:v>
                </c:pt>
                <c:pt idx="3472">
                  <c:v>1.9646371741648158E-3</c:v>
                </c:pt>
                <c:pt idx="3473">
                  <c:v>3.828863588652121E-3</c:v>
                </c:pt>
                <c:pt idx="3474">
                  <c:v>-1.3735875299857706E-4</c:v>
                </c:pt>
                <c:pt idx="3475">
                  <c:v>2.6065954322543649E-3</c:v>
                </c:pt>
                <c:pt idx="3476">
                  <c:v>-8.5466644992816766E-4</c:v>
                </c:pt>
                <c:pt idx="3477">
                  <c:v>1.7166556035701074E-3</c:v>
                </c:pt>
                <c:pt idx="3478">
                  <c:v>1.2883173787687398E-4</c:v>
                </c:pt>
                <c:pt idx="3479">
                  <c:v>4.3468461900929588E-4</c:v>
                </c:pt>
                <c:pt idx="3480">
                  <c:v>3.1658818587258532E-3</c:v>
                </c:pt>
                <c:pt idx="3481">
                  <c:v>2.5668792504465282E-4</c:v>
                </c:pt>
                <c:pt idx="3482">
                  <c:v>-5.1344175569781683E-4</c:v>
                </c:pt>
                <c:pt idx="3483">
                  <c:v>-2.6355346183577627E-3</c:v>
                </c:pt>
                <c:pt idx="3484">
                  <c:v>0</c:v>
                </c:pt>
                <c:pt idx="3485">
                  <c:v>4.5046132827314216E-4</c:v>
                </c:pt>
                <c:pt idx="3486">
                  <c:v>0</c:v>
                </c:pt>
                <c:pt idx="3487">
                  <c:v>-2.1656792713812228E-3</c:v>
                </c:pt>
                <c:pt idx="3488">
                  <c:v>7.4925983887525968E-4</c:v>
                </c:pt>
                <c:pt idx="3489">
                  <c:v>-1.120069094008775E-3</c:v>
                </c:pt>
                <c:pt idx="3490">
                  <c:v>-1.8480340649390926E-3</c:v>
                </c:pt>
                <c:pt idx="3491">
                  <c:v>1.9770267931530339E-3</c:v>
                </c:pt>
                <c:pt idx="3492">
                  <c:v>-2.7412943918701652E-4</c:v>
                </c:pt>
                <c:pt idx="3493">
                  <c:v>1.7000024236388106E-3</c:v>
                </c:pt>
                <c:pt idx="3494">
                  <c:v>-1.0148196747222437E-3</c:v>
                </c:pt>
                <c:pt idx="3495">
                  <c:v>-1.265940331220019E-3</c:v>
                </c:pt>
                <c:pt idx="3496">
                  <c:v>1.3142884375953064E-3</c:v>
                </c:pt>
                <c:pt idx="3497">
                  <c:v>2.5781709631279447E-4</c:v>
                </c:pt>
                <c:pt idx="3498">
                  <c:v>2.1003423794117492E-3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-3.559496409734496E-3</c:v>
                </c:pt>
                <c:pt idx="3503">
                  <c:v>-7.5863352763186939E-4</c:v>
                </c:pt>
                <c:pt idx="3504">
                  <c:v>-5.1684595911003319E-4</c:v>
                </c:pt>
                <c:pt idx="3505">
                  <c:v>-1.4388840624277241E-3</c:v>
                </c:pt>
                <c:pt idx="3506">
                  <c:v>-1.698926040128737E-4</c:v>
                </c:pt>
                <c:pt idx="3507">
                  <c:v>-4.3699927862226164E-4</c:v>
                </c:pt>
                <c:pt idx="3508">
                  <c:v>-1.0366136060549003E-3</c:v>
                </c:pt>
                <c:pt idx="3509">
                  <c:v>-4.7817613191356777E-4</c:v>
                </c:pt>
                <c:pt idx="3510">
                  <c:v>-3.4864535418356694E-4</c:v>
                </c:pt>
                <c:pt idx="3511">
                  <c:v>8.4302684034660424E-4</c:v>
                </c:pt>
                <c:pt idx="3512">
                  <c:v>-3.4036760029082166E-4</c:v>
                </c:pt>
                <c:pt idx="3513">
                  <c:v>0</c:v>
                </c:pt>
                <c:pt idx="3514">
                  <c:v>-2.3208268012526309E-3</c:v>
                </c:pt>
                <c:pt idx="3515">
                  <c:v>-2.0819616989998556E-3</c:v>
                </c:pt>
                <c:pt idx="3516">
                  <c:v>-2.4126840574295455E-3</c:v>
                </c:pt>
                <c:pt idx="3517">
                  <c:v>-4.1628745657755023E-4</c:v>
                </c:pt>
                <c:pt idx="3518">
                  <c:v>8.164165030477243E-6</c:v>
                </c:pt>
                <c:pt idx="3519">
                  <c:v>2.1122776812152085E-3</c:v>
                </c:pt>
                <c:pt idx="3520">
                  <c:v>2.6848711525790628E-3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3.493166021833118E-4</c:v>
                </c:pt>
                <c:pt idx="3525">
                  <c:v>1.5420328667970322E-3</c:v>
                </c:pt>
                <c:pt idx="3526">
                  <c:v>1.6044344165244892E-3</c:v>
                </c:pt>
                <c:pt idx="3527">
                  <c:v>1.5048546529216028E-3</c:v>
                </c:pt>
                <c:pt idx="3528">
                  <c:v>1.7608766928572329E-3</c:v>
                </c:pt>
                <c:pt idx="3529">
                  <c:v>2.4745205651349597E-3</c:v>
                </c:pt>
                <c:pt idx="3530">
                  <c:v>1.6328898129850374E-3</c:v>
                </c:pt>
                <c:pt idx="3531">
                  <c:v>2.7850364525723618E-3</c:v>
                </c:pt>
                <c:pt idx="3532">
                  <c:v>4.0073575089104417E-5</c:v>
                </c:pt>
                <c:pt idx="3533">
                  <c:v>-6.9750943864342976E-4</c:v>
                </c:pt>
                <c:pt idx="3534">
                  <c:v>-1.7900939562196069E-3</c:v>
                </c:pt>
                <c:pt idx="3535">
                  <c:v>1.4692366226793261E-3</c:v>
                </c:pt>
                <c:pt idx="3536">
                  <c:v>6.0954093831680576E-4</c:v>
                </c:pt>
                <c:pt idx="3537">
                  <c:v>-2.5529264124336567E-3</c:v>
                </c:pt>
                <c:pt idx="3538">
                  <c:v>1.2371367489135204E-3</c:v>
                </c:pt>
                <c:pt idx="3539">
                  <c:v>-2.8460957779537894E-3</c:v>
                </c:pt>
                <c:pt idx="3540">
                  <c:v>5.9242545210554222E-3</c:v>
                </c:pt>
                <c:pt idx="3541">
                  <c:v>-1.8345321681930327E-3</c:v>
                </c:pt>
                <c:pt idx="3542">
                  <c:v>-2.0066144723845901E-3</c:v>
                </c:pt>
                <c:pt idx="3543">
                  <c:v>-1.4794448348968777E-3</c:v>
                </c:pt>
                <c:pt idx="3544">
                  <c:v>6.274232416768027E-4</c:v>
                </c:pt>
                <c:pt idx="3545">
                  <c:v>0</c:v>
                </c:pt>
                <c:pt idx="3546">
                  <c:v>-3.0561855825058797E-4</c:v>
                </c:pt>
                <c:pt idx="3547">
                  <c:v>-1.6087774900213946E-5</c:v>
                </c:pt>
                <c:pt idx="3548">
                  <c:v>-2.896242146087889E-4</c:v>
                </c:pt>
                <c:pt idx="3549">
                  <c:v>-2.0922522366859553E-4</c:v>
                </c:pt>
                <c:pt idx="3550">
                  <c:v>-5.8767415562862311E-4</c:v>
                </c:pt>
                <c:pt idx="3551">
                  <c:v>0</c:v>
                </c:pt>
                <c:pt idx="3552">
                  <c:v>-2.8188411528050144E-4</c:v>
                </c:pt>
                <c:pt idx="3553">
                  <c:v>-1.7722497951908842E-4</c:v>
                </c:pt>
                <c:pt idx="3554">
                  <c:v>-1.5076818019820449E-3</c:v>
                </c:pt>
                <c:pt idx="3555">
                  <c:v>-1.4524445474143328E-4</c:v>
                </c:pt>
                <c:pt idx="3556">
                  <c:v>2.4099407566837107E-3</c:v>
                </c:pt>
                <c:pt idx="3557">
                  <c:v>-3.2206378751653509E-4</c:v>
                </c:pt>
                <c:pt idx="3558">
                  <c:v>6.2792834019960301E-4</c:v>
                </c:pt>
                <c:pt idx="3559">
                  <c:v>-7.1651406909645579E-4</c:v>
                </c:pt>
                <c:pt idx="3560">
                  <c:v>-1.7719500356455303E-4</c:v>
                </c:pt>
                <c:pt idx="3561">
                  <c:v>5.0938943373213166E-3</c:v>
                </c:pt>
                <c:pt idx="3562">
                  <c:v>6.3291394883920483E-4</c:v>
                </c:pt>
                <c:pt idx="3563">
                  <c:v>-2.0825657284948717E-4</c:v>
                </c:pt>
                <c:pt idx="3564">
                  <c:v>1.0968644390621776E-3</c:v>
                </c:pt>
                <c:pt idx="3565">
                  <c:v>3.7219598408779961E-3</c:v>
                </c:pt>
                <c:pt idx="3566">
                  <c:v>-5.5023266660150013E-4</c:v>
                </c:pt>
                <c:pt idx="3567">
                  <c:v>-4.3880820397837158E-4</c:v>
                </c:pt>
                <c:pt idx="3568">
                  <c:v>2.6936365216107972E-3</c:v>
                </c:pt>
                <c:pt idx="3569">
                  <c:v>1.5666194053317751E-3</c:v>
                </c:pt>
                <c:pt idx="3570">
                  <c:v>9.7689996927861206E-4</c:v>
                </c:pt>
                <c:pt idx="3571">
                  <c:v>9.6801588122551576E-4</c:v>
                </c:pt>
                <c:pt idx="3572">
                  <c:v>-2.0621991046999857E-4</c:v>
                </c:pt>
                <c:pt idx="3573">
                  <c:v>1.2921383513665231E-3</c:v>
                </c:pt>
                <c:pt idx="3574">
                  <c:v>-9.5069836789076636E-5</c:v>
                </c:pt>
                <c:pt idx="3575">
                  <c:v>-3.2489015432795232E-4</c:v>
                </c:pt>
                <c:pt idx="3576">
                  <c:v>-1.1888862923537995E-4</c:v>
                </c:pt>
                <c:pt idx="3577">
                  <c:v>-1.1182445520718557E-3</c:v>
                </c:pt>
                <c:pt idx="3578">
                  <c:v>-2.1686726774871106E-3</c:v>
                </c:pt>
                <c:pt idx="3579">
                  <c:v>-1.440435085297548E-3</c:v>
                </c:pt>
                <c:pt idx="3580">
                  <c:v>4.3071659203348768E-3</c:v>
                </c:pt>
                <c:pt idx="3581">
                  <c:v>1.585929632340432E-5</c:v>
                </c:pt>
                <c:pt idx="3582">
                  <c:v>3.6646748548018388E-3</c:v>
                </c:pt>
                <c:pt idx="3583">
                  <c:v>1.7681655946610389E-3</c:v>
                </c:pt>
                <c:pt idx="3584">
                  <c:v>1.4107098051067664E-3</c:v>
                </c:pt>
                <c:pt idx="3585">
                  <c:v>1.180628388785185E-3</c:v>
                </c:pt>
                <c:pt idx="3586">
                  <c:v>2.7527950875206762E-4</c:v>
                </c:pt>
                <c:pt idx="3587">
                  <c:v>-7.3949371653514158E-4</c:v>
                </c:pt>
                <c:pt idx="3588">
                  <c:v>3.8488171176327616E-3</c:v>
                </c:pt>
                <c:pt idx="3589">
                  <c:v>-4.6264532004752226E-4</c:v>
                </c:pt>
                <c:pt idx="3590">
                  <c:v>1.8884415004205889E-3</c:v>
                </c:pt>
                <c:pt idx="3591">
                  <c:v>-8.3799653258707408E-4</c:v>
                </c:pt>
                <c:pt idx="3592">
                  <c:v>2.6759951181667681E-3</c:v>
                </c:pt>
                <c:pt idx="3593">
                  <c:v>1.7878268618691608E-3</c:v>
                </c:pt>
                <c:pt idx="3594">
                  <c:v>1.3259341030194592E-4</c:v>
                </c:pt>
                <c:pt idx="3595">
                  <c:v>-1.7719636349099661E-3</c:v>
                </c:pt>
                <c:pt idx="3596">
                  <c:v>1.2336812108755611E-3</c:v>
                </c:pt>
                <c:pt idx="3597">
                  <c:v>1.326472093363701E-4</c:v>
                </c:pt>
                <c:pt idx="3598">
                  <c:v>-5.6192053425006263E-4</c:v>
                </c:pt>
                <c:pt idx="3599">
                  <c:v>-4.5288794920897283E-4</c:v>
                </c:pt>
                <c:pt idx="3600">
                  <c:v>-1.5163242210943762E-3</c:v>
                </c:pt>
                <c:pt idx="3601">
                  <c:v>-3.1288621895202791E-5</c:v>
                </c:pt>
                <c:pt idx="3602">
                  <c:v>-5.6336266395630755E-4</c:v>
                </c:pt>
                <c:pt idx="3603">
                  <c:v>5.0433002259615582E-3</c:v>
                </c:pt>
                <c:pt idx="3604">
                  <c:v>-7.7873432311246153E-6</c:v>
                </c:pt>
                <c:pt idx="3605">
                  <c:v>1.6029135991382328E-3</c:v>
                </c:pt>
                <c:pt idx="3606">
                  <c:v>0</c:v>
                </c:pt>
                <c:pt idx="3607">
                  <c:v>0</c:v>
                </c:pt>
                <c:pt idx="3608">
                  <c:v>-2.3327423825106851E-4</c:v>
                </c:pt>
                <c:pt idx="3609">
                  <c:v>0</c:v>
                </c:pt>
                <c:pt idx="3610">
                  <c:v>0</c:v>
                </c:pt>
                <c:pt idx="3611">
                  <c:v>-9.3324934157140371E-5</c:v>
                </c:pt>
                <c:pt idx="3612">
                  <c:v>-6.2221461757687628E-5</c:v>
                </c:pt>
                <c:pt idx="3613">
                  <c:v>0</c:v>
                </c:pt>
                <c:pt idx="3614">
                  <c:v>0</c:v>
                </c:pt>
                <c:pt idx="3615">
                  <c:v>2.4470498085969925E-3</c:v>
                </c:pt>
                <c:pt idx="3616">
                  <c:v>-2.4055529589840565E-4</c:v>
                </c:pt>
                <c:pt idx="3617">
                  <c:v>2.2403544322857753E-3</c:v>
                </c:pt>
                <c:pt idx="3618">
                  <c:v>2.3357810345967832E-3</c:v>
                </c:pt>
                <c:pt idx="3619">
                  <c:v>1.1889965190403982E-3</c:v>
                </c:pt>
                <c:pt idx="3620">
                  <c:v>1.9117811592076997E-3</c:v>
                </c:pt>
                <c:pt idx="3621">
                  <c:v>9.7760371731549808E-4</c:v>
                </c:pt>
                <c:pt idx="3622">
                  <c:v>-1.3242281762966756E-3</c:v>
                </c:pt>
                <c:pt idx="3623">
                  <c:v>0</c:v>
                </c:pt>
                <c:pt idx="3624">
                  <c:v>2.2701310649223829E-3</c:v>
                </c:pt>
                <c:pt idx="3625">
                  <c:v>6.1491160665049961E-5</c:v>
                </c:pt>
                <c:pt idx="3626">
                  <c:v>2.8321781788330689E-3</c:v>
                </c:pt>
                <c:pt idx="3627">
                  <c:v>3.0657214028074514E-5</c:v>
                </c:pt>
                <c:pt idx="3628">
                  <c:v>2.785879544621958E-3</c:v>
                </c:pt>
                <c:pt idx="3629">
                  <c:v>-9.0226489887862719E-4</c:v>
                </c:pt>
                <c:pt idx="3630">
                  <c:v>2.9942200358098708E-3</c:v>
                </c:pt>
                <c:pt idx="3631">
                  <c:v>1.2347939006040563E-3</c:v>
                </c:pt>
                <c:pt idx="3632">
                  <c:v>1.4082418717698635E-3</c:v>
                </c:pt>
                <c:pt idx="3633">
                  <c:v>2.719519151638827E-3</c:v>
                </c:pt>
                <c:pt idx="3634">
                  <c:v>-7.5861310353230551E-6</c:v>
                </c:pt>
                <c:pt idx="3635">
                  <c:v>9.8571479880817103E-4</c:v>
                </c:pt>
                <c:pt idx="3636">
                  <c:v>6.0611113387571628E-4</c:v>
                </c:pt>
                <c:pt idx="3637">
                  <c:v>8.7820911562415643E-4</c:v>
                </c:pt>
                <c:pt idx="3638">
                  <c:v>0</c:v>
                </c:pt>
                <c:pt idx="3639">
                  <c:v>7.7158162925021272E-4</c:v>
                </c:pt>
                <c:pt idx="3640">
                  <c:v>-1.5740526773705434E-3</c:v>
                </c:pt>
                <c:pt idx="3641">
                  <c:v>1.5135579819807576E-3</c:v>
                </c:pt>
                <c:pt idx="3642">
                  <c:v>-5.6731581723007678E-4</c:v>
                </c:pt>
                <c:pt idx="3643">
                  <c:v>4.7656691182643E-4</c:v>
                </c:pt>
                <c:pt idx="3644">
                  <c:v>-1.1344771396124955E-4</c:v>
                </c:pt>
                <c:pt idx="3645">
                  <c:v>3.4882966142123955E-3</c:v>
                </c:pt>
                <c:pt idx="3646">
                  <c:v>-7.5373002145085568E-6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-2.4828608656252463E-3</c:v>
                </c:pt>
                <c:pt idx="3651">
                  <c:v>5.2828235556461565E-3</c:v>
                </c:pt>
                <c:pt idx="3652">
                  <c:v>-2.1143009053776495E-3</c:v>
                </c:pt>
                <c:pt idx="3653">
                  <c:v>-1.5064438134547829E-5</c:v>
                </c:pt>
                <c:pt idx="3654">
                  <c:v>-1.6572379906989424E-4</c:v>
                </c:pt>
                <c:pt idx="3655">
                  <c:v>-1.5067161874293854E-5</c:v>
                </c:pt>
                <c:pt idx="3656">
                  <c:v>2.2725743287676111E-3</c:v>
                </c:pt>
                <c:pt idx="3657">
                  <c:v>3.3692425570670649E-3</c:v>
                </c:pt>
                <c:pt idx="3658">
                  <c:v>0</c:v>
                </c:pt>
                <c:pt idx="3659">
                  <c:v>2.715634512354936E-3</c:v>
                </c:pt>
                <c:pt idx="3660">
                  <c:v>7.1695298067345897E-4</c:v>
                </c:pt>
                <c:pt idx="3661">
                  <c:v>5.4483915531891765E-4</c:v>
                </c:pt>
                <c:pt idx="3662">
                  <c:v>1.5284423677355008E-3</c:v>
                </c:pt>
                <c:pt idx="3663">
                  <c:v>1.2210741011503255E-3</c:v>
                </c:pt>
                <c:pt idx="3664">
                  <c:v>1.8956647005989519E-3</c:v>
                </c:pt>
                <c:pt idx="3665">
                  <c:v>0</c:v>
                </c:pt>
                <c:pt idx="3666">
                  <c:v>3.9359477987769027E-3</c:v>
                </c:pt>
                <c:pt idx="3667">
                  <c:v>0</c:v>
                </c:pt>
                <c:pt idx="3668">
                  <c:v>0</c:v>
                </c:pt>
                <c:pt idx="3669">
                  <c:v>-4.0622137075206535E-3</c:v>
                </c:pt>
                <c:pt idx="3670">
                  <c:v>1.4399705587072845E-3</c:v>
                </c:pt>
                <c:pt idx="3671">
                  <c:v>-2.4506721905234717E-3</c:v>
                </c:pt>
                <c:pt idx="3672">
                  <c:v>-1.503077125927675E-3</c:v>
                </c:pt>
                <c:pt idx="3673">
                  <c:v>-1.6383797949952764E-4</c:v>
                </c:pt>
                <c:pt idx="3674">
                  <c:v>-5.2893302035880024E-4</c:v>
                </c:pt>
                <c:pt idx="3675">
                  <c:v>1.0873613940964079E-3</c:v>
                </c:pt>
                <c:pt idx="3676">
                  <c:v>8.2590212174653223E-4</c:v>
                </c:pt>
                <c:pt idx="3677">
                  <c:v>8.475143804126448E-4</c:v>
                </c:pt>
                <c:pt idx="3678">
                  <c:v>-1.5606710917361304E-4</c:v>
                </c:pt>
                <c:pt idx="3679">
                  <c:v>1.0102886867566351E-3</c:v>
                </c:pt>
                <c:pt idx="3680">
                  <c:v>0</c:v>
                </c:pt>
                <c:pt idx="3681">
                  <c:v>2.0693882665360317E-3</c:v>
                </c:pt>
                <c:pt idx="3682">
                  <c:v>-6.077630800546904E-4</c:v>
                </c:pt>
                <c:pt idx="3683">
                  <c:v>6.4480985902688184E-4</c:v>
                </c:pt>
                <c:pt idx="3684">
                  <c:v>1.110765653815241E-3</c:v>
                </c:pt>
                <c:pt idx="3685">
                  <c:v>1.5086640094448911E-3</c:v>
                </c:pt>
                <c:pt idx="3686">
                  <c:v>1.5654193277027907E-3</c:v>
                </c:pt>
                <c:pt idx="3687">
                  <c:v>2.0858754047972257E-3</c:v>
                </c:pt>
                <c:pt idx="3688">
                  <c:v>4.7111478405078422E-4</c:v>
                </c:pt>
                <c:pt idx="3689">
                  <c:v>2.7633259786310803E-3</c:v>
                </c:pt>
                <c:pt idx="3690">
                  <c:v>1.8331004319176536E-3</c:v>
                </c:pt>
                <c:pt idx="3691">
                  <c:v>1.8736191203475073E-3</c:v>
                </c:pt>
                <c:pt idx="3692">
                  <c:v>-1.2431126093209925E-4</c:v>
                </c:pt>
                <c:pt idx="3693">
                  <c:v>0</c:v>
                </c:pt>
                <c:pt idx="3694">
                  <c:v>1.9141418509890772E-3</c:v>
                </c:pt>
                <c:pt idx="3695">
                  <c:v>1.3056498556036028E-3</c:v>
                </c:pt>
                <c:pt idx="3696">
                  <c:v>-4.5204331636300828E-4</c:v>
                </c:pt>
                <c:pt idx="3697">
                  <c:v>-1.4888122905923526E-3</c:v>
                </c:pt>
                <c:pt idx="3698">
                  <c:v>-2.2154233169884184E-3</c:v>
                </c:pt>
                <c:pt idx="3699">
                  <c:v>-1.1132188551222506E-3</c:v>
                </c:pt>
                <c:pt idx="3700">
                  <c:v>1.5010894868349924E-3</c:v>
                </c:pt>
                <c:pt idx="3701">
                  <c:v>-1.2226685712298626E-3</c:v>
                </c:pt>
                <c:pt idx="3702">
                  <c:v>3.1232539386629211E-3</c:v>
                </c:pt>
                <c:pt idx="3703">
                  <c:v>-4.2366382179486622E-4</c:v>
                </c:pt>
                <c:pt idx="3704">
                  <c:v>-2.7767020265657803E-4</c:v>
                </c:pt>
                <c:pt idx="3705">
                  <c:v>1.0226144758392877E-3</c:v>
                </c:pt>
                <c:pt idx="3706">
                  <c:v>1.3861633952459099E-3</c:v>
                </c:pt>
                <c:pt idx="3707">
                  <c:v>-1.0936412065751607E-4</c:v>
                </c:pt>
                <c:pt idx="3708">
                  <c:v>2.3887043175918527E-3</c:v>
                </c:pt>
                <c:pt idx="3709">
                  <c:v>4.5815350397974736E-4</c:v>
                </c:pt>
                <c:pt idx="3710">
                  <c:v>1.45411186484781E-5</c:v>
                </c:pt>
                <c:pt idx="3711">
                  <c:v>1.7869470487064626E-3</c:v>
                </c:pt>
                <c:pt idx="3712">
                  <c:v>0</c:v>
                </c:pt>
                <c:pt idx="3713">
                  <c:v>-8.7094105235782006E-5</c:v>
                </c:pt>
                <c:pt idx="3714">
                  <c:v>7.2581318295180066E-6</c:v>
                </c:pt>
                <c:pt idx="3715">
                  <c:v>-1.161364314032141E-4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4.0278526481150444E-3</c:v>
                </c:pt>
                <c:pt idx="3728">
                  <c:v>0</c:v>
                </c:pt>
                <c:pt idx="3729">
                  <c:v>5.1991247614482641E-3</c:v>
                </c:pt>
                <c:pt idx="3730">
                  <c:v>1.1141822157470717E-3</c:v>
                </c:pt>
                <c:pt idx="3731">
                  <c:v>-7.1842951308763978E-6</c:v>
                </c:pt>
                <c:pt idx="3732">
                  <c:v>-1.2580471737491875E-3</c:v>
                </c:pt>
                <c:pt idx="3733">
                  <c:v>-5.0366235541130996E-4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-1.0076291933108058E-4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2.3078011730889043E-3</c:v>
                </c:pt>
                <c:pt idx="3742">
                  <c:v>6.9632636829480171E-4</c:v>
                </c:pt>
                <c:pt idx="3743">
                  <c:v>-1.4352350197627459E-5</c:v>
                </c:pt>
                <c:pt idx="3744">
                  <c:v>8.4643640999909012E-4</c:v>
                </c:pt>
                <c:pt idx="3745">
                  <c:v>-3.5851417389719758E-5</c:v>
                </c:pt>
                <c:pt idx="3746">
                  <c:v>9.7470085836128591E-4</c:v>
                </c:pt>
                <c:pt idx="3747">
                  <c:v>1.8035560698884377E-3</c:v>
                </c:pt>
                <c:pt idx="3748">
                  <c:v>2.0144158935928732E-3</c:v>
                </c:pt>
                <c:pt idx="3749">
                  <c:v>7.1361033307269823E-6</c:v>
                </c:pt>
                <c:pt idx="3750">
                  <c:v>3.021128807545835E-3</c:v>
                </c:pt>
                <c:pt idx="3751">
                  <c:v>0</c:v>
                </c:pt>
                <c:pt idx="3752">
                  <c:v>7.2542106048726685E-4</c:v>
                </c:pt>
                <c:pt idx="3753">
                  <c:v>3.5540644654902763E-4</c:v>
                </c:pt>
                <c:pt idx="3754">
                  <c:v>-5.1893583776652086E-4</c:v>
                </c:pt>
                <c:pt idx="3755">
                  <c:v>-2.2280840228431358E-3</c:v>
                </c:pt>
                <c:pt idx="3756">
                  <c:v>-5.4175429916819486E-4</c:v>
                </c:pt>
                <c:pt idx="3757">
                  <c:v>0</c:v>
                </c:pt>
                <c:pt idx="3758">
                  <c:v>-4.9913186717777288E-5</c:v>
                </c:pt>
                <c:pt idx="3759">
                  <c:v>-1.0416147395633272E-3</c:v>
                </c:pt>
                <c:pt idx="3760">
                  <c:v>-1.0569919567147096E-3</c:v>
                </c:pt>
                <c:pt idx="3761">
                  <c:v>-6.8621426873235222E-4</c:v>
                </c:pt>
                <c:pt idx="3762">
                  <c:v>-1.423966523380678E-3</c:v>
                </c:pt>
                <c:pt idx="3763">
                  <c:v>1.7242432091524433E-3</c:v>
                </c:pt>
                <c:pt idx="3764">
                  <c:v>4.2442614688100126E-3</c:v>
                </c:pt>
                <c:pt idx="3765">
                  <c:v>-4.3429817031449385E-4</c:v>
                </c:pt>
                <c:pt idx="3766">
                  <c:v>-1.9816525478074634E-3</c:v>
                </c:pt>
                <c:pt idx="3767">
                  <c:v>1.8605850169030106E-3</c:v>
                </c:pt>
                <c:pt idx="3768">
                  <c:v>-2.1389009929661195E-3</c:v>
                </c:pt>
                <c:pt idx="3769">
                  <c:v>1.7186116995257887E-3</c:v>
                </c:pt>
                <c:pt idx="3770">
                  <c:v>-4.489785812870183E-4</c:v>
                </c:pt>
                <c:pt idx="3771">
                  <c:v>2.079284108459375E-3</c:v>
                </c:pt>
                <c:pt idx="3772">
                  <c:v>0</c:v>
                </c:pt>
                <c:pt idx="3773">
                  <c:v>0</c:v>
                </c:pt>
                <c:pt idx="3774">
                  <c:v>1.7483764457137123E-3</c:v>
                </c:pt>
                <c:pt idx="3775">
                  <c:v>0</c:v>
                </c:pt>
                <c:pt idx="3776">
                  <c:v>-4.8332484263683877E-3</c:v>
                </c:pt>
                <c:pt idx="3777">
                  <c:v>-2.543439871371996E-3</c:v>
                </c:pt>
                <c:pt idx="3778">
                  <c:v>-2.4782095094475608E-3</c:v>
                </c:pt>
                <c:pt idx="3779">
                  <c:v>-7.4609737161674555E-4</c:v>
                </c:pt>
                <c:pt idx="3780">
                  <c:v>5.5962520921861987E-4</c:v>
                </c:pt>
                <c:pt idx="3781">
                  <c:v>6.2382810181603552E-4</c:v>
                </c:pt>
                <c:pt idx="3782">
                  <c:v>1.4469294675181783E-3</c:v>
                </c:pt>
                <c:pt idx="3783">
                  <c:v>-8.8796597191210722E-4</c:v>
                </c:pt>
                <c:pt idx="3784">
                  <c:v>1.0745716946674867E-4</c:v>
                </c:pt>
                <c:pt idx="3785">
                  <c:v>6.4468759535985315E-5</c:v>
                </c:pt>
                <c:pt idx="3786">
                  <c:v>4.0104558850290677E-4</c:v>
                </c:pt>
                <c:pt idx="3787">
                  <c:v>3.7225551475415385E-4</c:v>
                </c:pt>
                <c:pt idx="3788">
                  <c:v>3.1487723626183803E-4</c:v>
                </c:pt>
                <c:pt idx="3789">
                  <c:v>-1.5742622467184082E-4</c:v>
                </c:pt>
                <c:pt idx="3790">
                  <c:v>-7.0156351311168215E-4</c:v>
                </c:pt>
                <c:pt idx="3791">
                  <c:v>-1.3607439709609187E-4</c:v>
                </c:pt>
                <c:pt idx="3792">
                  <c:v>5.3573470039792077E-3</c:v>
                </c:pt>
                <c:pt idx="3793">
                  <c:v>7.124003975325544E-6</c:v>
                </c:pt>
                <c:pt idx="3794">
                  <c:v>6.6942987017627677E-4</c:v>
                </c:pt>
                <c:pt idx="3795">
                  <c:v>8.6816679947290169E-4</c:v>
                </c:pt>
                <c:pt idx="3796">
                  <c:v>-1.2241907280412662E-3</c:v>
                </c:pt>
                <c:pt idx="3797">
                  <c:v>-1.5180836578416166E-3</c:v>
                </c:pt>
                <c:pt idx="3798">
                  <c:v>2.3154012958832423E-3</c:v>
                </c:pt>
                <c:pt idx="3799">
                  <c:v>-1.6368301042481081E-4</c:v>
                </c:pt>
                <c:pt idx="3800">
                  <c:v>-7.1172604241366375E-6</c:v>
                </c:pt>
                <c:pt idx="3801">
                  <c:v>2.6725250641112886E-3</c:v>
                </c:pt>
                <c:pt idx="3802">
                  <c:v>1.6737948686704784E-3</c:v>
                </c:pt>
                <c:pt idx="3803">
                  <c:v>-1.4882587046317252E-4</c:v>
                </c:pt>
                <c:pt idx="3804">
                  <c:v>-7.0874987153807803E-6</c:v>
                </c:pt>
                <c:pt idx="3805">
                  <c:v>-8.4377121081283691E-4</c:v>
                </c:pt>
                <c:pt idx="3806">
                  <c:v>1.3476754392370842E-4</c:v>
                </c:pt>
                <c:pt idx="3807">
                  <c:v>-1.0076497070370559E-3</c:v>
                </c:pt>
                <c:pt idx="3808">
                  <c:v>-5.894488823779125E-4</c:v>
                </c:pt>
                <c:pt idx="3809">
                  <c:v>1.7814879067039966E-3</c:v>
                </c:pt>
                <c:pt idx="3810">
                  <c:v>0</c:v>
                </c:pt>
                <c:pt idx="3811">
                  <c:v>-1.4182586620415032E-5</c:v>
                </c:pt>
                <c:pt idx="3812">
                  <c:v>-7.0913687405836625E-6</c:v>
                </c:pt>
                <c:pt idx="3813">
                  <c:v>2.9779419805003366E-4</c:v>
                </c:pt>
                <c:pt idx="3814">
                  <c:v>-1.3904656042762426E-3</c:v>
                </c:pt>
                <c:pt idx="3815">
                  <c:v>9.2955604429810251E-4</c:v>
                </c:pt>
                <c:pt idx="3816">
                  <c:v>1.7361669096694523E-3</c:v>
                </c:pt>
                <c:pt idx="3817">
                  <c:v>-2.8325001251566708E-4</c:v>
                </c:pt>
                <c:pt idx="3818">
                  <c:v>-6.1634593834528951E-4</c:v>
                </c:pt>
                <c:pt idx="3819">
                  <c:v>9.3499656187922588E-4</c:v>
                </c:pt>
                <c:pt idx="3820">
                  <c:v>2.6726640718412876E-3</c:v>
                </c:pt>
                <c:pt idx="3821">
                  <c:v>6.6352319118459242E-4</c:v>
                </c:pt>
                <c:pt idx="3822">
                  <c:v>-3.811190831521158E-4</c:v>
                </c:pt>
                <c:pt idx="3823">
                  <c:v>-3.529615237009514E-5</c:v>
                </c:pt>
                <c:pt idx="3824">
                  <c:v>-1.5118442430617591E-3</c:v>
                </c:pt>
                <c:pt idx="3825">
                  <c:v>-5.3746712843709887E-4</c:v>
                </c:pt>
                <c:pt idx="3826">
                  <c:v>-7.0738617272060381E-6</c:v>
                </c:pt>
                <c:pt idx="3827">
                  <c:v>-1.1749551896008919E-3</c:v>
                </c:pt>
                <c:pt idx="3828">
                  <c:v>1.3730044054782332E-3</c:v>
                </c:pt>
                <c:pt idx="3829">
                  <c:v>-1.1322384854391787E-3</c:v>
                </c:pt>
                <c:pt idx="3830">
                  <c:v>0</c:v>
                </c:pt>
                <c:pt idx="3831">
                  <c:v>4.3662021292713901E-3</c:v>
                </c:pt>
                <c:pt idx="3832">
                  <c:v>-5.1475696499249574E-4</c:v>
                </c:pt>
                <c:pt idx="3833">
                  <c:v>3.808046306727807E-4</c:v>
                </c:pt>
                <c:pt idx="3834">
                  <c:v>-2.3269670909671774E-4</c:v>
                </c:pt>
                <c:pt idx="3835">
                  <c:v>5.2877786569426261E-4</c:v>
                </c:pt>
                <c:pt idx="3836">
                  <c:v>2.7310882195091344E-3</c:v>
                </c:pt>
                <c:pt idx="3837">
                  <c:v>-1.4490819156523535E-3</c:v>
                </c:pt>
                <c:pt idx="3838">
                  <c:v>5.4892854751104113E-4</c:v>
                </c:pt>
                <c:pt idx="3839">
                  <c:v>-1.1257616493030634E-4</c:v>
                </c:pt>
                <c:pt idx="3840">
                  <c:v>-3.5182650734923753E-5</c:v>
                </c:pt>
                <c:pt idx="3841">
                  <c:v>-4.6452703538031365E-4</c:v>
                </c:pt>
                <c:pt idx="3842">
                  <c:v>-9.856378492922551E-5</c:v>
                </c:pt>
                <c:pt idx="3843">
                  <c:v>-1.1969765794131485E-4</c:v>
                </c:pt>
                <c:pt idx="3844">
                  <c:v>-1.6772733447222342E-3</c:v>
                </c:pt>
                <c:pt idx="3845">
                  <c:v>2.6625921750545859E-3</c:v>
                </c:pt>
                <c:pt idx="3846">
                  <c:v>-2.2183342019556308E-3</c:v>
                </c:pt>
                <c:pt idx="3847">
                  <c:v>-9.3105279164497031E-4</c:v>
                </c:pt>
                <c:pt idx="3848">
                  <c:v>0</c:v>
                </c:pt>
                <c:pt idx="3849">
                  <c:v>1.8964568741086949E-3</c:v>
                </c:pt>
                <c:pt idx="3850">
                  <c:v>-6.3410202712279142E-4</c:v>
                </c:pt>
                <c:pt idx="3851">
                  <c:v>1.0571159771770738E-4</c:v>
                </c:pt>
                <c:pt idx="3852">
                  <c:v>2.1540809140171945E-3</c:v>
                </c:pt>
                <c:pt idx="3853">
                  <c:v>-1.4566644964640444E-3</c:v>
                </c:pt>
                <c:pt idx="3854">
                  <c:v>4.0132225659303839E-4</c:v>
                </c:pt>
                <c:pt idx="3855">
                  <c:v>2.2079099929614228E-3</c:v>
                </c:pt>
                <c:pt idx="3856">
                  <c:v>1.8385454008456054E-3</c:v>
                </c:pt>
                <c:pt idx="3857">
                  <c:v>-1.6418982343891478E-3</c:v>
                </c:pt>
                <c:pt idx="3858">
                  <c:v>1.6138542333497693E-3</c:v>
                </c:pt>
                <c:pt idx="3859">
                  <c:v>0</c:v>
                </c:pt>
                <c:pt idx="3860">
                  <c:v>0</c:v>
                </c:pt>
                <c:pt idx="3861">
                  <c:v>3.2478696925121306E-3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5.3527124784610754E-3</c:v>
                </c:pt>
                <c:pt idx="3871">
                  <c:v>4.5702872692607683E-3</c:v>
                </c:pt>
                <c:pt idx="3872">
                  <c:v>-3.4597407273758888E-5</c:v>
                </c:pt>
                <c:pt idx="3873">
                  <c:v>-2.0759018929470834E-5</c:v>
                </c:pt>
                <c:pt idx="3874">
                  <c:v>-1.3839585366384875E-5</c:v>
                </c:pt>
                <c:pt idx="3875">
                  <c:v>-6.919864509095178E-6</c:v>
                </c:pt>
                <c:pt idx="3876">
                  <c:v>4.136446280368444E-3</c:v>
                </c:pt>
                <c:pt idx="3877">
                  <c:v>3.2886392806511225E-3</c:v>
                </c:pt>
                <c:pt idx="3878">
                  <c:v>2.2983705415574296E-3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3.2088699001760956E-3</c:v>
                </c:pt>
                <c:pt idx="3889">
                  <c:v>2.4970164773681627E-3</c:v>
                </c:pt>
                <c:pt idx="3890">
                  <c:v>-1.362880586511922E-4</c:v>
                </c:pt>
                <c:pt idx="3891">
                  <c:v>1.2939872270631978E-3</c:v>
                </c:pt>
                <c:pt idx="3892">
                  <c:v>1.8427419222728086E-3</c:v>
                </c:pt>
                <c:pt idx="3893">
                  <c:v>-1.713435244083262E-3</c:v>
                </c:pt>
                <c:pt idx="3894">
                  <c:v>3.3900295040171897E-3</c:v>
                </c:pt>
                <c:pt idx="3895">
                  <c:v>-3.2559591122120757E-4</c:v>
                </c:pt>
                <c:pt idx="3896">
                  <c:v>6.5108584425003352E-4</c:v>
                </c:pt>
                <c:pt idx="3897">
                  <c:v>1.4160037867700101E-3</c:v>
                </c:pt>
                <c:pt idx="3898">
                  <c:v>1.7992915917873146E-3</c:v>
                </c:pt>
                <c:pt idx="3899">
                  <c:v>1.2697299477790437E-3</c:v>
                </c:pt>
                <c:pt idx="3900">
                  <c:v>2.1373364259083842E-3</c:v>
                </c:pt>
                <c:pt idx="3901">
                  <c:v>2.8919442573852243E-3</c:v>
                </c:pt>
                <c:pt idx="3902">
                  <c:v>-3.761519698291048E-4</c:v>
                </c:pt>
                <c:pt idx="3903">
                  <c:v>1.5574235848549007E-3</c:v>
                </c:pt>
                <c:pt idx="3904">
                  <c:v>1.8697293670022908E-3</c:v>
                </c:pt>
                <c:pt idx="3905">
                  <c:v>0</c:v>
                </c:pt>
                <c:pt idx="3906">
                  <c:v>0</c:v>
                </c:pt>
                <c:pt idx="3907">
                  <c:v>-1.8748535325601083E-4</c:v>
                </c:pt>
                <c:pt idx="3908">
                  <c:v>-1.3393156097376417E-5</c:v>
                </c:pt>
                <c:pt idx="3909">
                  <c:v>0</c:v>
                </c:pt>
                <c:pt idx="3910">
                  <c:v>1.8532462192796799E-3</c:v>
                </c:pt>
                <c:pt idx="3911">
                  <c:v>-3.3421677971854896E-5</c:v>
                </c:pt>
                <c:pt idx="3912">
                  <c:v>1.3693736755280084E-3</c:v>
                </c:pt>
                <c:pt idx="3913">
                  <c:v>1.8140352575645757E-3</c:v>
                </c:pt>
                <c:pt idx="3914">
                  <c:v>-1.3326492400714043E-5</c:v>
                </c:pt>
                <c:pt idx="3915">
                  <c:v>-1.0400139605939226E-3</c:v>
                </c:pt>
                <c:pt idx="3916">
                  <c:v>-6.6702463655309707E-6</c:v>
                </c:pt>
                <c:pt idx="3917">
                  <c:v>2.4516510950801022E-3</c:v>
                </c:pt>
                <c:pt idx="3918">
                  <c:v>1.3033216593714252E-3</c:v>
                </c:pt>
                <c:pt idx="3919">
                  <c:v>2.7906235231337959E-4</c:v>
                </c:pt>
                <c:pt idx="3920">
                  <c:v>1.2415475125617417E-3</c:v>
                </c:pt>
                <c:pt idx="3921">
                  <c:v>6.6349516004791993E-5</c:v>
                </c:pt>
                <c:pt idx="3922">
                  <c:v>3.8011025244456594E-3</c:v>
                </c:pt>
                <c:pt idx="3923">
                  <c:v>-5.1567862464876478E-4</c:v>
                </c:pt>
                <c:pt idx="3924">
                  <c:v>1.3886271459243464E-4</c:v>
                </c:pt>
                <c:pt idx="3925">
                  <c:v>5.1560703954330197E-4</c:v>
                </c:pt>
                <c:pt idx="3926">
                  <c:v>1.281255541359655E-3</c:v>
                </c:pt>
                <c:pt idx="3927">
                  <c:v>-1.7822076319052395E-4</c:v>
                </c:pt>
                <c:pt idx="3928">
                  <c:v>-1.321143774047098E-3</c:v>
                </c:pt>
                <c:pt idx="3929">
                  <c:v>1.4927643346114149E-3</c:v>
                </c:pt>
                <c:pt idx="3930">
                  <c:v>2.175705489873656E-3</c:v>
                </c:pt>
                <c:pt idx="3931">
                  <c:v>1.6714158937918614E-3</c:v>
                </c:pt>
                <c:pt idx="3932">
                  <c:v>-1.9068973851095477E-4</c:v>
                </c:pt>
                <c:pt idx="3933">
                  <c:v>-4.6701463393913038E-4</c:v>
                </c:pt>
                <c:pt idx="3934">
                  <c:v>-1.3159279943194291E-4</c:v>
                </c:pt>
                <c:pt idx="3935">
                  <c:v>6.97244596646154E-4</c:v>
                </c:pt>
                <c:pt idx="3936">
                  <c:v>-1.1052923570581069E-3</c:v>
                </c:pt>
                <c:pt idx="3937">
                  <c:v>-9.417777903090274E-4</c:v>
                </c:pt>
                <c:pt idx="3938">
                  <c:v>1.3177053498132502E-4</c:v>
                </c:pt>
                <c:pt idx="3939">
                  <c:v>0</c:v>
                </c:pt>
                <c:pt idx="3940">
                  <c:v>2.8983407202378482E-4</c:v>
                </c:pt>
                <c:pt idx="3941">
                  <c:v>2.6344387000559271E-5</c:v>
                </c:pt>
                <c:pt idx="3942">
                  <c:v>0</c:v>
                </c:pt>
                <c:pt idx="3943">
                  <c:v>0</c:v>
                </c:pt>
                <c:pt idx="3944">
                  <c:v>-3.6090522700686187E-3</c:v>
                </c:pt>
                <c:pt idx="3945">
                  <c:v>-1.8509214997720934E-4</c:v>
                </c:pt>
                <c:pt idx="3946">
                  <c:v>1.1496608445708716E-3</c:v>
                </c:pt>
                <c:pt idx="3947">
                  <c:v>-9.7117853863428502E-4</c:v>
                </c:pt>
                <c:pt idx="3948">
                  <c:v>-3.1732390442454892E-4</c:v>
                </c:pt>
                <c:pt idx="3949">
                  <c:v>-2.3566337538672129E-3</c:v>
                </c:pt>
                <c:pt idx="3950">
                  <c:v>1.2187288313757145E-3</c:v>
                </c:pt>
                <c:pt idx="3951">
                  <c:v>1.0783954786557318E-3</c:v>
                </c:pt>
                <c:pt idx="3952">
                  <c:v>-5.5559231536988422E-4</c:v>
                </c:pt>
                <c:pt idx="3953">
                  <c:v>8.3327275985603673E-4</c:v>
                </c:pt>
                <c:pt idx="3954">
                  <c:v>-1.3693149942889218E-3</c:v>
                </c:pt>
                <c:pt idx="3955">
                  <c:v>-1.6496351688020106E-3</c:v>
                </c:pt>
                <c:pt idx="3956">
                  <c:v>1.0603189902472752E-3</c:v>
                </c:pt>
                <c:pt idx="3957">
                  <c:v>1.3908344035382735E-4</c:v>
                </c:pt>
                <c:pt idx="3958">
                  <c:v>1.9867483883081723E-5</c:v>
                </c:pt>
                <c:pt idx="3959">
                  <c:v>6.8849553211576531E-4</c:v>
                </c:pt>
                <c:pt idx="3960">
                  <c:v>2.4720257411561075E-3</c:v>
                </c:pt>
                <c:pt idx="3961">
                  <c:v>2.2881117243709675E-3</c:v>
                </c:pt>
                <c:pt idx="3962">
                  <c:v>2.6345428081664442E-5</c:v>
                </c:pt>
                <c:pt idx="3963">
                  <c:v>1.4347771317470865E-3</c:v>
                </c:pt>
                <c:pt idx="3964">
                  <c:v>-7.8925040983397009E-5</c:v>
                </c:pt>
                <c:pt idx="3965">
                  <c:v>-6.2504319767392794E-4</c:v>
                </c:pt>
                <c:pt idx="3966">
                  <c:v>2.4518757948938301E-3</c:v>
                </c:pt>
                <c:pt idx="3967">
                  <c:v>-3.4802365598822342E-4</c:v>
                </c:pt>
                <c:pt idx="3968">
                  <c:v>-7.2246505106635458E-5</c:v>
                </c:pt>
                <c:pt idx="3969">
                  <c:v>0</c:v>
                </c:pt>
                <c:pt idx="3970">
                  <c:v>-6.5681229289780224E-6</c:v>
                </c:pt>
                <c:pt idx="3971">
                  <c:v>8.9943118686041778E-4</c:v>
                </c:pt>
                <c:pt idx="3972">
                  <c:v>-7.3524105431851722E-4</c:v>
                </c:pt>
                <c:pt idx="3973">
                  <c:v>-1.3134218579869045E-5</c:v>
                </c:pt>
                <c:pt idx="3974">
                  <c:v>-3.9410679490417875E-4</c:v>
                </c:pt>
                <c:pt idx="3975">
                  <c:v>1.4311789315415624E-3</c:v>
                </c:pt>
                <c:pt idx="3976">
                  <c:v>1.3898269542818751E-3</c:v>
                </c:pt>
                <c:pt idx="3977">
                  <c:v>-1.2651881606239041E-3</c:v>
                </c:pt>
                <c:pt idx="3978">
                  <c:v>1.8939089310840308E-3</c:v>
                </c:pt>
                <c:pt idx="3979">
                  <c:v>0</c:v>
                </c:pt>
                <c:pt idx="3980">
                  <c:v>3.3269417948509957E-3</c:v>
                </c:pt>
                <c:pt idx="3981">
                  <c:v>3.5890309396217034E-3</c:v>
                </c:pt>
                <c:pt idx="3982">
                  <c:v>9.878148650518941E-4</c:v>
                </c:pt>
                <c:pt idx="3983">
                  <c:v>0</c:v>
                </c:pt>
                <c:pt idx="3984">
                  <c:v>-5.8461868263082561E-5</c:v>
                </c:pt>
                <c:pt idx="3985">
                  <c:v>-3.1555106063370078E-3</c:v>
                </c:pt>
                <c:pt idx="3986">
                  <c:v>-3.3616329360275344E-3</c:v>
                </c:pt>
                <c:pt idx="3987">
                  <c:v>-2.5270227982593283E-3</c:v>
                </c:pt>
                <c:pt idx="3988">
                  <c:v>-1.7254448284193835E-3</c:v>
                </c:pt>
                <c:pt idx="3989">
                  <c:v>0</c:v>
                </c:pt>
                <c:pt idx="3990">
                  <c:v>1.3779710575536463E-3</c:v>
                </c:pt>
                <c:pt idx="3991">
                  <c:v>-3.9351229905789796E-4</c:v>
                </c:pt>
                <c:pt idx="3992">
                  <c:v>2.8560031465928032E-3</c:v>
                </c:pt>
                <c:pt idx="3993">
                  <c:v>1.8298386352493794E-3</c:v>
                </c:pt>
                <c:pt idx="3994">
                  <c:v>1.689624868250513E-3</c:v>
                </c:pt>
                <c:pt idx="3995">
                  <c:v>-1.4340936226971861E-4</c:v>
                </c:pt>
                <c:pt idx="3996">
                  <c:v>4.8881112334234525E-4</c:v>
                </c:pt>
                <c:pt idx="3997">
                  <c:v>7.0346851948416376E-4</c:v>
                </c:pt>
                <c:pt idx="3998">
                  <c:v>2.6206198486706609E-3</c:v>
                </c:pt>
                <c:pt idx="3999">
                  <c:v>9.9961711307685968E-4</c:v>
                </c:pt>
                <c:pt idx="4000">
                  <c:v>1.892638721069039E-3</c:v>
                </c:pt>
                <c:pt idx="4001">
                  <c:v>-3.3678320547331914E-4</c:v>
                </c:pt>
                <c:pt idx="4002">
                  <c:v>2.6523326952082259E-3</c:v>
                </c:pt>
                <c:pt idx="4003">
                  <c:v>1.2920981736423623E-5</c:v>
                </c:pt>
                <c:pt idx="4004">
                  <c:v>1.8330864230610107E-3</c:v>
                </c:pt>
                <c:pt idx="4005">
                  <c:v>1.3017730438025263E-3</c:v>
                </c:pt>
                <c:pt idx="4006">
                  <c:v>1.435140590819456E-3</c:v>
                </c:pt>
                <c:pt idx="4007">
                  <c:v>-6.8191763019215517E-4</c:v>
                </c:pt>
                <c:pt idx="4008">
                  <c:v>2.4103599247796352E-3</c:v>
                </c:pt>
                <c:pt idx="4009">
                  <c:v>1.2839690050060878E-5</c:v>
                </c:pt>
                <c:pt idx="4010">
                  <c:v>2.9871625599529415E-3</c:v>
                </c:pt>
                <c:pt idx="4011">
                  <c:v>2.0844397145478016E-3</c:v>
                </c:pt>
                <c:pt idx="4012">
                  <c:v>2.2713072327418182E-3</c:v>
                </c:pt>
                <c:pt idx="4013">
                  <c:v>9.809355343783229E-4</c:v>
                </c:pt>
                <c:pt idx="4014">
                  <c:v>0</c:v>
                </c:pt>
                <c:pt idx="4015">
                  <c:v>1.7874128942571245E-3</c:v>
                </c:pt>
                <c:pt idx="4016">
                  <c:v>2.0633159399106853E-3</c:v>
                </c:pt>
                <c:pt idx="4017">
                  <c:v>1.4766230482209258E-3</c:v>
                </c:pt>
                <c:pt idx="4018">
                  <c:v>-1.3434474115555071E-3</c:v>
                </c:pt>
                <c:pt idx="4019">
                  <c:v>-1.2682629870296039E-5</c:v>
                </c:pt>
                <c:pt idx="4020">
                  <c:v>-5.3281575350461684E-4</c:v>
                </c:pt>
                <c:pt idx="4021">
                  <c:v>2.9181521960004649E-4</c:v>
                </c:pt>
                <c:pt idx="4022">
                  <c:v>-3.1719448093794743E-4</c:v>
                </c:pt>
                <c:pt idx="4023">
                  <c:v>3.2939149420790638E-3</c:v>
                </c:pt>
                <c:pt idx="4024">
                  <c:v>2.3119206810802615E-3</c:v>
                </c:pt>
                <c:pt idx="4025">
                  <c:v>8.1988929781118616E-4</c:v>
                </c:pt>
                <c:pt idx="4026">
                  <c:v>0</c:v>
                </c:pt>
                <c:pt idx="4027">
                  <c:v>-1.3815860152936103E-3</c:v>
                </c:pt>
                <c:pt idx="4028">
                  <c:v>-5.0516532609221022E-4</c:v>
                </c:pt>
                <c:pt idx="4029">
                  <c:v>-1.7004925410454702E-3</c:v>
                </c:pt>
                <c:pt idx="4030">
                  <c:v>0</c:v>
                </c:pt>
                <c:pt idx="4031">
                  <c:v>-1.3612120052406778E-3</c:v>
                </c:pt>
                <c:pt idx="4032">
                  <c:v>7.9162778631033633E-4</c:v>
                </c:pt>
                <c:pt idx="4033">
                  <c:v>0</c:v>
                </c:pt>
                <c:pt idx="4034">
                  <c:v>2.4685966153668246E-4</c:v>
                </c:pt>
                <c:pt idx="4035">
                  <c:v>3.100706542970959E-4</c:v>
                </c:pt>
                <c:pt idx="4036">
                  <c:v>-1.8981154877273929E-5</c:v>
                </c:pt>
                <c:pt idx="4037">
                  <c:v>3.2263064448555408E-4</c:v>
                </c:pt>
                <c:pt idx="4038">
                  <c:v>9.1671493742278025E-4</c:v>
                </c:pt>
                <c:pt idx="4039">
                  <c:v>0</c:v>
                </c:pt>
                <c:pt idx="4040">
                  <c:v>-6.3212725561884967E-4</c:v>
                </c:pt>
                <c:pt idx="4041">
                  <c:v>2.1223652116939963E-3</c:v>
                </c:pt>
                <c:pt idx="4042">
                  <c:v>1.5888230922245297E-3</c:v>
                </c:pt>
                <c:pt idx="4043">
                  <c:v>2.5042011916275135E-3</c:v>
                </c:pt>
                <c:pt idx="4044">
                  <c:v>2.9366385322462055E-3</c:v>
                </c:pt>
                <c:pt idx="4045">
                  <c:v>8.1450316918058502E-5</c:v>
                </c:pt>
                <c:pt idx="4046">
                  <c:v>1.3155957631716481E-4</c:v>
                </c:pt>
                <c:pt idx="4047">
                  <c:v>0</c:v>
                </c:pt>
                <c:pt idx="4048">
                  <c:v>-1.9877668004048363E-3</c:v>
                </c:pt>
                <c:pt idx="4049">
                  <c:v>-9.2939727745190812E-4</c:v>
                </c:pt>
                <c:pt idx="4050">
                  <c:v>-9.931486139095906E-4</c:v>
                </c:pt>
                <c:pt idx="4051">
                  <c:v>1.5960993221153664E-3</c:v>
                </c:pt>
                <c:pt idx="4052">
                  <c:v>1.0605619461672912E-3</c:v>
                </c:pt>
                <c:pt idx="4053">
                  <c:v>6.2721681945540649E-6</c:v>
                </c:pt>
                <c:pt idx="4054">
                  <c:v>-1.5681600809939211E-4</c:v>
                </c:pt>
                <c:pt idx="4055">
                  <c:v>-8.2839647271720025E-4</c:v>
                </c:pt>
                <c:pt idx="4056">
                  <c:v>1.0416602243330142E-3</c:v>
                </c:pt>
                <c:pt idx="4057">
                  <c:v>-8.5960519926858378E-4</c:v>
                </c:pt>
                <c:pt idx="4058">
                  <c:v>4.8950084443580017E-4</c:v>
                </c:pt>
                <c:pt idx="4059">
                  <c:v>-1.5686520605035298E-4</c:v>
                </c:pt>
                <c:pt idx="4060">
                  <c:v>4.0779836504718331E-4</c:v>
                </c:pt>
                <c:pt idx="4061">
                  <c:v>3.0062966931557926E-3</c:v>
                </c:pt>
                <c:pt idx="4062">
                  <c:v>0</c:v>
                </c:pt>
                <c:pt idx="4063">
                  <c:v>1.3623810024050516E-3</c:v>
                </c:pt>
                <c:pt idx="4064">
                  <c:v>0</c:v>
                </c:pt>
                <c:pt idx="4065">
                  <c:v>3.646783810340443E-3</c:v>
                </c:pt>
                <c:pt idx="4066">
                  <c:v>7.4019939000919354E-4</c:v>
                </c:pt>
                <c:pt idx="4067">
                  <c:v>0</c:v>
                </c:pt>
                <c:pt idx="4068">
                  <c:v>1.1869068801602541E-3</c:v>
                </c:pt>
                <c:pt idx="4069">
                  <c:v>1.8180187367673737E-3</c:v>
                </c:pt>
                <c:pt idx="4070">
                  <c:v>-1.4879199526515903E-4</c:v>
                </c:pt>
                <c:pt idx="4071">
                  <c:v>-8.4977845746133339E-4</c:v>
                </c:pt>
                <c:pt idx="4072">
                  <c:v>4.6741352065369519E-3</c:v>
                </c:pt>
                <c:pt idx="4073">
                  <c:v>-2.038440044491643E-4</c:v>
                </c:pt>
                <c:pt idx="4074">
                  <c:v>6.6697135730918813E-4</c:v>
                </c:pt>
                <c:pt idx="4075">
                  <c:v>4.4535820786540097E-3</c:v>
                </c:pt>
                <c:pt idx="4076">
                  <c:v>2.6516259805196441E-3</c:v>
                </c:pt>
                <c:pt idx="4077">
                  <c:v>-2.3296304575795489E-4</c:v>
                </c:pt>
                <c:pt idx="4078">
                  <c:v>-7.8511716385654096E-4</c:v>
                </c:pt>
                <c:pt idx="4079">
                  <c:v>6.1955780278283952E-4</c:v>
                </c:pt>
                <c:pt idx="4080">
                  <c:v>2.5600366752016814E-3</c:v>
                </c:pt>
                <c:pt idx="4081">
                  <c:v>1.3081086250524301E-3</c:v>
                </c:pt>
                <c:pt idx="4082">
                  <c:v>2.3856384962588663E-3</c:v>
                </c:pt>
                <c:pt idx="4083">
                  <c:v>-1.036051547538798E-4</c:v>
                </c:pt>
                <c:pt idx="4084">
                  <c:v>-1.8284376914670278E-5</c:v>
                </c:pt>
                <c:pt idx="4085">
                  <c:v>4.6310120198067789E-4</c:v>
                </c:pt>
                <c:pt idx="4086">
                  <c:v>1.2298327273073842E-3</c:v>
                </c:pt>
                <c:pt idx="4087">
                  <c:v>0</c:v>
                </c:pt>
                <c:pt idx="4088">
                  <c:v>9.4873782423618696E-4</c:v>
                </c:pt>
                <c:pt idx="4089">
                  <c:v>1.3980190700418177E-4</c:v>
                </c:pt>
                <c:pt idx="4090">
                  <c:v>0</c:v>
                </c:pt>
                <c:pt idx="4091">
                  <c:v>-7.2353403918271855E-4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6.0759864813883149E-3</c:v>
                </c:pt>
                <c:pt idx="4108">
                  <c:v>2.957903374775792E-3</c:v>
                </c:pt>
                <c:pt idx="4109">
                  <c:v>0</c:v>
                </c:pt>
                <c:pt idx="4110">
                  <c:v>-2.5922119248256826E-4</c:v>
                </c:pt>
                <c:pt idx="4111">
                  <c:v>1.0485276379895408E-3</c:v>
                </c:pt>
                <c:pt idx="4112">
                  <c:v>-1.9110724397447022E-3</c:v>
                </c:pt>
                <c:pt idx="4113">
                  <c:v>0</c:v>
                </c:pt>
                <c:pt idx="4114">
                  <c:v>0</c:v>
                </c:pt>
                <c:pt idx="4115">
                  <c:v>5.3088484062484916E-4</c:v>
                </c:pt>
                <c:pt idx="4116">
                  <c:v>-8.0850503384511741E-4</c:v>
                </c:pt>
                <c:pt idx="4117">
                  <c:v>4.043342269691549E-4</c:v>
                </c:pt>
                <c:pt idx="4118">
                  <c:v>6.0336011246205698E-6</c:v>
                </c:pt>
                <c:pt idx="4119">
                  <c:v>7.3582632994349784E-4</c:v>
                </c:pt>
                <c:pt idx="4120">
                  <c:v>6.4491050335292895E-4</c:v>
                </c:pt>
                <c:pt idx="4121">
                  <c:v>1.613466774270065E-3</c:v>
                </c:pt>
                <c:pt idx="4122">
                  <c:v>6.0155260728136827E-6</c:v>
                </c:pt>
                <c:pt idx="4123">
                  <c:v>1.2083867105032761E-3</c:v>
                </c:pt>
                <c:pt idx="4124">
                  <c:v>1.5969169695094886E-3</c:v>
                </c:pt>
                <c:pt idx="4125">
                  <c:v>1.480571519207233E-3</c:v>
                </c:pt>
                <c:pt idx="4126">
                  <c:v>2.1181377887127288E-3</c:v>
                </c:pt>
                <c:pt idx="4127">
                  <c:v>2.3820266838334254E-3</c:v>
                </c:pt>
                <c:pt idx="4128">
                  <c:v>3.4643922860652611E-3</c:v>
                </c:pt>
                <c:pt idx="4129">
                  <c:v>6.8906527461538966E-4</c:v>
                </c:pt>
                <c:pt idx="4130">
                  <c:v>6.6485417211190685E-4</c:v>
                </c:pt>
                <c:pt idx="4131">
                  <c:v>1.2809718158721408E-3</c:v>
                </c:pt>
                <c:pt idx="4132">
                  <c:v>4.4439836600240914E-4</c:v>
                </c:pt>
                <c:pt idx="4133">
                  <c:v>-1.8915422890819411E-3</c:v>
                </c:pt>
                <c:pt idx="4134">
                  <c:v>-1.187049292232983E-5</c:v>
                </c:pt>
                <c:pt idx="4135">
                  <c:v>7.1220843997254544E-5</c:v>
                </c:pt>
                <c:pt idx="4136">
                  <c:v>1.5952040529034965E-3</c:v>
                </c:pt>
                <c:pt idx="4137">
                  <c:v>5.9828631264742082E-4</c:v>
                </c:pt>
                <c:pt idx="4138">
                  <c:v>-6.279137476544E-4</c:v>
                </c:pt>
                <c:pt idx="4139">
                  <c:v>-1.7258306505572999E-3</c:v>
                </c:pt>
                <c:pt idx="4140">
                  <c:v>-1.7807589001275061E-5</c:v>
                </c:pt>
                <c:pt idx="4141">
                  <c:v>1.0090547836255334E-4</c:v>
                </c:pt>
                <c:pt idx="4142">
                  <c:v>2.0771451791449453E-4</c:v>
                </c:pt>
                <c:pt idx="4143">
                  <c:v>-1.899087256898843E-4</c:v>
                </c:pt>
                <c:pt idx="4144">
                  <c:v>6.6452281402563289E-4</c:v>
                </c:pt>
                <c:pt idx="4145">
                  <c:v>1.0492838267419536E-3</c:v>
                </c:pt>
                <c:pt idx="4146">
                  <c:v>1.148799216778261E-3</c:v>
                </c:pt>
                <c:pt idx="4147">
                  <c:v>2.9488522921394425E-3</c:v>
                </c:pt>
                <c:pt idx="4148">
                  <c:v>2.2869008328357953E-3</c:v>
                </c:pt>
                <c:pt idx="4149">
                  <c:v>3.119803418827238E-4</c:v>
                </c:pt>
                <c:pt idx="4150">
                  <c:v>7.1189245782418491E-4</c:v>
                </c:pt>
                <c:pt idx="4151">
                  <c:v>7.4077125902770346E-4</c:v>
                </c:pt>
                <c:pt idx="4152">
                  <c:v>-2.1238362922673271E-3</c:v>
                </c:pt>
                <c:pt idx="4153">
                  <c:v>-8.3075812925874077E-4</c:v>
                </c:pt>
                <c:pt idx="4154">
                  <c:v>-5.60120057213182E-4</c:v>
                </c:pt>
                <c:pt idx="4155">
                  <c:v>2.0443940957598815E-3</c:v>
                </c:pt>
                <c:pt idx="4156">
                  <c:v>1.1646717589577382E-3</c:v>
                </c:pt>
                <c:pt idx="4157">
                  <c:v>1.9146405327448912E-3</c:v>
                </c:pt>
                <c:pt idx="4158">
                  <c:v>1.8992690008616509E-3</c:v>
                </c:pt>
                <c:pt idx="4159">
                  <c:v>7.3763153382302028E-4</c:v>
                </c:pt>
                <c:pt idx="4160">
                  <c:v>1.3684452739904888E-3</c:v>
                </c:pt>
                <c:pt idx="4161">
                  <c:v>8.7622457983340936E-4</c:v>
                </c:pt>
                <c:pt idx="4162">
                  <c:v>0</c:v>
                </c:pt>
                <c:pt idx="4163">
                  <c:v>-5.8389557611997959E-6</c:v>
                </c:pt>
                <c:pt idx="4164">
                  <c:v>8.0545378248475096E-4</c:v>
                </c:pt>
                <c:pt idx="4165">
                  <c:v>-8.9304221035768118E-4</c:v>
                </c:pt>
                <c:pt idx="4166">
                  <c:v>7.4133964045875432E-4</c:v>
                </c:pt>
                <c:pt idx="4167">
                  <c:v>2.2556597748888841E-3</c:v>
                </c:pt>
                <c:pt idx="4168">
                  <c:v>1.7465876045252118E-5</c:v>
                </c:pt>
                <c:pt idx="4169">
                  <c:v>5.878398800365142E-4</c:v>
                </c:pt>
                <c:pt idx="4170">
                  <c:v>2.4175657136673487E-3</c:v>
                </c:pt>
                <c:pt idx="4171">
                  <c:v>5.8044200658818851E-6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-2.6561366815761336E-3</c:v>
                </c:pt>
                <c:pt idx="4176">
                  <c:v>2.2381322980549829E-3</c:v>
                </c:pt>
                <c:pt idx="4177">
                  <c:v>-2.8457515734788604E-4</c:v>
                </c:pt>
                <c:pt idx="4178">
                  <c:v>8.8249985406753059E-4</c:v>
                </c:pt>
                <c:pt idx="4179">
                  <c:v>2.5444347726434522E-3</c:v>
                </c:pt>
                <c:pt idx="4180">
                  <c:v>9.7779714162099735E-4</c:v>
                </c:pt>
                <c:pt idx="4181">
                  <c:v>-1.7653583486135062E-3</c:v>
                </c:pt>
                <c:pt idx="4182">
                  <c:v>3.7648531138369587E-4</c:v>
                </c:pt>
                <c:pt idx="4183">
                  <c:v>5.790974765911753E-6</c:v>
                </c:pt>
                <c:pt idx="4184">
                  <c:v>-8.8640931840890797E-4</c:v>
                </c:pt>
                <c:pt idx="4185">
                  <c:v>-1.7519539923373237E-3</c:v>
                </c:pt>
                <c:pt idx="4186">
                  <c:v>9.3437068811711983E-4</c:v>
                </c:pt>
                <c:pt idx="4187">
                  <c:v>1.2521958539795008E-3</c:v>
                </c:pt>
                <c:pt idx="4188">
                  <c:v>2.1355472423802554E-3</c:v>
                </c:pt>
                <c:pt idx="4189">
                  <c:v>1.9059836310782753E-3</c:v>
                </c:pt>
                <c:pt idx="4190">
                  <c:v>1.3781294797218504E-3</c:v>
                </c:pt>
                <c:pt idx="4191">
                  <c:v>3.0550888651032595E-3</c:v>
                </c:pt>
                <c:pt idx="4192">
                  <c:v>-3.2175402182817555E-4</c:v>
                </c:pt>
                <c:pt idx="4193">
                  <c:v>2.083818445830997E-3</c:v>
                </c:pt>
                <c:pt idx="4194">
                  <c:v>2.2938015747862015E-5</c:v>
                </c:pt>
                <c:pt idx="4195">
                  <c:v>4.9304011822718947E-4</c:v>
                </c:pt>
                <c:pt idx="4196">
                  <c:v>-7.3965136552332788E-4</c:v>
                </c:pt>
                <c:pt idx="4197">
                  <c:v>-5.7358689697931583E-6</c:v>
                </c:pt>
                <c:pt idx="4198">
                  <c:v>-1.5488089976612042E-4</c:v>
                </c:pt>
                <c:pt idx="4199">
                  <c:v>3.7619753201363843E-3</c:v>
                </c:pt>
                <c:pt idx="4200">
                  <c:v>-2.3435200349620168E-4</c:v>
                </c:pt>
                <c:pt idx="4201">
                  <c:v>-1.5274908359967383E-3</c:v>
                </c:pt>
                <c:pt idx="4202">
                  <c:v>-2.7117455768071812E-3</c:v>
                </c:pt>
                <c:pt idx="4203">
                  <c:v>-2.0095020808564963E-4</c:v>
                </c:pt>
                <c:pt idx="4204">
                  <c:v>-1.5630480314067546E-3</c:v>
                </c:pt>
                <c:pt idx="4205">
                  <c:v>8.6261181659223342E-5</c:v>
                </c:pt>
                <c:pt idx="4206">
                  <c:v>1.5629133121562685E-3</c:v>
                </c:pt>
                <c:pt idx="4207">
                  <c:v>-5.5708228167450737E-4</c:v>
                </c:pt>
                <c:pt idx="4208">
                  <c:v>-3.9646400597458413E-4</c:v>
                </c:pt>
                <c:pt idx="4209">
                  <c:v>-2.8257629221989373E-3</c:v>
                </c:pt>
                <c:pt idx="4210">
                  <c:v>1.9805977053438824E-3</c:v>
                </c:pt>
                <c:pt idx="4211">
                  <c:v>1.6379361073873661E-3</c:v>
                </c:pt>
                <c:pt idx="4212">
                  <c:v>2.5063029112284028E-3</c:v>
                </c:pt>
                <c:pt idx="4213">
                  <c:v>0</c:v>
                </c:pt>
                <c:pt idx="4214">
                  <c:v>0</c:v>
                </c:pt>
                <c:pt idx="4215">
                  <c:v>2.5400326011596488E-3</c:v>
                </c:pt>
                <c:pt idx="4216">
                  <c:v>9.6512150032439183E-4</c:v>
                </c:pt>
                <c:pt idx="4217">
                  <c:v>-2.6831308301418077E-4</c:v>
                </c:pt>
                <c:pt idx="4218">
                  <c:v>-1.1419175078871131E-5</c:v>
                </c:pt>
                <c:pt idx="4219">
                  <c:v>-9.8825244466754585E-4</c:v>
                </c:pt>
                <c:pt idx="4220">
                  <c:v>1.7758697718706375E-3</c:v>
                </c:pt>
                <c:pt idx="4221">
                  <c:v>3.3944866543608827E-3</c:v>
                </c:pt>
                <c:pt idx="4222">
                  <c:v>3.30366768845406E-3</c:v>
                </c:pt>
                <c:pt idx="4223">
                  <c:v>2.5695315406669842E-3</c:v>
                </c:pt>
                <c:pt idx="4224">
                  <c:v>5.763884339407278E-4</c:v>
                </c:pt>
                <c:pt idx="4225">
                  <c:v>-4.5194931396226361E-5</c:v>
                </c:pt>
                <c:pt idx="4226">
                  <c:v>-2.5425955517250129E-4</c:v>
                </c:pt>
                <c:pt idx="4227">
                  <c:v>2.6580526097194916E-3</c:v>
                </c:pt>
                <c:pt idx="4228">
                  <c:v>-1.7472909988505987E-4</c:v>
                </c:pt>
                <c:pt idx="4229">
                  <c:v>-1.1223757188447549E-3</c:v>
                </c:pt>
                <c:pt idx="4230">
                  <c:v>-2.5257175979535285E-3</c:v>
                </c:pt>
                <c:pt idx="4231">
                  <c:v>-5.6575325803588257E-6</c:v>
                </c:pt>
                <c:pt idx="4232">
                  <c:v>0</c:v>
                </c:pt>
                <c:pt idx="4233">
                  <c:v>4.7185606786297246E-3</c:v>
                </c:pt>
                <c:pt idx="4234">
                  <c:v>0</c:v>
                </c:pt>
                <c:pt idx="4235">
                  <c:v>2.8150617247417952E-4</c:v>
                </c:pt>
                <c:pt idx="4236">
                  <c:v>1.2770423862687251E-3</c:v>
                </c:pt>
                <c:pt idx="4237">
                  <c:v>1.1244230304356623E-5</c:v>
                </c:pt>
                <c:pt idx="4238">
                  <c:v>-5.6220993481254224E-6</c:v>
                </c:pt>
                <c:pt idx="4239">
                  <c:v>0</c:v>
                </c:pt>
                <c:pt idx="4240">
                  <c:v>-7.3676843215047941E-4</c:v>
                </c:pt>
                <c:pt idx="4241">
                  <c:v>-4.108012651925665E-4</c:v>
                </c:pt>
                <c:pt idx="4242">
                  <c:v>-3.6144379884566432E-3</c:v>
                </c:pt>
                <c:pt idx="4243">
                  <c:v>-4.1810981076591079E-4</c:v>
                </c:pt>
                <c:pt idx="4244">
                  <c:v>-5.3136465866456114E-4</c:v>
                </c:pt>
                <c:pt idx="4245">
                  <c:v>-5.6544774995041719E-5</c:v>
                </c:pt>
                <c:pt idx="4246">
                  <c:v>-1.1309338686578338E-5</c:v>
                </c:pt>
                <c:pt idx="4247">
                  <c:v>-1.3976875360253421E-3</c:v>
                </c:pt>
                <c:pt idx="4248">
                  <c:v>0</c:v>
                </c:pt>
                <c:pt idx="4249">
                  <c:v>-1.768296945147287E-3</c:v>
                </c:pt>
                <c:pt idx="4250">
                  <c:v>7.3741502034528055E-5</c:v>
                </c:pt>
                <c:pt idx="4251">
                  <c:v>6.1808028505423143E-4</c:v>
                </c:pt>
                <c:pt idx="4252">
                  <c:v>1.0934628448173497E-3</c:v>
                </c:pt>
                <c:pt idx="4253">
                  <c:v>-1.6422639494848072E-4</c:v>
                </c:pt>
                <c:pt idx="4254">
                  <c:v>5.3264172696655711E-3</c:v>
                </c:pt>
                <c:pt idx="4255">
                  <c:v>5.6331998279794163E-5</c:v>
                </c:pt>
                <c:pt idx="4256">
                  <c:v>6.0255383276255783E-4</c:v>
                </c:pt>
                <c:pt idx="4257">
                  <c:v>1.2546241290163733E-3</c:v>
                </c:pt>
                <c:pt idx="4258">
                  <c:v>8.5988635690566596E-4</c:v>
                </c:pt>
                <c:pt idx="4259">
                  <c:v>-8.59886356905687E-4</c:v>
                </c:pt>
                <c:pt idx="4260">
                  <c:v>-1.1245810947275685E-4</c:v>
                </c:pt>
                <c:pt idx="4261">
                  <c:v>-1.147795683368192E-3</c:v>
                </c:pt>
                <c:pt idx="4262">
                  <c:v>-2.1641370499646383E-3</c:v>
                </c:pt>
                <c:pt idx="4263">
                  <c:v>-1.84094516170368E-3</c:v>
                </c:pt>
                <c:pt idx="4264">
                  <c:v>7.175810482309712E-4</c:v>
                </c:pt>
                <c:pt idx="4265">
                  <c:v>7.0577809315022734E-4</c:v>
                </c:pt>
                <c:pt idx="4266">
                  <c:v>1.015910284707774E-4</c:v>
                </c:pt>
                <c:pt idx="4267">
                  <c:v>2.8214316131065987E-4</c:v>
                </c:pt>
                <c:pt idx="4268">
                  <c:v>1.7869377945827162E-3</c:v>
                </c:pt>
                <c:pt idx="4269">
                  <c:v>0</c:v>
                </c:pt>
                <c:pt idx="4270">
                  <c:v>4.3328671127597987E-3</c:v>
                </c:pt>
                <c:pt idx="4271">
                  <c:v>1.6822791518236231E-5</c:v>
                </c:pt>
                <c:pt idx="4272">
                  <c:v>3.3639641270146213E-4</c:v>
                </c:pt>
                <c:pt idx="4273">
                  <c:v>-2.2422907243122817E-5</c:v>
                </c:pt>
                <c:pt idx="4274">
                  <c:v>6.94876435225036E-4</c:v>
                </c:pt>
                <c:pt idx="4275">
                  <c:v>2.5009174668761593E-3</c:v>
                </c:pt>
                <c:pt idx="4276">
                  <c:v>3.4639000508379262E-4</c:v>
                </c:pt>
                <c:pt idx="4277">
                  <c:v>8.4312564494928345E-4</c:v>
                </c:pt>
                <c:pt idx="4278">
                  <c:v>-7.9285319619559779E-4</c:v>
                </c:pt>
                <c:pt idx="4279">
                  <c:v>0</c:v>
                </c:pt>
                <c:pt idx="4280">
                  <c:v>-8.493850851252567E-4</c:v>
                </c:pt>
                <c:pt idx="4281">
                  <c:v>-1.4209792600802639E-3</c:v>
                </c:pt>
                <c:pt idx="4282">
                  <c:v>-1.847637129325005E-4</c:v>
                </c:pt>
                <c:pt idx="4283">
                  <c:v>1.9243469314275138E-3</c:v>
                </c:pt>
                <c:pt idx="4284">
                  <c:v>2.2910851741276227E-4</c:v>
                </c:pt>
                <c:pt idx="4285">
                  <c:v>7.8192637120899633E-4</c:v>
                </c:pt>
                <c:pt idx="4286">
                  <c:v>1.0607147552563349E-4</c:v>
                </c:pt>
                <c:pt idx="4287">
                  <c:v>2.8708180359815296E-3</c:v>
                </c:pt>
                <c:pt idx="4288">
                  <c:v>1.9519037252454811E-3</c:v>
                </c:pt>
                <c:pt idx="4289">
                  <c:v>2.0090915344357649E-3</c:v>
                </c:pt>
                <c:pt idx="4290">
                  <c:v>1.9441950318460656E-3</c:v>
                </c:pt>
                <c:pt idx="4291">
                  <c:v>1.3216652691878767E-3</c:v>
                </c:pt>
                <c:pt idx="4292">
                  <c:v>2.8180298842399201E-4</c:v>
                </c:pt>
                <c:pt idx="4293">
                  <c:v>-7.1824593324039201E-5</c:v>
                </c:pt>
                <c:pt idx="4294">
                  <c:v>4.5296110280557773E-4</c:v>
                </c:pt>
                <c:pt idx="4295">
                  <c:v>8.0046596911487276E-4</c:v>
                </c:pt>
                <c:pt idx="4296">
                  <c:v>5.3494015943752801E-3</c:v>
                </c:pt>
                <c:pt idx="4297">
                  <c:v>3.2932291212188481E-5</c:v>
                </c:pt>
                <c:pt idx="4298">
                  <c:v>1.6342740442578428E-3</c:v>
                </c:pt>
                <c:pt idx="4299">
                  <c:v>7.8876020850490453E-4</c:v>
                </c:pt>
                <c:pt idx="4300">
                  <c:v>1.154630277256926E-3</c:v>
                </c:pt>
                <c:pt idx="4301">
                  <c:v>-3.4460784788830842E-4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-6.4030123708027329E-4</c:v>
                </c:pt>
                <c:pt idx="4306">
                  <c:v>2.9026961865089235E-3</c:v>
                </c:pt>
                <c:pt idx="4307">
                  <c:v>0</c:v>
                </c:pt>
                <c:pt idx="4308">
                  <c:v>-5.5692665296051813E-4</c:v>
                </c:pt>
                <c:pt idx="4309">
                  <c:v>1.326285476741833E-3</c:v>
                </c:pt>
                <c:pt idx="4310">
                  <c:v>1.6513030241277844E-3</c:v>
                </c:pt>
                <c:pt idx="4311">
                  <c:v>8.9807898789218653E-4</c:v>
                </c:pt>
                <c:pt idx="4312">
                  <c:v>-1.3057955577974506E-4</c:v>
                </c:pt>
                <c:pt idx="4313">
                  <c:v>5.8203578171314827E-4</c:v>
                </c:pt>
                <c:pt idx="4314">
                  <c:v>-4.895401683875268E-4</c:v>
                </c:pt>
                <c:pt idx="4315">
                  <c:v>6.1460644008035255E-4</c:v>
                </c:pt>
                <c:pt idx="4316">
                  <c:v>-3.9156397676680675E-4</c:v>
                </c:pt>
                <c:pt idx="4317">
                  <c:v>1.8531355075658736E-3</c:v>
                </c:pt>
                <c:pt idx="4318">
                  <c:v>2.822880551184994E-4</c:v>
                </c:pt>
                <c:pt idx="4319">
                  <c:v>0</c:v>
                </c:pt>
                <c:pt idx="4320">
                  <c:v>1.1608858753470413E-3</c:v>
                </c:pt>
                <c:pt idx="4321">
                  <c:v>0</c:v>
                </c:pt>
                <c:pt idx="4322">
                  <c:v>-2.5484545387911861E-4</c:v>
                </c:pt>
                <c:pt idx="4323">
                  <c:v>-6.7809669001886029E-4</c:v>
                </c:pt>
                <c:pt idx="4324">
                  <c:v>-4.6679766797448998E-4</c:v>
                </c:pt>
                <c:pt idx="4325">
                  <c:v>-6.1911436041899633E-4</c:v>
                </c:pt>
                <c:pt idx="4326">
                  <c:v>-5.5970505548907283E-4</c:v>
                </c:pt>
                <c:pt idx="4327">
                  <c:v>-9.897598737111709E-4</c:v>
                </c:pt>
                <c:pt idx="4328">
                  <c:v>2.2988703274087864E-3</c:v>
                </c:pt>
                <c:pt idx="4329">
                  <c:v>8.4105435184232095E-4</c:v>
                </c:pt>
                <c:pt idx="4330">
                  <c:v>1.3225507640758302E-3</c:v>
                </c:pt>
                <c:pt idx="4331">
                  <c:v>6.9309828525378745E-4</c:v>
                </c:pt>
                <c:pt idx="4332">
                  <c:v>1.7900847093174365E-3</c:v>
                </c:pt>
                <c:pt idx="4333">
                  <c:v>1.9918228519561908E-3</c:v>
                </c:pt>
                <c:pt idx="4334">
                  <c:v>2.9023532649426792E-3</c:v>
                </c:pt>
                <c:pt idx="4335">
                  <c:v>1.0425736388638479E-3</c:v>
                </c:pt>
                <c:pt idx="4336">
                  <c:v>1.8138501517075713E-3</c:v>
                </c:pt>
                <c:pt idx="4337">
                  <c:v>-4.021976131503131E-4</c:v>
                </c:pt>
                <c:pt idx="4338">
                  <c:v>2.7103626300092392E-3</c:v>
                </c:pt>
                <c:pt idx="4339">
                  <c:v>-3.5259795928358167E-3</c:v>
                </c:pt>
                <c:pt idx="4340">
                  <c:v>-2.2786643134539834E-3</c:v>
                </c:pt>
                <c:pt idx="4341">
                  <c:v>6.8306932044298943E-4</c:v>
                </c:pt>
                <c:pt idx="4342">
                  <c:v>-2.4439886843463775E-3</c:v>
                </c:pt>
                <c:pt idx="4343">
                  <c:v>-4.3667063598699235E-4</c:v>
                </c:pt>
                <c:pt idx="4344">
                  <c:v>1.6701780197185263E-3</c:v>
                </c:pt>
                <c:pt idx="4345">
                  <c:v>-2.0996584094439989E-4</c:v>
                </c:pt>
                <c:pt idx="4346">
                  <c:v>7.0509528435158978E-4</c:v>
                </c:pt>
                <c:pt idx="4347">
                  <c:v>1.1453923413949991E-3</c:v>
                </c:pt>
                <c:pt idx="4348">
                  <c:v>9.2933065341079999E-4</c:v>
                </c:pt>
                <c:pt idx="4349">
                  <c:v>-7.5173839539348136E-5</c:v>
                </c:pt>
                <c:pt idx="4350">
                  <c:v>1.3844397645835116E-3</c:v>
                </c:pt>
                <c:pt idx="4351">
                  <c:v>2.0516673640266834E-3</c:v>
                </c:pt>
                <c:pt idx="4352">
                  <c:v>1.6308289025497894E-3</c:v>
                </c:pt>
                <c:pt idx="4353">
                  <c:v>-1.6254775744840536E-3</c:v>
                </c:pt>
                <c:pt idx="4354">
                  <c:v>2.2183328844174116E-3</c:v>
                </c:pt>
                <c:pt idx="4355">
                  <c:v>6.3519347512777647E-4</c:v>
                </c:pt>
                <c:pt idx="4356">
                  <c:v>-5.4976582962192673E-4</c:v>
                </c:pt>
                <c:pt idx="4357">
                  <c:v>1.2805397089741388E-3</c:v>
                </c:pt>
                <c:pt idx="4358">
                  <c:v>-2.6661192236877171E-5</c:v>
                </c:pt>
                <c:pt idx="4359">
                  <c:v>1.6622981898221925E-3</c:v>
                </c:pt>
                <c:pt idx="4360">
                  <c:v>5.3234388351096663E-6</c:v>
                </c:pt>
                <c:pt idx="4361">
                  <c:v>0</c:v>
                </c:pt>
                <c:pt idx="4362">
                  <c:v>7.4525168248476941E-5</c:v>
                </c:pt>
                <c:pt idx="4363">
                  <c:v>7.1303147808914752E-4</c:v>
                </c:pt>
                <c:pt idx="4364">
                  <c:v>0</c:v>
                </c:pt>
                <c:pt idx="4365">
                  <c:v>-2.6258267395728109E-3</c:v>
                </c:pt>
                <c:pt idx="4366">
                  <c:v>2.6683797047229625E-3</c:v>
                </c:pt>
                <c:pt idx="4367">
                  <c:v>-2.5777190820357029E-3</c:v>
                </c:pt>
                <c:pt idx="4368">
                  <c:v>-8.9630121719291313E-4</c:v>
                </c:pt>
                <c:pt idx="4369">
                  <c:v>4.9093112475393776E-4</c:v>
                </c:pt>
                <c:pt idx="4370">
                  <c:v>6.6130866857813588E-4</c:v>
                </c:pt>
                <c:pt idx="4371">
                  <c:v>1.4331115085202979E-3</c:v>
                </c:pt>
                <c:pt idx="4372">
                  <c:v>9.312201518486958E-4</c:v>
                </c:pt>
                <c:pt idx="4373">
                  <c:v>-5.2137644559584662E-4</c:v>
                </c:pt>
                <c:pt idx="4374">
                  <c:v>-9.5833895262201338E-4</c:v>
                </c:pt>
                <c:pt idx="4375">
                  <c:v>-4.2614166020559214E-5</c:v>
                </c:pt>
                <c:pt idx="4376">
                  <c:v>7.8806826193483824E-4</c:v>
                </c:pt>
                <c:pt idx="4377">
                  <c:v>2.6613085655743214E-5</c:v>
                </c:pt>
                <c:pt idx="4378">
                  <c:v>1.5476627270505445E-3</c:v>
                </c:pt>
                <c:pt idx="4379">
                  <c:v>-4.1991905215690715E-4</c:v>
                </c:pt>
                <c:pt idx="4380">
                  <c:v>3.0576518142221808E-3</c:v>
                </c:pt>
                <c:pt idx="4381">
                  <c:v>-9.7573399901482085E-4</c:v>
                </c:pt>
                <c:pt idx="4382">
                  <c:v>-4.019015967627524E-3</c:v>
                </c:pt>
                <c:pt idx="4383">
                  <c:v>1.1020516843576881E-3</c:v>
                </c:pt>
                <c:pt idx="4384">
                  <c:v>0</c:v>
                </c:pt>
                <c:pt idx="4385">
                  <c:v>-1.8587514438961107E-3</c:v>
                </c:pt>
                <c:pt idx="4386">
                  <c:v>1.7097526622176077E-3</c:v>
                </c:pt>
                <c:pt idx="4387">
                  <c:v>2.4981144264572242E-3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-4.7777674563432768E-5</c:v>
                </c:pt>
                <c:pt idx="4392">
                  <c:v>-9.2415067045421905E-4</c:v>
                </c:pt>
                <c:pt idx="4393">
                  <c:v>1.3487610967735212E-3</c:v>
                </c:pt>
                <c:pt idx="4394">
                  <c:v>1.4529259919984652E-3</c:v>
                </c:pt>
                <c:pt idx="4395">
                  <c:v>-1.6811316859248245E-3</c:v>
                </c:pt>
                <c:pt idx="4396">
                  <c:v>1.2206998871425484E-4</c:v>
                </c:pt>
                <c:pt idx="4397">
                  <c:v>1.2569845168444046E-3</c:v>
                </c:pt>
                <c:pt idx="4398">
                  <c:v>-5.5669694591685816E-4</c:v>
                </c:pt>
                <c:pt idx="4399">
                  <c:v>8.7996909883639293E-4</c:v>
                </c:pt>
                <c:pt idx="4400">
                  <c:v>3.7550088811420094E-3</c:v>
                </c:pt>
                <c:pt idx="4401">
                  <c:v>5.8214060993696691E-3</c:v>
                </c:pt>
                <c:pt idx="4402">
                  <c:v>1.096269907559246E-3</c:v>
                </c:pt>
                <c:pt idx="4403">
                  <c:v>1.7023420475064833E-3</c:v>
                </c:pt>
                <c:pt idx="4404">
                  <c:v>1.4799903338148348E-3</c:v>
                </c:pt>
                <c:pt idx="4405">
                  <c:v>0</c:v>
                </c:pt>
                <c:pt idx="4406">
                  <c:v>-1.6317739221133132E-3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3.506071283202376E-3</c:v>
                </c:pt>
                <c:pt idx="4423">
                  <c:v>0</c:v>
                </c:pt>
                <c:pt idx="4424">
                  <c:v>-2.6080311713332332E-5</c:v>
                </c:pt>
                <c:pt idx="4425">
                  <c:v>6.8829228023503761E-4</c:v>
                </c:pt>
                <c:pt idx="4426">
                  <c:v>-1.5702070838975941E-3</c:v>
                </c:pt>
                <c:pt idx="4427">
                  <c:v>-5.7444554530500518E-4</c:v>
                </c:pt>
                <c:pt idx="4428">
                  <c:v>1.1276901300516105E-3</c:v>
                </c:pt>
                <c:pt idx="4429">
                  <c:v>1.5328709915560599E-3</c:v>
                </c:pt>
                <c:pt idx="4430">
                  <c:v>-2.4725244330064881E-3</c:v>
                </c:pt>
                <c:pt idx="4431">
                  <c:v>-8.879069688252465E-5</c:v>
                </c:pt>
                <c:pt idx="4432">
                  <c:v>1.9324024784440945E-4</c:v>
                </c:pt>
                <c:pt idx="4433">
                  <c:v>-6.7890967132996872E-5</c:v>
                </c:pt>
                <c:pt idx="4434">
                  <c:v>1.1639530826560607E-3</c:v>
                </c:pt>
                <c:pt idx="4435">
                  <c:v>-5.1656532177803854E-4</c:v>
                </c:pt>
                <c:pt idx="4436">
                  <c:v>9.5986819616422777E-4</c:v>
                </c:pt>
                <c:pt idx="4437">
                  <c:v>2.2395842694301247E-3</c:v>
                </c:pt>
                <c:pt idx="4438">
                  <c:v>1.1179140370524651E-3</c:v>
                </c:pt>
                <c:pt idx="4439">
                  <c:v>1.7341915175550949E-3</c:v>
                </c:pt>
                <c:pt idx="4440">
                  <c:v>1.2753582840940015E-3</c:v>
                </c:pt>
                <c:pt idx="4441">
                  <c:v>-4.8195644150402482E-4</c:v>
                </c:pt>
                <c:pt idx="4442">
                  <c:v>2.2730047868196983E-3</c:v>
                </c:pt>
                <c:pt idx="4443">
                  <c:v>8.6848640694665402E-4</c:v>
                </c:pt>
                <c:pt idx="4444">
                  <c:v>5.1673043982594925E-6</c:v>
                </c:pt>
                <c:pt idx="4445">
                  <c:v>0</c:v>
                </c:pt>
                <c:pt idx="4446">
                  <c:v>-7.4953803537561336E-4</c:v>
                </c:pt>
                <c:pt idx="4447">
                  <c:v>-1.1693668642502096E-3</c:v>
                </c:pt>
                <c:pt idx="4448">
                  <c:v>-5.644758422173442E-4</c:v>
                </c:pt>
                <c:pt idx="4449">
                  <c:v>0</c:v>
                </c:pt>
                <c:pt idx="4450">
                  <c:v>0</c:v>
                </c:pt>
                <c:pt idx="4451">
                  <c:v>1.9768579581630518E-3</c:v>
                </c:pt>
                <c:pt idx="4452">
                  <c:v>1.0339764667044621E-5</c:v>
                </c:pt>
                <c:pt idx="4453">
                  <c:v>4.3229814341995002E-3</c:v>
                </c:pt>
                <c:pt idx="4454">
                  <c:v>1.0295056314115057E-5</c:v>
                </c:pt>
                <c:pt idx="4455">
                  <c:v>2.1031150812513056E-3</c:v>
                </c:pt>
                <c:pt idx="4456">
                  <c:v>1.5193046972055034E-3</c:v>
                </c:pt>
                <c:pt idx="4457">
                  <c:v>2.1722878010315447E-3</c:v>
                </c:pt>
                <c:pt idx="4458">
                  <c:v>2.5556114661598106E-3</c:v>
                </c:pt>
                <c:pt idx="4459">
                  <c:v>-1.1389959170237784E-3</c:v>
                </c:pt>
                <c:pt idx="4460">
                  <c:v>7.1521625567913549E-4</c:v>
                </c:pt>
                <c:pt idx="4461">
                  <c:v>-8.4298729015944845E-4</c:v>
                </c:pt>
                <c:pt idx="4462">
                  <c:v>-1.9424324426849731E-4</c:v>
                </c:pt>
                <c:pt idx="4463">
                  <c:v>-1.0224373884969296E-5</c:v>
                </c:pt>
                <c:pt idx="4464">
                  <c:v>1.5324890616727487E-3</c:v>
                </c:pt>
                <c:pt idx="4465">
                  <c:v>0</c:v>
                </c:pt>
                <c:pt idx="4466">
                  <c:v>-6.1271383075906503E-4</c:v>
                </c:pt>
                <c:pt idx="4467">
                  <c:v>6.5865223757215696E-4</c:v>
                </c:pt>
                <c:pt idx="4468">
                  <c:v>-2.652568898071563E-3</c:v>
                </c:pt>
                <c:pt idx="4469">
                  <c:v>1.7998123237010547E-3</c:v>
                </c:pt>
                <c:pt idx="4470">
                  <c:v>-2.0947062761961124E-4</c:v>
                </c:pt>
                <c:pt idx="4471">
                  <c:v>-1.0224374775599262E-3</c:v>
                </c:pt>
                <c:pt idx="4472">
                  <c:v>8.5380729082403471E-4</c:v>
                </c:pt>
                <c:pt idx="4473">
                  <c:v>1.7207357964161836E-3</c:v>
                </c:pt>
                <c:pt idx="4474">
                  <c:v>1.020324871452228E-5</c:v>
                </c:pt>
                <c:pt idx="4475">
                  <c:v>3.4935867678116514E-3</c:v>
                </c:pt>
                <c:pt idx="4476">
                  <c:v>2.3408927912967371E-3</c:v>
                </c:pt>
                <c:pt idx="4477">
                  <c:v>1.0143788197865961E-5</c:v>
                </c:pt>
                <c:pt idx="4478">
                  <c:v>4.6956520018897174E-3</c:v>
                </c:pt>
                <c:pt idx="4479">
                  <c:v>1.009616598113072E-5</c:v>
                </c:pt>
                <c:pt idx="4480">
                  <c:v>3.3563673919567785E-3</c:v>
                </c:pt>
                <c:pt idx="4481">
                  <c:v>2.7733415418434958E-3</c:v>
                </c:pt>
                <c:pt idx="4482">
                  <c:v>1.7745166092346032E-3</c:v>
                </c:pt>
                <c:pt idx="4483">
                  <c:v>1.981328137586212E-3</c:v>
                </c:pt>
                <c:pt idx="4484">
                  <c:v>2.5259976389986403E-3</c:v>
                </c:pt>
                <c:pt idx="4485">
                  <c:v>0</c:v>
                </c:pt>
                <c:pt idx="4486">
                  <c:v>-2.985956250833542E-3</c:v>
                </c:pt>
                <c:pt idx="4487">
                  <c:v>2.3575492418692616E-3</c:v>
                </c:pt>
                <c:pt idx="4488">
                  <c:v>0</c:v>
                </c:pt>
                <c:pt idx="4489">
                  <c:v>4.1521310667228554E-3</c:v>
                </c:pt>
                <c:pt idx="4490">
                  <c:v>-3.0807912908202431E-4</c:v>
                </c:pt>
                <c:pt idx="4491">
                  <c:v>-3.594636814807913E-3</c:v>
                </c:pt>
                <c:pt idx="4492">
                  <c:v>-1.3875373442232388E-3</c:v>
                </c:pt>
                <c:pt idx="4493">
                  <c:v>-7.9916886480670647E-5</c:v>
                </c:pt>
                <c:pt idx="4494">
                  <c:v>-4.9951297495297877E-5</c:v>
                </c:pt>
                <c:pt idx="4495">
                  <c:v>-9.9905589218674533E-6</c:v>
                </c:pt>
                <c:pt idx="4496">
                  <c:v>-5.9945449658809417E-5</c:v>
                </c:pt>
                <c:pt idx="4497">
                  <c:v>-9.9912576495962701E-6</c:v>
                </c:pt>
                <c:pt idx="4498">
                  <c:v>-3.9966028880720681E-5</c:v>
                </c:pt>
                <c:pt idx="4499">
                  <c:v>-1.0196737927639077E-3</c:v>
                </c:pt>
                <c:pt idx="4500">
                  <c:v>-3.0803236905759673E-3</c:v>
                </c:pt>
                <c:pt idx="4501">
                  <c:v>0</c:v>
                </c:pt>
                <c:pt idx="4502">
                  <c:v>-3.3615385124906598E-4</c:v>
                </c:pt>
                <c:pt idx="4503">
                  <c:v>0</c:v>
                </c:pt>
                <c:pt idx="4504">
                  <c:v>2.8512104380740712E-3</c:v>
                </c:pt>
                <c:pt idx="4505">
                  <c:v>-1.0007605780491695E-5</c:v>
                </c:pt>
                <c:pt idx="4506">
                  <c:v>1.9046434552441904E-3</c:v>
                </c:pt>
                <c:pt idx="4507">
                  <c:v>0</c:v>
                </c:pt>
                <c:pt idx="4508">
                  <c:v>1.9975230780339861E-4</c:v>
                </c:pt>
                <c:pt idx="4509">
                  <c:v>9.9865680660083537E-6</c:v>
                </c:pt>
                <c:pt idx="4510">
                  <c:v>-3.8955007459566586E-4</c:v>
                </c:pt>
                <c:pt idx="4511">
                  <c:v>-5.9960427915202929E-4</c:v>
                </c:pt>
                <c:pt idx="4512">
                  <c:v>2.9744993733245547E-3</c:v>
                </c:pt>
                <c:pt idx="4513">
                  <c:v>1.8122982306574657E-3</c:v>
                </c:pt>
                <c:pt idx="4514">
                  <c:v>7.7569493223692194E-4</c:v>
                </c:pt>
                <c:pt idx="4515">
                  <c:v>6.4595312626524912E-4</c:v>
                </c:pt>
                <c:pt idx="4516">
                  <c:v>9.6318553731463937E-4</c:v>
                </c:pt>
                <c:pt idx="4517">
                  <c:v>-2.1361478984388976E-3</c:v>
                </c:pt>
                <c:pt idx="4518">
                  <c:v>1.6993539589592974E-3</c:v>
                </c:pt>
                <c:pt idx="4519">
                  <c:v>1.6964710534657129E-3</c:v>
                </c:pt>
                <c:pt idx="4520">
                  <c:v>1.3075911480820567E-3</c:v>
                </c:pt>
                <c:pt idx="4521">
                  <c:v>5.1464258219649929E-4</c:v>
                </c:pt>
                <c:pt idx="4522">
                  <c:v>8.9045873524743247E-5</c:v>
                </c:pt>
                <c:pt idx="4523">
                  <c:v>8.0105625027973441E-4</c:v>
                </c:pt>
                <c:pt idx="4524">
                  <c:v>1.6495378614972125E-3</c:v>
                </c:pt>
                <c:pt idx="4525">
                  <c:v>1.2829306100165682E-4</c:v>
                </c:pt>
                <c:pt idx="4526">
                  <c:v>4.3410058002687184E-4</c:v>
                </c:pt>
                <c:pt idx="4527">
                  <c:v>3.2792564899206205E-3</c:v>
                </c:pt>
                <c:pt idx="4528">
                  <c:v>1.9661043671536757E-4</c:v>
                </c:pt>
                <c:pt idx="4529">
                  <c:v>9.1373108277629286E-4</c:v>
                </c:pt>
                <c:pt idx="4530">
                  <c:v>2.454843172397911E-4</c:v>
                </c:pt>
                <c:pt idx="4531">
                  <c:v>6.5760095807992794E-4</c:v>
                </c:pt>
                <c:pt idx="4532">
                  <c:v>8.8266452711964645E-4</c:v>
                </c:pt>
                <c:pt idx="4533">
                  <c:v>-2.2549572388994805E-4</c:v>
                </c:pt>
                <c:pt idx="4534">
                  <c:v>2.1646196127459781E-3</c:v>
                </c:pt>
                <c:pt idx="4535">
                  <c:v>-8.8095383626596985E-4</c:v>
                </c:pt>
                <c:pt idx="4536">
                  <c:v>-1.5974835686014418E-3</c:v>
                </c:pt>
                <c:pt idx="4537">
                  <c:v>4.3649814355346929E-3</c:v>
                </c:pt>
                <c:pt idx="4538">
                  <c:v>-1.8669760907792181E-3</c:v>
                </c:pt>
                <c:pt idx="4539">
                  <c:v>9.6813475390901773E-4</c:v>
                </c:pt>
                <c:pt idx="4540">
                  <c:v>8.4024587018942235E-4</c:v>
                </c:pt>
                <c:pt idx="4541">
                  <c:v>6.1508122475548892E-4</c:v>
                </c:pt>
                <c:pt idx="4542">
                  <c:v>-2.7332272751002542E-4</c:v>
                </c:pt>
                <c:pt idx="4543">
                  <c:v>2.1475986025546115E-4</c:v>
                </c:pt>
                <c:pt idx="4544">
                  <c:v>-7.616295333604734E-4</c:v>
                </c:pt>
                <c:pt idx="4545">
                  <c:v>0</c:v>
                </c:pt>
                <c:pt idx="4546">
                  <c:v>1.8054862393188978E-3</c:v>
                </c:pt>
                <c:pt idx="4547">
                  <c:v>9.2587635932332843E-4</c:v>
                </c:pt>
                <c:pt idx="4548">
                  <c:v>2.3158068964835164E-3</c:v>
                </c:pt>
                <c:pt idx="4549">
                  <c:v>0</c:v>
                </c:pt>
                <c:pt idx="4550">
                  <c:v>3.8875336519546065E-5</c:v>
                </c:pt>
                <c:pt idx="4551">
                  <c:v>8.4516488173697274E-4</c:v>
                </c:pt>
                <c:pt idx="4552">
                  <c:v>2.6214737687209978E-4</c:v>
                </c:pt>
                <c:pt idx="4553">
                  <c:v>0</c:v>
                </c:pt>
                <c:pt idx="4554">
                  <c:v>0</c:v>
                </c:pt>
                <c:pt idx="4555">
                  <c:v>-2.3301649668044892E-4</c:v>
                </c:pt>
                <c:pt idx="4556">
                  <c:v>-8.7395186522834964E-5</c:v>
                </c:pt>
                <c:pt idx="4557">
                  <c:v>2.6669656543467837E-3</c:v>
                </c:pt>
                <c:pt idx="4558">
                  <c:v>7.6483320199869926E-4</c:v>
                </c:pt>
                <c:pt idx="4559">
                  <c:v>-1.1613952240991424E-4</c:v>
                </c:pt>
                <c:pt idx="4560">
                  <c:v>1.160788692703476E-3</c:v>
                </c:pt>
                <c:pt idx="4561">
                  <c:v>-2.6106000177294634E-4</c:v>
                </c:pt>
                <c:pt idx="4562">
                  <c:v>-9.6701979007159857E-6</c:v>
                </c:pt>
                <c:pt idx="4563">
                  <c:v>-9.6702914142623557E-6</c:v>
                </c:pt>
                <c:pt idx="4564">
                  <c:v>2.1252145287644873E-3</c:v>
                </c:pt>
                <c:pt idx="4565">
                  <c:v>5.2095393630150269E-4</c:v>
                </c:pt>
                <c:pt idx="4566">
                  <c:v>-1.4381061947573628E-3</c:v>
                </c:pt>
                <c:pt idx="4567">
                  <c:v>-9.7600108246750146E-4</c:v>
                </c:pt>
                <c:pt idx="4568">
                  <c:v>6.185666847791484E-4</c:v>
                </c:pt>
                <c:pt idx="4569">
                  <c:v>2.8559043001203906E-3</c:v>
                </c:pt>
                <c:pt idx="4570">
                  <c:v>0</c:v>
                </c:pt>
                <c:pt idx="4571">
                  <c:v>2.6460005527431619E-3</c:v>
                </c:pt>
                <c:pt idx="4572">
                  <c:v>1.0852394113818064E-3</c:v>
                </c:pt>
                <c:pt idx="4573">
                  <c:v>1.8125067896256042E-3</c:v>
                </c:pt>
                <c:pt idx="4574">
                  <c:v>0</c:v>
                </c:pt>
                <c:pt idx="4575">
                  <c:v>0</c:v>
                </c:pt>
                <c:pt idx="4576">
                  <c:v>-7.7638639185210188E-4</c:v>
                </c:pt>
                <c:pt idx="4577">
                  <c:v>-3.9321559750348851E-4</c:v>
                </c:pt>
                <c:pt idx="4578">
                  <c:v>3.1796529173795844E-3</c:v>
                </c:pt>
                <c:pt idx="4579">
                  <c:v>-4.5908413522927657E-4</c:v>
                </c:pt>
                <c:pt idx="4580">
                  <c:v>-3.9230133072251443E-4</c:v>
                </c:pt>
                <c:pt idx="4581">
                  <c:v>1.5311151332786407E-4</c:v>
                </c:pt>
                <c:pt idx="4582">
                  <c:v>1.8546141218955604E-3</c:v>
                </c:pt>
                <c:pt idx="4583">
                  <c:v>5.4425927181013772E-4</c:v>
                </c:pt>
                <c:pt idx="4584">
                  <c:v>-1.0601467051519053E-3</c:v>
                </c:pt>
                <c:pt idx="4585">
                  <c:v>-7.2651495896994701E-4</c:v>
                </c:pt>
                <c:pt idx="4586">
                  <c:v>1.2328513395469859E-3</c:v>
                </c:pt>
                <c:pt idx="4587">
                  <c:v>1.0882328746564282E-3</c:v>
                </c:pt>
                <c:pt idx="4588">
                  <c:v>0</c:v>
                </c:pt>
                <c:pt idx="4589">
                  <c:v>9.9174192325550609E-4</c:v>
                </c:pt>
                <c:pt idx="4590">
                  <c:v>2.7792601457930673E-3</c:v>
                </c:pt>
                <c:pt idx="4591">
                  <c:v>-9.5048450947954337E-6</c:v>
                </c:pt>
                <c:pt idx="4592">
                  <c:v>0</c:v>
                </c:pt>
                <c:pt idx="4593">
                  <c:v>0</c:v>
                </c:pt>
                <c:pt idx="4594">
                  <c:v>-3.7805788264275507E-3</c:v>
                </c:pt>
                <c:pt idx="4595">
                  <c:v>-9.8319508113528607E-4</c:v>
                </c:pt>
                <c:pt idx="4596">
                  <c:v>0</c:v>
                </c:pt>
                <c:pt idx="4597">
                  <c:v>1.355220669339297E-3</c:v>
                </c:pt>
                <c:pt idx="4598">
                  <c:v>-1.2788213683556635E-3</c:v>
                </c:pt>
                <c:pt idx="4599">
                  <c:v>5.632646585794019E-4</c:v>
                </c:pt>
                <c:pt idx="4600">
                  <c:v>-2.7681925311481603E-4</c:v>
                </c:pt>
                <c:pt idx="4601">
                  <c:v>-2.0546741492318554E-3</c:v>
                </c:pt>
                <c:pt idx="4602">
                  <c:v>-9.5664943104174489E-6</c:v>
                </c:pt>
                <c:pt idx="4603">
                  <c:v>3.3477285974347964E-4</c:v>
                </c:pt>
                <c:pt idx="4604">
                  <c:v>-1.3014604987310926E-3</c:v>
                </c:pt>
                <c:pt idx="4605">
                  <c:v>1.8192350645497893E-4</c:v>
                </c:pt>
                <c:pt idx="4606">
                  <c:v>-6.3208705751464944E-4</c:v>
                </c:pt>
                <c:pt idx="4607">
                  <c:v>4.5016355105963326E-4</c:v>
                </c:pt>
                <c:pt idx="4608">
                  <c:v>1.320586991793515E-3</c:v>
                </c:pt>
                <c:pt idx="4609">
                  <c:v>1.8726239397361538E-3</c:v>
                </c:pt>
                <c:pt idx="4610">
                  <c:v>0</c:v>
                </c:pt>
                <c:pt idx="4611">
                  <c:v>2.3072899590884017E-3</c:v>
                </c:pt>
                <c:pt idx="4612">
                  <c:v>4.2845514016097468E-4</c:v>
                </c:pt>
                <c:pt idx="4613">
                  <c:v>3.2359995713898975E-4</c:v>
                </c:pt>
                <c:pt idx="4614">
                  <c:v>3.0446903689989446E-4</c:v>
                </c:pt>
                <c:pt idx="4615">
                  <c:v>9.793807863857939E-4</c:v>
                </c:pt>
                <c:pt idx="4616">
                  <c:v>-4.3727483419651544E-4</c:v>
                </c:pt>
                <c:pt idx="4617">
                  <c:v>6.9384712484643922E-4</c:v>
                </c:pt>
                <c:pt idx="4618">
                  <c:v>-1.4072055035303777E-3</c:v>
                </c:pt>
                <c:pt idx="4619">
                  <c:v>7.7040507141722049E-4</c:v>
                </c:pt>
                <c:pt idx="4620">
                  <c:v>1.4061225643228093E-3</c:v>
                </c:pt>
                <c:pt idx="4621">
                  <c:v>1.6790544324990617E-3</c:v>
                </c:pt>
                <c:pt idx="4622">
                  <c:v>9.478178862866236E-6</c:v>
                </c:pt>
                <c:pt idx="4623">
                  <c:v>-5.0246731464495141E-4</c:v>
                </c:pt>
                <c:pt idx="4624">
                  <c:v>7.1096452438086666E-4</c:v>
                </c:pt>
                <c:pt idx="4625">
                  <c:v>2.3662377466566078E-3</c:v>
                </c:pt>
                <c:pt idx="4626">
                  <c:v>2.8603949475068152E-3</c:v>
                </c:pt>
                <c:pt idx="4627">
                  <c:v>5.842883157783197E-4</c:v>
                </c:pt>
                <c:pt idx="4628">
                  <c:v>1.8072464185299613E-3</c:v>
                </c:pt>
                <c:pt idx="4629">
                  <c:v>2.2169417175498286E-3</c:v>
                </c:pt>
                <c:pt idx="4630">
                  <c:v>9.383371727103971E-6</c:v>
                </c:pt>
                <c:pt idx="4631">
                  <c:v>0</c:v>
                </c:pt>
                <c:pt idx="4632">
                  <c:v>4.0454038763751785E-3</c:v>
                </c:pt>
                <c:pt idx="4633">
                  <c:v>0</c:v>
                </c:pt>
                <c:pt idx="4634">
                  <c:v>4.5782198999219328E-4</c:v>
                </c:pt>
                <c:pt idx="4635">
                  <c:v>0</c:v>
                </c:pt>
                <c:pt idx="4636">
                  <c:v>4.8562277404453599E-4</c:v>
                </c:pt>
                <c:pt idx="4637">
                  <c:v>0</c:v>
                </c:pt>
                <c:pt idx="4638">
                  <c:v>-9.5279025273580626E-4</c:v>
                </c:pt>
                <c:pt idx="4639">
                  <c:v>0</c:v>
                </c:pt>
                <c:pt idx="4640">
                  <c:v>6.1661499020131312E-4</c:v>
                </c:pt>
                <c:pt idx="4641">
                  <c:v>1.8195989773184095E-3</c:v>
                </c:pt>
                <c:pt idx="4642">
                  <c:v>-2.2773525364046844E-3</c:v>
                </c:pt>
                <c:pt idx="4643">
                  <c:v>5.2312982285600599E-4</c:v>
                </c:pt>
                <c:pt idx="4644">
                  <c:v>1.3066285248002961E-3</c:v>
                </c:pt>
                <c:pt idx="4645">
                  <c:v>-4.6645708041338725E-4</c:v>
                </c:pt>
                <c:pt idx="4646">
                  <c:v>1.5105320503420515E-3</c:v>
                </c:pt>
                <c:pt idx="4647">
                  <c:v>8.9405459688071415E-4</c:v>
                </c:pt>
                <c:pt idx="4648">
                  <c:v>-3.724256122895678E-4</c:v>
                </c:pt>
                <c:pt idx="4649">
                  <c:v>-1.6776338119262881E-3</c:v>
                </c:pt>
                <c:pt idx="4650">
                  <c:v>1.8731745525314538E-3</c:v>
                </c:pt>
                <c:pt idx="4651">
                  <c:v>1.4895776144041581E-4</c:v>
                </c:pt>
                <c:pt idx="4652">
                  <c:v>2.9095323911158357E-3</c:v>
                </c:pt>
                <c:pt idx="4653">
                  <c:v>4.935172353911583E-3</c:v>
                </c:pt>
                <c:pt idx="4654">
                  <c:v>1.8472678908399251E-5</c:v>
                </c:pt>
                <c:pt idx="4655">
                  <c:v>2.1241128445551399E-4</c:v>
                </c:pt>
                <c:pt idx="4656">
                  <c:v>0</c:v>
                </c:pt>
                <c:pt idx="4657">
                  <c:v>0</c:v>
                </c:pt>
                <c:pt idx="4658">
                  <c:v>-4.4886909641298168E-3</c:v>
                </c:pt>
                <c:pt idx="4659">
                  <c:v>-3.1680729604650938E-3</c:v>
                </c:pt>
                <c:pt idx="4660">
                  <c:v>-1.8068534938356401E-3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1.3042426994611717E-3</c:v>
                </c:pt>
                <c:pt idx="4665">
                  <c:v>1.8881355393404228E-3</c:v>
                </c:pt>
                <c:pt idx="4666">
                  <c:v>1.9587735617975117E-3</c:v>
                </c:pt>
                <c:pt idx="4667">
                  <c:v>1.047435963490396E-3</c:v>
                </c:pt>
                <c:pt idx="4668">
                  <c:v>2.7477755232486801E-3</c:v>
                </c:pt>
                <c:pt idx="4669">
                  <c:v>2.0858529560931977E-3</c:v>
                </c:pt>
                <c:pt idx="4670">
                  <c:v>4.3323762839409614E-4</c:v>
                </c:pt>
                <c:pt idx="4671">
                  <c:v>-2.4174659764626258E-3</c:v>
                </c:pt>
                <c:pt idx="4672">
                  <c:v>-1.4976982626875143E-3</c:v>
                </c:pt>
                <c:pt idx="4673">
                  <c:v>7.3988442681663738E-4</c:v>
                </c:pt>
                <c:pt idx="4674">
                  <c:v>3.8662279588312712E-3</c:v>
                </c:pt>
                <c:pt idx="4675">
                  <c:v>1.8310052178752145E-3</c:v>
                </c:pt>
                <c:pt idx="4676">
                  <c:v>3.676977524890614E-5</c:v>
                </c:pt>
                <c:pt idx="4677">
                  <c:v>2.0844723595705794E-3</c:v>
                </c:pt>
                <c:pt idx="4678">
                  <c:v>3.2145975781447387E-3</c:v>
                </c:pt>
                <c:pt idx="4679">
                  <c:v>9.1436513344513721E-6</c:v>
                </c:pt>
                <c:pt idx="4680">
                  <c:v>3.7783075439053221E-3</c:v>
                </c:pt>
                <c:pt idx="4681">
                  <c:v>-3.4620676177824199E-4</c:v>
                </c:pt>
                <c:pt idx="4682">
                  <c:v>2.1754672406506101E-3</c:v>
                </c:pt>
                <c:pt idx="4683">
                  <c:v>1.853147701104213E-3</c:v>
                </c:pt>
                <c:pt idx="4684">
                  <c:v>2.0308809576891143E-3</c:v>
                </c:pt>
                <c:pt idx="4685">
                  <c:v>1.62897437807928E-3</c:v>
                </c:pt>
                <c:pt idx="4686">
                  <c:v>1.8068647689714278E-3</c:v>
                </c:pt>
                <c:pt idx="4687">
                  <c:v>-2.9197101033347503E-3</c:v>
                </c:pt>
                <c:pt idx="4688">
                  <c:v>-4.5273042487858737E-4</c:v>
                </c:pt>
                <c:pt idx="4689">
                  <c:v>-3.4421225554316187E-4</c:v>
                </c:pt>
                <c:pt idx="4690">
                  <c:v>-9.4266091131079278E-4</c:v>
                </c:pt>
                <c:pt idx="4691">
                  <c:v>0</c:v>
                </c:pt>
                <c:pt idx="4692">
                  <c:v>6.3476230440015404E-5</c:v>
                </c:pt>
                <c:pt idx="4693">
                  <c:v>-1.5790336692881309E-3</c:v>
                </c:pt>
                <c:pt idx="4694">
                  <c:v>7.0815102917580008E-4</c:v>
                </c:pt>
                <c:pt idx="4695">
                  <c:v>3.2076285634725075E-3</c:v>
                </c:pt>
                <c:pt idx="4696">
                  <c:v>1.4473481892691276E-4</c:v>
                </c:pt>
                <c:pt idx="4697">
                  <c:v>-1.4030008411242318E-3</c:v>
                </c:pt>
                <c:pt idx="4698">
                  <c:v>2.2980820232611754E-3</c:v>
                </c:pt>
                <c:pt idx="4699">
                  <c:v>4.9692135661118307E-4</c:v>
                </c:pt>
                <c:pt idx="4700">
                  <c:v>-3.1619410967957949E-4</c:v>
                </c:pt>
                <c:pt idx="4701">
                  <c:v>-1.9264256302467665E-3</c:v>
                </c:pt>
                <c:pt idx="4702">
                  <c:v>-2.0027102175923846E-3</c:v>
                </c:pt>
                <c:pt idx="4703">
                  <c:v>2.1747018356880763E-3</c:v>
                </c:pt>
                <c:pt idx="4704">
                  <c:v>0</c:v>
                </c:pt>
                <c:pt idx="4705">
                  <c:v>1.6911831909988094E-3</c:v>
                </c:pt>
                <c:pt idx="4706">
                  <c:v>9.0360765355650606E-6</c:v>
                </c:pt>
                <c:pt idx="4707">
                  <c:v>-1.3563247492627078E-3</c:v>
                </c:pt>
                <c:pt idx="4708">
                  <c:v>-1.7206564472718468E-3</c:v>
                </c:pt>
                <c:pt idx="4709">
                  <c:v>1.3948645891866023E-3</c:v>
                </c:pt>
                <c:pt idx="4710">
                  <c:v>1.8086131062742727E-3</c:v>
                </c:pt>
                <c:pt idx="4711">
                  <c:v>9.7529266508432886E-4</c:v>
                </c:pt>
                <c:pt idx="4712">
                  <c:v>-1.1198613987332172E-3</c:v>
                </c:pt>
                <c:pt idx="4713">
                  <c:v>0</c:v>
                </c:pt>
                <c:pt idx="4714">
                  <c:v>2.6201544233991626E-4</c:v>
                </c:pt>
                <c:pt idx="4715">
                  <c:v>5.4201521269211177E-5</c:v>
                </c:pt>
                <c:pt idx="4716">
                  <c:v>2.0755133064295616E-3</c:v>
                </c:pt>
                <c:pt idx="4717">
                  <c:v>-1.750365858230581E-3</c:v>
                </c:pt>
                <c:pt idx="4718">
                  <c:v>7.9436008546054048E-4</c:v>
                </c:pt>
                <c:pt idx="4719">
                  <c:v>9.0231941206251257E-6</c:v>
                </c:pt>
                <c:pt idx="4720">
                  <c:v>5.2320600174187446E-4</c:v>
                </c:pt>
                <c:pt idx="4721">
                  <c:v>0</c:v>
                </c:pt>
                <c:pt idx="4722">
                  <c:v>0</c:v>
                </c:pt>
                <c:pt idx="4723">
                  <c:v>-7.8491169262695016E-4</c:v>
                </c:pt>
                <c:pt idx="4724">
                  <c:v>0</c:v>
                </c:pt>
                <c:pt idx="4725">
                  <c:v>-4.5137761211246178E-4</c:v>
                </c:pt>
                <c:pt idx="4726">
                  <c:v>-9.0336690967774108E-4</c:v>
                </c:pt>
                <c:pt idx="4727">
                  <c:v>2.0784666413155899E-4</c:v>
                </c:pt>
                <c:pt idx="4728">
                  <c:v>1.2281241948917277E-3</c:v>
                </c:pt>
                <c:pt idx="4729">
                  <c:v>-1.3998205097166996E-3</c:v>
                </c:pt>
                <c:pt idx="4730">
                  <c:v>9.3042169264882649E-4</c:v>
                </c:pt>
                <c:pt idx="4731">
                  <c:v>-1.4447474426002054E-4</c:v>
                </c:pt>
                <c:pt idx="4732">
                  <c:v>9.0302830542460354E-6</c:v>
                </c:pt>
                <c:pt idx="4733">
                  <c:v>-1.5815423783404983E-3</c:v>
                </c:pt>
                <c:pt idx="4734">
                  <c:v>-2.5266145504205992E-3</c:v>
                </c:pt>
                <c:pt idx="4735">
                  <c:v>-6.8936118905479178E-4</c:v>
                </c:pt>
                <c:pt idx="4736">
                  <c:v>-1.2256961899122191E-3</c:v>
                </c:pt>
                <c:pt idx="4737">
                  <c:v>8.3683253771594662E-3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-2.7786566662509104E-3</c:v>
                </c:pt>
                <c:pt idx="4743">
                  <c:v>0</c:v>
                </c:pt>
                <c:pt idx="4744">
                  <c:v>1.1647278427107525E-3</c:v>
                </c:pt>
                <c:pt idx="4745">
                  <c:v>-2.1589793436832603E-3</c:v>
                </c:pt>
                <c:pt idx="4746">
                  <c:v>1.4458574192660876E-3</c:v>
                </c:pt>
                <c:pt idx="4747">
                  <c:v>1.0830228222611902E-3</c:v>
                </c:pt>
                <c:pt idx="4748">
                  <c:v>0</c:v>
                </c:pt>
                <c:pt idx="4749">
                  <c:v>-2.977143678191544E-4</c:v>
                </c:pt>
                <c:pt idx="4750">
                  <c:v>8.1173960244519346E-4</c:v>
                </c:pt>
                <c:pt idx="4751">
                  <c:v>1.2974143634507794E-3</c:v>
                </c:pt>
                <c:pt idx="4752">
                  <c:v>-9.5487760500632946E-4</c:v>
                </c:pt>
                <c:pt idx="4753">
                  <c:v>-5.9500736499347668E-4</c:v>
                </c:pt>
                <c:pt idx="4754">
                  <c:v>-2.7054203097734135E-5</c:v>
                </c:pt>
                <c:pt idx="4755">
                  <c:v>1.7029869453702507E-3</c:v>
                </c:pt>
                <c:pt idx="4756">
                  <c:v>-5.4018528368329703E-5</c:v>
                </c:pt>
                <c:pt idx="4757">
                  <c:v>-1.7120977374356174E-3</c:v>
                </c:pt>
                <c:pt idx="4758">
                  <c:v>6.221008274419652E-4</c:v>
                </c:pt>
                <c:pt idx="4759">
                  <c:v>5.407743890569301E-5</c:v>
                </c:pt>
                <c:pt idx="4760">
                  <c:v>9.0126221773844651E-6</c:v>
                </c:pt>
                <c:pt idx="4761">
                  <c:v>9.0125409508693779E-6</c:v>
                </c:pt>
                <c:pt idx="4762">
                  <c:v>1.2616704533526701E-4</c:v>
                </c:pt>
                <c:pt idx="4763">
                  <c:v>-4.4434482683519579E-3</c:v>
                </c:pt>
                <c:pt idx="4764">
                  <c:v>-2.1725945390392186E-4</c:v>
                </c:pt>
                <c:pt idx="4765">
                  <c:v>0</c:v>
                </c:pt>
                <c:pt idx="4766">
                  <c:v>0</c:v>
                </c:pt>
                <c:pt idx="4767">
                  <c:v>-1.0864743014238959E-4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-2.0756203720235645E-3</c:v>
                </c:pt>
                <c:pt idx="4772">
                  <c:v>-3.9930304000858032E-4</c:v>
                </c:pt>
                <c:pt idx="4773">
                  <c:v>0</c:v>
                </c:pt>
                <c:pt idx="4774">
                  <c:v>0</c:v>
                </c:pt>
                <c:pt idx="4775">
                  <c:v>3.2985385859561041E-3</c:v>
                </c:pt>
                <c:pt idx="4776">
                  <c:v>0</c:v>
                </c:pt>
                <c:pt idx="4777">
                  <c:v>3.3237625208799777E-3</c:v>
                </c:pt>
                <c:pt idx="4778">
                  <c:v>1.2705852257907555E-3</c:v>
                </c:pt>
                <c:pt idx="4779">
                  <c:v>1.3858893506914593E-3</c:v>
                </c:pt>
                <c:pt idx="4780">
                  <c:v>5.9336511675315261E-4</c:v>
                </c:pt>
                <c:pt idx="4781">
                  <c:v>1.7075198315968839E-4</c:v>
                </c:pt>
                <c:pt idx="4782">
                  <c:v>1.5264848025945666E-3</c:v>
                </c:pt>
                <c:pt idx="4783">
                  <c:v>1.6149146373278225E-4</c:v>
                </c:pt>
                <c:pt idx="4784">
                  <c:v>-6.0123928890736011E-4</c:v>
                </c:pt>
                <c:pt idx="4785">
                  <c:v>1.7757533679167976E-3</c:v>
                </c:pt>
                <c:pt idx="4786">
                  <c:v>-2.5988807035993143E-4</c:v>
                </c:pt>
                <c:pt idx="4787">
                  <c:v>-2.2971188450769445E-3</c:v>
                </c:pt>
                <c:pt idx="4788">
                  <c:v>2.0371632153495258E-3</c:v>
                </c:pt>
                <c:pt idx="4789">
                  <c:v>1.6571793232252839E-3</c:v>
                </c:pt>
                <c:pt idx="4790">
                  <c:v>2.0921819067091407E-3</c:v>
                </c:pt>
                <c:pt idx="4791">
                  <c:v>8.8383787775951931E-4</c:v>
                </c:pt>
                <c:pt idx="4792">
                  <c:v>1.5604313522662042E-3</c:v>
                </c:pt>
                <c:pt idx="4793">
                  <c:v>0</c:v>
                </c:pt>
                <c:pt idx="4794">
                  <c:v>-7.1280918128325654E-5</c:v>
                </c:pt>
                <c:pt idx="4795">
                  <c:v>-1.5426941347342867E-3</c:v>
                </c:pt>
                <c:pt idx="4796">
                  <c:v>8.7418830943594879E-4</c:v>
                </c:pt>
                <c:pt idx="4797">
                  <c:v>-1.5080065498037586E-3</c:v>
                </c:pt>
                <c:pt idx="4798">
                  <c:v>6.1596970305502084E-4</c:v>
                </c:pt>
                <c:pt idx="4799">
                  <c:v>-4.9988842817351247E-4</c:v>
                </c:pt>
                <c:pt idx="4800">
                  <c:v>1.6593812354353918E-3</c:v>
                </c:pt>
                <c:pt idx="4801">
                  <c:v>8.9139668489104585E-6</c:v>
                </c:pt>
                <c:pt idx="4802">
                  <c:v>9.4443016009779625E-4</c:v>
                </c:pt>
                <c:pt idx="4803">
                  <c:v>5.1638637531344761E-4</c:v>
                </c:pt>
                <c:pt idx="4804">
                  <c:v>1.7252883464984653E-3</c:v>
                </c:pt>
                <c:pt idx="4805">
                  <c:v>-1.1468961715919281E-3</c:v>
                </c:pt>
                <c:pt idx="4806">
                  <c:v>6.5436207317205921E-3</c:v>
                </c:pt>
                <c:pt idx="4807">
                  <c:v>3.0531949876839012E-3</c:v>
                </c:pt>
                <c:pt idx="4808">
                  <c:v>2.7627729752396695E-3</c:v>
                </c:pt>
                <c:pt idx="4809">
                  <c:v>0</c:v>
                </c:pt>
                <c:pt idx="4810">
                  <c:v>1.9925483553045356E-3</c:v>
                </c:pt>
                <c:pt idx="4811">
                  <c:v>8.7689683747134703E-6</c:v>
                </c:pt>
                <c:pt idx="4812">
                  <c:v>-5.2614963707913589E-5</c:v>
                </c:pt>
                <c:pt idx="4813">
                  <c:v>1.6910618726390485E-3</c:v>
                </c:pt>
                <c:pt idx="4814">
                  <c:v>-3.5018910215086506E-5</c:v>
                </c:pt>
                <c:pt idx="4815">
                  <c:v>1.4260283160398312E-3</c:v>
                </c:pt>
                <c:pt idx="4816">
                  <c:v>2.4797658677167362E-3</c:v>
                </c:pt>
                <c:pt idx="4817">
                  <c:v>2.6041114364825013E-3</c:v>
                </c:pt>
                <c:pt idx="4818">
                  <c:v>-5.2189796906713353E-5</c:v>
                </c:pt>
                <c:pt idx="4819">
                  <c:v>1.2952412567386693E-3</c:v>
                </c:pt>
                <c:pt idx="4820">
                  <c:v>1.3629716623895635E-3</c:v>
                </c:pt>
                <c:pt idx="4821">
                  <c:v>2.3569384589521721E-3</c:v>
                </c:pt>
                <c:pt idx="4822">
                  <c:v>8.6546367270238061E-5</c:v>
                </c:pt>
                <c:pt idx="4823">
                  <c:v>1.4960676972032576E-3</c:v>
                </c:pt>
                <c:pt idx="4824">
                  <c:v>0</c:v>
                </c:pt>
                <c:pt idx="4825">
                  <c:v>-1.470105247558182E-3</c:v>
                </c:pt>
                <c:pt idx="4826">
                  <c:v>0</c:v>
                </c:pt>
                <c:pt idx="4827">
                  <c:v>-8.6544120246456825E-5</c:v>
                </c:pt>
                <c:pt idx="4828">
                  <c:v>-5.0210365166592982E-4</c:v>
                </c:pt>
                <c:pt idx="4829">
                  <c:v>-6.0615769643951423E-5</c:v>
                </c:pt>
                <c:pt idx="4830">
                  <c:v>-1.2564394164510469E-3</c:v>
                </c:pt>
                <c:pt idx="4831">
                  <c:v>-1.266701540185797E-3</c:v>
                </c:pt>
                <c:pt idx="4832">
                  <c:v>8.5910285446857851E-4</c:v>
                </c:pt>
                <c:pt idx="4833">
                  <c:v>3.9025744477753558E-4</c:v>
                </c:pt>
                <c:pt idx="4834">
                  <c:v>1.4469588235203419E-3</c:v>
                </c:pt>
                <c:pt idx="4835">
                  <c:v>6.5780365202586786E-4</c:v>
                </c:pt>
                <c:pt idx="4836">
                  <c:v>1.0204700236094754E-3</c:v>
                </c:pt>
                <c:pt idx="4837">
                  <c:v>1.8480303016836111E-3</c:v>
                </c:pt>
                <c:pt idx="4838">
                  <c:v>1.9221244093113601E-3</c:v>
                </c:pt>
                <c:pt idx="4839">
                  <c:v>2.7345916875925157E-3</c:v>
                </c:pt>
                <c:pt idx="4840">
                  <c:v>2.5762461518678778E-5</c:v>
                </c:pt>
                <c:pt idx="4841">
                  <c:v>2.0845583010771379E-3</c:v>
                </c:pt>
                <c:pt idx="4842">
                  <c:v>1.9519384316967609E-3</c:v>
                </c:pt>
                <c:pt idx="4843">
                  <c:v>8.5527469285795275E-6</c:v>
                </c:pt>
                <c:pt idx="4844">
                  <c:v>3.9334730508454769E-4</c:v>
                </c:pt>
                <c:pt idx="4845">
                  <c:v>0</c:v>
                </c:pt>
                <c:pt idx="4846">
                  <c:v>8.6311144195220634E-4</c:v>
                </c:pt>
                <c:pt idx="4847">
                  <c:v>-1.1105178868869499E-4</c:v>
                </c:pt>
                <c:pt idx="4848">
                  <c:v>-8.5429561190973918E-6</c:v>
                </c:pt>
                <c:pt idx="4849">
                  <c:v>-8.546643826083276E-4</c:v>
                </c:pt>
                <c:pt idx="4850">
                  <c:v>3.5904801370541229E-4</c:v>
                </c:pt>
                <c:pt idx="4851">
                  <c:v>2.6120373365755628E-3</c:v>
                </c:pt>
                <c:pt idx="4852">
                  <c:v>2.0013547756950485E-3</c:v>
                </c:pt>
                <c:pt idx="4853">
                  <c:v>2.2011184445115358E-3</c:v>
                </c:pt>
                <c:pt idx="4854">
                  <c:v>2.6112553095106318E-3</c:v>
                </c:pt>
                <c:pt idx="4855">
                  <c:v>1.4637265022242286E-3</c:v>
                </c:pt>
                <c:pt idx="4856">
                  <c:v>1.7907830167530879E-3</c:v>
                </c:pt>
                <c:pt idx="4857">
                  <c:v>8.4394951493772731E-6</c:v>
                </c:pt>
                <c:pt idx="4858">
                  <c:v>6.0745654757169386E-4</c:v>
                </c:pt>
                <c:pt idx="4859">
                  <c:v>8.434298920027998E-6</c:v>
                </c:pt>
                <c:pt idx="4860">
                  <c:v>9.0205920083951101E-4</c:v>
                </c:pt>
                <c:pt idx="4861">
                  <c:v>5.054717422557231E-4</c:v>
                </c:pt>
                <c:pt idx="4862">
                  <c:v>-1.684621932707624E-4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4.8846219600165105E-4</c:v>
                </c:pt>
                <c:pt idx="4867">
                  <c:v>7.5774478350004325E-5</c:v>
                </c:pt>
                <c:pt idx="4868">
                  <c:v>8.4155254571115592E-4</c:v>
                </c:pt>
                <c:pt idx="4869">
                  <c:v>2.0186727295407096E-4</c:v>
                </c:pt>
                <c:pt idx="4870">
                  <c:v>-8.4103228302331075E-6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3.953453504755268E-3</c:v>
                </c:pt>
                <c:pt idx="4875">
                  <c:v>-4.1894643963668682E-4</c:v>
                </c:pt>
                <c:pt idx="4876">
                  <c:v>-5.4489290011494292E-4</c:v>
                </c:pt>
                <c:pt idx="4877">
                  <c:v>-1.7876555845244184E-3</c:v>
                </c:pt>
                <c:pt idx="4878">
                  <c:v>-6.9746436725848314E-4</c:v>
                </c:pt>
                <c:pt idx="4879">
                  <c:v>1.5707095359359256E-3</c:v>
                </c:pt>
                <c:pt idx="4880">
                  <c:v>4.4472601834733867E-4</c:v>
                </c:pt>
                <c:pt idx="4881">
                  <c:v>7.4635943604978985E-4</c:v>
                </c:pt>
                <c:pt idx="4882">
                  <c:v>-3.018311110178263E-4</c:v>
                </c:pt>
                <c:pt idx="4883">
                  <c:v>3.1859683517171259E-4</c:v>
                </c:pt>
                <c:pt idx="4884">
                  <c:v>4.8836061737400115E-3</c:v>
                </c:pt>
                <c:pt idx="4885">
                  <c:v>-1.3021922072501196E-3</c:v>
                </c:pt>
                <c:pt idx="4886">
                  <c:v>0</c:v>
                </c:pt>
                <c:pt idx="4887">
                  <c:v>-1.9732117905507567E-3</c:v>
                </c:pt>
                <c:pt idx="4888">
                  <c:v>2.4408605280709633E-3</c:v>
                </c:pt>
                <c:pt idx="4889">
                  <c:v>-2.4214793687203884E-4</c:v>
                </c:pt>
                <c:pt idx="4890">
                  <c:v>-1.2367035075834588E-3</c:v>
                </c:pt>
                <c:pt idx="4891">
                  <c:v>-1.4215175978557455E-4</c:v>
                </c:pt>
                <c:pt idx="4892">
                  <c:v>-2.193368871229518E-3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3.5054143876908001E-3</c:v>
                </c:pt>
                <c:pt idx="4897">
                  <c:v>1.8773237388055352E-3</c:v>
                </c:pt>
                <c:pt idx="4898">
                  <c:v>-6.6708918120423407E-4</c:v>
                </c:pt>
                <c:pt idx="4899">
                  <c:v>0</c:v>
                </c:pt>
                <c:pt idx="4900">
                  <c:v>0</c:v>
                </c:pt>
                <c:pt idx="4901">
                  <c:v>8.6712918987302053E-4</c:v>
                </c:pt>
                <c:pt idx="4902">
                  <c:v>-2.6672890499226151E-4</c:v>
                </c:pt>
                <c:pt idx="4903">
                  <c:v>2.8339709957711881E-4</c:v>
                </c:pt>
                <c:pt idx="4904">
                  <c:v>-4.1671007402809215E-5</c:v>
                </c:pt>
                <c:pt idx="4905">
                  <c:v>7.5814067556770413E-4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2.0050507355836998E-3</c:v>
                </c:pt>
                <c:pt idx="4912">
                  <c:v>-7.9821072011179446E-4</c:v>
                </c:pt>
                <c:pt idx="4913">
                  <c:v>2.7080027181411283E-3</c:v>
                </c:pt>
                <c:pt idx="4914">
                  <c:v>0</c:v>
                </c:pt>
                <c:pt idx="4915">
                  <c:v>2.1958999373156247E-3</c:v>
                </c:pt>
                <c:pt idx="4916">
                  <c:v>1.5383982191256983E-3</c:v>
                </c:pt>
                <c:pt idx="4917">
                  <c:v>1.8180465965846168E-4</c:v>
                </c:pt>
                <c:pt idx="4918">
                  <c:v>6.3605614307108945E-4</c:v>
                </c:pt>
                <c:pt idx="4919">
                  <c:v>-1.8168904795371092E-4</c:v>
                </c:pt>
                <c:pt idx="4920">
                  <c:v>-1.5787802038613953E-3</c:v>
                </c:pt>
                <c:pt idx="4921">
                  <c:v>-8.2724275853035946E-6</c:v>
                </c:pt>
                <c:pt idx="4922">
                  <c:v>-1.4891539978197522E-4</c:v>
                </c:pt>
                <c:pt idx="4923">
                  <c:v>2.2231505980775316E-3</c:v>
                </c:pt>
                <c:pt idx="4924">
                  <c:v>-6.028200599568959E-4</c:v>
                </c:pt>
                <c:pt idx="4925">
                  <c:v>1.2877770293531978E-3</c:v>
                </c:pt>
                <c:pt idx="4926">
                  <c:v>-8.748473701815846E-4</c:v>
                </c:pt>
                <c:pt idx="4927">
                  <c:v>6.9774422214398052E-3</c:v>
                </c:pt>
                <c:pt idx="4928">
                  <c:v>0</c:v>
                </c:pt>
                <c:pt idx="4929">
                  <c:v>0</c:v>
                </c:pt>
                <c:pt idx="4930">
                  <c:v>5.5740904609832657E-4</c:v>
                </c:pt>
                <c:pt idx="4931">
                  <c:v>2.2265343219222372E-3</c:v>
                </c:pt>
                <c:pt idx="4932">
                  <c:v>3.4120253822339844E-3</c:v>
                </c:pt>
                <c:pt idx="4933">
                  <c:v>2.4660523531718961E-3</c:v>
                </c:pt>
                <c:pt idx="4934">
                  <c:v>0</c:v>
                </c:pt>
                <c:pt idx="4935">
                  <c:v>1.5513890477506804E-3</c:v>
                </c:pt>
                <c:pt idx="4936">
                  <c:v>-4.8698136494265069E-5</c:v>
                </c:pt>
                <c:pt idx="4937">
                  <c:v>0</c:v>
                </c:pt>
                <c:pt idx="4938">
                  <c:v>0</c:v>
                </c:pt>
                <c:pt idx="4939">
                  <c:v>-8.1168831213357441E-5</c:v>
                </c:pt>
                <c:pt idx="4940">
                  <c:v>0</c:v>
                </c:pt>
                <c:pt idx="4941">
                  <c:v>0</c:v>
                </c:pt>
                <c:pt idx="4942">
                  <c:v>2.6750988715484119E-3</c:v>
                </c:pt>
                <c:pt idx="4943">
                  <c:v>8.0954944526487548E-6</c:v>
                </c:pt>
                <c:pt idx="4944">
                  <c:v>1.7228483827932122E-3</c:v>
                </c:pt>
                <c:pt idx="4945">
                  <c:v>0</c:v>
                </c:pt>
                <c:pt idx="4946">
                  <c:v>-2.7480965563103546E-4</c:v>
                </c:pt>
                <c:pt idx="4947">
                  <c:v>3.637024953713289E-4</c:v>
                </c:pt>
                <c:pt idx="4948">
                  <c:v>-7.5179768058543448E-4</c:v>
                </c:pt>
                <c:pt idx="4949">
                  <c:v>7.9220090476823663E-4</c:v>
                </c:pt>
                <c:pt idx="4950">
                  <c:v>1.6147918409365892E-3</c:v>
                </c:pt>
                <c:pt idx="4951">
                  <c:v>4.5167483406628625E-4</c:v>
                </c:pt>
                <c:pt idx="4952">
                  <c:v>-1.7756116399484695E-3</c:v>
                </c:pt>
                <c:pt idx="4953">
                  <c:v>-1.7868625919378017E-3</c:v>
                </c:pt>
                <c:pt idx="4954">
                  <c:v>-1.2308291835169195E-3</c:v>
                </c:pt>
                <c:pt idx="4955">
                  <c:v>1.926548917435174E-3</c:v>
                </c:pt>
                <c:pt idx="4956">
                  <c:v>7.4372285202035297E-4</c:v>
                </c:pt>
                <c:pt idx="4957">
                  <c:v>4.1204297140803539E-4</c:v>
                </c:pt>
                <c:pt idx="4958">
                  <c:v>9.2042378284639043E-4</c:v>
                </c:pt>
                <c:pt idx="4959">
                  <c:v>-3.4681134370599873E-3</c:v>
                </c:pt>
                <c:pt idx="4960">
                  <c:v>1.2706122093877773E-3</c:v>
                </c:pt>
                <c:pt idx="4961">
                  <c:v>1.6175733165506865E-5</c:v>
                </c:pt>
                <c:pt idx="4962">
                  <c:v>2.6734852385133399E-3</c:v>
                </c:pt>
                <c:pt idx="4963">
                  <c:v>1.9179169893146755E-3</c:v>
                </c:pt>
                <c:pt idx="4964">
                  <c:v>1.9704915311082659E-3</c:v>
                </c:pt>
                <c:pt idx="4965">
                  <c:v>0</c:v>
                </c:pt>
                <c:pt idx="4966">
                  <c:v>1.5254675705326009E-3</c:v>
                </c:pt>
                <c:pt idx="4967">
                  <c:v>0</c:v>
                </c:pt>
                <c:pt idx="4968">
                  <c:v>3.083962248637957E-3</c:v>
                </c:pt>
                <c:pt idx="4969">
                  <c:v>8.1545858072062949E-4</c:v>
                </c:pt>
                <c:pt idx="4970">
                  <c:v>7.5091271372652456E-4</c:v>
                </c:pt>
                <c:pt idx="4971">
                  <c:v>1.2848292186727487E-3</c:v>
                </c:pt>
                <c:pt idx="4972">
                  <c:v>2.6919846136257281E-3</c:v>
                </c:pt>
                <c:pt idx="4973">
                  <c:v>-7.9537726732875502E-6</c:v>
                </c:pt>
                <c:pt idx="4974">
                  <c:v>1.8753382693300082E-3</c:v>
                </c:pt>
                <c:pt idx="4975">
                  <c:v>9.2048887629403583E-4</c:v>
                </c:pt>
                <c:pt idx="4976">
                  <c:v>-9.9988104985518334E-4</c:v>
                </c:pt>
                <c:pt idx="4977">
                  <c:v>-7.9395640385731291E-6</c:v>
                </c:pt>
                <c:pt idx="4978">
                  <c:v>1.5549511657524879E-3</c:v>
                </c:pt>
                <c:pt idx="4979">
                  <c:v>-3.1709540610701466E-5</c:v>
                </c:pt>
                <c:pt idx="4980">
                  <c:v>3.2529105008274484E-3</c:v>
                </c:pt>
                <c:pt idx="4981">
                  <c:v>1.4449785570069538E-3</c:v>
                </c:pt>
                <c:pt idx="4982">
                  <c:v>-1.5780835753379471E-5</c:v>
                </c:pt>
                <c:pt idx="4983">
                  <c:v>-7.8905112657214982E-6</c:v>
                </c:pt>
                <c:pt idx="4984">
                  <c:v>1.3326133411924539E-3</c:v>
                </c:pt>
                <c:pt idx="4985">
                  <c:v>1.1813071354375173E-3</c:v>
                </c:pt>
                <c:pt idx="4986">
                  <c:v>9.1258827363929307E-4</c:v>
                </c:pt>
                <c:pt idx="4987">
                  <c:v>0</c:v>
                </c:pt>
                <c:pt idx="4988">
                  <c:v>1.3516170381133968E-3</c:v>
                </c:pt>
                <c:pt idx="4989">
                  <c:v>1.1615588167827636E-3</c:v>
                </c:pt>
                <c:pt idx="4990">
                  <c:v>-7.1404193910571583E-4</c:v>
                </c:pt>
                <c:pt idx="4991">
                  <c:v>2.1797604622428501E-3</c:v>
                </c:pt>
                <c:pt idx="4992">
                  <c:v>-1.6226071090299124E-3</c:v>
                </c:pt>
                <c:pt idx="4993">
                  <c:v>1.8732101238425358E-3</c:v>
                </c:pt>
                <c:pt idx="4994">
                  <c:v>-2.972119958996058E-3</c:v>
                </c:pt>
                <c:pt idx="4995">
                  <c:v>-6.7564385141758148E-4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2.0490925610385734E-3</c:v>
                </c:pt>
                <c:pt idx="5000">
                  <c:v>1.4263884231972127E-3</c:v>
                </c:pt>
                <c:pt idx="5001">
                  <c:v>1.2757549620017645E-3</c:v>
                </c:pt>
                <c:pt idx="5002">
                  <c:v>2.1642746996721105E-3</c:v>
                </c:pt>
                <c:pt idx="5003">
                  <c:v>0</c:v>
                </c:pt>
                <c:pt idx="5004">
                  <c:v>0</c:v>
                </c:pt>
                <c:pt idx="5005">
                  <c:v>-4.2548596110151219E-3</c:v>
                </c:pt>
                <c:pt idx="5006">
                  <c:v>1.3785543030680903E-3</c:v>
                </c:pt>
                <c:pt idx="5007">
                  <c:v>9.8575359450290244E-4</c:v>
                </c:pt>
                <c:pt idx="5008">
                  <c:v>2.5693403748688406E-3</c:v>
                </c:pt>
                <c:pt idx="5009">
                  <c:v>7.874415185838119E-4</c:v>
                </c:pt>
                <c:pt idx="5010">
                  <c:v>0</c:v>
                </c:pt>
                <c:pt idx="5011">
                  <c:v>1.650833578462143E-3</c:v>
                </c:pt>
                <c:pt idx="5012">
                  <c:v>0</c:v>
                </c:pt>
                <c:pt idx="5013">
                  <c:v>-3.1170637584705427E-3</c:v>
                </c:pt>
                <c:pt idx="5014">
                  <c:v>-2.3128985603331474E-3</c:v>
                </c:pt>
                <c:pt idx="5015">
                  <c:v>-1.119299419839637E-3</c:v>
                </c:pt>
                <c:pt idx="5016">
                  <c:v>-7.8316815011604243E-6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2.5498844467709207E-3</c:v>
                </c:pt>
                <c:pt idx="5022">
                  <c:v>7.8117371352722404E-6</c:v>
                </c:pt>
                <c:pt idx="5023">
                  <c:v>1.2802999523943064E-3</c:v>
                </c:pt>
                <c:pt idx="5024">
                  <c:v>1.5357573248168256E-3</c:v>
                </c:pt>
                <c:pt idx="5025">
                  <c:v>-3.6618478716630515E-4</c:v>
                </c:pt>
                <c:pt idx="5026">
                  <c:v>-6.937813308117882E-4</c:v>
                </c:pt>
                <c:pt idx="5027">
                  <c:v>8.2624662704605819E-4</c:v>
                </c:pt>
                <c:pt idx="5028">
                  <c:v>-1.3254432428758032E-3</c:v>
                </c:pt>
                <c:pt idx="5029">
                  <c:v>-6.2417102306222395E-5</c:v>
                </c:pt>
                <c:pt idx="5030">
                  <c:v>-1.5604884329136383E-5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-2.3904207115782229E-3</c:v>
                </c:pt>
                <c:pt idx="5036">
                  <c:v>-1.9336990160452843E-3</c:v>
                </c:pt>
                <c:pt idx="5037">
                  <c:v>-1.8746353285691536E-3</c:v>
                </c:pt>
                <c:pt idx="5038">
                  <c:v>0</c:v>
                </c:pt>
                <c:pt idx="5039">
                  <c:v>-4.9473656287685208E-4</c:v>
                </c:pt>
                <c:pt idx="5040">
                  <c:v>-1.5709931819250458E-5</c:v>
                </c:pt>
                <c:pt idx="5041">
                  <c:v>2.2048303327637875E-3</c:v>
                </c:pt>
                <c:pt idx="5042">
                  <c:v>-2.3513459497376834E-5</c:v>
                </c:pt>
                <c:pt idx="5043">
                  <c:v>9.5576836945278007E-4</c:v>
                </c:pt>
                <c:pt idx="5044">
                  <c:v>1.8071940610577305E-3</c:v>
                </c:pt>
                <c:pt idx="5045">
                  <c:v>1.8975560025967164E-3</c:v>
                </c:pt>
                <c:pt idx="5046">
                  <c:v>1.5902344269340407E-3</c:v>
                </c:pt>
                <c:pt idx="5047">
                  <c:v>1.4710520673175782E-3</c:v>
                </c:pt>
                <c:pt idx="5048">
                  <c:v>-1.509998185368051E-3</c:v>
                </c:pt>
                <c:pt idx="5049">
                  <c:v>1.167724238408459E-3</c:v>
                </c:pt>
                <c:pt idx="5050">
                  <c:v>7.621773753422917E-4</c:v>
                </c:pt>
                <c:pt idx="5051">
                  <c:v>-1.797491000457068E-3</c:v>
                </c:pt>
                <c:pt idx="5052">
                  <c:v>4.7551428729719685E-3</c:v>
                </c:pt>
                <c:pt idx="5053">
                  <c:v>-6.2013100287255812E-5</c:v>
                </c:pt>
                <c:pt idx="5054">
                  <c:v>-1.6280268737924942E-4</c:v>
                </c:pt>
                <c:pt idx="5055">
                  <c:v>1.2010151957962242E-3</c:v>
                </c:pt>
                <c:pt idx="5056">
                  <c:v>-7.6693358163806575E-4</c:v>
                </c:pt>
                <c:pt idx="5057">
                  <c:v>-6.1241973595506166E-4</c:v>
                </c:pt>
                <c:pt idx="5058">
                  <c:v>-8.1455655780550309E-4</c:v>
                </c:pt>
                <c:pt idx="5059">
                  <c:v>1.1712010025845359E-3</c:v>
                </c:pt>
                <c:pt idx="5060">
                  <c:v>6.1220142563395748E-4</c:v>
                </c:pt>
                <c:pt idx="5061">
                  <c:v>2.0663163088019028E-3</c:v>
                </c:pt>
                <c:pt idx="5062">
                  <c:v>2.0311945846880593E-3</c:v>
                </c:pt>
                <c:pt idx="5063">
                  <c:v>-7.7153647632305878E-6</c:v>
                </c:pt>
                <c:pt idx="5064">
                  <c:v>-3.4725303905959459E-4</c:v>
                </c:pt>
                <c:pt idx="5065">
                  <c:v>3.0824739663817121E-3</c:v>
                </c:pt>
                <c:pt idx="5066">
                  <c:v>1.5837750967555662E-3</c:v>
                </c:pt>
                <c:pt idx="5067">
                  <c:v>-6.5319549389045953E-4</c:v>
                </c:pt>
                <c:pt idx="5068">
                  <c:v>4.3038850912230798E-4</c:v>
                </c:pt>
                <c:pt idx="5069">
                  <c:v>0</c:v>
                </c:pt>
                <c:pt idx="5070">
                  <c:v>0</c:v>
                </c:pt>
                <c:pt idx="5071">
                  <c:v>-1.9998006864652253E-3</c:v>
                </c:pt>
                <c:pt idx="5072">
                  <c:v>1.3857666391153893E-4</c:v>
                </c:pt>
                <c:pt idx="5073">
                  <c:v>1.4923309281989741E-3</c:v>
                </c:pt>
                <c:pt idx="5074">
                  <c:v>2.6899798413718986E-4</c:v>
                </c:pt>
                <c:pt idx="5075">
                  <c:v>1.1059739072989321E-3</c:v>
                </c:pt>
                <c:pt idx="5076">
                  <c:v>1.3884150138731473E-3</c:v>
                </c:pt>
                <c:pt idx="5077">
                  <c:v>-1.196530205572264E-3</c:v>
                </c:pt>
                <c:pt idx="5078">
                  <c:v>-1.474620667665861E-3</c:v>
                </c:pt>
                <c:pt idx="5079">
                  <c:v>0</c:v>
                </c:pt>
                <c:pt idx="5080">
                  <c:v>0</c:v>
                </c:pt>
                <c:pt idx="5081">
                  <c:v>-1.9079423865559989E-3</c:v>
                </c:pt>
                <c:pt idx="5082">
                  <c:v>0</c:v>
                </c:pt>
                <c:pt idx="5083">
                  <c:v>1.4236082788145639E-3</c:v>
                </c:pt>
                <c:pt idx="5084">
                  <c:v>7.2257115472896356E-4</c:v>
                </c:pt>
                <c:pt idx="5085">
                  <c:v>3.8413374472652875E-4</c:v>
                </c:pt>
                <c:pt idx="5086">
                  <c:v>7.6811699957506405E-6</c:v>
                </c:pt>
                <c:pt idx="5087">
                  <c:v>7.1409104239569267E-4</c:v>
                </c:pt>
                <c:pt idx="5088">
                  <c:v>1.1506863194995327E-3</c:v>
                </c:pt>
                <c:pt idx="5089">
                  <c:v>2.2231336309854312E-4</c:v>
                </c:pt>
                <c:pt idx="5090">
                  <c:v>3.1422079250589526E-4</c:v>
                </c:pt>
                <c:pt idx="5091">
                  <c:v>1.6690787958835406E-3</c:v>
                </c:pt>
                <c:pt idx="5092">
                  <c:v>1.3378439776131543E-3</c:v>
                </c:pt>
                <c:pt idx="5093">
                  <c:v>1.1300385262887744E-3</c:v>
                </c:pt>
                <c:pt idx="5094">
                  <c:v>1.4031344049112685E-3</c:v>
                </c:pt>
                <c:pt idx="5095">
                  <c:v>2.4279523140312213E-3</c:v>
                </c:pt>
                <c:pt idx="5096">
                  <c:v>1.2383432096632347E-3</c:v>
                </c:pt>
                <c:pt idx="5097">
                  <c:v>9.7136750369641639E-4</c:v>
                </c:pt>
                <c:pt idx="5098">
                  <c:v>1.7657740078161099E-3</c:v>
                </c:pt>
                <c:pt idx="5099">
                  <c:v>0</c:v>
                </c:pt>
                <c:pt idx="5100">
                  <c:v>-5.5289000033784054E-4</c:v>
                </c:pt>
                <c:pt idx="5101">
                  <c:v>4.6959736676566811E-4</c:v>
                </c:pt>
                <c:pt idx="5102">
                  <c:v>2.5742754314010571E-4</c:v>
                </c:pt>
                <c:pt idx="5103">
                  <c:v>1.4382770979143485E-4</c:v>
                </c:pt>
                <c:pt idx="5104">
                  <c:v>-9.0836146793079491E-5</c:v>
                </c:pt>
                <c:pt idx="5105">
                  <c:v>2.0871466612635394E-3</c:v>
                </c:pt>
                <c:pt idx="5106">
                  <c:v>0</c:v>
                </c:pt>
                <c:pt idx="5107">
                  <c:v>-4.5326463863689321E-5</c:v>
                </c:pt>
                <c:pt idx="5108">
                  <c:v>7.2497699863103182E-4</c:v>
                </c:pt>
                <c:pt idx="5109">
                  <c:v>1.1015626703348518E-3</c:v>
                </c:pt>
                <c:pt idx="5110">
                  <c:v>-7.9964397474561707E-4</c:v>
                </c:pt>
                <c:pt idx="5111">
                  <c:v>1.2067640581741755E-3</c:v>
                </c:pt>
                <c:pt idx="5112">
                  <c:v>0</c:v>
                </c:pt>
                <c:pt idx="5113">
                  <c:v>7.6855267238347673E-4</c:v>
                </c:pt>
                <c:pt idx="5114">
                  <c:v>1.1742921723387533E-3</c:v>
                </c:pt>
                <c:pt idx="5115">
                  <c:v>9.3994510121772601E-4</c:v>
                </c:pt>
                <c:pt idx="5116">
                  <c:v>0</c:v>
                </c:pt>
                <c:pt idx="5117">
                  <c:v>-9.0985317036672048E-4</c:v>
                </c:pt>
                <c:pt idx="5118">
                  <c:v>7.2193481657992513E-4</c:v>
                </c:pt>
                <c:pt idx="5119">
                  <c:v>8.1155417069365683E-4</c:v>
                </c:pt>
                <c:pt idx="5120">
                  <c:v>-2.4790501608755309E-4</c:v>
                </c:pt>
                <c:pt idx="5121">
                  <c:v>3.4576028506205507E-3</c:v>
                </c:pt>
                <c:pt idx="5122">
                  <c:v>2.2137801843342526E-3</c:v>
                </c:pt>
                <c:pt idx="5123">
                  <c:v>1.1722149108532509E-3</c:v>
                </c:pt>
                <c:pt idx="5124">
                  <c:v>2.2063052606342238E-3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2.0677146483977769E-3</c:v>
                </c:pt>
                <c:pt idx="5129">
                  <c:v>1.8113122858209563E-3</c:v>
                </c:pt>
                <c:pt idx="5130">
                  <c:v>-8.9004264846390333E-5</c:v>
                </c:pt>
                <c:pt idx="5131">
                  <c:v>-7.4173796622861392E-6</c:v>
                </c:pt>
                <c:pt idx="5132">
                  <c:v>0</c:v>
                </c:pt>
                <c:pt idx="5133">
                  <c:v>1.0008489516598528E-3</c:v>
                </c:pt>
                <c:pt idx="5134">
                  <c:v>-3.8539358796702076E-4</c:v>
                </c:pt>
                <c:pt idx="5135">
                  <c:v>-3.0885074256350384E-3</c:v>
                </c:pt>
                <c:pt idx="5136">
                  <c:v>1.6271099362651343E-3</c:v>
                </c:pt>
                <c:pt idx="5137">
                  <c:v>9.1269656209044087E-4</c:v>
                </c:pt>
                <c:pt idx="5138">
                  <c:v>2.2250488584535818E-5</c:v>
                </c:pt>
                <c:pt idx="5139">
                  <c:v>4.4180241108782038E-3</c:v>
                </c:pt>
                <c:pt idx="5140">
                  <c:v>1.4767994801999844E-5</c:v>
                </c:pt>
                <c:pt idx="5141">
                  <c:v>2.124317587612572E-3</c:v>
                </c:pt>
                <c:pt idx="5142">
                  <c:v>7.3682465415963969E-6</c:v>
                </c:pt>
                <c:pt idx="5143">
                  <c:v>1.5534870065507247E-3</c:v>
                </c:pt>
                <c:pt idx="5144">
                  <c:v>-1.2735338600381376E-3</c:v>
                </c:pt>
                <c:pt idx="5145">
                  <c:v>-8.8397790112714703E-5</c:v>
                </c:pt>
                <c:pt idx="5146">
                  <c:v>1.2147851876541083E-3</c:v>
                </c:pt>
                <c:pt idx="5147">
                  <c:v>2.1608757746803225E-3</c:v>
                </c:pt>
                <c:pt idx="5148">
                  <c:v>-6.6080022931770094E-5</c:v>
                </c:pt>
                <c:pt idx="5149">
                  <c:v>-7.3424943188263166E-6</c:v>
                </c:pt>
                <c:pt idx="5150">
                  <c:v>0</c:v>
                </c:pt>
                <c:pt idx="5151">
                  <c:v>3.4011394340203558E-3</c:v>
                </c:pt>
                <c:pt idx="5152">
                  <c:v>3.8635324476184959E-3</c:v>
                </c:pt>
                <c:pt idx="5153">
                  <c:v>3.3257074123484607E-3</c:v>
                </c:pt>
                <c:pt idx="5154">
                  <c:v>2.6337857916335322E-3</c:v>
                </c:pt>
                <c:pt idx="5155">
                  <c:v>2.5473664467600687E-3</c:v>
                </c:pt>
                <c:pt idx="5156">
                  <c:v>1.0618971391151344E-3</c:v>
                </c:pt>
                <c:pt idx="5157">
                  <c:v>3.0637831019729536E-3</c:v>
                </c:pt>
                <c:pt idx="5158">
                  <c:v>1.4395635243540582E-5</c:v>
                </c:pt>
                <c:pt idx="5159">
                  <c:v>4.0871648984945911E-3</c:v>
                </c:pt>
                <c:pt idx="5160">
                  <c:v>2.0552195111319936E-3</c:v>
                </c:pt>
                <c:pt idx="5161">
                  <c:v>0</c:v>
                </c:pt>
                <c:pt idx="5162">
                  <c:v>-1.7541917139589315E-3</c:v>
                </c:pt>
                <c:pt idx="5163">
                  <c:v>-7.8859834323126822E-4</c:v>
                </c:pt>
                <c:pt idx="5164">
                  <c:v>2.9790699555410759E-3</c:v>
                </c:pt>
                <c:pt idx="5165">
                  <c:v>1.9073818580740472E-3</c:v>
                </c:pt>
                <c:pt idx="5166">
                  <c:v>1.5700043564181537E-4</c:v>
                </c:pt>
                <c:pt idx="5167">
                  <c:v>8.7019171105725418E-4</c:v>
                </c:pt>
                <c:pt idx="5168">
                  <c:v>6.7708428722160175E-4</c:v>
                </c:pt>
                <c:pt idx="5169">
                  <c:v>-1.2112877785177606E-4</c:v>
                </c:pt>
                <c:pt idx="5170">
                  <c:v>9.8997568756838128E-4</c:v>
                </c:pt>
                <c:pt idx="5171">
                  <c:v>1.1738802353981478E-3</c:v>
                </c:pt>
                <c:pt idx="5172">
                  <c:v>1.2506219209796549E-3</c:v>
                </c:pt>
                <c:pt idx="5173">
                  <c:v>1.0504500866561615E-3</c:v>
                </c:pt>
                <c:pt idx="5174">
                  <c:v>7.5167179593483527E-4</c:v>
                </c:pt>
                <c:pt idx="5175">
                  <c:v>6.8027213507773805E-4</c:v>
                </c:pt>
                <c:pt idx="5176">
                  <c:v>-1.8221850695090591E-3</c:v>
                </c:pt>
                <c:pt idx="5177">
                  <c:v>1.1702668479822323E-3</c:v>
                </c:pt>
                <c:pt idx="5178">
                  <c:v>6.4483443807809978E-4</c:v>
                </c:pt>
                <c:pt idx="5179">
                  <c:v>6.3752244631814489E-5</c:v>
                </c:pt>
                <c:pt idx="5180">
                  <c:v>1.3590805648224084E-3</c:v>
                </c:pt>
                <c:pt idx="5181">
                  <c:v>1.0251661490107732E-3</c:v>
                </c:pt>
                <c:pt idx="5182">
                  <c:v>-1.4850647671618492E-3</c:v>
                </c:pt>
                <c:pt idx="5183">
                  <c:v>0</c:v>
                </c:pt>
                <c:pt idx="5184">
                  <c:v>-9.908277666343693E-5</c:v>
                </c:pt>
                <c:pt idx="5185">
                  <c:v>0</c:v>
                </c:pt>
                <c:pt idx="5186">
                  <c:v>3.4550158544664339E-3</c:v>
                </c:pt>
                <c:pt idx="5187">
                  <c:v>1.4730501491869202E-3</c:v>
                </c:pt>
                <c:pt idx="5188">
                  <c:v>-3.5215111512244528E-5</c:v>
                </c:pt>
                <c:pt idx="5189">
                  <c:v>2.244243474920317E-3</c:v>
                </c:pt>
                <c:pt idx="5190">
                  <c:v>6.1821632514496563E-4</c:v>
                </c:pt>
                <c:pt idx="5191">
                  <c:v>-3.0906038864511181E-4</c:v>
                </c:pt>
                <c:pt idx="5192">
                  <c:v>0</c:v>
                </c:pt>
                <c:pt idx="5193">
                  <c:v>0</c:v>
                </c:pt>
                <c:pt idx="5194">
                  <c:v>9.6198752621909204E-4</c:v>
                </c:pt>
                <c:pt idx="5195">
                  <c:v>9.9612082342502681E-4</c:v>
                </c:pt>
                <c:pt idx="5196">
                  <c:v>-1.4725113707987573E-4</c:v>
                </c:pt>
                <c:pt idx="5197">
                  <c:v>0</c:v>
                </c:pt>
                <c:pt idx="5198">
                  <c:v>1.2544459132285623E-3</c:v>
                </c:pt>
                <c:pt idx="5199">
                  <c:v>7.3511654907227795E-4</c:v>
                </c:pt>
                <c:pt idx="5200">
                  <c:v>0</c:v>
                </c:pt>
                <c:pt idx="5201">
                  <c:v>0</c:v>
                </c:pt>
                <c:pt idx="5202">
                  <c:v>-7.9815169118483721E-4</c:v>
                </c:pt>
                <c:pt idx="5203">
                  <c:v>3.0491453154490307E-3</c:v>
                </c:pt>
                <c:pt idx="5204">
                  <c:v>-1.6982619614073729E-3</c:v>
                </c:pt>
                <c:pt idx="5205">
                  <c:v>-7.9071024590756202E-4</c:v>
                </c:pt>
                <c:pt idx="5206">
                  <c:v>-1.9269111280082771E-3</c:v>
                </c:pt>
                <c:pt idx="5207">
                  <c:v>-3.5069138810736315E-5</c:v>
                </c:pt>
                <c:pt idx="5208">
                  <c:v>-2.1042073626931001E-5</c:v>
                </c:pt>
                <c:pt idx="5209">
                  <c:v>-9.8202198405389482E-5</c:v>
                </c:pt>
                <c:pt idx="5210">
                  <c:v>1.114729618256095E-3</c:v>
                </c:pt>
                <c:pt idx="5211">
                  <c:v>-5.1865039921237448E-4</c:v>
                </c:pt>
                <c:pt idx="5212">
                  <c:v>-1.9227536378937781E-3</c:v>
                </c:pt>
                <c:pt idx="5213">
                  <c:v>2.1120221157937928E-3</c:v>
                </c:pt>
                <c:pt idx="5214">
                  <c:v>-2.0628546267325533E-3</c:v>
                </c:pt>
                <c:pt idx="5215">
                  <c:v>9.0565408100511634E-4</c:v>
                </c:pt>
                <c:pt idx="5216">
                  <c:v>-2.459109777255713E-3</c:v>
                </c:pt>
                <c:pt idx="5217">
                  <c:v>1.0546447528156136E-3</c:v>
                </c:pt>
                <c:pt idx="5218">
                  <c:v>-1.3571814904703283E-3</c:v>
                </c:pt>
                <c:pt idx="5219">
                  <c:v>7.8781147245281322E-4</c:v>
                </c:pt>
                <c:pt idx="5220">
                  <c:v>2.0388578248512715E-4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8.2215176492344351E-4</c:v>
                </c:pt>
                <c:pt idx="5226">
                  <c:v>-2.4121561804407482E-3</c:v>
                </c:pt>
                <c:pt idx="5227">
                  <c:v>-3.3098242222137121E-4</c:v>
                </c:pt>
                <c:pt idx="5228">
                  <c:v>7.3927786484003302E-4</c:v>
                </c:pt>
                <c:pt idx="5229">
                  <c:v>-3.8717262398886213E-4</c:v>
                </c:pt>
                <c:pt idx="5230">
                  <c:v>2.3207903913473921E-3</c:v>
                </c:pt>
                <c:pt idx="5231">
                  <c:v>-8.0814899637673835E-4</c:v>
                </c:pt>
                <c:pt idx="5232">
                  <c:v>-5.2740577360564644E-4</c:v>
                </c:pt>
                <c:pt idx="5233">
                  <c:v>-3.869410948056371E-4</c:v>
                </c:pt>
                <c:pt idx="5234">
                  <c:v>5.7683921854990625E-4</c:v>
                </c:pt>
                <c:pt idx="5235">
                  <c:v>1.0548337767552382E-4</c:v>
                </c:pt>
                <c:pt idx="5236">
                  <c:v>-4.6421011264254796E-4</c:v>
                </c:pt>
                <c:pt idx="5237">
                  <c:v>9.1452369207589053E-5</c:v>
                </c:pt>
                <c:pt idx="5238">
                  <c:v>1.7992063046637112E-3</c:v>
                </c:pt>
                <c:pt idx="5239">
                  <c:v>9.1943703245435057E-4</c:v>
                </c:pt>
                <c:pt idx="5240">
                  <c:v>2.0342526120851827E-4</c:v>
                </c:pt>
                <c:pt idx="5241">
                  <c:v>1.4648423007975169E-3</c:v>
                </c:pt>
                <c:pt idx="5242">
                  <c:v>8.1909547041253796E-4</c:v>
                </c:pt>
                <c:pt idx="5243">
                  <c:v>3.0086656794767999E-4</c:v>
                </c:pt>
                <c:pt idx="5244">
                  <c:v>1.3562736717832066E-3</c:v>
                </c:pt>
                <c:pt idx="5245">
                  <c:v>5.5875287814571785E-4</c:v>
                </c:pt>
                <c:pt idx="5246">
                  <c:v>-1.2716158918750645E-3</c:v>
                </c:pt>
                <c:pt idx="5247">
                  <c:v>4.1999573371595926E-3</c:v>
                </c:pt>
                <c:pt idx="5248">
                  <c:v>8.142274510432359E-4</c:v>
                </c:pt>
                <c:pt idx="5249">
                  <c:v>-6.3323071545178856E-4</c:v>
                </c:pt>
                <c:pt idx="5250">
                  <c:v>-2.1252956410834061E-3</c:v>
                </c:pt>
                <c:pt idx="5251">
                  <c:v>5.7880662850172198E-4</c:v>
                </c:pt>
                <c:pt idx="5252">
                  <c:v>-1.0741963742972628E-3</c:v>
                </c:pt>
                <c:pt idx="5253">
                  <c:v>-1.0683649796480105E-3</c:v>
                </c:pt>
                <c:pt idx="5254">
                  <c:v>-5.5907697849498267E-4</c:v>
                </c:pt>
                <c:pt idx="5255">
                  <c:v>4.4778068039879161E-3</c:v>
                </c:pt>
                <c:pt idx="5256">
                  <c:v>1.2866210589978859E-3</c:v>
                </c:pt>
                <c:pt idx="5257">
                  <c:v>2.297886054390518E-3</c:v>
                </c:pt>
                <c:pt idx="5258">
                  <c:v>7.5555143249985421E-4</c:v>
                </c:pt>
                <c:pt idx="5259">
                  <c:v>5.9572052772049382E-4</c:v>
                </c:pt>
                <c:pt idx="5260">
                  <c:v>1.0105275674956329E-3</c:v>
                </c:pt>
                <c:pt idx="5261">
                  <c:v>7.1229260947927662E-4</c:v>
                </c:pt>
                <c:pt idx="5262">
                  <c:v>2.2786917745614556E-3</c:v>
                </c:pt>
                <c:pt idx="5263">
                  <c:v>1.8880671531278522E-3</c:v>
                </c:pt>
                <c:pt idx="5264">
                  <c:v>0</c:v>
                </c:pt>
                <c:pt idx="5265">
                  <c:v>4.5425764071623285E-4</c:v>
                </c:pt>
                <c:pt idx="5266">
                  <c:v>2.0643172443467294E-5</c:v>
                </c:pt>
                <c:pt idx="5267">
                  <c:v>-1.4451115685692781E-4</c:v>
                </c:pt>
                <c:pt idx="5268">
                  <c:v>-1.7206432495161134E-4</c:v>
                </c:pt>
                <c:pt idx="5269">
                  <c:v>-4.1299843754780243E-5</c:v>
                </c:pt>
                <c:pt idx="5270">
                  <c:v>3.586720625053782E-3</c:v>
                </c:pt>
                <c:pt idx="5271">
                  <c:v>1.5762820833149966E-3</c:v>
                </c:pt>
                <c:pt idx="5272">
                  <c:v>1.2592391480550262E-3</c:v>
                </c:pt>
                <c:pt idx="5273">
                  <c:v>-8.2075975040210195E-5</c:v>
                </c:pt>
                <c:pt idx="5274">
                  <c:v>3.1823454636430168E-3</c:v>
                </c:pt>
                <c:pt idx="5275">
                  <c:v>1.6282265809736611E-3</c:v>
                </c:pt>
                <c:pt idx="5276">
                  <c:v>-9.5304224772134805E-5</c:v>
                </c:pt>
                <c:pt idx="5277">
                  <c:v>-2.0423515636541444E-5</c:v>
                </c:pt>
                <c:pt idx="5278">
                  <c:v>6.8078848922523865E-6</c:v>
                </c:pt>
                <c:pt idx="5279">
                  <c:v>0</c:v>
                </c:pt>
                <c:pt idx="5280">
                  <c:v>2.8755870407118156E-3</c:v>
                </c:pt>
                <c:pt idx="5281">
                  <c:v>1.3635209438918417E-3</c:v>
                </c:pt>
                <c:pt idx="5282">
                  <c:v>1.2059458650438845E-3</c:v>
                </c:pt>
                <c:pt idx="5283">
                  <c:v>3.5349219824132969E-3</c:v>
                </c:pt>
                <c:pt idx="5284">
                  <c:v>4.317148590450503E-4</c:v>
                </c:pt>
                <c:pt idx="5285">
                  <c:v>6.7438614027204028E-5</c:v>
                </c:pt>
                <c:pt idx="5286">
                  <c:v>1.8662441032846536E-3</c:v>
                </c:pt>
                <c:pt idx="5287">
                  <c:v>1.3184183582399874E-3</c:v>
                </c:pt>
                <c:pt idx="5288">
                  <c:v>-1.3318805698122429E-3</c:v>
                </c:pt>
                <c:pt idx="5289">
                  <c:v>-3.8374923468638671E-4</c:v>
                </c:pt>
                <c:pt idx="5290">
                  <c:v>-7.4098527482491662E-4</c:v>
                </c:pt>
                <c:pt idx="5291">
                  <c:v>-8.0867983061885825E-5</c:v>
                </c:pt>
                <c:pt idx="5292">
                  <c:v>1.4344354455167157E-3</c:v>
                </c:pt>
                <c:pt idx="5293">
                  <c:v>2.6882278600079486E-3</c:v>
                </c:pt>
                <c:pt idx="5294">
                  <c:v>2.0650220880234255E-3</c:v>
                </c:pt>
                <c:pt idx="5295">
                  <c:v>1.2851321371679775E-3</c:v>
                </c:pt>
                <c:pt idx="5296">
                  <c:v>4.0126532870363987E-4</c:v>
                </c:pt>
                <c:pt idx="5297">
                  <c:v>-1.4711192569300945E-4</c:v>
                </c:pt>
                <c:pt idx="5298">
                  <c:v>-6.6874199599795485E-6</c:v>
                </c:pt>
                <c:pt idx="5299">
                  <c:v>7.5539559914141277E-4</c:v>
                </c:pt>
                <c:pt idx="5300">
                  <c:v>4.0754288950778264E-4</c:v>
                </c:pt>
                <c:pt idx="5301">
                  <c:v>-7.8182690860785454E-4</c:v>
                </c:pt>
                <c:pt idx="5302">
                  <c:v>-6.2857756309203411E-4</c:v>
                </c:pt>
                <c:pt idx="5303">
                  <c:v>1.022908558941694E-3</c:v>
                </c:pt>
                <c:pt idx="5304">
                  <c:v>0</c:v>
                </c:pt>
                <c:pt idx="5305">
                  <c:v>-1.7322043784061562E-3</c:v>
                </c:pt>
                <c:pt idx="5306">
                  <c:v>3.4947664242176695E-3</c:v>
                </c:pt>
                <c:pt idx="5307">
                  <c:v>1.334089317287934E-5</c:v>
                </c:pt>
                <c:pt idx="5308">
                  <c:v>2.5381992421908864E-3</c:v>
                </c:pt>
                <c:pt idx="5309">
                  <c:v>0</c:v>
                </c:pt>
                <c:pt idx="5310">
                  <c:v>0</c:v>
                </c:pt>
                <c:pt idx="5311">
                  <c:v>-1.2642435349121184E-4</c:v>
                </c:pt>
                <c:pt idx="5312">
                  <c:v>-1.4640606413446046E-4</c:v>
                </c:pt>
                <c:pt idx="5313">
                  <c:v>-8.5224251456389271E-4</c:v>
                </c:pt>
                <c:pt idx="5314">
                  <c:v>-1.2663882305394734E-3</c:v>
                </c:pt>
                <c:pt idx="5315">
                  <c:v>1.1997761857248331E-3</c:v>
                </c:pt>
                <c:pt idx="5316">
                  <c:v>9.8540542755916707E-4</c:v>
                </c:pt>
                <c:pt idx="5317">
                  <c:v>4.0711341490759596E-3</c:v>
                </c:pt>
                <c:pt idx="5318">
                  <c:v>3.427334668068023E-3</c:v>
                </c:pt>
                <c:pt idx="5319">
                  <c:v>1.6103594448853837E-3</c:v>
                </c:pt>
                <c:pt idx="5320">
                  <c:v>-1.9783763465907729E-5</c:v>
                </c:pt>
                <c:pt idx="5321">
                  <c:v>1.0150612215194255E-3</c:v>
                </c:pt>
                <c:pt idx="5322">
                  <c:v>1.790322209549305E-3</c:v>
                </c:pt>
                <c:pt idx="5323">
                  <c:v>2.3843080548781211E-3</c:v>
                </c:pt>
                <c:pt idx="5324">
                  <c:v>1.2784833030821386E-3</c:v>
                </c:pt>
                <c:pt idx="5325">
                  <c:v>3.6624807129767103E-3</c:v>
                </c:pt>
                <c:pt idx="5326">
                  <c:v>2.1063828556487159E-3</c:v>
                </c:pt>
                <c:pt idx="5327">
                  <c:v>0</c:v>
                </c:pt>
                <c:pt idx="5328">
                  <c:v>2.8008194208230632E-4</c:v>
                </c:pt>
                <c:pt idx="5329">
                  <c:v>8.5929673156290829E-4</c:v>
                </c:pt>
                <c:pt idx="5330">
                  <c:v>0</c:v>
                </c:pt>
                <c:pt idx="5331">
                  <c:v>0</c:v>
                </c:pt>
                <c:pt idx="5332">
                  <c:v>3.6437957834069014E-3</c:v>
                </c:pt>
                <c:pt idx="5333">
                  <c:v>4.9604142468642884E-3</c:v>
                </c:pt>
                <c:pt idx="5334">
                  <c:v>2.2360922183795218E-3</c:v>
                </c:pt>
                <c:pt idx="5335">
                  <c:v>1.2672601540932116E-3</c:v>
                </c:pt>
                <c:pt idx="5336">
                  <c:v>0</c:v>
                </c:pt>
                <c:pt idx="5337">
                  <c:v>1.2399735604820873E-3</c:v>
                </c:pt>
                <c:pt idx="5338">
                  <c:v>-1.8187256585364797E-3</c:v>
                </c:pt>
                <c:pt idx="5339">
                  <c:v>1.0415127305255026E-3</c:v>
                </c:pt>
                <c:pt idx="5340">
                  <c:v>1.6757144164336161E-3</c:v>
                </c:pt>
                <c:pt idx="5341">
                  <c:v>2.5563090331153721E-3</c:v>
                </c:pt>
                <c:pt idx="5342">
                  <c:v>9.7211570715082917E-4</c:v>
                </c:pt>
                <c:pt idx="5343">
                  <c:v>0</c:v>
                </c:pt>
                <c:pt idx="5344">
                  <c:v>1.6670236636991307E-3</c:v>
                </c:pt>
                <c:pt idx="5345">
                  <c:v>-2.2489004565194324E-3</c:v>
                </c:pt>
                <c:pt idx="5346">
                  <c:v>1.2847926443975376E-3</c:v>
                </c:pt>
                <c:pt idx="5347">
                  <c:v>6.3878783620764468E-6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-4.2826343763019076E-3</c:v>
                </c:pt>
                <c:pt idx="5352">
                  <c:v>-1.9007261870850217E-3</c:v>
                </c:pt>
                <c:pt idx="5353">
                  <c:v>5.2691441430380054E-4</c:v>
                </c:pt>
                <c:pt idx="5354">
                  <c:v>4.2390027417531131E-4</c:v>
                </c:pt>
                <c:pt idx="5355">
                  <c:v>2.6869411027109209E-3</c:v>
                </c:pt>
                <c:pt idx="5356">
                  <c:v>2.4945006027243394E-3</c:v>
                </c:pt>
                <c:pt idx="5357">
                  <c:v>1.181116324026645E-3</c:v>
                </c:pt>
                <c:pt idx="5358">
                  <c:v>7.9726256164345264E-4</c:v>
                </c:pt>
                <c:pt idx="5359">
                  <c:v>8.7944027386447417E-4</c:v>
                </c:pt>
                <c:pt idx="5360">
                  <c:v>0</c:v>
                </c:pt>
                <c:pt idx="5361">
                  <c:v>1.5021803531315298E-3</c:v>
                </c:pt>
                <c:pt idx="5362">
                  <c:v>2.2300094693313947E-3</c:v>
                </c:pt>
                <c:pt idx="5363">
                  <c:v>2.8960271187328203E-3</c:v>
                </c:pt>
                <c:pt idx="5364">
                  <c:v>2.3259499156715099E-3</c:v>
                </c:pt>
                <c:pt idx="5365">
                  <c:v>-1.8309872544987498E-4</c:v>
                </c:pt>
                <c:pt idx="5366">
                  <c:v>1.9996411095085562E-3</c:v>
                </c:pt>
                <c:pt idx="5367">
                  <c:v>5.2606725116837996E-3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1.1282932069917304E-4</c:v>
                </c:pt>
                <c:pt idx="5372">
                  <c:v>-3.2017706133060028E-3</c:v>
                </c:pt>
                <c:pt idx="5373">
                  <c:v>-1.2576164395753363E-5</c:v>
                </c:pt>
                <c:pt idx="5374">
                  <c:v>-1.8237215919435527E-4</c:v>
                </c:pt>
                <c:pt idx="5375">
                  <c:v>4.3552545183895191E-3</c:v>
                </c:pt>
                <c:pt idx="5376">
                  <c:v>1.7705597528159627E-3</c:v>
                </c:pt>
                <c:pt idx="5377">
                  <c:v>1.4865990232873093E-3</c:v>
                </c:pt>
                <c:pt idx="5378">
                  <c:v>0</c:v>
                </c:pt>
                <c:pt idx="5379">
                  <c:v>3.259026735272101E-3</c:v>
                </c:pt>
                <c:pt idx="5380">
                  <c:v>-5.2894743807001471E-4</c:v>
                </c:pt>
                <c:pt idx="5381">
                  <c:v>1.6419343681096832E-3</c:v>
                </c:pt>
                <c:pt idx="5382">
                  <c:v>1.384839645150495E-3</c:v>
                </c:pt>
                <c:pt idx="5383">
                  <c:v>-6.2059378433256218E-5</c:v>
                </c:pt>
                <c:pt idx="5384">
                  <c:v>-6.2061496736828744E-6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4.4523092072929777E-3</c:v>
                </c:pt>
                <c:pt idx="5389">
                  <c:v>1.9769561118353332E-4</c:v>
                </c:pt>
                <c:pt idx="5390">
                  <c:v>1.5442250646054631E-4</c:v>
                </c:pt>
                <c:pt idx="5391">
                  <c:v>-8.0325756137136133E-4</c:v>
                </c:pt>
                <c:pt idx="5392">
                  <c:v>3.9553051044684679E-4</c:v>
                </c:pt>
                <c:pt idx="5393">
                  <c:v>-6.5518245465855508E-4</c:v>
                </c:pt>
                <c:pt idx="5394">
                  <c:v>-2.4116575934142302E-4</c:v>
                </c:pt>
                <c:pt idx="5395">
                  <c:v>1.557276564397087E-3</c:v>
                </c:pt>
                <c:pt idx="5396">
                  <c:v>1.2465443952215276E-3</c:v>
                </c:pt>
                <c:pt idx="5397">
                  <c:v>-1.7269559360768433E-4</c:v>
                </c:pt>
                <c:pt idx="5398">
                  <c:v>8.7550562956487761E-4</c:v>
                </c:pt>
                <c:pt idx="5399">
                  <c:v>8.747397899054384E-4</c:v>
                </c:pt>
                <c:pt idx="5400">
                  <c:v>1.5812128179523688E-3</c:v>
                </c:pt>
                <c:pt idx="5401">
                  <c:v>1.3638627684704216E-3</c:v>
                </c:pt>
                <c:pt idx="5402">
                  <c:v>1.3436120639572612E-3</c:v>
                </c:pt>
                <c:pt idx="5403">
                  <c:v>1.3356863000906934E-3</c:v>
                </c:pt>
                <c:pt idx="5404">
                  <c:v>-5.6346655908216586E-4</c:v>
                </c:pt>
                <c:pt idx="5405">
                  <c:v>6.2469379787526385E-4</c:v>
                </c:pt>
                <c:pt idx="5406">
                  <c:v>1.7753779612031059E-4</c:v>
                </c:pt>
                <c:pt idx="5407">
                  <c:v>1.8897412275755328E-3</c:v>
                </c:pt>
                <c:pt idx="5408">
                  <c:v>2.0264297226531471E-3</c:v>
                </c:pt>
                <c:pt idx="5409">
                  <c:v>3.6639887127239501E-3</c:v>
                </c:pt>
                <c:pt idx="5410">
                  <c:v>0</c:v>
                </c:pt>
                <c:pt idx="5411">
                  <c:v>0</c:v>
                </c:pt>
                <c:pt idx="5412">
                  <c:v>1.2150373016589339E-5</c:v>
                </c:pt>
                <c:pt idx="5413">
                  <c:v>1.3971867970356496E-4</c:v>
                </c:pt>
                <c:pt idx="5414">
                  <c:v>-2.5605560844923357E-3</c:v>
                </c:pt>
                <c:pt idx="5415">
                  <c:v>-1.2918874929780063E-3</c:v>
                </c:pt>
                <c:pt idx="5416">
                  <c:v>-1.8737626902996917E-3</c:v>
                </c:pt>
                <c:pt idx="5417">
                  <c:v>-5.1330311675431596E-4</c:v>
                </c:pt>
                <c:pt idx="5418">
                  <c:v>-6.1123386724504161E-6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-5.501272934812929E-5</c:v>
                </c:pt>
                <c:pt idx="5424">
                  <c:v>-6.1127123021965335E-6</c:v>
                </c:pt>
                <c:pt idx="5425">
                  <c:v>-1.2225536701230839E-5</c:v>
                </c:pt>
                <c:pt idx="5426">
                  <c:v>-1.2225686166721802E-5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7.9517229546236228E-3</c:v>
                </c:pt>
                <c:pt idx="5431">
                  <c:v>3.4568279464254506E-3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1.2079776301908058E-3</c:v>
                </c:pt>
                <c:pt idx="5436">
                  <c:v>3.4467832041487046E-3</c:v>
                </c:pt>
                <c:pt idx="5437">
                  <c:v>1.8210288734126381E-3</c:v>
                </c:pt>
                <c:pt idx="5438">
                  <c:v>1.3860847730733583E-3</c:v>
                </c:pt>
                <c:pt idx="5439">
                  <c:v>1.8511146416871254E-3</c:v>
                </c:pt>
                <c:pt idx="5440">
                  <c:v>2.0985739198020542E-3</c:v>
                </c:pt>
                <c:pt idx="5441">
                  <c:v>2.284883483682762E-3</c:v>
                </c:pt>
                <c:pt idx="5442">
                  <c:v>3.4858578615159334E-3</c:v>
                </c:pt>
                <c:pt idx="5443">
                  <c:v>2.2776756212286023E-3</c:v>
                </c:pt>
                <c:pt idx="5444">
                  <c:v>1.3380859081848066E-3</c:v>
                </c:pt>
                <c:pt idx="5445">
                  <c:v>8.398292446635462E-4</c:v>
                </c:pt>
                <c:pt idx="5446">
                  <c:v>-3.6364537899470622E-3</c:v>
                </c:pt>
                <c:pt idx="5447">
                  <c:v>1.0140876008784122E-3</c:v>
                </c:pt>
                <c:pt idx="5448">
                  <c:v>2.1138214439123592E-3</c:v>
                </c:pt>
                <c:pt idx="5449">
                  <c:v>-1.3604999562558912E-4</c:v>
                </c:pt>
                <c:pt idx="5450">
                  <c:v>-1.6162696116539933E-3</c:v>
                </c:pt>
                <c:pt idx="5451">
                  <c:v>2.2608643524360352E-3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1.8915995303764188E-4</c:v>
                </c:pt>
                <c:pt idx="5456">
                  <c:v>-5.9107069501632868E-6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-9.2249838008722287E-4</c:v>
                </c:pt>
                <c:pt idx="5461">
                  <c:v>1.602000774150591E-3</c:v>
                </c:pt>
                <c:pt idx="5462">
                  <c:v>2.5395625592357758E-4</c:v>
                </c:pt>
                <c:pt idx="5463">
                  <c:v>2.0234383516876922E-3</c:v>
                </c:pt>
                <c:pt idx="5464">
                  <c:v>9.5425475238354628E-4</c:v>
                </c:pt>
                <c:pt idx="5465">
                  <c:v>1.829385372179826E-3</c:v>
                </c:pt>
                <c:pt idx="5466">
                  <c:v>-2.0943648083820905E-3</c:v>
                </c:pt>
                <c:pt idx="5467">
                  <c:v>4.0038626032425681E-4</c:v>
                </c:pt>
                <c:pt idx="5468">
                  <c:v>1.9113998732453125E-3</c:v>
                </c:pt>
                <c:pt idx="5469">
                  <c:v>2.0895337261722198E-3</c:v>
                </c:pt>
                <c:pt idx="5470">
                  <c:v>0</c:v>
                </c:pt>
                <c:pt idx="5471">
                  <c:v>0</c:v>
                </c:pt>
                <c:pt idx="5472">
                  <c:v>3.3774422688667978E-3</c:v>
                </c:pt>
                <c:pt idx="5473">
                  <c:v>3.6223628718309701E-4</c:v>
                </c:pt>
                <c:pt idx="5474">
                  <c:v>-2.8627264451449393E-4</c:v>
                </c:pt>
                <c:pt idx="5475">
                  <c:v>-1.6198597129831332E-3</c:v>
                </c:pt>
                <c:pt idx="5476">
                  <c:v>0</c:v>
                </c:pt>
                <c:pt idx="5477">
                  <c:v>-3.5353646203868856E-3</c:v>
                </c:pt>
                <c:pt idx="5478">
                  <c:v>-5.4049291918848179E-4</c:v>
                </c:pt>
                <c:pt idx="5479">
                  <c:v>4.0539707435501097E-4</c:v>
                </c:pt>
                <c:pt idx="5480">
                  <c:v>8.8660035693744388E-4</c:v>
                </c:pt>
                <c:pt idx="5481">
                  <c:v>1.2668846307555784E-3</c:v>
                </c:pt>
                <c:pt idx="5482">
                  <c:v>2.0611199408266936E-3</c:v>
                </c:pt>
                <c:pt idx="5483">
                  <c:v>2.6171143742979557E-3</c:v>
                </c:pt>
                <c:pt idx="5484">
                  <c:v>2.4065997869126689E-3</c:v>
                </c:pt>
                <c:pt idx="5485">
                  <c:v>2.1743562533097054E-3</c:v>
                </c:pt>
                <c:pt idx="5486">
                  <c:v>1.8450724986436729E-3</c:v>
                </c:pt>
                <c:pt idx="5487">
                  <c:v>2.5299833733075905E-3</c:v>
                </c:pt>
                <c:pt idx="5488">
                  <c:v>3.6764429011344195E-3</c:v>
                </c:pt>
                <c:pt idx="5489">
                  <c:v>3.1175430041018868E-3</c:v>
                </c:pt>
                <c:pt idx="5490">
                  <c:v>-1.2635327243070522E-4</c:v>
                </c:pt>
                <c:pt idx="5491">
                  <c:v>1.0792317836463968E-3</c:v>
                </c:pt>
                <c:pt idx="5492">
                  <c:v>1.2213409317006407E-3</c:v>
                </c:pt>
                <c:pt idx="5493">
                  <c:v>2.9182900088559637E-3</c:v>
                </c:pt>
                <c:pt idx="5494">
                  <c:v>5.7137796367015123E-6</c:v>
                </c:pt>
                <c:pt idx="5495">
                  <c:v>1.5072969716054859E-3</c:v>
                </c:pt>
                <c:pt idx="5496">
                  <c:v>1.7115325918893082E-5</c:v>
                </c:pt>
                <c:pt idx="5497">
                  <c:v>4.3349057551656992E-4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-2.0531421701965979E-4</c:v>
                </c:pt>
                <c:pt idx="5508">
                  <c:v>-5.7037744727897838E-6</c:v>
                </c:pt>
                <c:pt idx="5509">
                  <c:v>-1.8253796269862918E-4</c:v>
                </c:pt>
                <c:pt idx="5510">
                  <c:v>-5.7048482653081481E-6</c:v>
                </c:pt>
                <c:pt idx="5511">
                  <c:v>9.9566005361245782E-3</c:v>
                </c:pt>
                <c:pt idx="5512">
                  <c:v>0</c:v>
                </c:pt>
                <c:pt idx="5513">
                  <c:v>-7.343118512765608E-5</c:v>
                </c:pt>
                <c:pt idx="5514">
                  <c:v>6.8341884016277325E-3</c:v>
                </c:pt>
                <c:pt idx="5515">
                  <c:v>1.1220511094398057E-5</c:v>
                </c:pt>
                <c:pt idx="5516">
                  <c:v>3.4387582681258883E-3</c:v>
                </c:pt>
                <c:pt idx="5517">
                  <c:v>1.647976016446382E-3</c:v>
                </c:pt>
                <c:pt idx="5518">
                  <c:v>2.508642189754713E-3</c:v>
                </c:pt>
                <c:pt idx="5519">
                  <c:v>0</c:v>
                </c:pt>
                <c:pt idx="5520">
                  <c:v>3.079799190015043E-3</c:v>
                </c:pt>
                <c:pt idx="5521">
                  <c:v>-8.8814383547734595E-5</c:v>
                </c:pt>
                <c:pt idx="5522">
                  <c:v>0</c:v>
                </c:pt>
                <c:pt idx="5523">
                  <c:v>3.0595471130980428E-3</c:v>
                </c:pt>
                <c:pt idx="5524">
                  <c:v>0</c:v>
                </c:pt>
                <c:pt idx="5525">
                  <c:v>0</c:v>
                </c:pt>
                <c:pt idx="5526">
                  <c:v>-1.6602700152779251E-5</c:v>
                </c:pt>
                <c:pt idx="5527">
                  <c:v>-5.534294640327361E-6</c:v>
                </c:pt>
                <c:pt idx="5528">
                  <c:v>0</c:v>
                </c:pt>
                <c:pt idx="5529">
                  <c:v>0</c:v>
                </c:pt>
                <c:pt idx="5530">
                  <c:v>5.9207522838802852E-3</c:v>
                </c:pt>
                <c:pt idx="5531">
                  <c:v>0</c:v>
                </c:pt>
                <c:pt idx="5532">
                  <c:v>4.8626109084028866E-3</c:v>
                </c:pt>
                <c:pt idx="5533">
                  <c:v>3.7269635633962574E-3</c:v>
                </c:pt>
                <c:pt idx="5534">
                  <c:v>-5.4547338921579805E-5</c:v>
                </c:pt>
                <c:pt idx="5535">
                  <c:v>2.7563683527931189E-3</c:v>
                </c:pt>
                <c:pt idx="5536">
                  <c:v>-8.2720192796450988E-4</c:v>
                </c:pt>
                <c:pt idx="5537">
                  <c:v>1.4254084140471086E-3</c:v>
                </c:pt>
                <c:pt idx="5538">
                  <c:v>0</c:v>
                </c:pt>
                <c:pt idx="5539">
                  <c:v>0</c:v>
                </c:pt>
                <c:pt idx="5540">
                  <c:v>-1.3001957565169828E-3</c:v>
                </c:pt>
                <c:pt idx="5541">
                  <c:v>-1.8362075768736628E-3</c:v>
                </c:pt>
                <c:pt idx="5542">
                  <c:v>-5.453707566770211E-6</c:v>
                </c:pt>
                <c:pt idx="5543">
                  <c:v>6.5968277649064747E-4</c:v>
                </c:pt>
                <c:pt idx="5544">
                  <c:v>-1.7987033032896307E-4</c:v>
                </c:pt>
                <c:pt idx="5545">
                  <c:v>3.1066479790936487E-4</c:v>
                </c:pt>
                <c:pt idx="5546">
                  <c:v>1.5192316373802194E-3</c:v>
                </c:pt>
                <c:pt idx="5547">
                  <c:v>-5.4411552661389962E-6</c:v>
                </c:pt>
                <c:pt idx="5548">
                  <c:v>-9.853370676928513E-4</c:v>
                </c:pt>
                <c:pt idx="5549">
                  <c:v>1.6338267526459348E-4</c:v>
                </c:pt>
                <c:pt idx="5550">
                  <c:v>8.7636461285753265E-4</c:v>
                </c:pt>
                <c:pt idx="5551">
                  <c:v>9.6800690601842271E-4</c:v>
                </c:pt>
                <c:pt idx="5552">
                  <c:v>0</c:v>
                </c:pt>
                <c:pt idx="5553">
                  <c:v>-8.6463564259344112E-4</c:v>
                </c:pt>
                <c:pt idx="5554">
                  <c:v>2.190045681594185E-3</c:v>
                </c:pt>
                <c:pt idx="5555">
                  <c:v>0</c:v>
                </c:pt>
                <c:pt idx="5556">
                  <c:v>5.6566594752758912E-3</c:v>
                </c:pt>
                <c:pt idx="5557">
                  <c:v>2.9859134603539878E-3</c:v>
                </c:pt>
                <c:pt idx="5558">
                  <c:v>8.1230621415844537E-4</c:v>
                </c:pt>
                <c:pt idx="5559">
                  <c:v>2.3846875760475347E-3</c:v>
                </c:pt>
                <c:pt idx="5560">
                  <c:v>1.6723308250910782E-3</c:v>
                </c:pt>
                <c:pt idx="5561">
                  <c:v>-4.5532584707238285E-4</c:v>
                </c:pt>
                <c:pt idx="5562">
                  <c:v>-1.4208774832986197E-3</c:v>
                </c:pt>
                <c:pt idx="5563">
                  <c:v>-2.4684865619666979E-4</c:v>
                </c:pt>
                <c:pt idx="5564">
                  <c:v>2.8977263783182099E-4</c:v>
                </c:pt>
                <c:pt idx="5565">
                  <c:v>8.0448369896187171E-4</c:v>
                </c:pt>
                <c:pt idx="5566">
                  <c:v>-1.7868310511405345E-3</c:v>
                </c:pt>
                <c:pt idx="5567">
                  <c:v>1.2351745505305428E-4</c:v>
                </c:pt>
                <c:pt idx="5568">
                  <c:v>-1.4500030905099562E-4</c:v>
                </c:pt>
                <c:pt idx="5569">
                  <c:v>-3.8139747719362517E-4</c:v>
                </c:pt>
                <c:pt idx="5570">
                  <c:v>1.0256824237503037E-3</c:v>
                </c:pt>
                <c:pt idx="5571">
                  <c:v>3.1349583967950913E-3</c:v>
                </c:pt>
                <c:pt idx="5572">
                  <c:v>5.3504977301503643E-6</c:v>
                </c:pt>
                <c:pt idx="5573">
                  <c:v>1.8922796383891646E-3</c:v>
                </c:pt>
                <c:pt idx="5574">
                  <c:v>2.9901591948590486E-4</c:v>
                </c:pt>
                <c:pt idx="5575">
                  <c:v>1.7016196159476804E-3</c:v>
                </c:pt>
                <c:pt idx="5576">
                  <c:v>1.9966409832013797E-3</c:v>
                </c:pt>
                <c:pt idx="5577">
                  <c:v>3.5945382666218539E-3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-3.8605268413210267E-3</c:v>
                </c:pt>
                <c:pt idx="5583">
                  <c:v>-1.0753147129890066E-3</c:v>
                </c:pt>
                <c:pt idx="5584">
                  <c:v>1.2136376013915451E-3</c:v>
                </c:pt>
                <c:pt idx="5585">
                  <c:v>1.3830375782715646E-4</c:v>
                </c:pt>
                <c:pt idx="5586">
                  <c:v>1.3713631796150793E-3</c:v>
                </c:pt>
                <c:pt idx="5587">
                  <c:v>-1.1958513361039797E-3</c:v>
                </c:pt>
                <c:pt idx="5588">
                  <c:v>-7.3948563899923429E-4</c:v>
                </c:pt>
                <c:pt idx="5589">
                  <c:v>1.0000373187716697E-3</c:v>
                </c:pt>
                <c:pt idx="5590">
                  <c:v>-4.9989365006102265E-4</c:v>
                </c:pt>
                <c:pt idx="5591">
                  <c:v>9.8359530593791311E-4</c:v>
                </c:pt>
                <c:pt idx="5592">
                  <c:v>6.6935473517659434E-4</c:v>
                </c:pt>
                <c:pt idx="5593">
                  <c:v>6.2645001332004133E-4</c:v>
                </c:pt>
                <c:pt idx="5594">
                  <c:v>6.950063281283554E-4</c:v>
                </c:pt>
                <c:pt idx="5595">
                  <c:v>1.6969915562355188E-4</c:v>
                </c:pt>
                <c:pt idx="5596">
                  <c:v>-1.7301593302379247E-3</c:v>
                </c:pt>
                <c:pt idx="5597">
                  <c:v>2.4431438070980237E-4</c:v>
                </c:pt>
                <c:pt idx="5598">
                  <c:v>1.6131004203595563E-3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-3.8832730936872698E-3</c:v>
                </c:pt>
                <c:pt idx="5604">
                  <c:v>0</c:v>
                </c:pt>
                <c:pt idx="5605">
                  <c:v>-3.0331564592327412E-3</c:v>
                </c:pt>
                <c:pt idx="5606">
                  <c:v>-1.6777810210834921E-3</c:v>
                </c:pt>
                <c:pt idx="5607">
                  <c:v>-2.5434065890862852E-3</c:v>
                </c:pt>
                <c:pt idx="5608">
                  <c:v>-3.3241979910413784E-3</c:v>
                </c:pt>
                <c:pt idx="5609">
                  <c:v>4.8411693046939615E-5</c:v>
                </c:pt>
                <c:pt idx="5610">
                  <c:v>-1.1463725028135095E-3</c:v>
                </c:pt>
                <c:pt idx="5611">
                  <c:v>-9.1588912292176752E-4</c:v>
                </c:pt>
                <c:pt idx="5612">
                  <c:v>-1.256671173764292E-3</c:v>
                </c:pt>
                <c:pt idx="5613">
                  <c:v>1.4560831784887645E-3</c:v>
                </c:pt>
                <c:pt idx="5614">
                  <c:v>1.2440793399049173E-3</c:v>
                </c:pt>
                <c:pt idx="5615">
                  <c:v>3.9820914039489472E-4</c:v>
                </c:pt>
                <c:pt idx="5616">
                  <c:v>-5.9183217808930321E-5</c:v>
                </c:pt>
                <c:pt idx="5617">
                  <c:v>1.8008288677267919E-3</c:v>
                </c:pt>
                <c:pt idx="5618">
                  <c:v>-1.7255053802137698E-3</c:v>
                </c:pt>
                <c:pt idx="5619">
                  <c:v>0</c:v>
                </c:pt>
                <c:pt idx="5620">
                  <c:v>7.5292299003839615E-4</c:v>
                </c:pt>
                <c:pt idx="5621">
                  <c:v>1.0751936692905449E-5</c:v>
                </c:pt>
                <c:pt idx="5622">
                  <c:v>1.4880275640226158E-3</c:v>
                </c:pt>
                <c:pt idx="5623">
                  <c:v>9.9793982013577482E-4</c:v>
                </c:pt>
                <c:pt idx="5624">
                  <c:v>-1.234157334615401E-3</c:v>
                </c:pt>
                <c:pt idx="5625">
                  <c:v>4.5627907893189122E-4</c:v>
                </c:pt>
                <c:pt idx="5626">
                  <c:v>0</c:v>
                </c:pt>
                <c:pt idx="5627">
                  <c:v>1.7533939627344169E-3</c:v>
                </c:pt>
                <c:pt idx="5628">
                  <c:v>4.1778702039952785E-4</c:v>
                </c:pt>
                <c:pt idx="5629">
                  <c:v>1.0437045497562005E-3</c:v>
                </c:pt>
                <c:pt idx="5630">
                  <c:v>0</c:v>
                </c:pt>
                <c:pt idx="5631">
                  <c:v>0</c:v>
                </c:pt>
                <c:pt idx="5632">
                  <c:v>1.71572927158865E-3</c:v>
                </c:pt>
                <c:pt idx="5633">
                  <c:v>2.3363499575210691E-3</c:v>
                </c:pt>
                <c:pt idx="5634">
                  <c:v>0</c:v>
                </c:pt>
                <c:pt idx="5635">
                  <c:v>-6.9265176427462465E-5</c:v>
                </c:pt>
                <c:pt idx="5636">
                  <c:v>-9.5421634898750233E-4</c:v>
                </c:pt>
                <c:pt idx="5637">
                  <c:v>-1.2267484514352252E-4</c:v>
                </c:pt>
                <c:pt idx="5638">
                  <c:v>1.3867480247734478E-4</c:v>
                </c:pt>
                <c:pt idx="5639">
                  <c:v>5.4917664873580776E-4</c:v>
                </c:pt>
                <c:pt idx="5640">
                  <c:v>0</c:v>
                </c:pt>
                <c:pt idx="5641">
                  <c:v>1.4390904972910515E-4</c:v>
                </c:pt>
                <c:pt idx="5642">
                  <c:v>-2.1447901046473357E-3</c:v>
                </c:pt>
                <c:pt idx="5643">
                  <c:v>1.8356266026672153E-3</c:v>
                </c:pt>
                <c:pt idx="5644">
                  <c:v>1.8124536941039644E-4</c:v>
                </c:pt>
                <c:pt idx="5645">
                  <c:v>-1.0612853213493841E-3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5.1200282162080241E-3</c:v>
                </c:pt>
                <c:pt idx="5662">
                  <c:v>3.709183411237914E-3</c:v>
                </c:pt>
                <c:pt idx="5663">
                  <c:v>1.1840388733114836E-3</c:v>
                </c:pt>
                <c:pt idx="5664">
                  <c:v>7.9210016287052675E-4</c:v>
                </c:pt>
                <c:pt idx="5665">
                  <c:v>2.0986698555175618E-3</c:v>
                </c:pt>
                <c:pt idx="5666">
                  <c:v>-3.0228477331071908E-3</c:v>
                </c:pt>
                <c:pt idx="5667">
                  <c:v>-1.3209516154632725E-4</c:v>
                </c:pt>
                <c:pt idx="5668">
                  <c:v>-1.0415208201485851E-3</c:v>
                </c:pt>
                <c:pt idx="5669">
                  <c:v>-5.2898017923588944E-5</c:v>
                </c:pt>
                <c:pt idx="5670">
                  <c:v>5.0865453696649944E-3</c:v>
                </c:pt>
                <c:pt idx="5671">
                  <c:v>-1.0268319978396694E-3</c:v>
                </c:pt>
                <c:pt idx="5672">
                  <c:v>-2.9917156600872507E-3</c:v>
                </c:pt>
                <c:pt idx="5673">
                  <c:v>-6.9248236540814711E-4</c:v>
                </c:pt>
                <c:pt idx="5674">
                  <c:v>1.9034828506085341E-4</c:v>
                </c:pt>
                <c:pt idx="5675">
                  <c:v>1.4634136067581036E-3</c:v>
                </c:pt>
                <c:pt idx="5676">
                  <c:v>-1.00883931303487E-3</c:v>
                </c:pt>
                <c:pt idx="5677">
                  <c:v>-8.9841324427217359E-5</c:v>
                </c:pt>
                <c:pt idx="5678">
                  <c:v>-1.0570098249318329E-5</c:v>
                </c:pt>
                <c:pt idx="5679">
                  <c:v>-2.6778311822556202E-3</c:v>
                </c:pt>
                <c:pt idx="5680">
                  <c:v>-5.3536738877144692E-4</c:v>
                </c:pt>
                <c:pt idx="5681">
                  <c:v>5.0887079490710436E-4</c:v>
                </c:pt>
                <c:pt idx="5682">
                  <c:v>1.3451396948492541E-3</c:v>
                </c:pt>
                <c:pt idx="5683">
                  <c:v>1.3750431867473672E-3</c:v>
                </c:pt>
                <c:pt idx="5684">
                  <c:v>8.1355793427123028E-4</c:v>
                </c:pt>
                <c:pt idx="5685">
                  <c:v>1.4300454405231271E-3</c:v>
                </c:pt>
                <c:pt idx="5686">
                  <c:v>4.3230477104756434E-4</c:v>
                </c:pt>
                <c:pt idx="5687">
                  <c:v>-6.7489905439551106E-4</c:v>
                </c:pt>
                <c:pt idx="5688">
                  <c:v>5.2744146059732893E-6</c:v>
                </c:pt>
                <c:pt idx="5689">
                  <c:v>-7.3844336172986712E-5</c:v>
                </c:pt>
                <c:pt idx="5690">
                  <c:v>-4.1151829726787832E-4</c:v>
                </c:pt>
                <c:pt idx="5691">
                  <c:v>2.3033772830719067E-3</c:v>
                </c:pt>
                <c:pt idx="5692">
                  <c:v>-6.056377155090819E-4</c:v>
                </c:pt>
                <c:pt idx="5693">
                  <c:v>-2.6340396951301865E-5</c:v>
                </c:pt>
                <c:pt idx="5694">
                  <c:v>1.8947374089519605E-3</c:v>
                </c:pt>
                <c:pt idx="5695">
                  <c:v>9.7228981893918609E-4</c:v>
                </c:pt>
                <c:pt idx="5696">
                  <c:v>4.6741366171522918E-4</c:v>
                </c:pt>
                <c:pt idx="5697">
                  <c:v>1.1282448070927226E-3</c:v>
                </c:pt>
                <c:pt idx="5698">
                  <c:v>-9.4408895486108532E-5</c:v>
                </c:pt>
                <c:pt idx="5699">
                  <c:v>-2.4314748652702455E-3</c:v>
                </c:pt>
                <c:pt idx="5700">
                  <c:v>-8.2057760640433599E-4</c:v>
                </c:pt>
                <c:pt idx="5701">
                  <c:v>6.2601433460361775E-4</c:v>
                </c:pt>
                <c:pt idx="5702">
                  <c:v>4.4691328260296572E-4</c:v>
                </c:pt>
                <c:pt idx="5703">
                  <c:v>-1.4255619837635291E-3</c:v>
                </c:pt>
                <c:pt idx="5704">
                  <c:v>1.0207196432927893E-3</c:v>
                </c:pt>
                <c:pt idx="5705">
                  <c:v>2.5839671949387964E-3</c:v>
                </c:pt>
                <c:pt idx="5706">
                  <c:v>0</c:v>
                </c:pt>
                <c:pt idx="5707">
                  <c:v>5.7695384123071786E-5</c:v>
                </c:pt>
                <c:pt idx="5708">
                  <c:v>-5.7695384122929939E-5</c:v>
                </c:pt>
                <c:pt idx="5709">
                  <c:v>-1.3113825400342963E-4</c:v>
                </c:pt>
                <c:pt idx="5710">
                  <c:v>1.5410988881400713E-3</c:v>
                </c:pt>
                <c:pt idx="5711">
                  <c:v>2.2967528584083088E-3</c:v>
                </c:pt>
                <c:pt idx="5712">
                  <c:v>1.5247646618769318E-3</c:v>
                </c:pt>
                <c:pt idx="5713">
                  <c:v>6.7287206755392342E-4</c:v>
                </c:pt>
                <c:pt idx="5714">
                  <c:v>1.6775992389228627E-3</c:v>
                </c:pt>
                <c:pt idx="5715">
                  <c:v>6.244731211147935E-4</c:v>
                </c:pt>
                <c:pt idx="5716">
                  <c:v>3.3289294678405952E-4</c:v>
                </c:pt>
                <c:pt idx="5717">
                  <c:v>1.7770207890457684E-3</c:v>
                </c:pt>
                <c:pt idx="5718">
                  <c:v>1.0844046566138817E-3</c:v>
                </c:pt>
                <c:pt idx="5719">
                  <c:v>2.6929486954852117E-3</c:v>
                </c:pt>
                <c:pt idx="5720">
                  <c:v>2.8765406347184899E-3</c:v>
                </c:pt>
                <c:pt idx="5721">
                  <c:v>2.2922026246633173E-3</c:v>
                </c:pt>
                <c:pt idx="5722">
                  <c:v>1.2135112582018523E-3</c:v>
                </c:pt>
                <c:pt idx="5723">
                  <c:v>2.8736389242537681E-3</c:v>
                </c:pt>
                <c:pt idx="5724">
                  <c:v>3.0595458086343265E-3</c:v>
                </c:pt>
                <c:pt idx="5725">
                  <c:v>6.0261885671440858E-4</c:v>
                </c:pt>
                <c:pt idx="5726">
                  <c:v>-7.1478168555611426E-5</c:v>
                </c:pt>
                <c:pt idx="5727">
                  <c:v>-2.9617828106283498E-4</c:v>
                </c:pt>
                <c:pt idx="5728">
                  <c:v>5.7695598609484346E-4</c:v>
                </c:pt>
                <c:pt idx="5729">
                  <c:v>0</c:v>
                </c:pt>
                <c:pt idx="5730">
                  <c:v>-9.1882207075202267E-5</c:v>
                </c:pt>
                <c:pt idx="5731">
                  <c:v>-1.5315577503781388E-4</c:v>
                </c:pt>
                <c:pt idx="5732">
                  <c:v>0</c:v>
                </c:pt>
                <c:pt idx="5733">
                  <c:v>1.2551854576963067E-3</c:v>
                </c:pt>
                <c:pt idx="5734">
                  <c:v>1.2892608411004718E-3</c:v>
                </c:pt>
                <c:pt idx="5735">
                  <c:v>-7.1299069068157223E-5</c:v>
                </c:pt>
                <c:pt idx="5736">
                  <c:v>1.5928310717830926E-3</c:v>
                </c:pt>
                <c:pt idx="5737">
                  <c:v>-8.1361172459322629E-5</c:v>
                </c:pt>
                <c:pt idx="5738">
                  <c:v>-5.0852930781681063E-6</c:v>
                </c:pt>
                <c:pt idx="5739">
                  <c:v>8.2348042025257495E-4</c:v>
                </c:pt>
                <c:pt idx="5740">
                  <c:v>2.1875682821890317E-3</c:v>
                </c:pt>
                <c:pt idx="5741">
                  <c:v>2.2182053793780407E-3</c:v>
                </c:pt>
                <c:pt idx="5742">
                  <c:v>8.1413257664212171E-4</c:v>
                </c:pt>
                <c:pt idx="5743">
                  <c:v>2.0349585513446409E-3</c:v>
                </c:pt>
                <c:pt idx="5744">
                  <c:v>-1.4588925607002035E-3</c:v>
                </c:pt>
                <c:pt idx="5745">
                  <c:v>4.2646782452186553E-3</c:v>
                </c:pt>
                <c:pt idx="5746">
                  <c:v>6.6377357701816739E-4</c:v>
                </c:pt>
                <c:pt idx="5747">
                  <c:v>-3.066890925679235E-4</c:v>
                </c:pt>
                <c:pt idx="5748">
                  <c:v>1.3115678631475626E-3</c:v>
                </c:pt>
                <c:pt idx="5749">
                  <c:v>-2.1365757072716617E-3</c:v>
                </c:pt>
                <c:pt idx="5750">
                  <c:v>-2.5295675433449111E-3</c:v>
                </c:pt>
                <c:pt idx="5751">
                  <c:v>-5.8543283325807494E-4</c:v>
                </c:pt>
                <c:pt idx="5752">
                  <c:v>5.501147052160045E-4</c:v>
                </c:pt>
                <c:pt idx="5753">
                  <c:v>0</c:v>
                </c:pt>
                <c:pt idx="5754">
                  <c:v>1.1396414893014924E-3</c:v>
                </c:pt>
                <c:pt idx="5755">
                  <c:v>3.0234163827372296E-4</c:v>
                </c:pt>
                <c:pt idx="5756">
                  <c:v>0</c:v>
                </c:pt>
                <c:pt idx="5757">
                  <c:v>8.3096847856976212E-4</c:v>
                </c:pt>
                <c:pt idx="5758">
                  <c:v>7.1961455921600644E-4</c:v>
                </c:pt>
                <c:pt idx="5759">
                  <c:v>8.2465522521673012E-4</c:v>
                </c:pt>
                <c:pt idx="5760">
                  <c:v>8.9930548533031249E-4</c:v>
                </c:pt>
                <c:pt idx="5761">
                  <c:v>3.2636338592953158E-4</c:v>
                </c:pt>
                <c:pt idx="5762">
                  <c:v>-3.7722228392927403E-3</c:v>
                </c:pt>
                <c:pt idx="5763">
                  <c:v>2.0035647993918377E-3</c:v>
                </c:pt>
                <c:pt idx="5764">
                  <c:v>7.3899615515854021E-4</c:v>
                </c:pt>
                <c:pt idx="5765">
                  <c:v>5.1747483488997928E-4</c:v>
                </c:pt>
                <c:pt idx="5766">
                  <c:v>2.2326197390857331E-3</c:v>
                </c:pt>
                <c:pt idx="5767">
                  <c:v>5.0115139532326227E-6</c:v>
                </c:pt>
                <c:pt idx="5768">
                  <c:v>9.3671190938080515E-4</c:v>
                </c:pt>
                <c:pt idx="5769">
                  <c:v>7.3072710595313843E-4</c:v>
                </c:pt>
                <c:pt idx="5770">
                  <c:v>2.5084335451608635E-3</c:v>
                </c:pt>
                <c:pt idx="5771">
                  <c:v>-1.0985390536808958E-3</c:v>
                </c:pt>
                <c:pt idx="5772">
                  <c:v>1.3280811182719103E-3</c:v>
                </c:pt>
                <c:pt idx="5773">
                  <c:v>4.3398989534603106E-4</c:v>
                </c:pt>
                <c:pt idx="5774">
                  <c:v>-1.5122970577483069E-3</c:v>
                </c:pt>
                <c:pt idx="5775">
                  <c:v>-1.7997665162267659E-3</c:v>
                </c:pt>
                <c:pt idx="5776">
                  <c:v>1.3901044816712746E-3</c:v>
                </c:pt>
                <c:pt idx="5777">
                  <c:v>-3.3685823006790682E-3</c:v>
                </c:pt>
                <c:pt idx="5778">
                  <c:v>9.7219724216834967E-4</c:v>
                </c:pt>
                <c:pt idx="5779">
                  <c:v>-5.5099316532046778E-5</c:v>
                </c:pt>
                <c:pt idx="5780">
                  <c:v>-6.5121288422574861E-5</c:v>
                </c:pt>
                <c:pt idx="5781">
                  <c:v>5.3587214471803775E-4</c:v>
                </c:pt>
                <c:pt idx="5782">
                  <c:v>-1.2023567638232131E-3</c:v>
                </c:pt>
                <c:pt idx="5783">
                  <c:v>-2.1879870223219513E-3</c:v>
                </c:pt>
                <c:pt idx="5784">
                  <c:v>1.0745184530461368E-3</c:v>
                </c:pt>
                <c:pt idx="5785">
                  <c:v>8.029145803546464E-5</c:v>
                </c:pt>
                <c:pt idx="5786">
                  <c:v>0</c:v>
                </c:pt>
                <c:pt idx="5787">
                  <c:v>7.5241906266994036E-4</c:v>
                </c:pt>
                <c:pt idx="5788">
                  <c:v>9.8230850378651E-4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1.9067309354790984E-3</c:v>
                </c:pt>
                <c:pt idx="5795">
                  <c:v>7.1471235871154912E-4</c:v>
                </c:pt>
                <c:pt idx="5796">
                  <c:v>1.32311805786278E-3</c:v>
                </c:pt>
                <c:pt idx="5797">
                  <c:v>0</c:v>
                </c:pt>
                <c:pt idx="5798">
                  <c:v>-1.0084068028392696E-3</c:v>
                </c:pt>
                <c:pt idx="5799">
                  <c:v>6.1415095563447633E-4</c:v>
                </c:pt>
                <c:pt idx="5800">
                  <c:v>5.638877463913386E-4</c:v>
                </c:pt>
                <c:pt idx="5801">
                  <c:v>3.7408629858888694E-4</c:v>
                </c:pt>
                <c:pt idx="5802">
                  <c:v>1.4899679099596257E-3</c:v>
                </c:pt>
                <c:pt idx="5803">
                  <c:v>-2.2410079649576081E-4</c:v>
                </c:pt>
                <c:pt idx="5804">
                  <c:v>-8.2711754268224456E-4</c:v>
                </c:pt>
                <c:pt idx="5805">
                  <c:v>6.8267041381579827E-4</c:v>
                </c:pt>
                <c:pt idx="5806">
                  <c:v>3.4868458742957038E-5</c:v>
                </c:pt>
                <c:pt idx="5807">
                  <c:v>-1.1457235879655902E-4</c:v>
                </c:pt>
                <c:pt idx="5808">
                  <c:v>2.4905359762138543E-4</c:v>
                </c:pt>
                <c:pt idx="5809">
                  <c:v>1.0458401716736691E-4</c:v>
                </c:pt>
                <c:pt idx="5810">
                  <c:v>7.8154366310715696E-4</c:v>
                </c:pt>
                <c:pt idx="5811">
                  <c:v>4.9760279850863284E-6</c:v>
                </c:pt>
                <c:pt idx="5812">
                  <c:v>0</c:v>
                </c:pt>
                <c:pt idx="5813">
                  <c:v>0</c:v>
                </c:pt>
                <c:pt idx="5814">
                  <c:v>-6.469029523423622E-5</c:v>
                </c:pt>
                <c:pt idx="5815">
                  <c:v>3.8294146475603306E-3</c:v>
                </c:pt>
                <c:pt idx="5816">
                  <c:v>2.8019126768743302E-3</c:v>
                </c:pt>
                <c:pt idx="5817">
                  <c:v>4.9434347478716891E-6</c:v>
                </c:pt>
                <c:pt idx="5818">
                  <c:v>-4.4491792507597448E-5</c:v>
                </c:pt>
                <c:pt idx="5819">
                  <c:v>-3.9549921894044607E-5</c:v>
                </c:pt>
                <c:pt idx="5820">
                  <c:v>0</c:v>
                </c:pt>
                <c:pt idx="5821">
                  <c:v>3.3709533015445878E-3</c:v>
                </c:pt>
                <c:pt idx="5822">
                  <c:v>2.2639476165855592E-3</c:v>
                </c:pt>
                <c:pt idx="5823">
                  <c:v>1.6111684945578344E-3</c:v>
                </c:pt>
                <c:pt idx="5824">
                  <c:v>-3.9265923564231051E-5</c:v>
                </c:pt>
                <c:pt idx="5825">
                  <c:v>-2.5035651389057872E-4</c:v>
                </c:pt>
                <c:pt idx="5826">
                  <c:v>-7.6618570980972441E-4</c:v>
                </c:pt>
                <c:pt idx="5827">
                  <c:v>5.6487325009821723E-4</c:v>
                </c:pt>
                <c:pt idx="5828">
                  <c:v>0</c:v>
                </c:pt>
                <c:pt idx="5829">
                  <c:v>3.9767581108660137E-4</c:v>
                </c:pt>
                <c:pt idx="5830">
                  <c:v>5.447064240737382E-4</c:v>
                </c:pt>
                <c:pt idx="5831">
                  <c:v>1.8918977548836801E-3</c:v>
                </c:pt>
                <c:pt idx="5832">
                  <c:v>1.8101234847648475E-3</c:v>
                </c:pt>
                <c:pt idx="5833">
                  <c:v>8.7941729618589435E-4</c:v>
                </c:pt>
                <c:pt idx="5834">
                  <c:v>-4.8835159361878813E-6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-5.9108152539522995E-4</c:v>
                </c:pt>
                <c:pt idx="5839">
                  <c:v>2.6400626305826303E-3</c:v>
                </c:pt>
                <c:pt idx="5840">
                  <c:v>0</c:v>
                </c:pt>
                <c:pt idx="5841">
                  <c:v>1.1348886908506852E-3</c:v>
                </c:pt>
                <c:pt idx="5842">
                  <c:v>1.3629482538867729E-4</c:v>
                </c:pt>
                <c:pt idx="5843">
                  <c:v>-8.2748214267723709E-5</c:v>
                </c:pt>
                <c:pt idx="5844">
                  <c:v>6.9584515144372697E-4</c:v>
                </c:pt>
                <c:pt idx="5845">
                  <c:v>-1.9457618874446807E-5</c:v>
                </c:pt>
                <c:pt idx="5846">
                  <c:v>-4.0505520694222776E-3</c:v>
                </c:pt>
                <c:pt idx="5847">
                  <c:v>9.5196490289394464E-4</c:v>
                </c:pt>
                <c:pt idx="5848">
                  <c:v>-1.1223591024131346E-4</c:v>
                </c:pt>
                <c:pt idx="5849">
                  <c:v>2.9276290317624605E-4</c:v>
                </c:pt>
                <c:pt idx="5850">
                  <c:v>9.31391619951201E-4</c:v>
                </c:pt>
                <c:pt idx="5851">
                  <c:v>-4.8741375824135704E-6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-1.302245459736567E-3</c:v>
                </c:pt>
                <c:pt idx="5856">
                  <c:v>-1.9522194295243055E-5</c:v>
                </c:pt>
                <c:pt idx="5857">
                  <c:v>-1.699891479536745E-3</c:v>
                </c:pt>
                <c:pt idx="5858">
                  <c:v>-9.7778473091652775E-6</c:v>
                </c:pt>
                <c:pt idx="5859">
                  <c:v>-1.8154464695280279E-3</c:v>
                </c:pt>
                <c:pt idx="5860">
                  <c:v>2.6934444174688319E-4</c:v>
                </c:pt>
                <c:pt idx="5861">
                  <c:v>-2.5592514679646911E-3</c:v>
                </c:pt>
                <c:pt idx="5862">
                  <c:v>-1.8229216499521291E-3</c:v>
                </c:pt>
                <c:pt idx="5863">
                  <c:v>-1.2056405748544247E-3</c:v>
                </c:pt>
                <c:pt idx="5864">
                  <c:v>-1.3155595118535942E-3</c:v>
                </c:pt>
                <c:pt idx="5865">
                  <c:v>-7.8918037853076045E-4</c:v>
                </c:pt>
                <c:pt idx="5866">
                  <c:v>2.4668577784239251E-4</c:v>
                </c:pt>
                <c:pt idx="5867">
                  <c:v>1.67711575944823E-4</c:v>
                </c:pt>
                <c:pt idx="5868">
                  <c:v>-4.5880725720298974E-4</c:v>
                </c:pt>
                <c:pt idx="5869">
                  <c:v>-8.4416310688888488E-4</c:v>
                </c:pt>
                <c:pt idx="5870">
                  <c:v>9.675190803117075E-4</c:v>
                </c:pt>
                <c:pt idx="5871">
                  <c:v>-6.2680609807318904E-4</c:v>
                </c:pt>
                <c:pt idx="5872">
                  <c:v>2.4753220201081606E-3</c:v>
                </c:pt>
                <c:pt idx="5873">
                  <c:v>1.4774358608515908E-5</c:v>
                </c:pt>
                <c:pt idx="5874">
                  <c:v>7.6304502960156833E-4</c:v>
                </c:pt>
                <c:pt idx="5875">
                  <c:v>1.4762871378913582E-5</c:v>
                </c:pt>
                <c:pt idx="5876">
                  <c:v>-3.4447038911439924E-5</c:v>
                </c:pt>
                <c:pt idx="5877">
                  <c:v>-1.4763379928448112E-5</c:v>
                </c:pt>
                <c:pt idx="5878">
                  <c:v>-3.0515866026051508E-4</c:v>
                </c:pt>
                <c:pt idx="5879">
                  <c:v>1.9916945571731232E-3</c:v>
                </c:pt>
                <c:pt idx="5880">
                  <c:v>2.2181554245558491E-3</c:v>
                </c:pt>
                <c:pt idx="5881">
                  <c:v>6.2725728915485565E-4</c:v>
                </c:pt>
                <c:pt idx="5882">
                  <c:v>4.8487461553912048E-4</c:v>
                </c:pt>
                <c:pt idx="5883">
                  <c:v>1.6976562239090708E-3</c:v>
                </c:pt>
                <c:pt idx="5884">
                  <c:v>4.8882186598203879E-6</c:v>
                </c:pt>
                <c:pt idx="5885">
                  <c:v>2.7239061425235835E-3</c:v>
                </c:pt>
                <c:pt idx="5886">
                  <c:v>2.2934505530411153E-3</c:v>
                </c:pt>
                <c:pt idx="5887">
                  <c:v>1.6328835193326595E-3</c:v>
                </c:pt>
                <c:pt idx="5888">
                  <c:v>-3.3991225411077126E-5</c:v>
                </c:pt>
                <c:pt idx="5889">
                  <c:v>-2.7620028451036845E-3</c:v>
                </c:pt>
                <c:pt idx="5890">
                  <c:v>9.7827126355174939E-4</c:v>
                </c:pt>
                <c:pt idx="5891">
                  <c:v>-2.7035271901307638E-3</c:v>
                </c:pt>
                <c:pt idx="5892">
                  <c:v>3.2287704919799235E-3</c:v>
                </c:pt>
                <c:pt idx="5893">
                  <c:v>0</c:v>
                </c:pt>
                <c:pt idx="5894">
                  <c:v>4.0833192118794028E-4</c:v>
                </c:pt>
                <c:pt idx="5895">
                  <c:v>1.5065181235899723E-4</c:v>
                </c:pt>
                <c:pt idx="5896">
                  <c:v>2.5285322513066313E-3</c:v>
                </c:pt>
                <c:pt idx="5897">
                  <c:v>-1.387231870750608E-3</c:v>
                </c:pt>
                <c:pt idx="5898">
                  <c:v>-1.2336326699521731E-3</c:v>
                </c:pt>
                <c:pt idx="5899">
                  <c:v>0</c:v>
                </c:pt>
                <c:pt idx="5900">
                  <c:v>0</c:v>
                </c:pt>
                <c:pt idx="5901">
                  <c:v>-1.4579561884532229E-5</c:v>
                </c:pt>
                <c:pt idx="5902">
                  <c:v>-2.9159761475229707E-5</c:v>
                </c:pt>
                <c:pt idx="5903">
                  <c:v>-1.4580199603048787E-5</c:v>
                </c:pt>
                <c:pt idx="5904">
                  <c:v>-4.8601137754322731E-6</c:v>
                </c:pt>
                <c:pt idx="5905">
                  <c:v>0</c:v>
                </c:pt>
                <c:pt idx="5906">
                  <c:v>-3.4021457822883078E-5</c:v>
                </c:pt>
                <c:pt idx="5907">
                  <c:v>-9.7206291191464317E-6</c:v>
                </c:pt>
                <c:pt idx="5908">
                  <c:v>-4.8603499937372916E-6</c:v>
                </c:pt>
                <c:pt idx="5909">
                  <c:v>-9.7207708571466559E-6</c:v>
                </c:pt>
                <c:pt idx="5910">
                  <c:v>-3.8884028390223727E-5</c:v>
                </c:pt>
                <c:pt idx="5911">
                  <c:v>-4.8606098607959165E-6</c:v>
                </c:pt>
                <c:pt idx="5912">
                  <c:v>-1.9442675701648854E-5</c:v>
                </c:pt>
                <c:pt idx="5913">
                  <c:v>2.131580968346071E-3</c:v>
                </c:pt>
                <c:pt idx="5914">
                  <c:v>-4.8503779656331425E-6</c:v>
                </c:pt>
                <c:pt idx="5915">
                  <c:v>1.3475000584806168E-3</c:v>
                </c:pt>
                <c:pt idx="5916">
                  <c:v>1.8969919985364759E-3</c:v>
                </c:pt>
                <c:pt idx="5917">
                  <c:v>3.2580944127529681E-3</c:v>
                </c:pt>
                <c:pt idx="5918">
                  <c:v>-7.8579783007667577E-4</c:v>
                </c:pt>
                <c:pt idx="5919">
                  <c:v>2.196754890320222E-3</c:v>
                </c:pt>
                <c:pt idx="5920">
                  <c:v>2.8351500475982511E-3</c:v>
                </c:pt>
                <c:pt idx="5921">
                  <c:v>3.0137317592872923E-3</c:v>
                </c:pt>
                <c:pt idx="5922">
                  <c:v>2.8901961325959661E-3</c:v>
                </c:pt>
                <c:pt idx="5923">
                  <c:v>2.3204353959994069E-3</c:v>
                </c:pt>
                <c:pt idx="5924">
                  <c:v>1.46952195654217E-3</c:v>
                </c:pt>
                <c:pt idx="5925">
                  <c:v>2.5250021721329331E-3</c:v>
                </c:pt>
                <c:pt idx="5926">
                  <c:v>8.907715712691515E-4</c:v>
                </c:pt>
                <c:pt idx="5927">
                  <c:v>1.3015627687895516E-3</c:v>
                </c:pt>
                <c:pt idx="5928">
                  <c:v>-2.8856411172282663E-4</c:v>
                </c:pt>
                <c:pt idx="5929">
                  <c:v>0</c:v>
                </c:pt>
                <c:pt idx="5930">
                  <c:v>1.5459205204311794E-3</c:v>
                </c:pt>
                <c:pt idx="5931">
                  <c:v>2.2272144500496559E-3</c:v>
                </c:pt>
                <c:pt idx="5932">
                  <c:v>1.3283029352813009E-3</c:v>
                </c:pt>
                <c:pt idx="5933">
                  <c:v>8.2811843061251361E-4</c:v>
                </c:pt>
                <c:pt idx="5934">
                  <c:v>1.2221032976101769E-3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-1.4431814543425117E-3</c:v>
                </c:pt>
                <c:pt idx="5940">
                  <c:v>2.471410901117015E-3</c:v>
                </c:pt>
                <c:pt idx="5941">
                  <c:v>-3.8018084862755151E-4</c:v>
                </c:pt>
                <c:pt idx="5942">
                  <c:v>1.1494874317733569E-3</c:v>
                </c:pt>
                <c:pt idx="5943">
                  <c:v>1.3167669421329659E-3</c:v>
                </c:pt>
                <c:pt idx="5944">
                  <c:v>2.2265890011008362E-3</c:v>
                </c:pt>
                <c:pt idx="5945">
                  <c:v>-8.8781520418466855E-5</c:v>
                </c:pt>
                <c:pt idx="5946">
                  <c:v>-7.2924120078575385E-4</c:v>
                </c:pt>
                <c:pt idx="5947">
                  <c:v>-9.3526996568616907E-6</c:v>
                </c:pt>
                <c:pt idx="5948">
                  <c:v>2.3634489314898087E-3</c:v>
                </c:pt>
                <c:pt idx="5949">
                  <c:v>-4.1988872954677049E-5</c:v>
                </c:pt>
                <c:pt idx="5950">
                  <c:v>1.0818171851599732E-3</c:v>
                </c:pt>
                <c:pt idx="5951">
                  <c:v>-4.660494618222498E-6</c:v>
                </c:pt>
                <c:pt idx="5952">
                  <c:v>3.7446868105206069E-3</c:v>
                </c:pt>
                <c:pt idx="5953">
                  <c:v>0</c:v>
                </c:pt>
                <c:pt idx="5954">
                  <c:v>1.8879526893641639E-3</c:v>
                </c:pt>
                <c:pt idx="5955">
                  <c:v>3.2849716774146077E-3</c:v>
                </c:pt>
                <c:pt idx="5956">
                  <c:v>1.3857292978228732E-5</c:v>
                </c:pt>
                <c:pt idx="5957">
                  <c:v>0</c:v>
                </c:pt>
                <c:pt idx="5958">
                  <c:v>1.3063419441672666E-3</c:v>
                </c:pt>
                <c:pt idx="5959">
                  <c:v>0</c:v>
                </c:pt>
                <c:pt idx="5960">
                  <c:v>0</c:v>
                </c:pt>
                <c:pt idx="5961">
                  <c:v>-9.6878438395381022E-5</c:v>
                </c:pt>
                <c:pt idx="5962">
                  <c:v>-3.6908540640507372E-5</c:v>
                </c:pt>
                <c:pt idx="5963">
                  <c:v>-7.753941975467989E-4</c:v>
                </c:pt>
                <c:pt idx="5964">
                  <c:v>1.4856444291800033E-3</c:v>
                </c:pt>
                <c:pt idx="5965">
                  <c:v>1.5674053480621306E-4</c:v>
                </c:pt>
                <c:pt idx="5966">
                  <c:v>3.8713602784195552E-4</c:v>
                </c:pt>
                <c:pt idx="5967">
                  <c:v>1.0132179745831803E-3</c:v>
                </c:pt>
                <c:pt idx="5968">
                  <c:v>6.948423194630182E-4</c:v>
                </c:pt>
                <c:pt idx="5969">
                  <c:v>1.6041149669264205E-3</c:v>
                </c:pt>
                <c:pt idx="5970">
                  <c:v>2.6174584627904827E-4</c:v>
                </c:pt>
                <c:pt idx="5971">
                  <c:v>-1.4059659370663528E-3</c:v>
                </c:pt>
                <c:pt idx="5972">
                  <c:v>2.988182908222619E-4</c:v>
                </c:pt>
                <c:pt idx="5973">
                  <c:v>-4.6435608209835689E-4</c:v>
                </c:pt>
                <c:pt idx="5974">
                  <c:v>1.4796708824240464E-3</c:v>
                </c:pt>
                <c:pt idx="5975">
                  <c:v>2.5223354594304023E-3</c:v>
                </c:pt>
                <c:pt idx="5976">
                  <c:v>1.2953814374756631E-3</c:v>
                </c:pt>
                <c:pt idx="5977">
                  <c:v>0</c:v>
                </c:pt>
                <c:pt idx="5978">
                  <c:v>8.2304531395103585E-4</c:v>
                </c:pt>
                <c:pt idx="5979">
                  <c:v>5.8486481238041689E-4</c:v>
                </c:pt>
                <c:pt idx="5980">
                  <c:v>1.4606672367589307E-3</c:v>
                </c:pt>
                <c:pt idx="5981">
                  <c:v>-1.2916684627394415E-3</c:v>
                </c:pt>
                <c:pt idx="5982">
                  <c:v>3.2146671095487399E-3</c:v>
                </c:pt>
                <c:pt idx="5983">
                  <c:v>-3.2783302664926941E-4</c:v>
                </c:pt>
                <c:pt idx="5984">
                  <c:v>1.9017553741896066E-3</c:v>
                </c:pt>
                <c:pt idx="5985">
                  <c:v>-2.8639683431780702E-4</c:v>
                </c:pt>
                <c:pt idx="5986">
                  <c:v>2.0847297743280717E-3</c:v>
                </c:pt>
                <c:pt idx="5987">
                  <c:v>1.8147008969061044E-4</c:v>
                </c:pt>
                <c:pt idx="5988">
                  <c:v>9.0722697066444283E-5</c:v>
                </c:pt>
                <c:pt idx="5989">
                  <c:v>1.826310703919034E-3</c:v>
                </c:pt>
                <c:pt idx="5990">
                  <c:v>1.1357955522211267E-3</c:v>
                </c:pt>
                <c:pt idx="5991">
                  <c:v>-6.605049936343339E-4</c:v>
                </c:pt>
                <c:pt idx="5992">
                  <c:v>5.5648178279628889E-4</c:v>
                </c:pt>
                <c:pt idx="5993">
                  <c:v>-9.0463762540003584E-5</c:v>
                </c:pt>
                <c:pt idx="5994">
                  <c:v>1.2664697624661494E-4</c:v>
                </c:pt>
                <c:pt idx="5995">
                  <c:v>-5.6098698986144376E-4</c:v>
                </c:pt>
                <c:pt idx="5996">
                  <c:v>8.8205565383082669E-4</c:v>
                </c:pt>
                <c:pt idx="5997">
                  <c:v>2.1453468897351209E-3</c:v>
                </c:pt>
                <c:pt idx="5998">
                  <c:v>1.8046551079268342E-5</c:v>
                </c:pt>
                <c:pt idx="5999">
                  <c:v>-9.6143220168977243E-4</c:v>
                </c:pt>
                <c:pt idx="6000">
                  <c:v>2.3275125980825864E-3</c:v>
                </c:pt>
                <c:pt idx="6001">
                  <c:v>-1.2397636570012772E-3</c:v>
                </c:pt>
                <c:pt idx="6002">
                  <c:v>-8.4843293218169423E-4</c:v>
                </c:pt>
                <c:pt idx="6003">
                  <c:v>9.8375459197299502E-4</c:v>
                </c:pt>
                <c:pt idx="6004">
                  <c:v>-8.8894710752840432E-4</c:v>
                </c:pt>
                <c:pt idx="6005">
                  <c:v>-5.1477727988726268E-4</c:v>
                </c:pt>
                <c:pt idx="6006">
                  <c:v>-2.0889199925759982E-3</c:v>
                </c:pt>
                <c:pt idx="6007">
                  <c:v>-1.0234442052085842E-3</c:v>
                </c:pt>
                <c:pt idx="6008">
                  <c:v>-8.6576363716017214E-4</c:v>
                </c:pt>
                <c:pt idx="6009">
                  <c:v>1.2055183375371677E-3</c:v>
                </c:pt>
                <c:pt idx="6010">
                  <c:v>3.6665268560398677E-3</c:v>
                </c:pt>
                <c:pt idx="6011">
                  <c:v>-8.4423431386429189E-4</c:v>
                </c:pt>
                <c:pt idx="6012">
                  <c:v>-1.1071620954144863E-3</c:v>
                </c:pt>
                <c:pt idx="6013">
                  <c:v>7.3221996988851118E-4</c:v>
                </c:pt>
                <c:pt idx="6014">
                  <c:v>2.7433126440704518E-3</c:v>
                </c:pt>
                <c:pt idx="6015">
                  <c:v>1.2293394862510727E-3</c:v>
                </c:pt>
                <c:pt idx="6016">
                  <c:v>2.2880373550304136E-3</c:v>
                </c:pt>
                <c:pt idx="6017">
                  <c:v>1.5792404983461334E-3</c:v>
                </c:pt>
                <c:pt idx="6018">
                  <c:v>3.4861250525781702E-3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3.6178884879044162E-4</c:v>
                </c:pt>
                <c:pt idx="6023">
                  <c:v>-9.2483179792284096E-4</c:v>
                </c:pt>
                <c:pt idx="6024">
                  <c:v>1.7238765579254936E-3</c:v>
                </c:pt>
                <c:pt idx="6025">
                  <c:v>2.4066649462358533E-3</c:v>
                </c:pt>
                <c:pt idx="6026">
                  <c:v>1.3478739665669691E-3</c:v>
                </c:pt>
                <c:pt idx="6027">
                  <c:v>0</c:v>
                </c:pt>
                <c:pt idx="6028">
                  <c:v>2.1359701358401192E-3</c:v>
                </c:pt>
                <c:pt idx="6029">
                  <c:v>1.072923419943878E-3</c:v>
                </c:pt>
                <c:pt idx="6030">
                  <c:v>-4.431200079918891E-6</c:v>
                </c:pt>
                <c:pt idx="6031">
                  <c:v>-4.1218745805189806E-4</c:v>
                </c:pt>
                <c:pt idx="6032">
                  <c:v>8.0648739249683651E-4</c:v>
                </c:pt>
                <c:pt idx="6033">
                  <c:v>-1.1517267053861471E-4</c:v>
                </c:pt>
                <c:pt idx="6034">
                  <c:v>1.4608236329578491E-3</c:v>
                </c:pt>
                <c:pt idx="6035">
                  <c:v>1.1185213696232662E-3</c:v>
                </c:pt>
                <c:pt idx="6036">
                  <c:v>-2.7654211880245288E-3</c:v>
                </c:pt>
                <c:pt idx="6037">
                  <c:v>-1.08169943739001E-3</c:v>
                </c:pt>
                <c:pt idx="6038">
                  <c:v>0</c:v>
                </c:pt>
                <c:pt idx="6039">
                  <c:v>1.9896006758183776E-3</c:v>
                </c:pt>
                <c:pt idx="6040">
                  <c:v>1.3050471779753202E-3</c:v>
                </c:pt>
                <c:pt idx="6041">
                  <c:v>1.5991239150349879E-3</c:v>
                </c:pt>
                <c:pt idx="6042">
                  <c:v>1.4158716701131572E-3</c:v>
                </c:pt>
                <c:pt idx="6043">
                  <c:v>1.6339189274178221E-3</c:v>
                </c:pt>
                <c:pt idx="6044">
                  <c:v>-2.7585130344357557E-3</c:v>
                </c:pt>
                <c:pt idx="6045">
                  <c:v>-1.0419288987361991E-3</c:v>
                </c:pt>
                <c:pt idx="6046">
                  <c:v>4.4172440373727066E-6</c:v>
                </c:pt>
                <c:pt idx="6047">
                  <c:v>3.6656325282655926E-4</c:v>
                </c:pt>
                <c:pt idx="6048">
                  <c:v>0</c:v>
                </c:pt>
                <c:pt idx="6049">
                  <c:v>1.3245968829510123E-4</c:v>
                </c:pt>
                <c:pt idx="6050">
                  <c:v>7.8115522259843096E-4</c:v>
                </c:pt>
                <c:pt idx="6051">
                  <c:v>1.5692915842762595E-3</c:v>
                </c:pt>
                <c:pt idx="6052">
                  <c:v>1.8878184148400003E-3</c:v>
                </c:pt>
                <c:pt idx="6053">
                  <c:v>0</c:v>
                </c:pt>
                <c:pt idx="6054">
                  <c:v>6.5943196554534939E-5</c:v>
                </c:pt>
                <c:pt idx="6055">
                  <c:v>2.3973772069578051E-3</c:v>
                </c:pt>
                <c:pt idx="6056">
                  <c:v>1.2885187763318712E-3</c:v>
                </c:pt>
                <c:pt idx="6057">
                  <c:v>-2.5406615493645028E-4</c:v>
                </c:pt>
                <c:pt idx="6058">
                  <c:v>-5.0394281534776929E-4</c:v>
                </c:pt>
                <c:pt idx="6059">
                  <c:v>-4.64728843472992E-4</c:v>
                </c:pt>
                <c:pt idx="6060">
                  <c:v>1.5949595658770672E-3</c:v>
                </c:pt>
                <c:pt idx="6061">
                  <c:v>4.3782549587865374E-6</c:v>
                </c:pt>
                <c:pt idx="6062">
                  <c:v>0</c:v>
                </c:pt>
                <c:pt idx="6063">
                  <c:v>0</c:v>
                </c:pt>
                <c:pt idx="6064">
                  <c:v>2.3833014086500179E-3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1.3858717674423494E-2</c:v>
                </c:pt>
                <c:pt idx="6082">
                  <c:v>6.6419181512800156E-3</c:v>
                </c:pt>
                <c:pt idx="6083">
                  <c:v>3.5070593550529778E-3</c:v>
                </c:pt>
                <c:pt idx="6084">
                  <c:v>2.7381352234893811E-3</c:v>
                </c:pt>
                <c:pt idx="6085">
                  <c:v>1.5467315638082295E-3</c:v>
                </c:pt>
                <c:pt idx="6086">
                  <c:v>-3.1980838770707702E-3</c:v>
                </c:pt>
                <c:pt idx="6087">
                  <c:v>-7.2415460306495045E-5</c:v>
                </c:pt>
                <c:pt idx="6088">
                  <c:v>-7.6680909473133744E-5</c:v>
                </c:pt>
                <c:pt idx="6089">
                  <c:v>0</c:v>
                </c:pt>
                <c:pt idx="6090">
                  <c:v>-1.8762531622473102E-3</c:v>
                </c:pt>
                <c:pt idx="6091">
                  <c:v>0</c:v>
                </c:pt>
                <c:pt idx="6092">
                  <c:v>-1.0671105856827874E-4</c:v>
                </c:pt>
                <c:pt idx="6093">
                  <c:v>-1.0378251875918626E-3</c:v>
                </c:pt>
                <c:pt idx="6094">
                  <c:v>-4.1792690597135026E-3</c:v>
                </c:pt>
                <c:pt idx="6095">
                  <c:v>6.220012769251207E-4</c:v>
                </c:pt>
                <c:pt idx="6096">
                  <c:v>4.544597152526955E-4</c:v>
                </c:pt>
                <c:pt idx="6097">
                  <c:v>3.2999693873738583E-4</c:v>
                </c:pt>
                <c:pt idx="6098">
                  <c:v>-2.742755286283067E-4</c:v>
                </c:pt>
                <c:pt idx="6099">
                  <c:v>-1.2858511370216372E-5</c:v>
                </c:pt>
                <c:pt idx="6100">
                  <c:v>0</c:v>
                </c:pt>
                <c:pt idx="6101">
                  <c:v>0</c:v>
                </c:pt>
                <c:pt idx="6102">
                  <c:v>1.1095095521450656E-3</c:v>
                </c:pt>
                <c:pt idx="6103">
                  <c:v>2.0145301004891088E-3</c:v>
                </c:pt>
                <c:pt idx="6104">
                  <c:v>1.4986393368978629E-3</c:v>
                </c:pt>
                <c:pt idx="6105">
                  <c:v>9.8932222445085954E-4</c:v>
                </c:pt>
                <c:pt idx="6106">
                  <c:v>-4.2622203183102129E-6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2.3882565380140101E-3</c:v>
                </c:pt>
                <c:pt idx="6111">
                  <c:v>0</c:v>
                </c:pt>
                <c:pt idx="6112">
                  <c:v>1.5847628191137915E-3</c:v>
                </c:pt>
                <c:pt idx="6113">
                  <c:v>0</c:v>
                </c:pt>
                <c:pt idx="6114">
                  <c:v>2.946159515169433E-3</c:v>
                </c:pt>
                <c:pt idx="6115">
                  <c:v>-3.8096286251715734E-5</c:v>
                </c:pt>
                <c:pt idx="6116">
                  <c:v>0</c:v>
                </c:pt>
                <c:pt idx="6117">
                  <c:v>-1.2699084607747967E-5</c:v>
                </c:pt>
                <c:pt idx="6118">
                  <c:v>-1.6932363673724124E-5</c:v>
                </c:pt>
                <c:pt idx="6119">
                  <c:v>-1.5759643331960871E-3</c:v>
                </c:pt>
                <c:pt idx="6120">
                  <c:v>7.1203339393210822E-4</c:v>
                </c:pt>
                <c:pt idx="6121">
                  <c:v>5.1251968074948685E-4</c:v>
                </c:pt>
                <c:pt idx="6122">
                  <c:v>-4.9980940512699254E-4</c:v>
                </c:pt>
                <c:pt idx="6123">
                  <c:v>-9.7068249987082263E-4</c:v>
                </c:pt>
                <c:pt idx="6124">
                  <c:v>1.2714452109510992E-3</c:v>
                </c:pt>
                <c:pt idx="6125">
                  <c:v>2.1704326325719856E-3</c:v>
                </c:pt>
                <c:pt idx="6126">
                  <c:v>4.2262658192671147E-6</c:v>
                </c:pt>
                <c:pt idx="6127">
                  <c:v>-4.2271502028635386E-4</c:v>
                </c:pt>
                <c:pt idx="6128">
                  <c:v>-1.438569125922373E-3</c:v>
                </c:pt>
                <c:pt idx="6129">
                  <c:v>4.2341215149921599E-6</c:v>
                </c:pt>
                <c:pt idx="6130">
                  <c:v>1.27022569797061E-5</c:v>
                </c:pt>
                <c:pt idx="6131">
                  <c:v>-1.1565666092540239E-3</c:v>
                </c:pt>
                <c:pt idx="6132">
                  <c:v>-1.3234304225144301E-3</c:v>
                </c:pt>
                <c:pt idx="6133">
                  <c:v>1.505689031029375E-3</c:v>
                </c:pt>
                <c:pt idx="6134">
                  <c:v>-3.2639358693226778E-4</c:v>
                </c:pt>
                <c:pt idx="6135">
                  <c:v>-1.0392343687506047E-3</c:v>
                </c:pt>
                <c:pt idx="6136">
                  <c:v>-4.2448786177651005E-4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3.9902367079346161E-4</c:v>
                </c:pt>
                <c:pt idx="6141">
                  <c:v>-1.9371782738772179E-3</c:v>
                </c:pt>
                <c:pt idx="6142">
                  <c:v>-4.2957610856428363E-4</c:v>
                </c:pt>
                <c:pt idx="6143">
                  <c:v>-2.297500839758557E-4</c:v>
                </c:pt>
                <c:pt idx="6144">
                  <c:v>9.5694397697437003E-4</c:v>
                </c:pt>
                <c:pt idx="6145">
                  <c:v>4.5129186565746205E-3</c:v>
                </c:pt>
                <c:pt idx="6146">
                  <c:v>-2.6357175973731489E-3</c:v>
                </c:pt>
                <c:pt idx="6147">
                  <c:v>1.7889774959781073E-3</c:v>
                </c:pt>
                <c:pt idx="6148">
                  <c:v>-2.2643151219590473E-3</c:v>
                </c:pt>
                <c:pt idx="6149">
                  <c:v>-4.2451038033499768E-6</c:v>
                </c:pt>
                <c:pt idx="6150">
                  <c:v>-4.2451218244555917E-6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6.145010661039404E-3</c:v>
                </c:pt>
                <c:pt idx="6161">
                  <c:v>0</c:v>
                </c:pt>
                <c:pt idx="6162">
                  <c:v>0</c:v>
                </c:pt>
                <c:pt idx="6163">
                  <c:v>1.6525306021954926E-3</c:v>
                </c:pt>
                <c:pt idx="6164">
                  <c:v>1.9609417117647113E-3</c:v>
                </c:pt>
                <c:pt idx="6165">
                  <c:v>1.5710262366502646E-3</c:v>
                </c:pt>
                <c:pt idx="6166">
                  <c:v>2.8710299468216616E-3</c:v>
                </c:pt>
                <c:pt idx="6167">
                  <c:v>2.0505738539994511E-4</c:v>
                </c:pt>
                <c:pt idx="6168">
                  <c:v>-4.2271530335676066E-4</c:v>
                </c:pt>
                <c:pt idx="6169">
                  <c:v>-7.4960795665608671E-4</c:v>
                </c:pt>
                <c:pt idx="6170">
                  <c:v>-9.6359092707118841E-5</c:v>
                </c:pt>
                <c:pt idx="6171">
                  <c:v>-5.1966122610913568E-4</c:v>
                </c:pt>
                <c:pt idx="6172">
                  <c:v>1.5414325806191122E-3</c:v>
                </c:pt>
                <c:pt idx="6173">
                  <c:v>3.5151591599165844E-4</c:v>
                </c:pt>
                <c:pt idx="6174">
                  <c:v>3.4500075987477286E-3</c:v>
                </c:pt>
                <c:pt idx="6175">
                  <c:v>1.3083880361437956E-3</c:v>
                </c:pt>
                <c:pt idx="6176">
                  <c:v>1.7016748332962677E-3</c:v>
                </c:pt>
                <c:pt idx="6177">
                  <c:v>1.9311559501921664E-3</c:v>
                </c:pt>
                <c:pt idx="6178">
                  <c:v>0</c:v>
                </c:pt>
                <c:pt idx="6179">
                  <c:v>1.3143739233096919E-3</c:v>
                </c:pt>
                <c:pt idx="6180">
                  <c:v>1.2174670737915951E-3</c:v>
                </c:pt>
                <c:pt idx="6181">
                  <c:v>2.6162607375711426E-3</c:v>
                </c:pt>
                <c:pt idx="6182">
                  <c:v>1.0643828822396084E-3</c:v>
                </c:pt>
                <c:pt idx="6183">
                  <c:v>-7.0098901331563143E-5</c:v>
                </c:pt>
                <c:pt idx="6184">
                  <c:v>1.9403363156795951E-3</c:v>
                </c:pt>
                <c:pt idx="6185">
                  <c:v>-4.0752900091644412E-4</c:v>
                </c:pt>
                <c:pt idx="6186">
                  <c:v>1.275547115129762E-3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-3.20790958091214E-4</c:v>
                </c:pt>
                <c:pt idx="6192">
                  <c:v>2.9611838371237481E-4</c:v>
                </c:pt>
                <c:pt idx="6193">
                  <c:v>3.5670856507531122E-3</c:v>
                </c:pt>
                <c:pt idx="6194">
                  <c:v>1.0647840108971409E-3</c:v>
                </c:pt>
                <c:pt idx="6195">
                  <c:v>3.6831508543856733E-4</c:v>
                </c:pt>
                <c:pt idx="6196">
                  <c:v>-3.3936266877018328E-3</c:v>
                </c:pt>
                <c:pt idx="6197">
                  <c:v>-7.0229480785812372E-4</c:v>
                </c:pt>
                <c:pt idx="6198">
                  <c:v>4.928900708504252E-4</c:v>
                </c:pt>
                <c:pt idx="6199">
                  <c:v>-8.873771195324052E-4</c:v>
                </c:pt>
                <c:pt idx="6200">
                  <c:v>-9.6632866392421413E-4</c:v>
                </c:pt>
                <c:pt idx="6201">
                  <c:v>-1.7623544339956494E-3</c:v>
                </c:pt>
                <c:pt idx="6202">
                  <c:v>0</c:v>
                </c:pt>
                <c:pt idx="6203">
                  <c:v>1.3138252113814998E-3</c:v>
                </c:pt>
                <c:pt idx="6204">
                  <c:v>-3.8696663924826774E-4</c:v>
                </c:pt>
                <c:pt idx="6205">
                  <c:v>6.9994421061417959E-5</c:v>
                </c:pt>
                <c:pt idx="6206">
                  <c:v>5.0628431620675964E-4</c:v>
                </c:pt>
                <c:pt idx="6207">
                  <c:v>3.0858419758907253E-4</c:v>
                </c:pt>
                <c:pt idx="6208">
                  <c:v>4.5251009413745985E-5</c:v>
                </c:pt>
                <c:pt idx="6209">
                  <c:v>2.5184842430866889E-3</c:v>
                </c:pt>
                <c:pt idx="6210">
                  <c:v>1.6413017164215531E-5</c:v>
                </c:pt>
                <c:pt idx="6211">
                  <c:v>1.8897979113794755E-3</c:v>
                </c:pt>
                <c:pt idx="6212">
                  <c:v>1.587782594608373E-3</c:v>
                </c:pt>
                <c:pt idx="6213">
                  <c:v>4.9151172218539207E-3</c:v>
                </c:pt>
                <c:pt idx="6214">
                  <c:v>-4.0689359122683925E-6</c:v>
                </c:pt>
                <c:pt idx="6215">
                  <c:v>0</c:v>
                </c:pt>
                <c:pt idx="6216">
                  <c:v>1.7494929566510422E-4</c:v>
                </c:pt>
                <c:pt idx="6217">
                  <c:v>0</c:v>
                </c:pt>
                <c:pt idx="6218">
                  <c:v>-1.2782415744098691E-3</c:v>
                </c:pt>
                <c:pt idx="6219">
                  <c:v>-1.6919063662400647E-3</c:v>
                </c:pt>
                <c:pt idx="6220">
                  <c:v>2.6242883846630113E-3</c:v>
                </c:pt>
                <c:pt idx="6221">
                  <c:v>2.5768286768183797E-3</c:v>
                </c:pt>
                <c:pt idx="6222">
                  <c:v>-1.2306844035881528E-3</c:v>
                </c:pt>
                <c:pt idx="6223">
                  <c:v>2.0318760788040616E-4</c:v>
                </c:pt>
                <c:pt idx="6224">
                  <c:v>-9.9194661379193205E-4</c:v>
                </c:pt>
                <c:pt idx="6225">
                  <c:v>7.1560135927882539E-4</c:v>
                </c:pt>
                <c:pt idx="6226">
                  <c:v>5.1605354286376136E-4</c:v>
                </c:pt>
                <c:pt idx="6227">
                  <c:v>2.924475443064282E-4</c:v>
                </c:pt>
                <c:pt idx="6228">
                  <c:v>1.6393712382948473E-3</c:v>
                </c:pt>
                <c:pt idx="6229">
                  <c:v>0</c:v>
                </c:pt>
                <c:pt idx="6230">
                  <c:v>-9.5326765034036136E-4</c:v>
                </c:pt>
                <c:pt idx="6231">
                  <c:v>-9.3386611087586306E-4</c:v>
                </c:pt>
                <c:pt idx="6232">
                  <c:v>-8.2902906756147931E-4</c:v>
                </c:pt>
                <c:pt idx="6233">
                  <c:v>2.7235495742581066E-4</c:v>
                </c:pt>
                <c:pt idx="6234">
                  <c:v>1.2916592303343387E-3</c:v>
                </c:pt>
                <c:pt idx="6235">
                  <c:v>-7.309229445381164E-4</c:v>
                </c:pt>
                <c:pt idx="6236">
                  <c:v>-6.0951082549618439E-4</c:v>
                </c:pt>
                <c:pt idx="6237">
                  <c:v>-1.9529349044614197E-3</c:v>
                </c:pt>
                <c:pt idx="6238">
                  <c:v>-4.0725981344915959E-6</c:v>
                </c:pt>
                <c:pt idx="6239">
                  <c:v>1.4253106692358903E-4</c:v>
                </c:pt>
                <c:pt idx="6240">
                  <c:v>-5.7009988980053561E-5</c:v>
                </c:pt>
                <c:pt idx="6241">
                  <c:v>1.9121320396058915E-3</c:v>
                </c:pt>
                <c:pt idx="6242">
                  <c:v>5.0793084293127878E-4</c:v>
                </c:pt>
                <c:pt idx="6243">
                  <c:v>-2.2164707014023927E-3</c:v>
                </c:pt>
                <c:pt idx="6244">
                  <c:v>7.7354161997774331E-5</c:v>
                </c:pt>
                <c:pt idx="6245">
                  <c:v>-5.6997223436299244E-5</c:v>
                </c:pt>
                <c:pt idx="6246">
                  <c:v>6.2272204799932688E-4</c:v>
                </c:pt>
                <c:pt idx="6247">
                  <c:v>1.3824399823901307E-3</c:v>
                </c:pt>
                <c:pt idx="6248">
                  <c:v>5.7274584446290937E-4</c:v>
                </c:pt>
                <c:pt idx="6249">
                  <c:v>4.1412239126332453E-4</c:v>
                </c:pt>
                <c:pt idx="6250">
                  <c:v>5.3438177487245562E-3</c:v>
                </c:pt>
                <c:pt idx="6251">
                  <c:v>-8.6440902428874713E-4</c:v>
                </c:pt>
                <c:pt idx="6252">
                  <c:v>-1.1280864364296909E-3</c:v>
                </c:pt>
                <c:pt idx="6253">
                  <c:v>7.8049652435421423E-4</c:v>
                </c:pt>
                <c:pt idx="6254">
                  <c:v>5.8194281629547957E-4</c:v>
                </c:pt>
                <c:pt idx="6255">
                  <c:v>-6.1428290466770908E-4</c:v>
                </c:pt>
                <c:pt idx="6256">
                  <c:v>2.519391349534069E-3</c:v>
                </c:pt>
                <c:pt idx="6257">
                  <c:v>2.2274370533451092E-3</c:v>
                </c:pt>
                <c:pt idx="6258">
                  <c:v>2.1020443381552672E-3</c:v>
                </c:pt>
                <c:pt idx="6259">
                  <c:v>1.0593943984163359E-3</c:v>
                </c:pt>
                <c:pt idx="6260">
                  <c:v>-8.5465117982028637E-4</c:v>
                </c:pt>
                <c:pt idx="6261">
                  <c:v>-1.7195388802898357E-3</c:v>
                </c:pt>
                <c:pt idx="6262">
                  <c:v>-3.4116597347973623E-3</c:v>
                </c:pt>
                <c:pt idx="6263">
                  <c:v>-1.2104510342394439E-5</c:v>
                </c:pt>
                <c:pt idx="6264">
                  <c:v>7.4617086740753577E-4</c:v>
                </c:pt>
                <c:pt idx="6265">
                  <c:v>1.7563440341884526E-3</c:v>
                </c:pt>
                <c:pt idx="6266">
                  <c:v>-2.8253559052073937E-3</c:v>
                </c:pt>
                <c:pt idx="6267">
                  <c:v>1.2826771792376736E-3</c:v>
                </c:pt>
                <c:pt idx="6268">
                  <c:v>3.0427946328189254E-3</c:v>
                </c:pt>
                <c:pt idx="6269">
                  <c:v>1.7666855960682068E-3</c:v>
                </c:pt>
                <c:pt idx="6270">
                  <c:v>1.8636794415794174E-3</c:v>
                </c:pt>
                <c:pt idx="6271">
                  <c:v>0</c:v>
                </c:pt>
                <c:pt idx="6272">
                  <c:v>0</c:v>
                </c:pt>
                <c:pt idx="6273">
                  <c:v>1.6415792028780869E-4</c:v>
                </c:pt>
                <c:pt idx="6274">
                  <c:v>9.0038722731009099E-4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-3.8006461555894377E-4</c:v>
                </c:pt>
                <c:pt idx="6279">
                  <c:v>3.0245120213899233E-3</c:v>
                </c:pt>
                <c:pt idx="6280">
                  <c:v>1.8851874927377148E-3</c:v>
                </c:pt>
                <c:pt idx="6281">
                  <c:v>1.7584275758416314E-3</c:v>
                </c:pt>
                <c:pt idx="6282">
                  <c:v>1.2512936630943473E-3</c:v>
                </c:pt>
                <c:pt idx="6283">
                  <c:v>-4.1692394124527658E-4</c:v>
                </c:pt>
                <c:pt idx="6284">
                  <c:v>-2.4494612301091813E-3</c:v>
                </c:pt>
                <c:pt idx="6285">
                  <c:v>-1.9766632719246196E-3</c:v>
                </c:pt>
                <c:pt idx="6286">
                  <c:v>-3.220434544919245E-3</c:v>
                </c:pt>
                <c:pt idx="6287">
                  <c:v>1.0159960234130622E-3</c:v>
                </c:pt>
                <c:pt idx="6288">
                  <c:v>8.5120162431899689E-4</c:v>
                </c:pt>
                <c:pt idx="6289">
                  <c:v>-9.9868772516038403E-5</c:v>
                </c:pt>
                <c:pt idx="6290">
                  <c:v>-7.9899326848753983E-6</c:v>
                </c:pt>
                <c:pt idx="6291">
                  <c:v>1.6645215351095829E-3</c:v>
                </c:pt>
                <c:pt idx="6292">
                  <c:v>-4.1284636470794913E-3</c:v>
                </c:pt>
                <c:pt idx="6293">
                  <c:v>1.380715429825702E-3</c:v>
                </c:pt>
                <c:pt idx="6294">
                  <c:v>-1.4087496876906786E-3</c:v>
                </c:pt>
                <c:pt idx="6295">
                  <c:v>1.1687621658900793E-3</c:v>
                </c:pt>
                <c:pt idx="6296">
                  <c:v>-7.3632106923924342E-4</c:v>
                </c:pt>
                <c:pt idx="6297">
                  <c:v>0</c:v>
                </c:pt>
                <c:pt idx="6298">
                  <c:v>-1.9915815206738136E-3</c:v>
                </c:pt>
                <c:pt idx="6299">
                  <c:v>-2.0638847696348561E-3</c:v>
                </c:pt>
                <c:pt idx="6300">
                  <c:v>-8.4847149541409099E-4</c:v>
                </c:pt>
                <c:pt idx="6301">
                  <c:v>-4.4664144488616248E-4</c:v>
                </c:pt>
                <c:pt idx="6302">
                  <c:v>-2.7774255858681015E-4</c:v>
                </c:pt>
                <c:pt idx="6303">
                  <c:v>-3.6238887137972922E-4</c:v>
                </c:pt>
                <c:pt idx="6304">
                  <c:v>-5.2368254755841661E-4</c:v>
                </c:pt>
                <c:pt idx="6305">
                  <c:v>-2.014711422879539E-5</c:v>
                </c:pt>
                <c:pt idx="6306">
                  <c:v>0</c:v>
                </c:pt>
                <c:pt idx="6307">
                  <c:v>7.9348940102177946E-4</c:v>
                </c:pt>
                <c:pt idx="6308">
                  <c:v>-4.0262754738317255E-6</c:v>
                </c:pt>
                <c:pt idx="6309">
                  <c:v>-1.6105264005892044E-5</c:v>
                </c:pt>
                <c:pt idx="6310">
                  <c:v>2.6016601756913491E-3</c:v>
                </c:pt>
                <c:pt idx="6311">
                  <c:v>2.3024663398072062E-3</c:v>
                </c:pt>
                <c:pt idx="6312">
                  <c:v>1.9813281375864336E-3</c:v>
                </c:pt>
                <c:pt idx="6313">
                  <c:v>4.3976253532198651E-4</c:v>
                </c:pt>
                <c:pt idx="6314">
                  <c:v>0</c:v>
                </c:pt>
                <c:pt idx="6315">
                  <c:v>5.4743396696358489E-4</c:v>
                </c:pt>
                <c:pt idx="6316">
                  <c:v>-2.4918467949633016E-3</c:v>
                </c:pt>
                <c:pt idx="6317">
                  <c:v>2.1402448047897977E-3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-3.9961876369353044E-6</c:v>
                </c:pt>
                <c:pt idx="6330">
                  <c:v>-7.9924231828233435E-6</c:v>
                </c:pt>
                <c:pt idx="6331">
                  <c:v>-7.9924870622360622E-6</c:v>
                </c:pt>
                <c:pt idx="6332">
                  <c:v>-7.9925509425369711E-6</c:v>
                </c:pt>
                <c:pt idx="6333">
                  <c:v>0</c:v>
                </c:pt>
                <c:pt idx="6334">
                  <c:v>8.1273108780289174E-3</c:v>
                </c:pt>
                <c:pt idx="6335">
                  <c:v>0</c:v>
                </c:pt>
                <c:pt idx="6336">
                  <c:v>0</c:v>
                </c:pt>
                <c:pt idx="6337">
                  <c:v>2.8104472065147465E-3</c:v>
                </c:pt>
                <c:pt idx="6338">
                  <c:v>0</c:v>
                </c:pt>
                <c:pt idx="6339">
                  <c:v>-1.9764291065530282E-5</c:v>
                </c:pt>
                <c:pt idx="6340">
                  <c:v>-3.9529050886685221E-6</c:v>
                </c:pt>
                <c:pt idx="6341">
                  <c:v>-7.905857054217326E-6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3.823085570494494E-3</c:v>
                </c:pt>
                <c:pt idx="6356">
                  <c:v>-3.9378683136923509E-6</c:v>
                </c:pt>
                <c:pt idx="6357">
                  <c:v>1.7508212674538497E-3</c:v>
                </c:pt>
                <c:pt idx="6358">
                  <c:v>1.8262406326145105E-3</c:v>
                </c:pt>
                <c:pt idx="6359">
                  <c:v>-8.1648679707664324E-4</c:v>
                </c:pt>
                <c:pt idx="6360">
                  <c:v>-2.2779311770541985E-4</c:v>
                </c:pt>
                <c:pt idx="6361">
                  <c:v>1.589541545992351E-3</c:v>
                </c:pt>
                <c:pt idx="6362">
                  <c:v>-1.0397846032453263E-3</c:v>
                </c:pt>
                <c:pt idx="6363">
                  <c:v>-4.5549142814464672E-4</c:v>
                </c:pt>
                <c:pt idx="6364">
                  <c:v>5.3007801240800173E-4</c:v>
                </c:pt>
                <c:pt idx="6365">
                  <c:v>8.9852729975685886E-4</c:v>
                </c:pt>
                <c:pt idx="6366">
                  <c:v>3.9219300602280465E-6</c:v>
                </c:pt>
                <c:pt idx="6367">
                  <c:v>-1.244022866794357E-3</c:v>
                </c:pt>
                <c:pt idx="6368">
                  <c:v>3.9267966569067479E-6</c:v>
                </c:pt>
                <c:pt idx="6369">
                  <c:v>-1.6427463490238056E-3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2.1334745406060042E-3</c:v>
                </c:pt>
                <c:pt idx="6376">
                  <c:v>2.160264149160822E-3</c:v>
                </c:pt>
                <c:pt idx="6377">
                  <c:v>2.2493941012988149E-3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1.2340377244569774E-3</c:v>
                </c:pt>
                <c:pt idx="6382">
                  <c:v>-3.2788677270647812E-4</c:v>
                </c:pt>
                <c:pt idx="6383">
                  <c:v>0</c:v>
                </c:pt>
                <c:pt idx="6384">
                  <c:v>2.024154027553808E-3</c:v>
                </c:pt>
                <c:pt idx="6385">
                  <c:v>1.8722989002182828E-3</c:v>
                </c:pt>
                <c:pt idx="6386">
                  <c:v>-4.2778502642348489E-5</c:v>
                </c:pt>
                <c:pt idx="6387">
                  <c:v>-1.6074639592669959E-3</c:v>
                </c:pt>
                <c:pt idx="6388">
                  <c:v>-6.3903243315851154E-4</c:v>
                </c:pt>
                <c:pt idx="6389">
                  <c:v>-1.5592353541428493E-4</c:v>
                </c:pt>
                <c:pt idx="6390">
                  <c:v>-5.6932731228235059E-4</c:v>
                </c:pt>
                <c:pt idx="6391">
                  <c:v>-1.8724692462628365E-4</c:v>
                </c:pt>
                <c:pt idx="6392">
                  <c:v>7.8776088902410464E-4</c:v>
                </c:pt>
                <c:pt idx="6393">
                  <c:v>-3.8982783252756309E-6</c:v>
                </c:pt>
                <c:pt idx="6394">
                  <c:v>-3.1191151323325305E-4</c:v>
                </c:pt>
                <c:pt idx="6395">
                  <c:v>1.2899028905687612E-3</c:v>
                </c:pt>
                <c:pt idx="6396">
                  <c:v>7.4745983937057837E-4</c:v>
                </c:pt>
                <c:pt idx="6397">
                  <c:v>0</c:v>
                </c:pt>
                <c:pt idx="6398">
                  <c:v>1.4008654258197565E-4</c:v>
                </c:pt>
                <c:pt idx="6399">
                  <c:v>1.7508058615006537E-4</c:v>
                </c:pt>
                <c:pt idx="6400">
                  <c:v>5.0561624027469561E-4</c:v>
                </c:pt>
                <c:pt idx="6401">
                  <c:v>1.0998044389566206E-3</c:v>
                </c:pt>
                <c:pt idx="6402">
                  <c:v>0</c:v>
                </c:pt>
                <c:pt idx="6403">
                  <c:v>-3.5641783709471136E-3</c:v>
                </c:pt>
                <c:pt idx="6404">
                  <c:v>-3.8979744176354065E-6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8.2954846922686024E-3</c:v>
                </c:pt>
                <c:pt idx="6414">
                  <c:v>2.5713009267609227E-3</c:v>
                </c:pt>
                <c:pt idx="6415">
                  <c:v>-1.6581541697184525E-4</c:v>
                </c:pt>
                <c:pt idx="6416">
                  <c:v>-3.856499648191857E-6</c:v>
                </c:pt>
                <c:pt idx="6417">
                  <c:v>-6.5582120807314542E-4</c:v>
                </c:pt>
                <c:pt idx="6418">
                  <c:v>-3.7439667571688884E-4</c:v>
                </c:pt>
                <c:pt idx="6419">
                  <c:v>6.1765807240862767E-5</c:v>
                </c:pt>
                <c:pt idx="6420">
                  <c:v>-1.5298261068333542E-3</c:v>
                </c:pt>
                <c:pt idx="6421">
                  <c:v>1.3144058904284689E-4</c:v>
                </c:pt>
                <c:pt idx="6422">
                  <c:v>-1.5462702030155293E-5</c:v>
                </c:pt>
                <c:pt idx="6423">
                  <c:v>1.0161640491658018E-3</c:v>
                </c:pt>
                <c:pt idx="6424">
                  <c:v>5.5208200012793116E-4</c:v>
                </c:pt>
                <c:pt idx="6425">
                  <c:v>1.191920540886528E-3</c:v>
                </c:pt>
                <c:pt idx="6426">
                  <c:v>-2.2422961853338194E-3</c:v>
                </c:pt>
                <c:pt idx="6427">
                  <c:v>1.9145632269239727E-3</c:v>
                </c:pt>
                <c:pt idx="6428">
                  <c:v>1.1568874329300314E-5</c:v>
                </c:pt>
                <c:pt idx="6429">
                  <c:v>5.4839752713719304E-3</c:v>
                </c:pt>
                <c:pt idx="6430">
                  <c:v>4.2441945312285956E-3</c:v>
                </c:pt>
                <c:pt idx="6431">
                  <c:v>3.9866504000849413E-3</c:v>
                </c:pt>
                <c:pt idx="6432">
                  <c:v>2.5718234413995536E-3</c:v>
                </c:pt>
                <c:pt idx="6433">
                  <c:v>2.5046762605690585E-3</c:v>
                </c:pt>
                <c:pt idx="6434">
                  <c:v>1.2972353313173554E-3</c:v>
                </c:pt>
                <c:pt idx="6435">
                  <c:v>1.6088042051069511E-3</c:v>
                </c:pt>
                <c:pt idx="6436">
                  <c:v>-1.4160644466443566E-3</c:v>
                </c:pt>
                <c:pt idx="6437">
                  <c:v>7.1017096194679412E-4</c:v>
                </c:pt>
                <c:pt idx="6438">
                  <c:v>1.548107441747452E-4</c:v>
                </c:pt>
                <c:pt idx="6439">
                  <c:v>1.8876116106400045E-4</c:v>
                </c:pt>
                <c:pt idx="6440">
                  <c:v>-2.5672390240515759E-4</c:v>
                </c:pt>
                <c:pt idx="6441">
                  <c:v>5.3602504746828481E-4</c:v>
                </c:pt>
                <c:pt idx="6442">
                  <c:v>6.7926322608103697E-5</c:v>
                </c:pt>
                <c:pt idx="6443">
                  <c:v>1.3349475357079426E-3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-2.6380003958623537E-5</c:v>
                </c:pt>
                <c:pt idx="6449">
                  <c:v>-3.7686288031998737E-6</c:v>
                </c:pt>
                <c:pt idx="6450">
                  <c:v>-2.0729645917667947E-4</c:v>
                </c:pt>
                <c:pt idx="6451">
                  <c:v>-7.9566348765171822E-4</c:v>
                </c:pt>
                <c:pt idx="6452">
                  <c:v>-1.8862265849178568E-5</c:v>
                </c:pt>
                <c:pt idx="6453">
                  <c:v>0</c:v>
                </c:pt>
                <c:pt idx="6454">
                  <c:v>8.1829516360708602E-4</c:v>
                </c:pt>
                <c:pt idx="6455">
                  <c:v>6.1422401512058287E-4</c:v>
                </c:pt>
                <c:pt idx="6456">
                  <c:v>4.5194847050303609E-4</c:v>
                </c:pt>
                <c:pt idx="6457">
                  <c:v>1.275651968966135E-3</c:v>
                </c:pt>
                <c:pt idx="6458">
                  <c:v>2.0474219975084806E-3</c:v>
                </c:pt>
                <c:pt idx="6459">
                  <c:v>0</c:v>
                </c:pt>
                <c:pt idx="6460">
                  <c:v>2.2080153522513715E-3</c:v>
                </c:pt>
                <c:pt idx="6461">
                  <c:v>6.1767102559916979E-4</c:v>
                </c:pt>
                <c:pt idx="6462">
                  <c:v>1.6004251272492595E-3</c:v>
                </c:pt>
                <c:pt idx="6463">
                  <c:v>2.5030213840150379E-4</c:v>
                </c:pt>
                <c:pt idx="6464">
                  <c:v>3.7353783285360224E-6</c:v>
                </c:pt>
                <c:pt idx="6465">
                  <c:v>3.1700357721941566E-3</c:v>
                </c:pt>
                <c:pt idx="6466">
                  <c:v>-4.7300255074187098E-4</c:v>
                </c:pt>
                <c:pt idx="6467">
                  <c:v>8.7878703263383456E-4</c:v>
                </c:pt>
                <c:pt idx="6468">
                  <c:v>3.3120654379880071E-4</c:v>
                </c:pt>
                <c:pt idx="6469">
                  <c:v>-4.1309473668375125E-4</c:v>
                </c:pt>
                <c:pt idx="6470">
                  <c:v>3.9821140341216667E-4</c:v>
                </c:pt>
                <c:pt idx="6471">
                  <c:v>7.2902295559555523E-4</c:v>
                </c:pt>
                <c:pt idx="6472">
                  <c:v>1.8647712330147764E-3</c:v>
                </c:pt>
                <c:pt idx="6473">
                  <c:v>2.5907854485551179E-3</c:v>
                </c:pt>
                <c:pt idx="6474">
                  <c:v>2.4659375012478575E-3</c:v>
                </c:pt>
                <c:pt idx="6475">
                  <c:v>2.5924663402972182E-3</c:v>
                </c:pt>
                <c:pt idx="6476">
                  <c:v>3.682936036699588E-6</c:v>
                </c:pt>
                <c:pt idx="6477">
                  <c:v>1.7919799913561083E-3</c:v>
                </c:pt>
                <c:pt idx="6478">
                  <c:v>-6.8771114430380136E-4</c:v>
                </c:pt>
                <c:pt idx="6479">
                  <c:v>2.4140977326076851E-3</c:v>
                </c:pt>
                <c:pt idx="6480">
                  <c:v>-2.9255906960117938E-3</c:v>
                </c:pt>
                <c:pt idx="6481">
                  <c:v>7.2484434658327064E-4</c:v>
                </c:pt>
                <c:pt idx="6482">
                  <c:v>4.7813893623143275E-5</c:v>
                </c:pt>
                <c:pt idx="6483">
                  <c:v>-3.5407266181827425E-3</c:v>
                </c:pt>
                <c:pt idx="6484">
                  <c:v>1.6238858886784163E-4</c:v>
                </c:pt>
                <c:pt idx="6485">
                  <c:v>-1.5252772368828196E-3</c:v>
                </c:pt>
                <c:pt idx="6486">
                  <c:v>-7.3919937315818277E-6</c:v>
                </c:pt>
                <c:pt idx="6487">
                  <c:v>-1.4784151390003679E-5</c:v>
                </c:pt>
                <c:pt idx="6488">
                  <c:v>1.4367367500388692E-3</c:v>
                </c:pt>
                <c:pt idx="6489">
                  <c:v>3.6162895787396771E-4</c:v>
                </c:pt>
                <c:pt idx="6490">
                  <c:v>2.0676279961163572E-3</c:v>
                </c:pt>
                <c:pt idx="6491">
                  <c:v>3.681797011578592E-6</c:v>
                </c:pt>
                <c:pt idx="6492">
                  <c:v>4.8042228441816087E-3</c:v>
                </c:pt>
                <c:pt idx="6493">
                  <c:v>3.5442676902036488E-3</c:v>
                </c:pt>
                <c:pt idx="6494">
                  <c:v>2.7419254398660408E-3</c:v>
                </c:pt>
                <c:pt idx="6495">
                  <c:v>8.5167410053488051E-4</c:v>
                </c:pt>
                <c:pt idx="6496">
                  <c:v>1.3488188974482358E-3</c:v>
                </c:pt>
                <c:pt idx="6497">
                  <c:v>5.2667233300125651E-4</c:v>
                </c:pt>
                <c:pt idx="6498">
                  <c:v>2.6364523638573909E-3</c:v>
                </c:pt>
                <c:pt idx="6499">
                  <c:v>9.484369602227663E-4</c:v>
                </c:pt>
                <c:pt idx="6500">
                  <c:v>5.9322066292213569E-4</c:v>
                </c:pt>
                <c:pt idx="6501">
                  <c:v>2.2936079823856655E-3</c:v>
                </c:pt>
                <c:pt idx="6502">
                  <c:v>6.3117311927430545E-4</c:v>
                </c:pt>
                <c:pt idx="6503">
                  <c:v>-3.9669088203312606E-4</c:v>
                </c:pt>
                <c:pt idx="6504">
                  <c:v>0</c:v>
                </c:pt>
                <c:pt idx="6505">
                  <c:v>1.4921825393698746E-3</c:v>
                </c:pt>
                <c:pt idx="6506">
                  <c:v>-9.0081006927366671E-4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7.8386150450204251E-3</c:v>
                </c:pt>
                <c:pt idx="6512">
                  <c:v>4.0014831374829167E-3</c:v>
                </c:pt>
                <c:pt idx="6513">
                  <c:v>2.856550214710059E-3</c:v>
                </c:pt>
                <c:pt idx="6514">
                  <c:v>1.8773883207158274E-3</c:v>
                </c:pt>
                <c:pt idx="6515">
                  <c:v>0</c:v>
                </c:pt>
                <c:pt idx="6516">
                  <c:v>0</c:v>
                </c:pt>
                <c:pt idx="6517">
                  <c:v>2.1180295374860539E-3</c:v>
                </c:pt>
                <c:pt idx="6518">
                  <c:v>2.1559197159587225E-3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2.665492984065888E-3</c:v>
                </c:pt>
                <c:pt idx="6523">
                  <c:v>1.9716157807218461E-4</c:v>
                </c:pt>
                <c:pt idx="6524">
                  <c:v>3.4896567021365003E-3</c:v>
                </c:pt>
                <c:pt idx="6525">
                  <c:v>2.5156717108359757E-3</c:v>
                </c:pt>
                <c:pt idx="6526">
                  <c:v>1.5594790445514434E-3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-3.2498222493478589E-4</c:v>
                </c:pt>
                <c:pt idx="6533">
                  <c:v>-2.9711916969287253E-4</c:v>
                </c:pt>
                <c:pt idx="6534">
                  <c:v>-1.1788597210534103E-3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3.134727597049876E-3</c:v>
                </c:pt>
                <c:pt idx="6544">
                  <c:v>1.8057782824171609E-3</c:v>
                </c:pt>
                <c:pt idx="6545">
                  <c:v>-1.6487762532797353E-3</c:v>
                </c:pt>
                <c:pt idx="6546">
                  <c:v>0</c:v>
                </c:pt>
                <c:pt idx="6547">
                  <c:v>6.1381575597333447E-4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-1.074424954665913E-3</c:v>
                </c:pt>
                <c:pt idx="6552">
                  <c:v>3.8597578094046975E-3</c:v>
                </c:pt>
                <c:pt idx="6553">
                  <c:v>-3.4768822105274024E-5</c:v>
                </c:pt>
                <c:pt idx="6554">
                  <c:v>1.3967550305964988E-3</c:v>
                </c:pt>
                <c:pt idx="6555">
                  <c:v>-1.9098316454658608E-4</c:v>
                </c:pt>
                <c:pt idx="6556">
                  <c:v>-1.7363914660156056E-5</c:v>
                </c:pt>
                <c:pt idx="6557">
                  <c:v>-4.0292748197917139E-4</c:v>
                </c:pt>
                <c:pt idx="6558">
                  <c:v>1.3193301106502917E-3</c:v>
                </c:pt>
                <c:pt idx="6559">
                  <c:v>0</c:v>
                </c:pt>
                <c:pt idx="6560">
                  <c:v>1.404214607466162E-3</c:v>
                </c:pt>
                <c:pt idx="6561">
                  <c:v>1.6201960242073032E-3</c:v>
                </c:pt>
                <c:pt idx="6562">
                  <c:v>5.3256792364189827E-4</c:v>
                </c:pt>
                <c:pt idx="6563">
                  <c:v>1.6305215061994617E-3</c:v>
                </c:pt>
                <c:pt idx="6564">
                  <c:v>3.2221241152078826E-3</c:v>
                </c:pt>
                <c:pt idx="6565">
                  <c:v>8.8039981338145054E-4</c:v>
                </c:pt>
                <c:pt idx="6566">
                  <c:v>6.8750730477004715E-6</c:v>
                </c:pt>
                <c:pt idx="6567">
                  <c:v>2.0466688691691205E-3</c:v>
                </c:pt>
                <c:pt idx="6568">
                  <c:v>2.4155801168995144E-3</c:v>
                </c:pt>
                <c:pt idx="6569">
                  <c:v>1.3406111363380194E-3</c:v>
                </c:pt>
                <c:pt idx="6570">
                  <c:v>-7.5900293911070321E-4</c:v>
                </c:pt>
                <c:pt idx="6571">
                  <c:v>0</c:v>
                </c:pt>
                <c:pt idx="6572">
                  <c:v>-3.4202358253473819E-6</c:v>
                </c:pt>
                <c:pt idx="6573">
                  <c:v>1.7154890274047414E-3</c:v>
                </c:pt>
                <c:pt idx="6574">
                  <c:v>2.1691908491070404E-3</c:v>
                </c:pt>
                <c:pt idx="6575">
                  <c:v>2.9868641105268785E-3</c:v>
                </c:pt>
                <c:pt idx="6576">
                  <c:v>2.2902288532730434E-3</c:v>
                </c:pt>
                <c:pt idx="6577">
                  <c:v>1.3242410834344819E-3</c:v>
                </c:pt>
                <c:pt idx="6578">
                  <c:v>0</c:v>
                </c:pt>
                <c:pt idx="6579">
                  <c:v>1.9374772540742772E-3</c:v>
                </c:pt>
                <c:pt idx="6580">
                  <c:v>-6.0806086032442726E-5</c:v>
                </c:pt>
                <c:pt idx="6581">
                  <c:v>0</c:v>
                </c:pt>
                <c:pt idx="6582">
                  <c:v>2.3147767939003905E-3</c:v>
                </c:pt>
                <c:pt idx="6583">
                  <c:v>8.186738951594417E-4</c:v>
                </c:pt>
                <c:pt idx="6584">
                  <c:v>1.5781817174691935E-3</c:v>
                </c:pt>
                <c:pt idx="6585">
                  <c:v>3.5970558318109064E-4</c:v>
                </c:pt>
                <c:pt idx="6586">
                  <c:v>1.7429066617689365E-3</c:v>
                </c:pt>
                <c:pt idx="6587">
                  <c:v>3.6907364197523672E-5</c:v>
                </c:pt>
                <c:pt idx="6588">
                  <c:v>1.0663698832169266E-3</c:v>
                </c:pt>
                <c:pt idx="6589">
                  <c:v>4.0218116255765513E-5</c:v>
                </c:pt>
                <c:pt idx="6590">
                  <c:v>0</c:v>
                </c:pt>
                <c:pt idx="6591">
                  <c:v>0</c:v>
                </c:pt>
                <c:pt idx="6592">
                  <c:v>-2.614466730719174E-4</c:v>
                </c:pt>
                <c:pt idx="6593">
                  <c:v>0</c:v>
                </c:pt>
                <c:pt idx="6594">
                  <c:v>-9.860676825469033E-4</c:v>
                </c:pt>
                <c:pt idx="6595">
                  <c:v>0</c:v>
                </c:pt>
                <c:pt idx="6596">
                  <c:v>-1.1415641338151834E-3</c:v>
                </c:pt>
                <c:pt idx="6597">
                  <c:v>-2.2836780825607169E-3</c:v>
                </c:pt>
                <c:pt idx="6598">
                  <c:v>5.2177046313514543E-4</c:v>
                </c:pt>
                <c:pt idx="6599">
                  <c:v>2.3832144323103757E-3</c:v>
                </c:pt>
                <c:pt idx="6600">
                  <c:v>4.1645298375808147E-3</c:v>
                </c:pt>
                <c:pt idx="6601">
                  <c:v>-7.3557930246685808E-5</c:v>
                </c:pt>
                <c:pt idx="6602">
                  <c:v>-1.4890391089275442E-3</c:v>
                </c:pt>
                <c:pt idx="6603">
                  <c:v>-1.8635835793970269E-3</c:v>
                </c:pt>
                <c:pt idx="6604">
                  <c:v>4.7628152492029278E-4</c:v>
                </c:pt>
                <c:pt idx="6605">
                  <c:v>9.7198349247551528E-4</c:v>
                </c:pt>
                <c:pt idx="6606">
                  <c:v>2.8471276861115021E-4</c:v>
                </c:pt>
                <c:pt idx="6607">
                  <c:v>1.5460815609035382E-3</c:v>
                </c:pt>
                <c:pt idx="6608">
                  <c:v>5.6844875366088778E-5</c:v>
                </c:pt>
                <c:pt idx="6609">
                  <c:v>1.0493776549906737E-3</c:v>
                </c:pt>
                <c:pt idx="6610">
                  <c:v>0</c:v>
                </c:pt>
                <c:pt idx="6611">
                  <c:v>-3.4075989786224169E-4</c:v>
                </c:pt>
                <c:pt idx="6612">
                  <c:v>-1.4411609355071651E-3</c:v>
                </c:pt>
                <c:pt idx="6613">
                  <c:v>4.2839487802027801E-3</c:v>
                </c:pt>
                <c:pt idx="6614">
                  <c:v>2.1467485017146563E-3</c:v>
                </c:pt>
                <c:pt idx="6615">
                  <c:v>3.4318672620300026E-3</c:v>
                </c:pt>
                <c:pt idx="6616">
                  <c:v>1.694988603789107E-3</c:v>
                </c:pt>
                <c:pt idx="6617">
                  <c:v>1.606261458633982E-3</c:v>
                </c:pt>
                <c:pt idx="6618">
                  <c:v>4.6553168024401675E-4</c:v>
                </c:pt>
                <c:pt idx="6619">
                  <c:v>2.2552533199409722E-3</c:v>
                </c:pt>
                <c:pt idx="6620">
                  <c:v>0</c:v>
                </c:pt>
                <c:pt idx="6621">
                  <c:v>1.4118880667997721E-3</c:v>
                </c:pt>
                <c:pt idx="6622">
                  <c:v>1.9188125024491287E-3</c:v>
                </c:pt>
                <c:pt idx="6623">
                  <c:v>-1.3130036600144669E-5</c:v>
                </c:pt>
                <c:pt idx="6624">
                  <c:v>-1.9695378151884637E-5</c:v>
                </c:pt>
                <c:pt idx="6625">
                  <c:v>1.5252430634967637E-3</c:v>
                </c:pt>
                <c:pt idx="6626">
                  <c:v>-7.2109632894797792E-5</c:v>
                </c:pt>
                <c:pt idx="6627">
                  <c:v>4.1150302254497574E-3</c:v>
                </c:pt>
                <c:pt idx="6628">
                  <c:v>3.264362788224513E-6</c:v>
                </c:pt>
                <c:pt idx="6629">
                  <c:v>0</c:v>
                </c:pt>
                <c:pt idx="6630">
                  <c:v>6.4287173333806111E-4</c:v>
                </c:pt>
                <c:pt idx="6631">
                  <c:v>1.2519236918507569E-3</c:v>
                </c:pt>
                <c:pt idx="6632">
                  <c:v>-3.2581833346950463E-6</c:v>
                </c:pt>
                <c:pt idx="6633">
                  <c:v>-3.2581939505711741E-6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-6.5164197487151661E-6</c:v>
                </c:pt>
                <c:pt idx="6640">
                  <c:v>0</c:v>
                </c:pt>
                <c:pt idx="6641">
                  <c:v>0</c:v>
                </c:pt>
                <c:pt idx="6642">
                  <c:v>-1.6010672852016349E-3</c:v>
                </c:pt>
                <c:pt idx="6643">
                  <c:v>3.0108825008447236E-3</c:v>
                </c:pt>
                <c:pt idx="6644">
                  <c:v>1.5637728141541264E-3</c:v>
                </c:pt>
                <c:pt idx="6645">
                  <c:v>1.4056321733683494E-3</c:v>
                </c:pt>
                <c:pt idx="6646">
                  <c:v>1.6077225993149334E-3</c:v>
                </c:pt>
                <c:pt idx="6647">
                  <c:v>2.2031749500187794E-3</c:v>
                </c:pt>
                <c:pt idx="6648">
                  <c:v>2.2563718155817897E-3</c:v>
                </c:pt>
                <c:pt idx="6649">
                  <c:v>0</c:v>
                </c:pt>
                <c:pt idx="6650">
                  <c:v>2.0003260017086729E-3</c:v>
                </c:pt>
                <c:pt idx="6651">
                  <c:v>-2.8321683012217421E-4</c:v>
                </c:pt>
                <c:pt idx="6652">
                  <c:v>1.8667464915938234E-4</c:v>
                </c:pt>
                <c:pt idx="6653">
                  <c:v>-6.4364768012944627E-6</c:v>
                </c:pt>
                <c:pt idx="6654">
                  <c:v>-3.2182539363928195E-6</c:v>
                </c:pt>
                <c:pt idx="6655">
                  <c:v>3.2182539363939948E-6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4.6556065249713846E-3</c:v>
                </c:pt>
                <c:pt idx="6670">
                  <c:v>1.3092924809398607E-3</c:v>
                </c:pt>
                <c:pt idx="6671">
                  <c:v>1.4002291246441793E-3</c:v>
                </c:pt>
                <c:pt idx="6672">
                  <c:v>-6.4552417524530489E-4</c:v>
                </c:pt>
                <c:pt idx="6673">
                  <c:v>-1.49397240425605E-3</c:v>
                </c:pt>
                <c:pt idx="6674">
                  <c:v>3.2014701150892712E-6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-4.2908835395305837E-4</c:v>
                </c:pt>
                <c:pt idx="6682">
                  <c:v>1.4946083276685645E-3</c:v>
                </c:pt>
                <c:pt idx="6683">
                  <c:v>1.6871493102654173E-3</c:v>
                </c:pt>
                <c:pt idx="6684">
                  <c:v>2.1941443032576025E-3</c:v>
                </c:pt>
                <c:pt idx="6685">
                  <c:v>1.5343138548421576E-3</c:v>
                </c:pt>
                <c:pt idx="6686">
                  <c:v>1.512907677027928E-3</c:v>
                </c:pt>
                <c:pt idx="6687">
                  <c:v>1.3203333220145354E-3</c:v>
                </c:pt>
                <c:pt idx="6688">
                  <c:v>-1.7809556786020041E-3</c:v>
                </c:pt>
                <c:pt idx="6689">
                  <c:v>3.1769329521357079E-4</c:v>
                </c:pt>
                <c:pt idx="6690">
                  <c:v>3.5038078281529631E-3</c:v>
                </c:pt>
                <c:pt idx="6691">
                  <c:v>-3.1653232507021567E-6</c:v>
                </c:pt>
                <c:pt idx="6692">
                  <c:v>-1.5300234388905152E-3</c:v>
                </c:pt>
                <c:pt idx="6693">
                  <c:v>2.2577840567634265E-3</c:v>
                </c:pt>
                <c:pt idx="6694">
                  <c:v>-3.4219156177197957E-3</c:v>
                </c:pt>
                <c:pt idx="6695">
                  <c:v>-6.7943844171272324E-4</c:v>
                </c:pt>
                <c:pt idx="6696">
                  <c:v>2.7941705368781868E-3</c:v>
                </c:pt>
                <c:pt idx="6697">
                  <c:v>1.0134407589204781E-4</c:v>
                </c:pt>
                <c:pt idx="6698">
                  <c:v>2.331243019419543E-3</c:v>
                </c:pt>
                <c:pt idx="6699">
                  <c:v>6.7274030498583749E-4</c:v>
                </c:pt>
                <c:pt idx="6700">
                  <c:v>-1.6210301354675166E-3</c:v>
                </c:pt>
                <c:pt idx="6701">
                  <c:v>8.2220718402336394E-5</c:v>
                </c:pt>
                <c:pt idx="6702">
                  <c:v>-1.5791867149023207E-3</c:v>
                </c:pt>
                <c:pt idx="6703">
                  <c:v>-1.2803693268912419E-3</c:v>
                </c:pt>
                <c:pt idx="6704">
                  <c:v>3.4883260002546428E-5</c:v>
                </c:pt>
                <c:pt idx="6705">
                  <c:v>8.4950730518292602E-4</c:v>
                </c:pt>
                <c:pt idx="6706">
                  <c:v>-5.6414451201773316E-4</c:v>
                </c:pt>
                <c:pt idx="6707">
                  <c:v>-8.404681108954259E-4</c:v>
                </c:pt>
                <c:pt idx="6708">
                  <c:v>0</c:v>
                </c:pt>
                <c:pt idx="6709">
                  <c:v>-1.3112715654997108E-3</c:v>
                </c:pt>
                <c:pt idx="6710">
                  <c:v>1.1843470727100698E-3</c:v>
                </c:pt>
                <c:pt idx="6711">
                  <c:v>1.9813568786107988E-3</c:v>
                </c:pt>
                <c:pt idx="6712">
                  <c:v>2.1133429992991871E-3</c:v>
                </c:pt>
                <c:pt idx="6713">
                  <c:v>1.2065242199911727E-3</c:v>
                </c:pt>
                <c:pt idx="6714">
                  <c:v>5.2069281720965022E-4</c:v>
                </c:pt>
                <c:pt idx="6715">
                  <c:v>6.8753018537263575E-4</c:v>
                </c:pt>
                <c:pt idx="6716">
                  <c:v>-4.8563744020714767E-4</c:v>
                </c:pt>
                <c:pt idx="6717">
                  <c:v>-4.3853768893060827E-4</c:v>
                </c:pt>
                <c:pt idx="6718">
                  <c:v>2.2096600410254218E-3</c:v>
                </c:pt>
                <c:pt idx="6719">
                  <c:v>1.3593029373442495E-3</c:v>
                </c:pt>
                <c:pt idx="6720">
                  <c:v>1.5207312493740633E-3</c:v>
                </c:pt>
                <c:pt idx="6721">
                  <c:v>6.3086435213635303E-4</c:v>
                </c:pt>
                <c:pt idx="6722">
                  <c:v>1.3545421555785039E-3</c:v>
                </c:pt>
                <c:pt idx="6723">
                  <c:v>0</c:v>
                </c:pt>
                <c:pt idx="6724">
                  <c:v>6.7032109009582596E-4</c:v>
                </c:pt>
                <c:pt idx="6725">
                  <c:v>-7.8312955084991432E-4</c:v>
                </c:pt>
                <c:pt idx="6726">
                  <c:v>-3.1337500177091942E-6</c:v>
                </c:pt>
                <c:pt idx="6727">
                  <c:v>1.859720075261207E-3</c:v>
                </c:pt>
                <c:pt idx="6728">
                  <c:v>9.3793972797651917E-4</c:v>
                </c:pt>
                <c:pt idx="6729">
                  <c:v>1.7203942727500984E-3</c:v>
                </c:pt>
                <c:pt idx="6730">
                  <c:v>1.2159155470358929E-3</c:v>
                </c:pt>
                <c:pt idx="6731">
                  <c:v>1.373141143296414E-3</c:v>
                </c:pt>
                <c:pt idx="6732">
                  <c:v>2.8740607241247731E-3</c:v>
                </c:pt>
                <c:pt idx="6733">
                  <c:v>1.2650732980083053E-3</c:v>
                </c:pt>
                <c:pt idx="6734">
                  <c:v>2.8776553059275171E-3</c:v>
                </c:pt>
                <c:pt idx="6735">
                  <c:v>1.8583349485594041E-3</c:v>
                </c:pt>
                <c:pt idx="6736">
                  <c:v>1.5777977590851577E-3</c:v>
                </c:pt>
                <c:pt idx="6737">
                  <c:v>-1.3403526671467508E-3</c:v>
                </c:pt>
                <c:pt idx="6738">
                  <c:v>1.0231440998555398E-3</c:v>
                </c:pt>
                <c:pt idx="6739">
                  <c:v>3.9418576514370075E-4</c:v>
                </c:pt>
                <c:pt idx="6740">
                  <c:v>0</c:v>
                </c:pt>
                <c:pt idx="6741">
                  <c:v>-5.2356183383179134E-4</c:v>
                </c:pt>
                <c:pt idx="6742">
                  <c:v>1.8343433517972777E-3</c:v>
                </c:pt>
                <c:pt idx="6743">
                  <c:v>-1.0762855857304247E-4</c:v>
                </c:pt>
                <c:pt idx="6744">
                  <c:v>1.9938593300662701E-3</c:v>
                </c:pt>
                <c:pt idx="6745">
                  <c:v>-1.3505135041171187E-4</c:v>
                </c:pt>
                <c:pt idx="6746">
                  <c:v>1.5519904474876739E-3</c:v>
                </c:pt>
                <c:pt idx="6747">
                  <c:v>6.5565133953903376E-4</c:v>
                </c:pt>
                <c:pt idx="6748">
                  <c:v>7.9906810260392254E-4</c:v>
                </c:pt>
                <c:pt idx="6749">
                  <c:v>-1.5301820764056828E-5</c:v>
                </c:pt>
                <c:pt idx="6750">
                  <c:v>1.5606758676227223E-4</c:v>
                </c:pt>
                <c:pt idx="6751">
                  <c:v>1.6448780139847602E-3</c:v>
                </c:pt>
                <c:pt idx="6752">
                  <c:v>1.7702631021366899E-3</c:v>
                </c:pt>
                <c:pt idx="6753">
                  <c:v>5.6863256059077258E-3</c:v>
                </c:pt>
                <c:pt idx="6754">
                  <c:v>5.7609887085503446E-5</c:v>
                </c:pt>
                <c:pt idx="6755">
                  <c:v>1.7388621804565647E-3</c:v>
                </c:pt>
                <c:pt idx="6756">
                  <c:v>1.4517829231247212E-3</c:v>
                </c:pt>
                <c:pt idx="6757">
                  <c:v>0</c:v>
                </c:pt>
                <c:pt idx="6758">
                  <c:v>-1.1370510478721967E-3</c:v>
                </c:pt>
                <c:pt idx="6759">
                  <c:v>3.9378689786714119E-3</c:v>
                </c:pt>
                <c:pt idx="6760">
                  <c:v>2.9102026531358767E-3</c:v>
                </c:pt>
                <c:pt idx="6761">
                  <c:v>2.389236371185348E-3</c:v>
                </c:pt>
                <c:pt idx="6762">
                  <c:v>1.4089468145884424E-4</c:v>
                </c:pt>
                <c:pt idx="6763">
                  <c:v>1.8896662472066004E-3</c:v>
                </c:pt>
                <c:pt idx="6764">
                  <c:v>-6.8815814499768288E-5</c:v>
                </c:pt>
                <c:pt idx="6765">
                  <c:v>7.2980477971216714E-4</c:v>
                </c:pt>
                <c:pt idx="6766">
                  <c:v>4.6930604846292362E-4</c:v>
                </c:pt>
                <c:pt idx="6767">
                  <c:v>9.5586595284835824E-4</c:v>
                </c:pt>
                <c:pt idx="6768">
                  <c:v>1.5185442796144318E-3</c:v>
                </c:pt>
                <c:pt idx="6769">
                  <c:v>3.9343090132251679E-4</c:v>
                </c:pt>
                <c:pt idx="6770">
                  <c:v>1.1436469283959199E-3</c:v>
                </c:pt>
                <c:pt idx="6771">
                  <c:v>-3.8404801965356963E-4</c:v>
                </c:pt>
                <c:pt idx="6772">
                  <c:v>1.5650386718091389E-3</c:v>
                </c:pt>
                <c:pt idx="6773">
                  <c:v>0</c:v>
                </c:pt>
                <c:pt idx="6774">
                  <c:v>3.3420427640023964E-3</c:v>
                </c:pt>
                <c:pt idx="6775">
                  <c:v>0</c:v>
                </c:pt>
                <c:pt idx="6776">
                  <c:v>1.1934218118725643E-3</c:v>
                </c:pt>
                <c:pt idx="6777">
                  <c:v>0</c:v>
                </c:pt>
                <c:pt idx="6778">
                  <c:v>1.2481626716193742E-3</c:v>
                </c:pt>
                <c:pt idx="6779">
                  <c:v>-1.126827331664955E-3</c:v>
                </c:pt>
                <c:pt idx="6780">
                  <c:v>2.8397734855670075E-3</c:v>
                </c:pt>
                <c:pt idx="6781">
                  <c:v>3.2230057213246083E-3</c:v>
                </c:pt>
                <c:pt idx="6782">
                  <c:v>6.8803498167027666E-4</c:v>
                </c:pt>
                <c:pt idx="6783">
                  <c:v>1.0869534355909081E-3</c:v>
                </c:pt>
                <c:pt idx="6784">
                  <c:v>5.2836127049586223E-4</c:v>
                </c:pt>
                <c:pt idx="6785">
                  <c:v>0</c:v>
                </c:pt>
                <c:pt idx="6786">
                  <c:v>1.0148443847600337E-3</c:v>
                </c:pt>
                <c:pt idx="6787">
                  <c:v>3.8103389610928836E-4</c:v>
                </c:pt>
                <c:pt idx="6788">
                  <c:v>6.0642371539574083E-4</c:v>
                </c:pt>
                <c:pt idx="6789">
                  <c:v>-2.92869934987969E-6</c:v>
                </c:pt>
                <c:pt idx="6790">
                  <c:v>-2.4660780324595446E-3</c:v>
                </c:pt>
                <c:pt idx="6791">
                  <c:v>-2.9359392731206613E-6</c:v>
                </c:pt>
                <c:pt idx="6792">
                  <c:v>1.2616595134660295E-3</c:v>
                </c:pt>
                <c:pt idx="6793">
                  <c:v>1.6787646128557569E-3</c:v>
                </c:pt>
                <c:pt idx="6794">
                  <c:v>2.1609554038555848E-3</c:v>
                </c:pt>
                <c:pt idx="6795">
                  <c:v>3.1468073067414401E-3</c:v>
                </c:pt>
                <c:pt idx="6796">
                  <c:v>4.6588146236837386E-5</c:v>
                </c:pt>
                <c:pt idx="6797">
                  <c:v>2.1544194796271662E-4</c:v>
                </c:pt>
                <c:pt idx="6798">
                  <c:v>2.9764954582685446E-3</c:v>
                </c:pt>
                <c:pt idx="6799">
                  <c:v>1.8355412821988474E-3</c:v>
                </c:pt>
                <c:pt idx="6800">
                  <c:v>-5.8248461757581598E-4</c:v>
                </c:pt>
                <c:pt idx="6801">
                  <c:v>-4.4651141955438236E-4</c:v>
                </c:pt>
                <c:pt idx="6802">
                  <c:v>6.2911773389242589E-4</c:v>
                </c:pt>
                <c:pt idx="6803">
                  <c:v>-1.3892254620828737E-3</c:v>
                </c:pt>
                <c:pt idx="6804">
                  <c:v>9.2868564928156995E-5</c:v>
                </c:pt>
                <c:pt idx="6805">
                  <c:v>-1.4753077443183894E-3</c:v>
                </c:pt>
                <c:pt idx="6806">
                  <c:v>1.068944083891794E-3</c:v>
                </c:pt>
                <c:pt idx="6807">
                  <c:v>-6.5633569569533085E-4</c:v>
                </c:pt>
                <c:pt idx="6808">
                  <c:v>1.4863027768157457E-3</c:v>
                </c:pt>
                <c:pt idx="6809">
                  <c:v>2.1905877272558401E-3</c:v>
                </c:pt>
                <c:pt idx="6810">
                  <c:v>0</c:v>
                </c:pt>
                <c:pt idx="6811">
                  <c:v>1.2409407864573138E-3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1.6175624555278374E-3</c:v>
                </c:pt>
                <c:pt idx="6816">
                  <c:v>2.539488077135861E-3</c:v>
                </c:pt>
                <c:pt idx="6817">
                  <c:v>9.0930286336340005E-4</c:v>
                </c:pt>
                <c:pt idx="6818">
                  <c:v>-4.3144423086675014E-5</c:v>
                </c:pt>
                <c:pt idx="6819">
                  <c:v>1.2647968525422854E-3</c:v>
                </c:pt>
                <c:pt idx="6820">
                  <c:v>1.1025169509019577E-3</c:v>
                </c:pt>
                <c:pt idx="6821">
                  <c:v>-1.4271871477371044E-3</c:v>
                </c:pt>
                <c:pt idx="6822">
                  <c:v>1.8575278981794816E-3</c:v>
                </c:pt>
                <c:pt idx="6823">
                  <c:v>-2.2946832190757206E-5</c:v>
                </c:pt>
                <c:pt idx="6824">
                  <c:v>4.9897481786014507E-4</c:v>
                </c:pt>
                <c:pt idx="6825">
                  <c:v>-3.2115063961340914E-4</c:v>
                </c:pt>
                <c:pt idx="6826">
                  <c:v>1.759327897869571E-3</c:v>
                </c:pt>
                <c:pt idx="6827">
                  <c:v>2.8628317127286709E-6</c:v>
                </c:pt>
                <c:pt idx="6828">
                  <c:v>6.8112095677785281E-4</c:v>
                </c:pt>
                <c:pt idx="6829">
                  <c:v>2.3460270480350361E-3</c:v>
                </c:pt>
                <c:pt idx="6830">
                  <c:v>2.030110186283286E-3</c:v>
                </c:pt>
                <c:pt idx="6831">
                  <c:v>-1.139419353131426E-4</c:v>
                </c:pt>
                <c:pt idx="6832">
                  <c:v>-2.9630980546380657E-4</c:v>
                </c:pt>
                <c:pt idx="6833">
                  <c:v>-4.9024359247333354E-4</c:v>
                </c:pt>
                <c:pt idx="6834">
                  <c:v>1.1995311585461486E-3</c:v>
                </c:pt>
                <c:pt idx="6835">
                  <c:v>0</c:v>
                </c:pt>
                <c:pt idx="6836">
                  <c:v>-2.8475385164586965E-6</c:v>
                </c:pt>
                <c:pt idx="6837">
                  <c:v>1.0820076377496158E-4</c:v>
                </c:pt>
                <c:pt idx="6838">
                  <c:v>6.859481936929108E-4</c:v>
                </c:pt>
                <c:pt idx="6839">
                  <c:v>0</c:v>
                </c:pt>
                <c:pt idx="6840">
                  <c:v>0</c:v>
                </c:pt>
                <c:pt idx="6841">
                  <c:v>1.678575547663229E-4</c:v>
                </c:pt>
                <c:pt idx="6842">
                  <c:v>-4.2672978480720528E-5</c:v>
                </c:pt>
                <c:pt idx="6843">
                  <c:v>0</c:v>
                </c:pt>
                <c:pt idx="6844">
                  <c:v>2.5997250127240789E-3</c:v>
                </c:pt>
                <c:pt idx="6845">
                  <c:v>1.7945513406737003E-3</c:v>
                </c:pt>
                <c:pt idx="6846">
                  <c:v>0</c:v>
                </c:pt>
                <c:pt idx="6847">
                  <c:v>-3.6822553534965925E-5</c:v>
                </c:pt>
                <c:pt idx="6848">
                  <c:v>-4.8154615983299212E-5</c:v>
                </c:pt>
                <c:pt idx="6849">
                  <c:v>-1.0481512180188847E-4</c:v>
                </c:pt>
                <c:pt idx="6850">
                  <c:v>-1.1332022596219149E-5</c:v>
                </c:pt>
                <c:pt idx="6851">
                  <c:v>-3.4852239609161842E-4</c:v>
                </c:pt>
                <c:pt idx="6852">
                  <c:v>-7.2576967370741605E-4</c:v>
                </c:pt>
                <c:pt idx="6853">
                  <c:v>1.80494467700492E-3</c:v>
                </c:pt>
                <c:pt idx="6854">
                  <c:v>1.0157958529761341E-3</c:v>
                </c:pt>
                <c:pt idx="6855">
                  <c:v>6.0502568963898321E-4</c:v>
                </c:pt>
                <c:pt idx="6856">
                  <c:v>9.3791411401830411E-4</c:v>
                </c:pt>
                <c:pt idx="6857">
                  <c:v>-1.0142289551720405E-3</c:v>
                </c:pt>
                <c:pt idx="6858">
                  <c:v>0</c:v>
                </c:pt>
                <c:pt idx="6859">
                  <c:v>8.2784619221410447E-4</c:v>
                </c:pt>
                <c:pt idx="6860">
                  <c:v>3.3890359043245753E-5</c:v>
                </c:pt>
                <c:pt idx="6861">
                  <c:v>0</c:v>
                </c:pt>
                <c:pt idx="6862">
                  <c:v>0</c:v>
                </c:pt>
                <c:pt idx="6863">
                  <c:v>-2.9216093864487041E-3</c:v>
                </c:pt>
                <c:pt idx="6864">
                  <c:v>1.0587613482421182E-3</c:v>
                </c:pt>
                <c:pt idx="6865">
                  <c:v>0</c:v>
                </c:pt>
                <c:pt idx="6866">
                  <c:v>0</c:v>
                </c:pt>
                <c:pt idx="6867">
                  <c:v>-1.2683817943681228E-3</c:v>
                </c:pt>
                <c:pt idx="6868">
                  <c:v>-1.304032479435702E-3</c:v>
                </c:pt>
                <c:pt idx="6869">
                  <c:v>-1.9905081230422385E-3</c:v>
                </c:pt>
                <c:pt idx="6870">
                  <c:v>-3.9516534203490414E-4</c:v>
                </c:pt>
                <c:pt idx="6871">
                  <c:v>-9.7863510982566879E-4</c:v>
                </c:pt>
                <c:pt idx="6872">
                  <c:v>4.2115807709357803E-4</c:v>
                </c:pt>
                <c:pt idx="6873">
                  <c:v>-2.3043092785343913E-3</c:v>
                </c:pt>
                <c:pt idx="6874">
                  <c:v>3.592404668846422E-4</c:v>
                </c:pt>
                <c:pt idx="6875">
                  <c:v>8.6051168710253394E-4</c:v>
                </c:pt>
                <c:pt idx="6876">
                  <c:v>2.6367565270477285E-3</c:v>
                </c:pt>
                <c:pt idx="6877">
                  <c:v>-5.0007956853326892E-4</c:v>
                </c:pt>
                <c:pt idx="6878">
                  <c:v>8.550978983080231E-4</c:v>
                </c:pt>
                <c:pt idx="6879">
                  <c:v>4.4572452975126856E-4</c:v>
                </c:pt>
                <c:pt idx="6880">
                  <c:v>1.7028812792321943E-4</c:v>
                </c:pt>
                <c:pt idx="6881">
                  <c:v>1.1351510886422653E-5</c:v>
                </c:pt>
                <c:pt idx="6882">
                  <c:v>0</c:v>
                </c:pt>
                <c:pt idx="6883">
                  <c:v>0</c:v>
                </c:pt>
                <c:pt idx="6884">
                  <c:v>-2.1164449933093266E-3</c:v>
                </c:pt>
                <c:pt idx="6885">
                  <c:v>3.1573982259780657E-3</c:v>
                </c:pt>
                <c:pt idx="6886">
                  <c:v>-1.8159897166308331E-3</c:v>
                </c:pt>
                <c:pt idx="6887">
                  <c:v>1.6090199377324244E-3</c:v>
                </c:pt>
                <c:pt idx="6888">
                  <c:v>0</c:v>
                </c:pt>
                <c:pt idx="6889">
                  <c:v>-5.6710078231131607E-6</c:v>
                </c:pt>
                <c:pt idx="6890">
                  <c:v>-1.3137045657265662E-3</c:v>
                </c:pt>
                <c:pt idx="6891">
                  <c:v>2.2093251545772176E-3</c:v>
                </c:pt>
                <c:pt idx="6892">
                  <c:v>1.4720622283107853E-3</c:v>
                </c:pt>
                <c:pt idx="6893">
                  <c:v>1.3201807200693483E-3</c:v>
                </c:pt>
                <c:pt idx="6894">
                  <c:v>1.6118177083101299E-3</c:v>
                </c:pt>
                <c:pt idx="6895">
                  <c:v>3.5419396045564778E-3</c:v>
                </c:pt>
                <c:pt idx="6896">
                  <c:v>2.2963927544949144E-3</c:v>
                </c:pt>
                <c:pt idx="6897">
                  <c:v>1.3702682012742464E-3</c:v>
                </c:pt>
                <c:pt idx="6898">
                  <c:v>-4.2004864169466773E-5</c:v>
                </c:pt>
                <c:pt idx="6899">
                  <c:v>2.494827047778449E-3</c:v>
                </c:pt>
                <c:pt idx="6900">
                  <c:v>3.0986674874761274E-3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-1.6136789940038813E-3</c:v>
                </c:pt>
                <c:pt idx="6906">
                  <c:v>-1.6833399421580628E-3</c:v>
                </c:pt>
                <c:pt idx="6907">
                  <c:v>1.3150897957182263E-3</c:v>
                </c:pt>
                <c:pt idx="6908">
                  <c:v>1.5474117403772882E-3</c:v>
                </c:pt>
                <c:pt idx="6909">
                  <c:v>1.8509580858595263E-3</c:v>
                </c:pt>
                <c:pt idx="6910">
                  <c:v>3.0028360343525899E-4</c:v>
                </c:pt>
                <c:pt idx="6911">
                  <c:v>-1.1710596645445588E-3</c:v>
                </c:pt>
                <c:pt idx="6912">
                  <c:v>2.1546908988408649E-3</c:v>
                </c:pt>
                <c:pt idx="6913">
                  <c:v>0</c:v>
                </c:pt>
                <c:pt idx="6914">
                  <c:v>1.393210131022712E-3</c:v>
                </c:pt>
                <c:pt idx="6915">
                  <c:v>2.1166257154229037E-3</c:v>
                </c:pt>
                <c:pt idx="6916">
                  <c:v>-6.919045783314262E-5</c:v>
                </c:pt>
                <c:pt idx="6917">
                  <c:v>-1.2213073936611716E-3</c:v>
                </c:pt>
                <c:pt idx="6918">
                  <c:v>9.7495049878187163E-4</c:v>
                </c:pt>
                <c:pt idx="6919">
                  <c:v>0</c:v>
                </c:pt>
                <c:pt idx="6920">
                  <c:v>1.2477678059747213E-3</c:v>
                </c:pt>
                <c:pt idx="6921">
                  <c:v>2.8355732730987889E-3</c:v>
                </c:pt>
                <c:pt idx="6922">
                  <c:v>5.6229328934668708E-4</c:v>
                </c:pt>
                <c:pt idx="6923">
                  <c:v>0</c:v>
                </c:pt>
                <c:pt idx="6924">
                  <c:v>-3.3066275784525575E-3</c:v>
                </c:pt>
                <c:pt idx="6925">
                  <c:v>-3.0957119518650825E-3</c:v>
                </c:pt>
                <c:pt idx="6926">
                  <c:v>-2.5379808085876842E-3</c:v>
                </c:pt>
                <c:pt idx="6927">
                  <c:v>-2.1960749479037031E-3</c:v>
                </c:pt>
                <c:pt idx="6928">
                  <c:v>1.1918786585996424E-3</c:v>
                </c:pt>
                <c:pt idx="6929">
                  <c:v>1.3627920986878381E-3</c:v>
                </c:pt>
                <c:pt idx="6930">
                  <c:v>1.5330057407301582E-3</c:v>
                </c:pt>
                <c:pt idx="6931">
                  <c:v>0</c:v>
                </c:pt>
                <c:pt idx="6932">
                  <c:v>3.5430136025942256E-3</c:v>
                </c:pt>
                <c:pt idx="6933">
                  <c:v>1.5887514238607271E-3</c:v>
                </c:pt>
                <c:pt idx="6934">
                  <c:v>0</c:v>
                </c:pt>
                <c:pt idx="6935">
                  <c:v>1.0209939296163195E-3</c:v>
                </c:pt>
                <c:pt idx="6936">
                  <c:v>1.5570768138990726E-3</c:v>
                </c:pt>
                <c:pt idx="6937">
                  <c:v>1.6646286838953529E-3</c:v>
                </c:pt>
                <c:pt idx="6938">
                  <c:v>0</c:v>
                </c:pt>
                <c:pt idx="6939">
                  <c:v>8.0243372548585224E-4</c:v>
                </c:pt>
                <c:pt idx="6940">
                  <c:v>1.8250609188272696E-3</c:v>
                </c:pt>
                <c:pt idx="6941">
                  <c:v>9.6744010034033811E-4</c:v>
                </c:pt>
                <c:pt idx="6942">
                  <c:v>3.5438436891842349E-3</c:v>
                </c:pt>
                <c:pt idx="6943">
                  <c:v>0</c:v>
                </c:pt>
                <c:pt idx="6944">
                  <c:v>3.0035127129617277E-3</c:v>
                </c:pt>
                <c:pt idx="6945">
                  <c:v>6.801240808445826E-4</c:v>
                </c:pt>
                <c:pt idx="6946">
                  <c:v>1.5571014976514929E-3</c:v>
                </c:pt>
                <c:pt idx="6947">
                  <c:v>-9.7800050175385453E-4</c:v>
                </c:pt>
                <c:pt idx="6948">
                  <c:v>2.1286424371672447E-3</c:v>
                </c:pt>
                <c:pt idx="6949">
                  <c:v>-7.5428085071056576E-4</c:v>
                </c:pt>
                <c:pt idx="6950">
                  <c:v>1.7491695906352485E-3</c:v>
                </c:pt>
                <c:pt idx="6951">
                  <c:v>1.0507417090200697E-3</c:v>
                </c:pt>
                <c:pt idx="6952">
                  <c:v>1.1658969731914702E-3</c:v>
                </c:pt>
                <c:pt idx="6953">
                  <c:v>9.1877495937803819E-4</c:v>
                </c:pt>
                <c:pt idx="6954">
                  <c:v>-9.9177269242530452E-4</c:v>
                </c:pt>
                <c:pt idx="6955">
                  <c:v>-9.7651899055307902E-4</c:v>
                </c:pt>
                <c:pt idx="6956">
                  <c:v>-1.1210611719118661E-3</c:v>
                </c:pt>
                <c:pt idx="6957">
                  <c:v>-5.2305012581698492E-4</c:v>
                </c:pt>
                <c:pt idx="6958">
                  <c:v>-5.3688510321763091E-4</c:v>
                </c:pt>
                <c:pt idx="6959">
                  <c:v>-9.4431531950748442E-4</c:v>
                </c:pt>
                <c:pt idx="6960">
                  <c:v>1.586916547921038E-3</c:v>
                </c:pt>
                <c:pt idx="6961">
                  <c:v>7.0471208474883214E-5</c:v>
                </c:pt>
                <c:pt idx="6962">
                  <c:v>-8.4023933318200589E-5</c:v>
                </c:pt>
                <c:pt idx="6963">
                  <c:v>2.3121460183409986E-3</c:v>
                </c:pt>
                <c:pt idx="6964">
                  <c:v>8.5419493271613758E-4</c:v>
                </c:pt>
                <c:pt idx="6965">
                  <c:v>8.5616559204099597E-4</c:v>
                </c:pt>
                <c:pt idx="6966">
                  <c:v>1.3678028935498706E-3</c:v>
                </c:pt>
                <c:pt idx="6967">
                  <c:v>1.1052955800778951E-4</c:v>
                </c:pt>
                <c:pt idx="6968">
                  <c:v>2.0412512036024084E-3</c:v>
                </c:pt>
                <c:pt idx="6969">
                  <c:v>0</c:v>
                </c:pt>
                <c:pt idx="6970">
                  <c:v>2.6360455166367326E-4</c:v>
                </c:pt>
                <c:pt idx="6971">
                  <c:v>2.88702797909718E-3</c:v>
                </c:pt>
                <c:pt idx="6972">
                  <c:v>0</c:v>
                </c:pt>
                <c:pt idx="6973">
                  <c:v>0</c:v>
                </c:pt>
                <c:pt idx="6974">
                  <c:v>-8.343673980813058E-4</c:v>
                </c:pt>
                <c:pt idx="6975">
                  <c:v>-1.9504652641617851E-3</c:v>
                </c:pt>
                <c:pt idx="6976">
                  <c:v>-1.9973895222905463E-3</c:v>
                </c:pt>
                <c:pt idx="6977">
                  <c:v>-1.0778940117262039E-4</c:v>
                </c:pt>
                <c:pt idx="6978">
                  <c:v>3.9876276299780403E-4</c:v>
                </c:pt>
                <c:pt idx="6979">
                  <c:v>1.402488907013049E-3</c:v>
                </c:pt>
                <c:pt idx="6980">
                  <c:v>0</c:v>
                </c:pt>
                <c:pt idx="6981">
                  <c:v>-2.3136938494379075E-4</c:v>
                </c:pt>
                <c:pt idx="6982">
                  <c:v>0</c:v>
                </c:pt>
                <c:pt idx="6983">
                  <c:v>0</c:v>
                </c:pt>
                <c:pt idx="6984">
                  <c:v>9.7623034954411308E-4</c:v>
                </c:pt>
                <c:pt idx="6985">
                  <c:v>-2.6880311380962683E-6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-4.5396270877486123E-3</c:v>
                </c:pt>
                <c:pt idx="6990">
                  <c:v>-4.2403151972738489E-4</c:v>
                </c:pt>
                <c:pt idx="6991">
                  <c:v>1.1501391694162741E-3</c:v>
                </c:pt>
                <c:pt idx="6992">
                  <c:v>-3.8593210503004284E-4</c:v>
                </c:pt>
                <c:pt idx="6993">
                  <c:v>1.2112728071905904E-3</c:v>
                </c:pt>
                <c:pt idx="6994">
                  <c:v>6.8995817170680173E-4</c:v>
                </c:pt>
                <c:pt idx="6995">
                  <c:v>-4.8507715025129425E-4</c:v>
                </c:pt>
                <c:pt idx="6996">
                  <c:v>4.3927436893674094E-4</c:v>
                </c:pt>
                <c:pt idx="6997">
                  <c:v>-2.8294603599491263E-4</c:v>
                </c:pt>
                <c:pt idx="6998">
                  <c:v>-1.140679920302192E-3</c:v>
                </c:pt>
                <c:pt idx="6999">
                  <c:v>8.7652470331797867E-4</c:v>
                </c:pt>
                <c:pt idx="7000">
                  <c:v>-7.2274018749674614E-4</c:v>
                </c:pt>
                <c:pt idx="7001">
                  <c:v>-1.1093971929111884E-3</c:v>
                </c:pt>
                <c:pt idx="7002">
                  <c:v>7.4783112221740039E-4</c:v>
                </c:pt>
                <c:pt idx="7003">
                  <c:v>-4.1078148051079122E-3</c:v>
                </c:pt>
                <c:pt idx="7004">
                  <c:v>9.209251072053098E-4</c:v>
                </c:pt>
                <c:pt idx="7005">
                  <c:v>3.2354658761541769E-3</c:v>
                </c:pt>
                <c:pt idx="7006">
                  <c:v>1.2756290539713566E-3</c:v>
                </c:pt>
                <c:pt idx="7007">
                  <c:v>9.7021441814594423E-5</c:v>
                </c:pt>
                <c:pt idx="7008">
                  <c:v>1.5295381515636149E-3</c:v>
                </c:pt>
                <c:pt idx="7009">
                  <c:v>2.7998803756327522E-3</c:v>
                </c:pt>
                <c:pt idx="7010">
                  <c:v>-4.7505110376564629E-4</c:v>
                </c:pt>
                <c:pt idx="7011">
                  <c:v>0</c:v>
                </c:pt>
                <c:pt idx="7012">
                  <c:v>-1.0470262450728727E-4</c:v>
                </c:pt>
                <c:pt idx="7013">
                  <c:v>-8.0545021310676228E-6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9.7599545741843888E-3</c:v>
                </c:pt>
                <c:pt idx="7027">
                  <c:v>2.6587648176300892E-6</c:v>
                </c:pt>
                <c:pt idx="7028">
                  <c:v>5.8983145466948222E-3</c:v>
                </c:pt>
                <c:pt idx="7029">
                  <c:v>0</c:v>
                </c:pt>
                <c:pt idx="7030">
                  <c:v>0</c:v>
                </c:pt>
                <c:pt idx="7031">
                  <c:v>-2.5112842707502258E-4</c:v>
                </c:pt>
                <c:pt idx="7032">
                  <c:v>0</c:v>
                </c:pt>
                <c:pt idx="7033">
                  <c:v>-1.692168173825874E-4</c:v>
                </c:pt>
                <c:pt idx="7034">
                  <c:v>0</c:v>
                </c:pt>
                <c:pt idx="7035">
                  <c:v>0</c:v>
                </c:pt>
                <c:pt idx="7036">
                  <c:v>7.6311615899078674E-3</c:v>
                </c:pt>
                <c:pt idx="7037">
                  <c:v>4.179373207877886E-3</c:v>
                </c:pt>
                <c:pt idx="7038">
                  <c:v>-1.3850867988080058E-4</c:v>
                </c:pt>
                <c:pt idx="7039">
                  <c:v>2.2034088639370261E-3</c:v>
                </c:pt>
                <c:pt idx="7040">
                  <c:v>-2.242959463999335E-4</c:v>
                </c:pt>
                <c:pt idx="7041">
                  <c:v>-2.6083883159019702E-6</c:v>
                </c:pt>
                <c:pt idx="7042">
                  <c:v>-3.4697628778266904E-4</c:v>
                </c:pt>
                <c:pt idx="7043">
                  <c:v>-2.6093003290814812E-6</c:v>
                </c:pt>
                <c:pt idx="7044">
                  <c:v>2.8244926095725258E-3</c:v>
                </c:pt>
                <c:pt idx="7045">
                  <c:v>2.1676703441661596E-3</c:v>
                </c:pt>
                <c:pt idx="7046">
                  <c:v>1.2273012462998365E-3</c:v>
                </c:pt>
                <c:pt idx="7047">
                  <c:v>7.4913263539296286E-4</c:v>
                </c:pt>
                <c:pt idx="7048">
                  <c:v>-2.5911871134621386E-6</c:v>
                </c:pt>
                <c:pt idx="7049">
                  <c:v>-2.2932398416763348E-3</c:v>
                </c:pt>
                <c:pt idx="7050">
                  <c:v>-1.0315962982247625E-3</c:v>
                </c:pt>
                <c:pt idx="7051">
                  <c:v>-2.0768115146514061E-3</c:v>
                </c:pt>
                <c:pt idx="7052">
                  <c:v>7.0316348322392911E-4</c:v>
                </c:pt>
                <c:pt idx="7053">
                  <c:v>9.6279206706632902E-4</c:v>
                </c:pt>
                <c:pt idx="7054">
                  <c:v>2.9995231046844972E-3</c:v>
                </c:pt>
                <c:pt idx="7055">
                  <c:v>1.4261026066106038E-4</c:v>
                </c:pt>
                <c:pt idx="7056">
                  <c:v>1.5570173186850382E-3</c:v>
                </c:pt>
                <c:pt idx="7057">
                  <c:v>7.0387730598763486E-4</c:v>
                </c:pt>
                <c:pt idx="7058">
                  <c:v>-1.7321177458213067E-3</c:v>
                </c:pt>
                <c:pt idx="7059">
                  <c:v>1.2793123499592065E-3</c:v>
                </c:pt>
                <c:pt idx="7060">
                  <c:v>4.070463804997035E-3</c:v>
                </c:pt>
                <c:pt idx="7061">
                  <c:v>1.7100184439962866E-3</c:v>
                </c:pt>
                <c:pt idx="7062">
                  <c:v>1.8201174218526247E-3</c:v>
                </c:pt>
                <c:pt idx="7063">
                  <c:v>7.5997210246893311E-4</c:v>
                </c:pt>
                <c:pt idx="7064">
                  <c:v>9.3633325936787063E-4</c:v>
                </c:pt>
                <c:pt idx="7065">
                  <c:v>6.1006871573257484E-4</c:v>
                </c:pt>
                <c:pt idx="7066">
                  <c:v>-3.2293119283344007E-4</c:v>
                </c:pt>
                <c:pt idx="7067">
                  <c:v>-8.8475042347498252E-4</c:v>
                </c:pt>
                <c:pt idx="7068">
                  <c:v>1.0513549342289017E-3</c:v>
                </c:pt>
                <c:pt idx="7069">
                  <c:v>6.9687485206201523E-4</c:v>
                </c:pt>
                <c:pt idx="7070">
                  <c:v>7.5269398863894298E-4</c:v>
                </c:pt>
                <c:pt idx="7071">
                  <c:v>1.1382050585966312E-3</c:v>
                </c:pt>
                <c:pt idx="7072">
                  <c:v>-9.7186956976894479E-4</c:v>
                </c:pt>
                <c:pt idx="7073">
                  <c:v>-1.018919214647671E-3</c:v>
                </c:pt>
                <c:pt idx="7074">
                  <c:v>1.4435889507760711E-3</c:v>
                </c:pt>
                <c:pt idx="7075">
                  <c:v>1.0230780838913368E-5</c:v>
                </c:pt>
                <c:pt idx="7076">
                  <c:v>1.446601251088975E-3</c:v>
                </c:pt>
                <c:pt idx="7077">
                  <c:v>7.66192521196224E-6</c:v>
                </c:pt>
                <c:pt idx="7078">
                  <c:v>-2.2065045840253556E-3</c:v>
                </c:pt>
                <c:pt idx="7079">
                  <c:v>-1.2652458672095216E-3</c:v>
                </c:pt>
                <c:pt idx="7080">
                  <c:v>-6.3065929056855229E-4</c:v>
                </c:pt>
                <c:pt idx="7081">
                  <c:v>6.7166400867971297E-4</c:v>
                </c:pt>
                <c:pt idx="7082">
                  <c:v>0</c:v>
                </c:pt>
                <c:pt idx="7083">
                  <c:v>-3.0757637748348419E-4</c:v>
                </c:pt>
                <c:pt idx="7084">
                  <c:v>9.3781235253678373E-4</c:v>
                </c:pt>
                <c:pt idx="7085">
                  <c:v>-1.1095836612540248E-3</c:v>
                </c:pt>
                <c:pt idx="7086">
                  <c:v>0</c:v>
                </c:pt>
                <c:pt idx="7087">
                  <c:v>8.2043708831972068E-5</c:v>
                </c:pt>
                <c:pt idx="7088">
                  <c:v>2.3558825990339558E-3</c:v>
                </c:pt>
                <c:pt idx="7089">
                  <c:v>1.9496446095090012E-3</c:v>
                </c:pt>
                <c:pt idx="7090">
                  <c:v>2.7582637887345746E-3</c:v>
                </c:pt>
                <c:pt idx="7091">
                  <c:v>2.3774149258180334E-3</c:v>
                </c:pt>
                <c:pt idx="7092">
                  <c:v>1.7777529457135418E-5</c:v>
                </c:pt>
                <c:pt idx="7093">
                  <c:v>1.6747489888404607E-3</c:v>
                </c:pt>
                <c:pt idx="7094">
                  <c:v>-1.7128440818160583E-3</c:v>
                </c:pt>
                <c:pt idx="7095">
                  <c:v>5.1828156352911091E-3</c:v>
                </c:pt>
                <c:pt idx="7096">
                  <c:v>3.1834869137123837E-3</c:v>
                </c:pt>
                <c:pt idx="7097">
                  <c:v>3.7054862919248589E-3</c:v>
                </c:pt>
                <c:pt idx="7098">
                  <c:v>0</c:v>
                </c:pt>
                <c:pt idx="7099">
                  <c:v>3.2892253136824401E-3</c:v>
                </c:pt>
                <c:pt idx="7100">
                  <c:v>2.3456919614563902E-3</c:v>
                </c:pt>
                <c:pt idx="7101">
                  <c:v>-8.2343239105212634E-5</c:v>
                </c:pt>
                <c:pt idx="7102">
                  <c:v>-1.3284094252975212E-3</c:v>
                </c:pt>
                <c:pt idx="7103">
                  <c:v>1.0638670820059825E-3</c:v>
                </c:pt>
                <c:pt idx="7104">
                  <c:v>3.1251115733217901E-3</c:v>
                </c:pt>
                <c:pt idx="7105">
                  <c:v>7.3872974184653053E-4</c:v>
                </c:pt>
                <c:pt idx="7106">
                  <c:v>-1.6423633811642269E-3</c:v>
                </c:pt>
                <c:pt idx="7107">
                  <c:v>1.9506278546333109E-3</c:v>
                </c:pt>
                <c:pt idx="7108">
                  <c:v>0</c:v>
                </c:pt>
                <c:pt idx="7109">
                  <c:v>0</c:v>
                </c:pt>
                <c:pt idx="7110">
                  <c:v>3.7512138661321705E-3</c:v>
                </c:pt>
                <c:pt idx="7111">
                  <c:v>2.4763109899718456E-6</c:v>
                </c:pt>
                <c:pt idx="7112">
                  <c:v>3.2681923473522058E-4</c:v>
                </c:pt>
                <c:pt idx="7113">
                  <c:v>6.805305431083564E-4</c:v>
                </c:pt>
                <c:pt idx="7114">
                  <c:v>9.1242123097680979E-4</c:v>
                </c:pt>
                <c:pt idx="7115">
                  <c:v>0</c:v>
                </c:pt>
                <c:pt idx="7116">
                  <c:v>-4.2017377899422103E-5</c:v>
                </c:pt>
                <c:pt idx="7117">
                  <c:v>0</c:v>
                </c:pt>
                <c:pt idx="7118">
                  <c:v>-6.5767841897082296E-4</c:v>
                </c:pt>
                <c:pt idx="7119">
                  <c:v>-3.3643789430172735E-3</c:v>
                </c:pt>
                <c:pt idx="7120">
                  <c:v>9.7976119029274619E-4</c:v>
                </c:pt>
                <c:pt idx="7121">
                  <c:v>2.7036210802357809E-3</c:v>
                </c:pt>
                <c:pt idx="7122">
                  <c:v>1.1811569791365458E-3</c:v>
                </c:pt>
                <c:pt idx="7123">
                  <c:v>1.0416204803174968E-3</c:v>
                </c:pt>
                <c:pt idx="7124">
                  <c:v>-1.1842348746329734E-4</c:v>
                </c:pt>
                <c:pt idx="7125">
                  <c:v>-3.5041828456198451E-4</c:v>
                </c:pt>
                <c:pt idx="7126">
                  <c:v>1.6769465753433634E-3</c:v>
                </c:pt>
                <c:pt idx="7127">
                  <c:v>1.1894194794933206E-3</c:v>
                </c:pt>
                <c:pt idx="7128">
                  <c:v>-3.4456025500867731E-5</c:v>
                </c:pt>
                <c:pt idx="7129">
                  <c:v>9.6186141114489249E-4</c:v>
                </c:pt>
                <c:pt idx="7130">
                  <c:v>5.4816678916615516E-4</c:v>
                </c:pt>
                <c:pt idx="7131">
                  <c:v>0</c:v>
                </c:pt>
                <c:pt idx="7132">
                  <c:v>1.3760904309725999E-4</c:v>
                </c:pt>
                <c:pt idx="7133">
                  <c:v>4.9142584752834214E-6</c:v>
                </c:pt>
                <c:pt idx="7134">
                  <c:v>7.982463566377873E-4</c:v>
                </c:pt>
                <c:pt idx="7135">
                  <c:v>8.3440706724748276E-4</c:v>
                </c:pt>
                <c:pt idx="7136">
                  <c:v>1.937772965299952E-4</c:v>
                </c:pt>
                <c:pt idx="7137">
                  <c:v>7.0120900126437484E-4</c:v>
                </c:pt>
                <c:pt idx="7138">
                  <c:v>1.0876169525359575E-3</c:v>
                </c:pt>
                <c:pt idx="7139">
                  <c:v>1.0570877241483064E-3</c:v>
                </c:pt>
                <c:pt idx="7140">
                  <c:v>-8.1718740402810539E-4</c:v>
                </c:pt>
                <c:pt idx="7141">
                  <c:v>1.7866386399555405E-4</c:v>
                </c:pt>
                <c:pt idx="7142">
                  <c:v>-2.2027510001450053E-4</c:v>
                </c:pt>
                <c:pt idx="7143">
                  <c:v>-5.1404505738625414E-5</c:v>
                </c:pt>
                <c:pt idx="7144">
                  <c:v>-1.9209948032559248E-3</c:v>
                </c:pt>
                <c:pt idx="7145">
                  <c:v>7.5021517040909562E-4</c:v>
                </c:pt>
                <c:pt idx="7146">
                  <c:v>-6.6172821375944869E-5</c:v>
                </c:pt>
                <c:pt idx="7147">
                  <c:v>-1.9037297743838253E-3</c:v>
                </c:pt>
                <c:pt idx="7148">
                  <c:v>6.8754343214446649E-5</c:v>
                </c:pt>
                <c:pt idx="7149">
                  <c:v>2.7987960449617428E-4</c:v>
                </c:pt>
                <c:pt idx="7150">
                  <c:v>1.7707540875879335E-3</c:v>
                </c:pt>
                <c:pt idx="7151">
                  <c:v>1.4397969141771467E-3</c:v>
                </c:pt>
                <c:pt idx="7152">
                  <c:v>3.2124715388627562E-3</c:v>
                </c:pt>
                <c:pt idx="7153">
                  <c:v>9.3127354722092682E-4</c:v>
                </c:pt>
                <c:pt idx="7154">
                  <c:v>6.2848500647330401E-4</c:v>
                </c:pt>
                <c:pt idx="7155">
                  <c:v>5.6724606000787582E-4</c:v>
                </c:pt>
                <c:pt idx="7156">
                  <c:v>8.9038968943477392E-4</c:v>
                </c:pt>
                <c:pt idx="7157">
                  <c:v>-1.0510361701618471E-3</c:v>
                </c:pt>
                <c:pt idx="7158">
                  <c:v>7.8351603159598922E-4</c:v>
                </c:pt>
                <c:pt idx="7159">
                  <c:v>1.289050008411294E-4</c:v>
                </c:pt>
                <c:pt idx="7160">
                  <c:v>6.8802295799721004E-4</c:v>
                </c:pt>
                <c:pt idx="7161">
                  <c:v>5.4910613705936142E-4</c:v>
                </c:pt>
                <c:pt idx="7162">
                  <c:v>2.9629485926619889E-4</c:v>
                </c:pt>
                <c:pt idx="7163">
                  <c:v>1.2141359419620046E-5</c:v>
                </c:pt>
                <c:pt idx="7164">
                  <c:v>1.2764482502674204E-3</c:v>
                </c:pt>
                <c:pt idx="7165">
                  <c:v>-1.503711988630101E-4</c:v>
                </c:pt>
                <c:pt idx="7166">
                  <c:v>8.0495000079166569E-4</c:v>
                </c:pt>
                <c:pt idx="7167">
                  <c:v>1.5184266498806367E-3</c:v>
                </c:pt>
                <c:pt idx="7168">
                  <c:v>2.4918050434602993E-3</c:v>
                </c:pt>
                <c:pt idx="7169">
                  <c:v>0</c:v>
                </c:pt>
                <c:pt idx="7170">
                  <c:v>3.6201541615654578E-4</c:v>
                </c:pt>
                <c:pt idx="7171">
                  <c:v>1.9574384064459781E-3</c:v>
                </c:pt>
                <c:pt idx="7172">
                  <c:v>1.9464035583977891E-3</c:v>
                </c:pt>
                <c:pt idx="7173">
                  <c:v>3.7449947625708183E-3</c:v>
                </c:pt>
                <c:pt idx="7174">
                  <c:v>2.6340396951239011E-5</c:v>
                </c:pt>
                <c:pt idx="7175">
                  <c:v>1.4380900052223245E-3</c:v>
                </c:pt>
                <c:pt idx="7176">
                  <c:v>1.261709209625259E-3</c:v>
                </c:pt>
                <c:pt idx="7177">
                  <c:v>1.1694819096618873E-3</c:v>
                </c:pt>
                <c:pt idx="7178">
                  <c:v>-1.4847600018791944E-3</c:v>
                </c:pt>
                <c:pt idx="7179">
                  <c:v>4.1765260191740233E-3</c:v>
                </c:pt>
                <c:pt idx="7180">
                  <c:v>-1.2846834819269358E-4</c:v>
                </c:pt>
                <c:pt idx="7181">
                  <c:v>-1.2610535524311999E-4</c:v>
                </c:pt>
                <c:pt idx="7182">
                  <c:v>1.1367529095948411E-3</c:v>
                </c:pt>
                <c:pt idx="7183">
                  <c:v>0</c:v>
                </c:pt>
                <c:pt idx="7184">
                  <c:v>1.066611022123084E-3</c:v>
                </c:pt>
                <c:pt idx="7185">
                  <c:v>-8.5476985373881075E-5</c:v>
                </c:pt>
                <c:pt idx="7186">
                  <c:v>1.0584497785523165E-3</c:v>
                </c:pt>
                <c:pt idx="7187">
                  <c:v>1.2184398367911459E-3</c:v>
                </c:pt>
                <c:pt idx="7188">
                  <c:v>-1.1923487242526899E-3</c:v>
                </c:pt>
                <c:pt idx="7189">
                  <c:v>-7.0469909063184527E-4</c:v>
                </c:pt>
                <c:pt idx="7190">
                  <c:v>6.8809573414426611E-4</c:v>
                </c:pt>
                <c:pt idx="7191">
                  <c:v>0</c:v>
                </c:pt>
                <c:pt idx="7192">
                  <c:v>1.3226605891019981E-3</c:v>
                </c:pt>
                <c:pt idx="7193">
                  <c:v>0</c:v>
                </c:pt>
                <c:pt idx="7194">
                  <c:v>1.9807164740081999E-3</c:v>
                </c:pt>
                <c:pt idx="7195">
                  <c:v>0</c:v>
                </c:pt>
                <c:pt idx="7196">
                  <c:v>7.4441602821336049E-4</c:v>
                </c:pt>
                <c:pt idx="7197">
                  <c:v>1.1811660707777163E-5</c:v>
                </c:pt>
                <c:pt idx="7198">
                  <c:v>1.45177135671327E-3</c:v>
                </c:pt>
                <c:pt idx="7199">
                  <c:v>0</c:v>
                </c:pt>
                <c:pt idx="7200">
                  <c:v>0</c:v>
                </c:pt>
                <c:pt idx="7201">
                  <c:v>-8.8261467330061599E-4</c:v>
                </c:pt>
                <c:pt idx="7202">
                  <c:v>-2.3609768305951634E-6</c:v>
                </c:pt>
                <c:pt idx="7203">
                  <c:v>-5.430400564202122E-5</c:v>
                </c:pt>
                <c:pt idx="7204">
                  <c:v>-5.5973918088625071E-4</c:v>
                </c:pt>
                <c:pt idx="7205">
                  <c:v>-3.6993118115337996E-3</c:v>
                </c:pt>
                <c:pt idx="7206">
                  <c:v>-9.7740587202486311E-4</c:v>
                </c:pt>
                <c:pt idx="7207">
                  <c:v>1.7998688749641023E-3</c:v>
                </c:pt>
                <c:pt idx="7208">
                  <c:v>1.5222594875861641E-3</c:v>
                </c:pt>
                <c:pt idx="7209">
                  <c:v>-9.462573157631235E-6</c:v>
                </c:pt>
                <c:pt idx="7210">
                  <c:v>7.2599232974724813E-4</c:v>
                </c:pt>
                <c:pt idx="7211">
                  <c:v>-1.654770052002397E-5</c:v>
                </c:pt>
                <c:pt idx="7212">
                  <c:v>-5.4372944036360593E-5</c:v>
                </c:pt>
                <c:pt idx="7213">
                  <c:v>-9.4564659768310048E-6</c:v>
                </c:pt>
                <c:pt idx="7214">
                  <c:v>1.7809654041589739E-3</c:v>
                </c:pt>
                <c:pt idx="7215">
                  <c:v>2.3995184193446387E-3</c:v>
                </c:pt>
                <c:pt idx="7216">
                  <c:v>1.1771256240372401E-5</c:v>
                </c:pt>
                <c:pt idx="7217">
                  <c:v>1.0823632337903645E-3</c:v>
                </c:pt>
                <c:pt idx="7218">
                  <c:v>2.3516878652331871E-6</c:v>
                </c:pt>
                <c:pt idx="7219">
                  <c:v>-8.6814853379552504E-4</c:v>
                </c:pt>
                <c:pt idx="7220">
                  <c:v>-9.1837534094307025E-4</c:v>
                </c:pt>
                <c:pt idx="7221">
                  <c:v>-4.6421810129561536E-4</c:v>
                </c:pt>
                <c:pt idx="7222">
                  <c:v>1.8367597196106726E-3</c:v>
                </c:pt>
                <c:pt idx="7223">
                  <c:v>6.3266505789257325E-4</c:v>
                </c:pt>
                <c:pt idx="7224">
                  <c:v>-8.6795862299318574E-4</c:v>
                </c:pt>
                <c:pt idx="7225">
                  <c:v>7.4804171821044594E-4</c:v>
                </c:pt>
                <c:pt idx="7226">
                  <c:v>8.3206804253399308E-4</c:v>
                </c:pt>
                <c:pt idx="7227">
                  <c:v>-1.5471653285859868E-3</c:v>
                </c:pt>
                <c:pt idx="7228">
                  <c:v>5.528338757422596E-4</c:v>
                </c:pt>
                <c:pt idx="7229">
                  <c:v>2.1308419716626445E-3</c:v>
                </c:pt>
                <c:pt idx="7230">
                  <c:v>6.5924142705087857E-4</c:v>
                </c:pt>
                <c:pt idx="7231">
                  <c:v>2.9780643505424617E-4</c:v>
                </c:pt>
                <c:pt idx="7232">
                  <c:v>1.0053207854893715E-3</c:v>
                </c:pt>
                <c:pt idx="7233">
                  <c:v>1.5399993213769873E-3</c:v>
                </c:pt>
                <c:pt idx="7234">
                  <c:v>7.2471055661907792E-4</c:v>
                </c:pt>
                <c:pt idx="7235">
                  <c:v>9.0865246560113363E-4</c:v>
                </c:pt>
                <c:pt idx="7236">
                  <c:v>2.2109506994946412E-3</c:v>
                </c:pt>
                <c:pt idx="7237">
                  <c:v>1.1414634272369982E-4</c:v>
                </c:pt>
                <c:pt idx="7238">
                  <c:v>1.8013200583838656E-3</c:v>
                </c:pt>
                <c:pt idx="7239">
                  <c:v>3.0227039949582515E-5</c:v>
                </c:pt>
                <c:pt idx="7240">
                  <c:v>1.9279913056976783E-3</c:v>
                </c:pt>
                <c:pt idx="7241">
                  <c:v>-2.2048541694337048E-4</c:v>
                </c:pt>
                <c:pt idx="7242">
                  <c:v>2.5592773814497854E-3</c:v>
                </c:pt>
                <c:pt idx="7243">
                  <c:v>1.6355238419729749E-3</c:v>
                </c:pt>
                <c:pt idx="7244">
                  <c:v>2.1196525980947266E-3</c:v>
                </c:pt>
                <c:pt idx="7245">
                  <c:v>6.2026802639362892E-4</c:v>
                </c:pt>
                <c:pt idx="7246">
                  <c:v>1.1081456744233935E-3</c:v>
                </c:pt>
                <c:pt idx="7247">
                  <c:v>2.6191840778078267E-3</c:v>
                </c:pt>
                <c:pt idx="7248">
                  <c:v>1.5076884626365847E-3</c:v>
                </c:pt>
                <c:pt idx="7249">
                  <c:v>8.2516765899276218E-4</c:v>
                </c:pt>
                <c:pt idx="7250">
                  <c:v>0</c:v>
                </c:pt>
                <c:pt idx="7251">
                  <c:v>0</c:v>
                </c:pt>
                <c:pt idx="7252">
                  <c:v>-1.8329663582472266E-5</c:v>
                </c:pt>
                <c:pt idx="7253">
                  <c:v>-2.3191195449919341E-3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3.5281572479991421E-3</c:v>
                </c:pt>
                <c:pt idx="7258">
                  <c:v>2.2884578197384376E-6</c:v>
                </c:pt>
                <c:pt idx="7259">
                  <c:v>1.049849652299837E-3</c:v>
                </c:pt>
                <c:pt idx="7260">
                  <c:v>2.2629373251501129E-4</c:v>
                </c:pt>
                <c:pt idx="7261">
                  <c:v>0</c:v>
                </c:pt>
                <c:pt idx="7262">
                  <c:v>-9.6496189943252582E-4</c:v>
                </c:pt>
                <c:pt idx="7263">
                  <c:v>9.0553618042093272E-4</c:v>
                </c:pt>
                <c:pt idx="7264">
                  <c:v>1.9272492435741073E-3</c:v>
                </c:pt>
                <c:pt idx="7265">
                  <c:v>2.5449393506743819E-3</c:v>
                </c:pt>
                <c:pt idx="7266">
                  <c:v>2.4045575429220926E-3</c:v>
                </c:pt>
                <c:pt idx="7267">
                  <c:v>4.9093078621239719E-3</c:v>
                </c:pt>
                <c:pt idx="7268">
                  <c:v>0</c:v>
                </c:pt>
                <c:pt idx="7269">
                  <c:v>3.7494985041625268E-3</c:v>
                </c:pt>
                <c:pt idx="7270">
                  <c:v>1.4414911244738215E-3</c:v>
                </c:pt>
                <c:pt idx="7271">
                  <c:v>1.8813793945940496E-3</c:v>
                </c:pt>
                <c:pt idx="7272">
                  <c:v>-1.3085085208673537E-3</c:v>
                </c:pt>
                <c:pt idx="7273">
                  <c:v>2.3509470693643731E-3</c:v>
                </c:pt>
                <c:pt idx="7274">
                  <c:v>0</c:v>
                </c:pt>
                <c:pt idx="7275">
                  <c:v>9.3838575433427595E-4</c:v>
                </c:pt>
                <c:pt idx="7276">
                  <c:v>2.2740012415306717E-3</c:v>
                </c:pt>
                <c:pt idx="7277">
                  <c:v>2.2398724338702032E-3</c:v>
                </c:pt>
                <c:pt idx="7278">
                  <c:v>2.4816421390000593E-3</c:v>
                </c:pt>
                <c:pt idx="7279">
                  <c:v>0</c:v>
                </c:pt>
                <c:pt idx="7280">
                  <c:v>0</c:v>
                </c:pt>
                <c:pt idx="7281">
                  <c:v>-1.9046395732639047E-3</c:v>
                </c:pt>
                <c:pt idx="7282">
                  <c:v>1.9424286457800509E-3</c:v>
                </c:pt>
                <c:pt idx="7283">
                  <c:v>-2.9790554835974813E-4</c:v>
                </c:pt>
                <c:pt idx="7284">
                  <c:v>-2.2235093869175111E-6</c:v>
                </c:pt>
                <c:pt idx="7285">
                  <c:v>-4.0031224889584621E-4</c:v>
                </c:pt>
                <c:pt idx="7286">
                  <c:v>-2.224404610360971E-6</c:v>
                </c:pt>
                <c:pt idx="7287">
                  <c:v>-1.7351880609207582E-4</c:v>
                </c:pt>
                <c:pt idx="7288">
                  <c:v>-2.4473023498824767E-5</c:v>
                </c:pt>
                <c:pt idx="7289">
                  <c:v>-1.2904948398118841E-4</c:v>
                </c:pt>
                <c:pt idx="7290">
                  <c:v>-2.9821250755097966E-4</c:v>
                </c:pt>
                <c:pt idx="7291">
                  <c:v>-2.6045232033279858E-4</c:v>
                </c:pt>
                <c:pt idx="7292">
                  <c:v>0</c:v>
                </c:pt>
                <c:pt idx="7293">
                  <c:v>1.8639666057062711E-3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-5.7779703783791706E-5</c:v>
                </c:pt>
                <c:pt idx="7298">
                  <c:v>0</c:v>
                </c:pt>
                <c:pt idx="7299">
                  <c:v>2.415009741701995E-3</c:v>
                </c:pt>
                <c:pt idx="7300">
                  <c:v>7.7564909093401021E-4</c:v>
                </c:pt>
                <c:pt idx="7301">
                  <c:v>2.7962021749625729E-3</c:v>
                </c:pt>
                <c:pt idx="7302">
                  <c:v>2.2419258168996201E-3</c:v>
                </c:pt>
                <c:pt idx="7303">
                  <c:v>1.0508263832154591E-3</c:v>
                </c:pt>
                <c:pt idx="7304">
                  <c:v>-7.114451556733464E-4</c:v>
                </c:pt>
                <c:pt idx="7305">
                  <c:v>2.2031749144158473E-3</c:v>
                </c:pt>
                <c:pt idx="7306">
                  <c:v>1.849468750153852E-3</c:v>
                </c:pt>
                <c:pt idx="7307">
                  <c:v>1.7584330362879999E-3</c:v>
                </c:pt>
                <c:pt idx="7308">
                  <c:v>1.6634969220002994E-3</c:v>
                </c:pt>
                <c:pt idx="7309">
                  <c:v>0</c:v>
                </c:pt>
                <c:pt idx="7310">
                  <c:v>3.083183662996741E-4</c:v>
                </c:pt>
                <c:pt idx="7311">
                  <c:v>0</c:v>
                </c:pt>
                <c:pt idx="7312">
                  <c:v>-1.7527759501495376E-3</c:v>
                </c:pt>
                <c:pt idx="7313">
                  <c:v>-1.2403958584148384E-3</c:v>
                </c:pt>
                <c:pt idx="7314">
                  <c:v>8.2198901847845018E-4</c:v>
                </c:pt>
                <c:pt idx="7315">
                  <c:v>1.005195785730284E-3</c:v>
                </c:pt>
                <c:pt idx="7316">
                  <c:v>2.4074657818421458E-4</c:v>
                </c:pt>
                <c:pt idx="7317">
                  <c:v>1.3785603256853639E-4</c:v>
                </c:pt>
                <c:pt idx="7318">
                  <c:v>1.9738509495588158E-3</c:v>
                </c:pt>
                <c:pt idx="7319">
                  <c:v>1.3813437890337916E-3</c:v>
                </c:pt>
                <c:pt idx="7320">
                  <c:v>-2.1807135512813181E-6</c:v>
                </c:pt>
                <c:pt idx="7321">
                  <c:v>6.9780475015387443E-5</c:v>
                </c:pt>
                <c:pt idx="7322">
                  <c:v>9.8948624536209862E-4</c:v>
                </c:pt>
                <c:pt idx="7323">
                  <c:v>8.6445390734775655E-4</c:v>
                </c:pt>
                <c:pt idx="7324">
                  <c:v>7.1822741504991067E-5</c:v>
                </c:pt>
                <c:pt idx="7325">
                  <c:v>-6.8361333661734317E-4</c:v>
                </c:pt>
                <c:pt idx="7326">
                  <c:v>-2.1778592297213008E-6</c:v>
                </c:pt>
                <c:pt idx="7327">
                  <c:v>0</c:v>
                </c:pt>
                <c:pt idx="7328">
                  <c:v>0</c:v>
                </c:pt>
                <c:pt idx="7329">
                  <c:v>4.6346223224557172E-3</c:v>
                </c:pt>
                <c:pt idx="7330">
                  <c:v>-1.0622741999845344E-4</c:v>
                </c:pt>
                <c:pt idx="7331">
                  <c:v>2.1678382416879102E-3</c:v>
                </c:pt>
                <c:pt idx="7332">
                  <c:v>2.6077324169766509E-3</c:v>
                </c:pt>
                <c:pt idx="7333">
                  <c:v>1.5975735807542625E-3</c:v>
                </c:pt>
                <c:pt idx="7334">
                  <c:v>-2.1542508216482005E-6</c:v>
                </c:pt>
                <c:pt idx="7335">
                  <c:v>-2.1542763463278567E-5</c:v>
                </c:pt>
                <c:pt idx="7336">
                  <c:v>1.1066973537478258E-3</c:v>
                </c:pt>
                <c:pt idx="7337">
                  <c:v>-1.7001587214460489E-4</c:v>
                </c:pt>
                <c:pt idx="7338">
                  <c:v>-8.6091674720044599E-6</c:v>
                </c:pt>
                <c:pt idx="7339">
                  <c:v>-1.4421457431629541E-4</c:v>
                </c:pt>
                <c:pt idx="7340">
                  <c:v>1.828047917871007E-3</c:v>
                </c:pt>
                <c:pt idx="7341">
                  <c:v>2.712250125234386E-3</c:v>
                </c:pt>
                <c:pt idx="7342">
                  <c:v>1.2057031426524324E-3</c:v>
                </c:pt>
                <c:pt idx="7343">
                  <c:v>-6.7441497059747698E-4</c:v>
                </c:pt>
                <c:pt idx="7344">
                  <c:v>4.0546156164998877E-3</c:v>
                </c:pt>
                <c:pt idx="7345">
                  <c:v>5.332497199026139E-5</c:v>
                </c:pt>
                <c:pt idx="7346">
                  <c:v>1.3769321318888889E-3</c:v>
                </c:pt>
                <c:pt idx="7347">
                  <c:v>-1.19287512868842E-4</c:v>
                </c:pt>
                <c:pt idx="7348">
                  <c:v>-3.9630710483707548E-4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3.6418133576115209E-3</c:v>
                </c:pt>
                <c:pt idx="7353">
                  <c:v>-1.762542993094804E-4</c:v>
                </c:pt>
                <c:pt idx="7354">
                  <c:v>-5.309473269640381E-5</c:v>
                </c:pt>
                <c:pt idx="7355">
                  <c:v>0</c:v>
                </c:pt>
                <c:pt idx="7356">
                  <c:v>3.2230458516387989E-3</c:v>
                </c:pt>
                <c:pt idx="7357">
                  <c:v>-8.6801236866408728E-5</c:v>
                </c:pt>
                <c:pt idx="7358">
                  <c:v>0</c:v>
                </c:pt>
                <c:pt idx="7359">
                  <c:v>-2.540666544002586E-5</c:v>
                </c:pt>
                <c:pt idx="7360">
                  <c:v>0</c:v>
                </c:pt>
                <c:pt idx="7361">
                  <c:v>4.1454383545273072E-3</c:v>
                </c:pt>
                <c:pt idx="7362">
                  <c:v>3.2397129647946362E-3</c:v>
                </c:pt>
                <c:pt idx="7363">
                  <c:v>4.2033319813995987E-6</c:v>
                </c:pt>
                <c:pt idx="7364">
                  <c:v>-5.0032059400396717E-4</c:v>
                </c:pt>
                <c:pt idx="7365">
                  <c:v>2.1027111307466957E-6</c:v>
                </c:pt>
                <c:pt idx="7366">
                  <c:v>2.786409090737053E-3</c:v>
                </c:pt>
                <c:pt idx="7367">
                  <c:v>-2.6623569592469183E-3</c:v>
                </c:pt>
                <c:pt idx="7368">
                  <c:v>-1.6960105741849077E-3</c:v>
                </c:pt>
                <c:pt idx="7369">
                  <c:v>0</c:v>
                </c:pt>
                <c:pt idx="7370">
                  <c:v>-1.8866637480922477E-3</c:v>
                </c:pt>
                <c:pt idx="7371">
                  <c:v>2.5372113152186014E-3</c:v>
                </c:pt>
                <c:pt idx="7372">
                  <c:v>3.9138779033052638E-4</c:v>
                </c:pt>
                <c:pt idx="7373">
                  <c:v>1.3253211030511453E-4</c:v>
                </c:pt>
                <c:pt idx="7374">
                  <c:v>-1.054431709597288E-3</c:v>
                </c:pt>
                <c:pt idx="7375">
                  <c:v>-2.0638617875535619E-4</c:v>
                </c:pt>
                <c:pt idx="7376">
                  <c:v>2.6986084793029583E-3</c:v>
                </c:pt>
                <c:pt idx="7377">
                  <c:v>6.4112044695004292E-3</c:v>
                </c:pt>
                <c:pt idx="7378">
                  <c:v>2.9218956426159456E-5</c:v>
                </c:pt>
                <c:pt idx="7379">
                  <c:v>1.2305948245282046E-3</c:v>
                </c:pt>
                <c:pt idx="7380">
                  <c:v>-8.1297677745371277E-5</c:v>
                </c:pt>
                <c:pt idx="7381">
                  <c:v>-2.084642749582277E-6</c:v>
                </c:pt>
                <c:pt idx="7382">
                  <c:v>-2.1891870459193013E-3</c:v>
                </c:pt>
                <c:pt idx="7383">
                  <c:v>4.9828745503677548E-3</c:v>
                </c:pt>
                <c:pt idx="7384">
                  <c:v>-2.7895182232948882E-3</c:v>
                </c:pt>
                <c:pt idx="7385">
                  <c:v>6.4621635137454474E-5</c:v>
                </c:pt>
                <c:pt idx="7386">
                  <c:v>1.3548342068402284E-4</c:v>
                </c:pt>
                <c:pt idx="7387">
                  <c:v>-8.9452997792147657E-4</c:v>
                </c:pt>
                <c:pt idx="7388">
                  <c:v>-7.9511415954785114E-4</c:v>
                </c:pt>
                <c:pt idx="7389">
                  <c:v>-2.3682156131400057E-3</c:v>
                </c:pt>
                <c:pt idx="7390">
                  <c:v>1.7040926382701146E-3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2.5392454124310419E-3</c:v>
                </c:pt>
                <c:pt idx="7395">
                  <c:v>0</c:v>
                </c:pt>
                <c:pt idx="7396">
                  <c:v>2.9962257514674503E-3</c:v>
                </c:pt>
                <c:pt idx="7397">
                  <c:v>-2.077600454611969E-6</c:v>
                </c:pt>
                <c:pt idx="7398">
                  <c:v>2.6537294848876583E-3</c:v>
                </c:pt>
                <c:pt idx="7399">
                  <c:v>3.0971274458166009E-3</c:v>
                </c:pt>
                <c:pt idx="7400">
                  <c:v>2.6879767974690057E-3</c:v>
                </c:pt>
                <c:pt idx="7401">
                  <c:v>1.449290533758852E-3</c:v>
                </c:pt>
                <c:pt idx="7402">
                  <c:v>-8.2289795905972921E-5</c:v>
                </c:pt>
                <c:pt idx="7403">
                  <c:v>1.2356912755764665E-3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4.1094933411512094E-5</c:v>
                </c:pt>
                <c:pt idx="7409">
                  <c:v>0</c:v>
                </c:pt>
                <c:pt idx="7410">
                  <c:v>0</c:v>
                </c:pt>
                <c:pt idx="7411">
                  <c:v>2.9544058518151694E-3</c:v>
                </c:pt>
                <c:pt idx="7412">
                  <c:v>4.0972775639960131E-6</c:v>
                </c:pt>
                <c:pt idx="7413">
                  <c:v>0</c:v>
                </c:pt>
                <c:pt idx="7414">
                  <c:v>0</c:v>
                </c:pt>
                <c:pt idx="7415">
                  <c:v>2.1610214320876785E-3</c:v>
                </c:pt>
                <c:pt idx="7416">
                  <c:v>-7.0754768162530155E-4</c:v>
                </c:pt>
                <c:pt idx="7417">
                  <c:v>1.6719506642923997E-3</c:v>
                </c:pt>
                <c:pt idx="7418">
                  <c:v>2.3483022393289694E-4</c:v>
                </c:pt>
                <c:pt idx="7419">
                  <c:v>-4.3907525331902318E-4</c:v>
                </c:pt>
                <c:pt idx="7420">
                  <c:v>-1.6955506136937873E-4</c:v>
                </c:pt>
                <c:pt idx="7421">
                  <c:v>-2.8786477354043709E-3</c:v>
                </c:pt>
                <c:pt idx="7422">
                  <c:v>-1.332669246304687E-3</c:v>
                </c:pt>
                <c:pt idx="7423">
                  <c:v>-9.4624766521672946E-4</c:v>
                </c:pt>
                <c:pt idx="7424">
                  <c:v>3.4399659995137388E-3</c:v>
                </c:pt>
                <c:pt idx="7425">
                  <c:v>0</c:v>
                </c:pt>
                <c:pt idx="7426">
                  <c:v>0</c:v>
                </c:pt>
                <c:pt idx="7427">
                  <c:v>1.2687602592187155E-4</c:v>
                </c:pt>
                <c:pt idx="7428">
                  <c:v>1.3966182846920693E-3</c:v>
                </c:pt>
                <c:pt idx="7429">
                  <c:v>4.9040442027656189E-5</c:v>
                </c:pt>
                <c:pt idx="7430">
                  <c:v>-2.0433037360902598E-6</c:v>
                </c:pt>
                <c:pt idx="7431">
                  <c:v>-8.2583646182424664E-4</c:v>
                </c:pt>
                <c:pt idx="7432">
                  <c:v>1.3344902256448266E-3</c:v>
                </c:pt>
                <c:pt idx="7433">
                  <c:v>-5.2091367391466053E-4</c:v>
                </c:pt>
                <c:pt idx="7434">
                  <c:v>3.5956158390164638E-4</c:v>
                </c:pt>
                <c:pt idx="7435">
                  <c:v>-8.1707190073785171E-5</c:v>
                </c:pt>
                <c:pt idx="7436">
                  <c:v>-2.0427840696263851E-5</c:v>
                </c:pt>
                <c:pt idx="7437">
                  <c:v>-4.9028520308632088E-5</c:v>
                </c:pt>
                <c:pt idx="7438">
                  <c:v>7.5150662228304084E-4</c:v>
                </c:pt>
                <c:pt idx="7439">
                  <c:v>-3.7772485541742777E-4</c:v>
                </c:pt>
                <c:pt idx="7440">
                  <c:v>2.1236017999743111E-4</c:v>
                </c:pt>
                <c:pt idx="7441">
                  <c:v>1.4903357876605729E-4</c:v>
                </c:pt>
                <c:pt idx="7442">
                  <c:v>1.2852580649406213E-3</c:v>
                </c:pt>
                <c:pt idx="7443">
                  <c:v>0</c:v>
                </c:pt>
                <c:pt idx="7444">
                  <c:v>9.9443086202670038E-4</c:v>
                </c:pt>
                <c:pt idx="7445">
                  <c:v>-1.6837766227233628E-3</c:v>
                </c:pt>
                <c:pt idx="7446">
                  <c:v>2.4309865817394175E-3</c:v>
                </c:pt>
                <c:pt idx="7447">
                  <c:v>1.3403205555221273E-3</c:v>
                </c:pt>
                <c:pt idx="7448">
                  <c:v>0</c:v>
                </c:pt>
                <c:pt idx="7449">
                  <c:v>2.5606321243183976E-4</c:v>
                </c:pt>
                <c:pt idx="7450">
                  <c:v>2.6415489231686725E-5</c:v>
                </c:pt>
                <c:pt idx="7451">
                  <c:v>-1.2524552603596481E-3</c:v>
                </c:pt>
                <c:pt idx="7452">
                  <c:v>-4.0689690250268807E-6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1.6811082602305077E-3</c:v>
                </c:pt>
                <c:pt idx="7457">
                  <c:v>4.3455483181821075E-4</c:v>
                </c:pt>
                <c:pt idx="7458">
                  <c:v>7.9146038712215184E-4</c:v>
                </c:pt>
                <c:pt idx="7459">
                  <c:v>-1.7135911837916967E-3</c:v>
                </c:pt>
                <c:pt idx="7460">
                  <c:v>3.0677671376058667E-3</c:v>
                </c:pt>
                <c:pt idx="7461">
                  <c:v>2.2299846950097979E-3</c:v>
                </c:pt>
                <c:pt idx="7462">
                  <c:v>2.0211207183139899E-4</c:v>
                </c:pt>
                <c:pt idx="7463">
                  <c:v>2.3979713520805575E-3</c:v>
                </c:pt>
                <c:pt idx="7464">
                  <c:v>1.1646136129404997E-3</c:v>
                </c:pt>
                <c:pt idx="7465">
                  <c:v>-4.2289215954171843E-5</c:v>
                </c:pt>
                <c:pt idx="7466">
                  <c:v>9.0379428629649961E-4</c:v>
                </c:pt>
                <c:pt idx="7467">
                  <c:v>6.8183397872918316E-4</c:v>
                </c:pt>
                <c:pt idx="7468">
                  <c:v>6.5524874661390307E-4</c:v>
                </c:pt>
                <c:pt idx="7469">
                  <c:v>2.0093050918183739E-6</c:v>
                </c:pt>
                <c:pt idx="7470">
                  <c:v>0</c:v>
                </c:pt>
                <c:pt idx="7471">
                  <c:v>4.3391530895196139E-4</c:v>
                </c:pt>
                <c:pt idx="7472">
                  <c:v>-2.8016659366045769E-3</c:v>
                </c:pt>
                <c:pt idx="7473">
                  <c:v>-1.9739797308166652E-4</c:v>
                </c:pt>
                <c:pt idx="7474">
                  <c:v>4.3301596290034531E-4</c:v>
                </c:pt>
                <c:pt idx="7475">
                  <c:v>-4.7129150855828396E-4</c:v>
                </c:pt>
                <c:pt idx="7476">
                  <c:v>2.723975064232088E-3</c:v>
                </c:pt>
                <c:pt idx="7477">
                  <c:v>-6.4310622512525639E-4</c:v>
                </c:pt>
                <c:pt idx="7478">
                  <c:v>3.9766031023106682E-3</c:v>
                </c:pt>
                <c:pt idx="7479">
                  <c:v>1.9224331393922971E-3</c:v>
                </c:pt>
                <c:pt idx="7480">
                  <c:v>0</c:v>
                </c:pt>
                <c:pt idx="7481">
                  <c:v>1.4718322571778081E-3</c:v>
                </c:pt>
                <c:pt idx="7482">
                  <c:v>1.6450077734895064E-3</c:v>
                </c:pt>
                <c:pt idx="7483">
                  <c:v>1.4294561940638305E-3</c:v>
                </c:pt>
                <c:pt idx="7484">
                  <c:v>2.1086093004151743E-4</c:v>
                </c:pt>
                <c:pt idx="7485">
                  <c:v>-2.7506498096934117E-3</c:v>
                </c:pt>
                <c:pt idx="7486">
                  <c:v>2.086088226738868E-3</c:v>
                </c:pt>
                <c:pt idx="7487">
                  <c:v>-9.3551607215243282E-5</c:v>
                </c:pt>
                <c:pt idx="7488">
                  <c:v>2.866265523394306E-3</c:v>
                </c:pt>
                <c:pt idx="7489">
                  <c:v>0</c:v>
                </c:pt>
                <c:pt idx="7490">
                  <c:v>-1.7863859526822521E-5</c:v>
                </c:pt>
                <c:pt idx="7491">
                  <c:v>0</c:v>
                </c:pt>
                <c:pt idx="7492">
                  <c:v>1.3428691609963766E-3</c:v>
                </c:pt>
                <c:pt idx="7493">
                  <c:v>-2.8604768766255068E-3</c:v>
                </c:pt>
                <c:pt idx="7494">
                  <c:v>-9.1447838018117458E-5</c:v>
                </c:pt>
                <c:pt idx="7495">
                  <c:v>-1.2851298735140056E-3</c:v>
                </c:pt>
                <c:pt idx="7496">
                  <c:v>-2.6678187554580264E-4</c:v>
                </c:pt>
                <c:pt idx="7497">
                  <c:v>-8.8845866244711112E-4</c:v>
                </c:pt>
                <c:pt idx="7498">
                  <c:v>1.589106790602E-3</c:v>
                </c:pt>
                <c:pt idx="7499">
                  <c:v>-6.747631867181662E-4</c:v>
                </c:pt>
                <c:pt idx="7500">
                  <c:v>-6.672489574068212E-4</c:v>
                </c:pt>
                <c:pt idx="7501">
                  <c:v>2.9464771548107661E-3</c:v>
                </c:pt>
                <c:pt idx="7502">
                  <c:v>-1.3179776619176174E-3</c:v>
                </c:pt>
                <c:pt idx="7503">
                  <c:v>9.8814924917734197E-4</c:v>
                </c:pt>
                <c:pt idx="7504">
                  <c:v>2.2850716370019999E-4</c:v>
                </c:pt>
                <c:pt idx="7505">
                  <c:v>1.3540748398341129E-3</c:v>
                </c:pt>
                <c:pt idx="7506">
                  <c:v>1.1302998877334323E-3</c:v>
                </c:pt>
                <c:pt idx="7507">
                  <c:v>5.2505556393038803E-4</c:v>
                </c:pt>
                <c:pt idx="7508">
                  <c:v>1.6625074832120907E-3</c:v>
                </c:pt>
                <c:pt idx="7509">
                  <c:v>2.7726067016853877E-3</c:v>
                </c:pt>
                <c:pt idx="7510">
                  <c:v>0</c:v>
                </c:pt>
                <c:pt idx="7511">
                  <c:v>-1.9130772695041202E-4</c:v>
                </c:pt>
                <c:pt idx="7512">
                  <c:v>1.9724313274682874E-6</c:v>
                </c:pt>
                <c:pt idx="7513">
                  <c:v>3.6541444079016185E-3</c:v>
                </c:pt>
                <c:pt idx="7514">
                  <c:v>-5.189566728684155E-4</c:v>
                </c:pt>
                <c:pt idx="7515">
                  <c:v>-2.5810886199364182E-3</c:v>
                </c:pt>
                <c:pt idx="7516">
                  <c:v>-3.9426812992376355E-6</c:v>
                </c:pt>
                <c:pt idx="7517">
                  <c:v>3.528084276999342E-4</c:v>
                </c:pt>
                <c:pt idx="7518">
                  <c:v>2.3842012299944246E-4</c:v>
                </c:pt>
                <c:pt idx="7519">
                  <c:v>-1.8852674735331913E-3</c:v>
                </c:pt>
                <c:pt idx="7520">
                  <c:v>-1.9738991318422745E-6</c:v>
                </c:pt>
                <c:pt idx="7521">
                  <c:v>-1.1435423206322748E-3</c:v>
                </c:pt>
                <c:pt idx="7522">
                  <c:v>0</c:v>
                </c:pt>
                <c:pt idx="7523">
                  <c:v>1.7986628408493608E-3</c:v>
                </c:pt>
                <c:pt idx="7524">
                  <c:v>1.6713743649207256E-3</c:v>
                </c:pt>
                <c:pt idx="7525">
                  <c:v>-7.4270717210773237E-4</c:v>
                </c:pt>
                <c:pt idx="7526">
                  <c:v>-1.1628262208734649E-4</c:v>
                </c:pt>
                <c:pt idx="7527">
                  <c:v>-1.2800020681406228E-3</c:v>
                </c:pt>
                <c:pt idx="7528">
                  <c:v>6.5105324955728008E-4</c:v>
                </c:pt>
                <c:pt idx="7529">
                  <c:v>0</c:v>
                </c:pt>
                <c:pt idx="7530">
                  <c:v>2.0214803878754058E-3</c:v>
                </c:pt>
                <c:pt idx="7531">
                  <c:v>2.0074274884246472E-4</c:v>
                </c:pt>
                <c:pt idx="7532">
                  <c:v>3.6692387237594378E-3</c:v>
                </c:pt>
                <c:pt idx="7533">
                  <c:v>2.1231014645926266E-3</c:v>
                </c:pt>
                <c:pt idx="7534">
                  <c:v>2.0561259056611869E-3</c:v>
                </c:pt>
                <c:pt idx="7535">
                  <c:v>-1.6011653393639509E-4</c:v>
                </c:pt>
                <c:pt idx="7536">
                  <c:v>1.8690317889050157E-3</c:v>
                </c:pt>
                <c:pt idx="7537">
                  <c:v>2.3387071733423117E-4</c:v>
                </c:pt>
                <c:pt idx="7538">
                  <c:v>-1.8904125930496837E-4</c:v>
                </c:pt>
                <c:pt idx="7539">
                  <c:v>1.5396413835347809E-4</c:v>
                </c:pt>
                <c:pt idx="7540">
                  <c:v>9.5249140171082527E-4</c:v>
                </c:pt>
                <c:pt idx="7541">
                  <c:v>2.0305088887207167E-3</c:v>
                </c:pt>
                <c:pt idx="7542">
                  <c:v>-7.9693049930457496E-4</c:v>
                </c:pt>
                <c:pt idx="7543">
                  <c:v>2.386948860317894E-3</c:v>
                </c:pt>
                <c:pt idx="7544">
                  <c:v>4.0535102692828976E-4</c:v>
                </c:pt>
                <c:pt idx="7545">
                  <c:v>1.7242986959515271E-3</c:v>
                </c:pt>
                <c:pt idx="7546">
                  <c:v>1.042822564135684E-3</c:v>
                </c:pt>
                <c:pt idx="7547">
                  <c:v>-2.7574258792575127E-3</c:v>
                </c:pt>
                <c:pt idx="7548">
                  <c:v>9.4775438744022138E-4</c:v>
                </c:pt>
                <c:pt idx="7549">
                  <c:v>5.4614965857806535E-4</c:v>
                </c:pt>
                <c:pt idx="7550">
                  <c:v>3.4850491395524742E-5</c:v>
                </c:pt>
                <c:pt idx="7551">
                  <c:v>-1.7808649941575042E-3</c:v>
                </c:pt>
                <c:pt idx="7552">
                  <c:v>8.5336808920635863E-5</c:v>
                </c:pt>
                <c:pt idx="7553">
                  <c:v>-2.8374708659106409E-3</c:v>
                </c:pt>
                <c:pt idx="7554">
                  <c:v>7.6016727339774689E-4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1.9434041834303952E-5</c:v>
                </c:pt>
                <c:pt idx="7559">
                  <c:v>-9.7216504907361462E-4</c:v>
                </c:pt>
                <c:pt idx="7560">
                  <c:v>-7.2195776277651487E-4</c:v>
                </c:pt>
                <c:pt idx="7561">
                  <c:v>-7.49752957453794E-4</c:v>
                </c:pt>
                <c:pt idx="7562">
                  <c:v>-6.0215667441308664E-4</c:v>
                </c:pt>
                <c:pt idx="7563">
                  <c:v>-1.4845292760617991E-3</c:v>
                </c:pt>
                <c:pt idx="7564">
                  <c:v>-1.3861650983876668E-4</c:v>
                </c:pt>
                <c:pt idx="7565">
                  <c:v>-2.1477516457900217E-5</c:v>
                </c:pt>
                <c:pt idx="7566">
                  <c:v>-1.9525243699961825E-6</c:v>
                </c:pt>
                <c:pt idx="7567">
                  <c:v>-1.9407406115493186E-3</c:v>
                </c:pt>
                <c:pt idx="7568">
                  <c:v>-4.1678285336448989E-4</c:v>
                </c:pt>
                <c:pt idx="7569">
                  <c:v>1.159908002453699E-3</c:v>
                </c:pt>
                <c:pt idx="7570">
                  <c:v>3.0468993921644273E-3</c:v>
                </c:pt>
                <c:pt idx="7571">
                  <c:v>1.1303090432860349E-4</c:v>
                </c:pt>
                <c:pt idx="7572">
                  <c:v>9.6803448853639254E-4</c:v>
                </c:pt>
                <c:pt idx="7573">
                  <c:v>-4.5371035559207382E-4</c:v>
                </c:pt>
                <c:pt idx="7574">
                  <c:v>3.6804691163552051E-4</c:v>
                </c:pt>
                <c:pt idx="7575">
                  <c:v>2.195727869097427E-3</c:v>
                </c:pt>
                <c:pt idx="7576">
                  <c:v>5.4575241869223728E-4</c:v>
                </c:pt>
                <c:pt idx="7577">
                  <c:v>-3.0876994263145713E-4</c:v>
                </c:pt>
                <c:pt idx="7578">
                  <c:v>-9.9059613573696017E-5</c:v>
                </c:pt>
                <c:pt idx="7579">
                  <c:v>3.6586860832336313E-3</c:v>
                </c:pt>
                <c:pt idx="7580">
                  <c:v>2.2482801821643661E-3</c:v>
                </c:pt>
                <c:pt idx="7581">
                  <c:v>-2.8003441709394279E-4</c:v>
                </c:pt>
                <c:pt idx="7582">
                  <c:v>-1.9315441439961453E-6</c:v>
                </c:pt>
                <c:pt idx="7583">
                  <c:v>-2.8705303107798342E-3</c:v>
                </c:pt>
                <c:pt idx="7584">
                  <c:v>-1.9371004124199245E-6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1.0488451146725707E-2</c:v>
                </c:pt>
                <c:pt idx="7594">
                  <c:v>3.2878084185162552E-3</c:v>
                </c:pt>
                <c:pt idx="7595">
                  <c:v>1.8706365235463573E-3</c:v>
                </c:pt>
                <c:pt idx="7596">
                  <c:v>1.6120461037613732E-3</c:v>
                </c:pt>
                <c:pt idx="7597">
                  <c:v>9.2109075829958204E-4</c:v>
                </c:pt>
                <c:pt idx="7598">
                  <c:v>-1.6170040374733496E-4</c:v>
                </c:pt>
                <c:pt idx="7599">
                  <c:v>-1.9025133152244893E-6</c:v>
                </c:pt>
                <c:pt idx="7600">
                  <c:v>-1.2164467362894874E-3</c:v>
                </c:pt>
                <c:pt idx="7601">
                  <c:v>1.1047408632017762E-4</c:v>
                </c:pt>
                <c:pt idx="7602">
                  <c:v>2.3665453221541929E-3</c:v>
                </c:pt>
                <c:pt idx="7603">
                  <c:v>-7.3941935192185272E-4</c:v>
                </c:pt>
                <c:pt idx="7604">
                  <c:v>-2.5673867852130458E-4</c:v>
                </c:pt>
                <c:pt idx="7605">
                  <c:v>-1.2046990423424922E-3</c:v>
                </c:pt>
                <c:pt idx="7606">
                  <c:v>8.6227823807437105E-4</c:v>
                </c:pt>
                <c:pt idx="7607">
                  <c:v>1.8153948526051812E-3</c:v>
                </c:pt>
                <c:pt idx="7608">
                  <c:v>1.4196029014906246E-3</c:v>
                </c:pt>
                <c:pt idx="7609">
                  <c:v>9.4023095660932432E-4</c:v>
                </c:pt>
                <c:pt idx="7610">
                  <c:v>2.0007331967177478E-3</c:v>
                </c:pt>
                <c:pt idx="7611">
                  <c:v>2.0325939752352173E-3</c:v>
                </c:pt>
                <c:pt idx="7612">
                  <c:v>2.1584091579108329E-3</c:v>
                </c:pt>
                <c:pt idx="7613">
                  <c:v>1.4131644905899436E-3</c:v>
                </c:pt>
                <c:pt idx="7614">
                  <c:v>9.5853498097706687E-4</c:v>
                </c:pt>
                <c:pt idx="7615">
                  <c:v>1.0895169693658359E-4</c:v>
                </c:pt>
                <c:pt idx="7616">
                  <c:v>1.7416146989412695E-3</c:v>
                </c:pt>
                <c:pt idx="7617">
                  <c:v>3.279802408063449E-3</c:v>
                </c:pt>
                <c:pt idx="7618">
                  <c:v>1.2147545977035631E-4</c:v>
                </c:pt>
                <c:pt idx="7619">
                  <c:v>1.4285650022192468E-3</c:v>
                </c:pt>
                <c:pt idx="7620">
                  <c:v>-2.1088837271402311E-4</c:v>
                </c:pt>
                <c:pt idx="7621">
                  <c:v>-6.3666739454346208E-4</c:v>
                </c:pt>
                <c:pt idx="7622">
                  <c:v>1.3475380544205955E-3</c:v>
                </c:pt>
                <c:pt idx="7623">
                  <c:v>4.9413979194332677E-4</c:v>
                </c:pt>
                <c:pt idx="7624">
                  <c:v>1.3580921733627889E-3</c:v>
                </c:pt>
                <c:pt idx="7625">
                  <c:v>-5.585078903358535E-6</c:v>
                </c:pt>
                <c:pt idx="7626">
                  <c:v>1.9324360372777612E-3</c:v>
                </c:pt>
                <c:pt idx="7627">
                  <c:v>2.3069602263478717E-3</c:v>
                </c:pt>
                <c:pt idx="7628">
                  <c:v>2.4570014184232703E-3</c:v>
                </c:pt>
                <c:pt idx="7629">
                  <c:v>1.9380083752350559E-3</c:v>
                </c:pt>
                <c:pt idx="7630">
                  <c:v>1.0662417467902992E-3</c:v>
                </c:pt>
                <c:pt idx="7631">
                  <c:v>-8.4814983539600869E-5</c:v>
                </c:pt>
                <c:pt idx="7632">
                  <c:v>-9.8511815547779741E-4</c:v>
                </c:pt>
                <c:pt idx="7633">
                  <c:v>2.0854229931644607E-4</c:v>
                </c:pt>
                <c:pt idx="7634">
                  <c:v>-1.0098968898872092E-3</c:v>
                </c:pt>
                <c:pt idx="7635">
                  <c:v>1.1409056482869105E-3</c:v>
                </c:pt>
                <c:pt idx="7636">
                  <c:v>0</c:v>
                </c:pt>
                <c:pt idx="7637">
                  <c:v>0</c:v>
                </c:pt>
                <c:pt idx="7638">
                  <c:v>1.476047440193086E-5</c:v>
                </c:pt>
                <c:pt idx="7639">
                  <c:v>1.7383662448669419E-3</c:v>
                </c:pt>
                <c:pt idx="7640">
                  <c:v>-2.1554335297699731E-3</c:v>
                </c:pt>
                <c:pt idx="7641">
                  <c:v>0</c:v>
                </c:pt>
                <c:pt idx="7642">
                  <c:v>0</c:v>
                </c:pt>
                <c:pt idx="7643">
                  <c:v>1.1216264758075066E-3</c:v>
                </c:pt>
                <c:pt idx="7644">
                  <c:v>1.5843659587969367E-3</c:v>
                </c:pt>
                <c:pt idx="7645">
                  <c:v>1.932840395800104E-3</c:v>
                </c:pt>
                <c:pt idx="7646">
                  <c:v>-3.4908791599121849E-5</c:v>
                </c:pt>
                <c:pt idx="7647">
                  <c:v>-1.3108800307808221E-3</c:v>
                </c:pt>
                <c:pt idx="7648">
                  <c:v>-4.5994732691340956E-5</c:v>
                </c:pt>
                <c:pt idx="7649">
                  <c:v>-1.906041067982149E-3</c:v>
                </c:pt>
                <c:pt idx="7650">
                  <c:v>0</c:v>
                </c:pt>
                <c:pt idx="7651">
                  <c:v>7.4627487936828837E-4</c:v>
                </c:pt>
                <c:pt idx="7652">
                  <c:v>1.0199292088650354E-3</c:v>
                </c:pt>
                <c:pt idx="7653">
                  <c:v>5.5202515026620494E-6</c:v>
                </c:pt>
                <c:pt idx="7654">
                  <c:v>1.2596602422345576E-3</c:v>
                </c:pt>
                <c:pt idx="7655">
                  <c:v>-1.4528871786706481E-3</c:v>
                </c:pt>
                <c:pt idx="7656">
                  <c:v>1.2709321541423625E-3</c:v>
                </c:pt>
                <c:pt idx="7657">
                  <c:v>0</c:v>
                </c:pt>
                <c:pt idx="7658">
                  <c:v>-1.1273885782991486E-3</c:v>
                </c:pt>
                <c:pt idx="7659">
                  <c:v>1.8972546982107309E-3</c:v>
                </c:pt>
                <c:pt idx="7660">
                  <c:v>-4.850016996646135E-4</c:v>
                </c:pt>
                <c:pt idx="7661">
                  <c:v>-9.5599489572936432E-4</c:v>
                </c:pt>
                <c:pt idx="7662">
                  <c:v>9.7253291802113656E-4</c:v>
                </c:pt>
                <c:pt idx="7663">
                  <c:v>-2.2829947119799993E-3</c:v>
                </c:pt>
                <c:pt idx="7664">
                  <c:v>1.5285296403378491E-4</c:v>
                </c:pt>
                <c:pt idx="7665">
                  <c:v>2.5710548125457361E-3</c:v>
                </c:pt>
                <c:pt idx="7666">
                  <c:v>1.4261240024530464E-3</c:v>
                </c:pt>
                <c:pt idx="7667">
                  <c:v>1.4735424861790118E-3</c:v>
                </c:pt>
                <c:pt idx="7668">
                  <c:v>9.5371208970083509E-4</c:v>
                </c:pt>
                <c:pt idx="7669">
                  <c:v>8.9065196303368395E-4</c:v>
                </c:pt>
                <c:pt idx="7670">
                  <c:v>1.3244514825747559E-3</c:v>
                </c:pt>
                <c:pt idx="7671">
                  <c:v>2.3868862117223159E-3</c:v>
                </c:pt>
                <c:pt idx="7672">
                  <c:v>5.9355719100157023E-4</c:v>
                </c:pt>
                <c:pt idx="7673">
                  <c:v>-8.2306329851086811E-4</c:v>
                </c:pt>
                <c:pt idx="7674">
                  <c:v>8.7437109093336195E-5</c:v>
                </c:pt>
                <c:pt idx="7675">
                  <c:v>7.8477003984820531E-4</c:v>
                </c:pt>
                <c:pt idx="7676">
                  <c:v>1.5440704137412858E-3</c:v>
                </c:pt>
                <c:pt idx="7677">
                  <c:v>2.8709055723769418E-4</c:v>
                </c:pt>
                <c:pt idx="7678">
                  <c:v>1.0386517346983866E-3</c:v>
                </c:pt>
                <c:pt idx="7679">
                  <c:v>1.2704093531268082E-5</c:v>
                </c:pt>
                <c:pt idx="7680">
                  <c:v>4.7538004081387519E-4</c:v>
                </c:pt>
                <c:pt idx="7681">
                  <c:v>-1.2379114640983617E-3</c:v>
                </c:pt>
                <c:pt idx="7682">
                  <c:v>-1.8797613112333789E-3</c:v>
                </c:pt>
                <c:pt idx="7683">
                  <c:v>9.2032468855398068E-4</c:v>
                </c:pt>
                <c:pt idx="7684">
                  <c:v>0</c:v>
                </c:pt>
                <c:pt idx="7685">
                  <c:v>0</c:v>
                </c:pt>
                <c:pt idx="7686">
                  <c:v>-6.0011567666470227E-4</c:v>
                </c:pt>
                <c:pt idx="7687">
                  <c:v>-8.5351177941082933E-4</c:v>
                </c:pt>
                <c:pt idx="7688">
                  <c:v>-4.6072586078868614E-4</c:v>
                </c:pt>
                <c:pt idx="7689">
                  <c:v>1.701626236722935E-3</c:v>
                </c:pt>
                <c:pt idx="7690">
                  <c:v>2.1905575062044955E-3</c:v>
                </c:pt>
                <c:pt idx="7691">
                  <c:v>1.7366812008518687E-3</c:v>
                </c:pt>
                <c:pt idx="7692">
                  <c:v>1.8112447505656167E-6</c:v>
                </c:pt>
                <c:pt idx="7693">
                  <c:v>-1.2432853327977273E-3</c:v>
                </c:pt>
                <c:pt idx="7694">
                  <c:v>1.7593564316857569E-3</c:v>
                </c:pt>
                <c:pt idx="7695">
                  <c:v>1.0403860679926195E-3</c:v>
                </c:pt>
                <c:pt idx="7696">
                  <c:v>-1.085061595343795E-5</c:v>
                </c:pt>
                <c:pt idx="7697">
                  <c:v>2.8640896213197346E-3</c:v>
                </c:pt>
                <c:pt idx="7698">
                  <c:v>2.9548023496954829E-3</c:v>
                </c:pt>
                <c:pt idx="7699">
                  <c:v>0</c:v>
                </c:pt>
                <c:pt idx="7700">
                  <c:v>1.2326358942421182E-3</c:v>
                </c:pt>
                <c:pt idx="7701">
                  <c:v>0</c:v>
                </c:pt>
                <c:pt idx="7702">
                  <c:v>0</c:v>
                </c:pt>
                <c:pt idx="7703">
                  <c:v>-2.4001888523430522E-3</c:v>
                </c:pt>
                <c:pt idx="7704">
                  <c:v>-4.5191556249849185E-4</c:v>
                </c:pt>
                <c:pt idx="7705">
                  <c:v>-1.6978575391409438E-3</c:v>
                </c:pt>
                <c:pt idx="7706">
                  <c:v>-3.1754165294659318E-4</c:v>
                </c:pt>
                <c:pt idx="7707">
                  <c:v>3.1960708721767632E-3</c:v>
                </c:pt>
                <c:pt idx="7708">
                  <c:v>2.7195944199004708E-3</c:v>
                </c:pt>
                <c:pt idx="7709">
                  <c:v>-1.9732622959502461E-5</c:v>
                </c:pt>
                <c:pt idx="7710">
                  <c:v>-2.496624568936746E-3</c:v>
                </c:pt>
                <c:pt idx="7711">
                  <c:v>-9.0139290188620482E-4</c:v>
                </c:pt>
                <c:pt idx="7712">
                  <c:v>7.0197479939195881E-5</c:v>
                </c:pt>
                <c:pt idx="7713">
                  <c:v>-9.2376097907861617E-4</c:v>
                </c:pt>
                <c:pt idx="7714">
                  <c:v>5.5846045078656011E-5</c:v>
                </c:pt>
                <c:pt idx="7715">
                  <c:v>2.16148840932799E-4</c:v>
                </c:pt>
                <c:pt idx="7716">
                  <c:v>-7.6033025777348456E-4</c:v>
                </c:pt>
                <c:pt idx="7717">
                  <c:v>-9.7738674062651325E-4</c:v>
                </c:pt>
                <c:pt idx="7718">
                  <c:v>5.9880781321609595E-4</c:v>
                </c:pt>
                <c:pt idx="7719">
                  <c:v>8.507003470661212E-4</c:v>
                </c:pt>
                <c:pt idx="7720">
                  <c:v>0</c:v>
                </c:pt>
                <c:pt idx="7721">
                  <c:v>4.6839588829169495E-5</c:v>
                </c:pt>
                <c:pt idx="7722">
                  <c:v>3.6028960082071103E-5</c:v>
                </c:pt>
                <c:pt idx="7723">
                  <c:v>4.3233038695054936E-5</c:v>
                </c:pt>
                <c:pt idx="7724">
                  <c:v>0</c:v>
                </c:pt>
                <c:pt idx="7725">
                  <c:v>2.491745699219448E-3</c:v>
                </c:pt>
                <c:pt idx="7726">
                  <c:v>6.412714998551332E-4</c:v>
                </c:pt>
                <c:pt idx="7727">
                  <c:v>1.0158516796977357E-3</c:v>
                </c:pt>
                <c:pt idx="7728">
                  <c:v>-1.1882540168947691E-3</c:v>
                </c:pt>
                <c:pt idx="7729">
                  <c:v>-5.5677937272568987E-5</c:v>
                </c:pt>
                <c:pt idx="7730">
                  <c:v>9.2815928633250839E-4</c:v>
                </c:pt>
                <c:pt idx="7731">
                  <c:v>-8.132146930918151E-4</c:v>
                </c:pt>
                <c:pt idx="7732">
                  <c:v>-9.4689064918747215E-4</c:v>
                </c:pt>
                <c:pt idx="7733">
                  <c:v>-6.3835432629820844E-4</c:v>
                </c:pt>
                <c:pt idx="7734">
                  <c:v>2.6299164387793405E-3</c:v>
                </c:pt>
                <c:pt idx="7735">
                  <c:v>4.7351203318305639E-4</c:v>
                </c:pt>
                <c:pt idx="7736">
                  <c:v>4.0517694774798305E-4</c:v>
                </c:pt>
                <c:pt idx="7737">
                  <c:v>6.1641456546783859E-4</c:v>
                </c:pt>
                <c:pt idx="7738">
                  <c:v>1.6109173539241022E-3</c:v>
                </c:pt>
                <c:pt idx="7739">
                  <c:v>7.6901134687449576E-5</c:v>
                </c:pt>
                <c:pt idx="7740">
                  <c:v>5.543668461424787E-5</c:v>
                </c:pt>
                <c:pt idx="7741">
                  <c:v>2.3065514208421423E-4</c:v>
                </c:pt>
                <c:pt idx="7742">
                  <c:v>7.2916390652593376E-4</c:v>
                </c:pt>
                <c:pt idx="7743">
                  <c:v>0</c:v>
                </c:pt>
                <c:pt idx="7744">
                  <c:v>0</c:v>
                </c:pt>
                <c:pt idx="7745">
                  <c:v>-9.7948977847547164E-4</c:v>
                </c:pt>
                <c:pt idx="7746">
                  <c:v>0</c:v>
                </c:pt>
                <c:pt idx="7747">
                  <c:v>1.0027142041410294E-3</c:v>
                </c:pt>
                <c:pt idx="7748">
                  <c:v>-2.1976039059275708E-4</c:v>
                </c:pt>
                <c:pt idx="7749">
                  <c:v>-1.0185655924853772E-4</c:v>
                </c:pt>
                <c:pt idx="7750">
                  <c:v>-1.1616487919845913E-4</c:v>
                </c:pt>
                <c:pt idx="7751">
                  <c:v>1.5073073313263961E-3</c:v>
                </c:pt>
                <c:pt idx="7752">
                  <c:v>2.0394599649676136E-3</c:v>
                </c:pt>
                <c:pt idx="7753">
                  <c:v>0</c:v>
                </c:pt>
                <c:pt idx="7754">
                  <c:v>3.4722068003455322E-4</c:v>
                </c:pt>
                <c:pt idx="7755">
                  <c:v>1.7431833511081642E-3</c:v>
                </c:pt>
                <c:pt idx="7756">
                  <c:v>1.369290287659135E-3</c:v>
                </c:pt>
                <c:pt idx="7757">
                  <c:v>1.0767099129877715E-3</c:v>
                </c:pt>
                <c:pt idx="7758">
                  <c:v>-2.8369901143866398E-4</c:v>
                </c:pt>
                <c:pt idx="7759">
                  <c:v>1.6514168370250985E-3</c:v>
                </c:pt>
                <c:pt idx="7760">
                  <c:v>-5.4885276507254173E-5</c:v>
                </c:pt>
                <c:pt idx="7761">
                  <c:v>2.422704568300666E-3</c:v>
                </c:pt>
                <c:pt idx="7762">
                  <c:v>-1.9254055555306614E-4</c:v>
                </c:pt>
                <c:pt idx="7763">
                  <c:v>9.3938833661526668E-4</c:v>
                </c:pt>
                <c:pt idx="7764">
                  <c:v>1.4937866028346429E-3</c:v>
                </c:pt>
                <c:pt idx="7765">
                  <c:v>1.1448419959600446E-3</c:v>
                </c:pt>
                <c:pt idx="7766">
                  <c:v>-6.7617898075002941E-4</c:v>
                </c:pt>
                <c:pt idx="7767">
                  <c:v>0</c:v>
                </c:pt>
                <c:pt idx="7768">
                  <c:v>4.5676343836260928E-3</c:v>
                </c:pt>
                <c:pt idx="7769">
                  <c:v>3.3469904857800956E-3</c:v>
                </c:pt>
                <c:pt idx="7770">
                  <c:v>3.7729147010713174E-3</c:v>
                </c:pt>
                <c:pt idx="7771">
                  <c:v>3.1115632623852233E-3</c:v>
                </c:pt>
                <c:pt idx="7772">
                  <c:v>-2.2738969744913527E-4</c:v>
                </c:pt>
                <c:pt idx="7773">
                  <c:v>2.0775642751122473E-3</c:v>
                </c:pt>
                <c:pt idx="7774">
                  <c:v>-7.7294622860329541E-4</c:v>
                </c:pt>
                <c:pt idx="7775">
                  <c:v>1.6301136287246289E-3</c:v>
                </c:pt>
                <c:pt idx="7776">
                  <c:v>1.2333774565022662E-3</c:v>
                </c:pt>
                <c:pt idx="7777">
                  <c:v>-1.4168706833474448E-3</c:v>
                </c:pt>
                <c:pt idx="7778">
                  <c:v>-2.2982459566726417E-3</c:v>
                </c:pt>
                <c:pt idx="7779">
                  <c:v>-6.2487092373942764E-4</c:v>
                </c:pt>
                <c:pt idx="7780">
                  <c:v>0</c:v>
                </c:pt>
                <c:pt idx="7781">
                  <c:v>0</c:v>
                </c:pt>
                <c:pt idx="7782">
                  <c:v>3.8191196004867139E-4</c:v>
                </c:pt>
                <c:pt idx="7783">
                  <c:v>0</c:v>
                </c:pt>
                <c:pt idx="7784">
                  <c:v>1.4057631104049791E-4</c:v>
                </c:pt>
                <c:pt idx="7785">
                  <c:v>8.6765637391424959E-5</c:v>
                </c:pt>
                <c:pt idx="7786">
                  <c:v>2.7763414068963292E-5</c:v>
                </c:pt>
                <c:pt idx="7787">
                  <c:v>5.3429554058759808E-4</c:v>
                </c:pt>
                <c:pt idx="7788">
                  <c:v>-1.9425625930471243E-4</c:v>
                </c:pt>
                <c:pt idx="7789">
                  <c:v>4.6996597513658398E-4</c:v>
                </c:pt>
                <c:pt idx="7790">
                  <c:v>1.5713072539388542E-3</c:v>
                </c:pt>
                <c:pt idx="7791">
                  <c:v>1.7310606815352569E-6</c:v>
                </c:pt>
                <c:pt idx="7792">
                  <c:v>8.7899163869266893E-4</c:v>
                </c:pt>
                <c:pt idx="7793">
                  <c:v>5.9478424399514148E-4</c:v>
                </c:pt>
                <c:pt idx="7794">
                  <c:v>5.719731587761483E-4</c:v>
                </c:pt>
                <c:pt idx="7795">
                  <c:v>-9.9554777172502096E-4</c:v>
                </c:pt>
                <c:pt idx="7796">
                  <c:v>-5.2409769481017159E-4</c:v>
                </c:pt>
                <c:pt idx="7797">
                  <c:v>1.5576502171334209E-3</c:v>
                </c:pt>
                <c:pt idx="7798">
                  <c:v>3.419777747778418E-4</c:v>
                </c:pt>
                <c:pt idx="7799">
                  <c:v>1.1252827338156641E-3</c:v>
                </c:pt>
                <c:pt idx="7800">
                  <c:v>9.0000471594751128E-4</c:v>
                </c:pt>
                <c:pt idx="7801">
                  <c:v>1.1040713101045539E-3</c:v>
                </c:pt>
                <c:pt idx="7802">
                  <c:v>-4.7007168167187635E-4</c:v>
                </c:pt>
                <c:pt idx="7803">
                  <c:v>4.4252778789310087E-4</c:v>
                </c:pt>
                <c:pt idx="7804">
                  <c:v>0</c:v>
                </c:pt>
                <c:pt idx="7805">
                  <c:v>-1.4884980119340314E-3</c:v>
                </c:pt>
                <c:pt idx="7806">
                  <c:v>5.9463127289119801E-4</c:v>
                </c:pt>
                <c:pt idx="7807">
                  <c:v>2.2399484468248749E-5</c:v>
                </c:pt>
                <c:pt idx="7808">
                  <c:v>-1.2879234405603229E-3</c:v>
                </c:pt>
                <c:pt idx="7809">
                  <c:v>-1.1375789785559017E-3</c:v>
                </c:pt>
                <c:pt idx="7810">
                  <c:v>-1.900102956749803E-4</c:v>
                </c:pt>
                <c:pt idx="7811">
                  <c:v>-2.9890743508567886E-4</c:v>
                </c:pt>
                <c:pt idx="7812">
                  <c:v>1.2900185966314352E-3</c:v>
                </c:pt>
                <c:pt idx="7813">
                  <c:v>4.5723751697048534E-4</c:v>
                </c:pt>
                <c:pt idx="7814">
                  <c:v>9.0178405884271313E-4</c:v>
                </c:pt>
                <c:pt idx="7815">
                  <c:v>-1.233044715697673E-3</c:v>
                </c:pt>
                <c:pt idx="7816">
                  <c:v>2.0532552363289411E-4</c:v>
                </c:pt>
                <c:pt idx="7817">
                  <c:v>9.6222498655519064E-4</c:v>
                </c:pt>
                <c:pt idx="7818">
                  <c:v>3.6188802545596561E-4</c:v>
                </c:pt>
                <c:pt idx="7819">
                  <c:v>0</c:v>
                </c:pt>
                <c:pt idx="7820">
                  <c:v>8.8521185419869778E-4</c:v>
                </c:pt>
                <c:pt idx="7821">
                  <c:v>3.9757360153097929E-4</c:v>
                </c:pt>
                <c:pt idx="7822">
                  <c:v>-7.5397518896614106E-4</c:v>
                </c:pt>
                <c:pt idx="7823">
                  <c:v>2.5883381076731321E-3</c:v>
                </c:pt>
                <c:pt idx="7824">
                  <c:v>4.8917699231350534E-3</c:v>
                </c:pt>
                <c:pt idx="7825">
                  <c:v>0</c:v>
                </c:pt>
                <c:pt idx="7826">
                  <c:v>8.030111640000932E-4</c:v>
                </c:pt>
                <c:pt idx="7827">
                  <c:v>6.2658408733807125E-4</c:v>
                </c:pt>
                <c:pt idx="7828">
                  <c:v>-3.8751386444460989E-4</c:v>
                </c:pt>
                <c:pt idx="7829">
                  <c:v>-2.0270773794828288E-3</c:v>
                </c:pt>
                <c:pt idx="7830">
                  <c:v>3.4279042839801604E-3</c:v>
                </c:pt>
                <c:pt idx="7831">
                  <c:v>-6.6689694991274356E-4</c:v>
                </c:pt>
                <c:pt idx="7832">
                  <c:v>8.1352051633329944E-4</c:v>
                </c:pt>
                <c:pt idx="7833">
                  <c:v>7.1575986927315558E-4</c:v>
                </c:pt>
                <c:pt idx="7834">
                  <c:v>4.6667212532134174E-4</c:v>
                </c:pt>
                <c:pt idx="7835">
                  <c:v>1.0534691847478731E-3</c:v>
                </c:pt>
                <c:pt idx="7836">
                  <c:v>1.1882876033917332E-3</c:v>
                </c:pt>
                <c:pt idx="7837">
                  <c:v>5.8427586276017091E-4</c:v>
                </c:pt>
                <c:pt idx="7838">
                  <c:v>7.145943029609759E-4</c:v>
                </c:pt>
                <c:pt idx="7839">
                  <c:v>-5.4298028316338905E-5</c:v>
                </c:pt>
                <c:pt idx="7840">
                  <c:v>1.0464145994333082E-3</c:v>
                </c:pt>
                <c:pt idx="7841">
                  <c:v>5.6260984661640669E-4</c:v>
                </c:pt>
                <c:pt idx="7842">
                  <c:v>0</c:v>
                </c:pt>
                <c:pt idx="7843">
                  <c:v>9.4487876006697487E-4</c:v>
                </c:pt>
                <c:pt idx="7844">
                  <c:v>1.5964745663392887E-3</c:v>
                </c:pt>
                <c:pt idx="7845">
                  <c:v>1.0049445803932877E-3</c:v>
                </c:pt>
                <c:pt idx="7846">
                  <c:v>4.320689757308264E-4</c:v>
                </c:pt>
                <c:pt idx="7847">
                  <c:v>1.4467463382903483E-3</c:v>
                </c:pt>
                <c:pt idx="7848">
                  <c:v>3.0998558141408905E-4</c:v>
                </c:pt>
                <c:pt idx="7849">
                  <c:v>1.6947972782891461E-3</c:v>
                </c:pt>
                <c:pt idx="7850">
                  <c:v>-3.3805688255085509E-4</c:v>
                </c:pt>
                <c:pt idx="7851">
                  <c:v>-1.6821607691975197E-6</c:v>
                </c:pt>
                <c:pt idx="7852">
                  <c:v>-1.1271121799755676E-4</c:v>
                </c:pt>
                <c:pt idx="7853">
                  <c:v>-1.8506040961235552E-5</c:v>
                </c:pt>
                <c:pt idx="7854">
                  <c:v>3.1562114405117021E-3</c:v>
                </c:pt>
                <c:pt idx="7855">
                  <c:v>-1.2578901174101567E-4</c:v>
                </c:pt>
                <c:pt idx="7856">
                  <c:v>1.8968946560726202E-3</c:v>
                </c:pt>
                <c:pt idx="7857">
                  <c:v>-2.1763714698671601E-5</c:v>
                </c:pt>
                <c:pt idx="7858">
                  <c:v>2.9505178956587262E-3</c:v>
                </c:pt>
                <c:pt idx="7859">
                  <c:v>2.7703988621745491E-3</c:v>
                </c:pt>
                <c:pt idx="7860">
                  <c:v>-1.8460795224734788E-3</c:v>
                </c:pt>
                <c:pt idx="7861">
                  <c:v>1.0933972237630158E-3</c:v>
                </c:pt>
                <c:pt idx="7862">
                  <c:v>-5.8488547660443294E-4</c:v>
                </c:pt>
                <c:pt idx="7863">
                  <c:v>-3.3336611434434558E-6</c:v>
                </c:pt>
                <c:pt idx="7864">
                  <c:v>-6.6673556268116791E-6</c:v>
                </c:pt>
                <c:pt idx="7865">
                  <c:v>-8.3342570467651429E-6</c:v>
                </c:pt>
                <c:pt idx="7866">
                  <c:v>1.8884331621485274E-3</c:v>
                </c:pt>
                <c:pt idx="7867">
                  <c:v>1.8035019412009207E-3</c:v>
                </c:pt>
                <c:pt idx="7868">
                  <c:v>1.4769458123363121E-3</c:v>
                </c:pt>
                <c:pt idx="7869">
                  <c:v>2.072616187919358E-4</c:v>
                </c:pt>
                <c:pt idx="7870">
                  <c:v>5.1548058931639041E-4</c:v>
                </c:pt>
                <c:pt idx="7871">
                  <c:v>-7.2913594109108262E-5</c:v>
                </c:pt>
                <c:pt idx="7872">
                  <c:v>0</c:v>
                </c:pt>
                <c:pt idx="7873">
                  <c:v>-3.3143806001414544E-6</c:v>
                </c:pt>
                <c:pt idx="7874">
                  <c:v>-3.480165954552641E-5</c:v>
                </c:pt>
                <c:pt idx="7875">
                  <c:v>-1.6572520937851718E-6</c:v>
                </c:pt>
                <c:pt idx="7876">
                  <c:v>-8.1735990683572135E-4</c:v>
                </c:pt>
                <c:pt idx="7877">
                  <c:v>1.5264129531652984E-3</c:v>
                </c:pt>
                <c:pt idx="7878">
                  <c:v>1.5042436897538302E-3</c:v>
                </c:pt>
                <c:pt idx="7879">
                  <c:v>0</c:v>
                </c:pt>
                <c:pt idx="7880">
                  <c:v>1.0577376970570625E-3</c:v>
                </c:pt>
                <c:pt idx="7881">
                  <c:v>-1.3620444670887609E-3</c:v>
                </c:pt>
                <c:pt idx="7882">
                  <c:v>-2.1609242258027049E-3</c:v>
                </c:pt>
                <c:pt idx="7883">
                  <c:v>-7.0144080137326962E-4</c:v>
                </c:pt>
                <c:pt idx="7884">
                  <c:v>-1.0948905120422278E-4</c:v>
                </c:pt>
                <c:pt idx="7885">
                  <c:v>2.1097001793315283E-3</c:v>
                </c:pt>
                <c:pt idx="7886">
                  <c:v>1.5434080282163065E-3</c:v>
                </c:pt>
                <c:pt idx="7887">
                  <c:v>1.6681039347420704E-3</c:v>
                </c:pt>
                <c:pt idx="7888">
                  <c:v>-1.6502126712008165E-6</c:v>
                </c:pt>
                <c:pt idx="7889">
                  <c:v>3.2668900982044813E-4</c:v>
                </c:pt>
                <c:pt idx="7890">
                  <c:v>0</c:v>
                </c:pt>
                <c:pt idx="7891">
                  <c:v>1.8474653487831862E-4</c:v>
                </c:pt>
                <c:pt idx="7892">
                  <c:v>-7.6229954141965751E-4</c:v>
                </c:pt>
                <c:pt idx="7893">
                  <c:v>-4.951896452536167E-6</c:v>
                </c:pt>
                <c:pt idx="7894">
                  <c:v>-1.2089962675746811E-3</c:v>
                </c:pt>
                <c:pt idx="7895">
                  <c:v>-1.6871080856096551E-3</c:v>
                </c:pt>
                <c:pt idx="7896">
                  <c:v>3.358175728328314E-3</c:v>
                </c:pt>
                <c:pt idx="7897">
                  <c:v>6.4324381817543446E-4</c:v>
                </c:pt>
                <c:pt idx="7898">
                  <c:v>-7.20790888873473E-4</c:v>
                </c:pt>
                <c:pt idx="7899">
                  <c:v>-1.2375778142842899E-4</c:v>
                </c:pt>
                <c:pt idx="7900">
                  <c:v>-7.9213018701167963E-5</c:v>
                </c:pt>
                <c:pt idx="7901">
                  <c:v>5.9559410621115008E-4</c:v>
                </c:pt>
                <c:pt idx="7902">
                  <c:v>-2.0454080660390275E-4</c:v>
                </c:pt>
                <c:pt idx="7903">
                  <c:v>2.356280409795181E-3</c:v>
                </c:pt>
                <c:pt idx="7904">
                  <c:v>-3.6543631362107303E-4</c:v>
                </c:pt>
                <c:pt idx="7905">
                  <c:v>1.5069758050656624E-3</c:v>
                </c:pt>
                <c:pt idx="7906">
                  <c:v>1.8936584543273987E-3</c:v>
                </c:pt>
                <c:pt idx="7907">
                  <c:v>-1.1656620309340392E-3</c:v>
                </c:pt>
                <c:pt idx="7908">
                  <c:v>2.8985075847477652E-3</c:v>
                </c:pt>
                <c:pt idx="7909">
                  <c:v>2.0323048447745819E-3</c:v>
                </c:pt>
                <c:pt idx="7910">
                  <c:v>8.1732399950667507E-6</c:v>
                </c:pt>
                <c:pt idx="7911">
                  <c:v>8.8068375504161002E-4</c:v>
                </c:pt>
                <c:pt idx="7912">
                  <c:v>7.1671892748876892E-4</c:v>
                </c:pt>
                <c:pt idx="7913">
                  <c:v>-1.4688397879603526E-5</c:v>
                </c:pt>
                <c:pt idx="7914">
                  <c:v>-2.1216955612467732E-5</c:v>
                </c:pt>
                <c:pt idx="7915">
                  <c:v>-1.347382240543486E-3</c:v>
                </c:pt>
                <c:pt idx="7916">
                  <c:v>3.9618352572852247E-3</c:v>
                </c:pt>
                <c:pt idx="7917">
                  <c:v>-4.3146785216297099E-4</c:v>
                </c:pt>
                <c:pt idx="7918">
                  <c:v>1.5166410291169679E-3</c:v>
                </c:pt>
                <c:pt idx="7919">
                  <c:v>1.1034882884814045E-3</c:v>
                </c:pt>
                <c:pt idx="7920">
                  <c:v>-1.4385135567483505E-3</c:v>
                </c:pt>
                <c:pt idx="7921">
                  <c:v>8.7798316660620023E-4</c:v>
                </c:pt>
                <c:pt idx="7922">
                  <c:v>3.2823272969975811E-4</c:v>
                </c:pt>
                <c:pt idx="7923">
                  <c:v>1.0246276878493183E-3</c:v>
                </c:pt>
                <c:pt idx="7924">
                  <c:v>8.6791971594520967E-4</c:v>
                </c:pt>
                <c:pt idx="7925">
                  <c:v>8.8822907884925377E-4</c:v>
                </c:pt>
                <c:pt idx="7926">
                  <c:v>8.7772858560476394E-4</c:v>
                </c:pt>
                <c:pt idx="7927">
                  <c:v>5.0976525200827332E-4</c:v>
                </c:pt>
                <c:pt idx="7928">
                  <c:v>1.0365300943640198E-3</c:v>
                </c:pt>
                <c:pt idx="7929">
                  <c:v>1.1000363749717702E-3</c:v>
                </c:pt>
                <c:pt idx="7930">
                  <c:v>6.7944707566818506E-4</c:v>
                </c:pt>
                <c:pt idx="7931">
                  <c:v>1.6133390876294847E-6</c:v>
                </c:pt>
                <c:pt idx="7932">
                  <c:v>-1.613339087574615E-6</c:v>
                </c:pt>
                <c:pt idx="7933">
                  <c:v>0</c:v>
                </c:pt>
                <c:pt idx="7934">
                  <c:v>-2.1459729609082673E-4</c:v>
                </c:pt>
                <c:pt idx="7935">
                  <c:v>-2.6790786711905219E-4</c:v>
                </c:pt>
                <c:pt idx="7936">
                  <c:v>2.5983940134583568E-4</c:v>
                </c:pt>
                <c:pt idx="7937">
                  <c:v>-3.5502022812004137E-5</c:v>
                </c:pt>
                <c:pt idx="7938">
                  <c:v>3.2274618274657393E-5</c:v>
                </c:pt>
                <c:pt idx="7939">
                  <c:v>6.7773307992684948E-5</c:v>
                </c:pt>
                <c:pt idx="7940">
                  <c:v>2.533024113573964E-4</c:v>
                </c:pt>
                <c:pt idx="7941">
                  <c:v>-1.9247698883473096E-3</c:v>
                </c:pt>
                <c:pt idx="7942">
                  <c:v>1.0532693514416092E-3</c:v>
                </c:pt>
                <c:pt idx="7943">
                  <c:v>-1.0661997937437718E-3</c:v>
                </c:pt>
                <c:pt idx="7944">
                  <c:v>-1.4282262259775059E-3</c:v>
                </c:pt>
                <c:pt idx="7945">
                  <c:v>9.5453354019852841E-4</c:v>
                </c:pt>
                <c:pt idx="7946">
                  <c:v>2.6452777542571191E-3</c:v>
                </c:pt>
                <c:pt idx="7947">
                  <c:v>-2.6292252244158941E-4</c:v>
                </c:pt>
                <c:pt idx="7948">
                  <c:v>4.7092159595136683E-3</c:v>
                </c:pt>
                <c:pt idx="7949">
                  <c:v>6.5489253596211813E-4</c:v>
                </c:pt>
                <c:pt idx="7950">
                  <c:v>3.4519552222001377E-3</c:v>
                </c:pt>
                <c:pt idx="7951">
                  <c:v>0</c:v>
                </c:pt>
                <c:pt idx="7952">
                  <c:v>0</c:v>
                </c:pt>
                <c:pt idx="7953">
                  <c:v>1.9473736188161657E-3</c:v>
                </c:pt>
                <c:pt idx="7954">
                  <c:v>4.7878770950545006E-6</c:v>
                </c:pt>
                <c:pt idx="7955">
                  <c:v>-1.4363700057436878E-5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2.746096350416775E-3</c:v>
                </c:pt>
                <c:pt idx="7960">
                  <c:v>0</c:v>
                </c:pt>
                <c:pt idx="7961">
                  <c:v>-8.4358434261960207E-5</c:v>
                </c:pt>
                <c:pt idx="7962">
                  <c:v>-3.2317456403957917E-4</c:v>
                </c:pt>
                <c:pt idx="7963">
                  <c:v>-1.5922514675427446E-6</c:v>
                </c:pt>
                <c:pt idx="7964">
                  <c:v>-4.6176395431059072E-5</c:v>
                </c:pt>
                <c:pt idx="7965">
                  <c:v>-3.1577865614227261E-3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-9.5842205393276617E-6</c:v>
                </c:pt>
                <c:pt idx="7970">
                  <c:v>0</c:v>
                </c:pt>
                <c:pt idx="7971">
                  <c:v>6.1160860553868802E-4</c:v>
                </c:pt>
                <c:pt idx="7972">
                  <c:v>1.2635510332130019E-3</c:v>
                </c:pt>
                <c:pt idx="7973">
                  <c:v>1.7284133887675247E-3</c:v>
                </c:pt>
                <c:pt idx="7974">
                  <c:v>3.1020490118482394E-3</c:v>
                </c:pt>
                <c:pt idx="7975">
                  <c:v>9.7217571207128739E-4</c:v>
                </c:pt>
                <c:pt idx="7976">
                  <c:v>-7.2920035287616497E-5</c:v>
                </c:pt>
                <c:pt idx="7977">
                  <c:v>0</c:v>
                </c:pt>
                <c:pt idx="7978">
                  <c:v>-2.2194109684287987E-5</c:v>
                </c:pt>
                <c:pt idx="7979">
                  <c:v>-1.5853123977460582E-6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1.1021962151438599E-2</c:v>
                </c:pt>
                <c:pt idx="7993">
                  <c:v>6.4749523907446926E-3</c:v>
                </c:pt>
                <c:pt idx="7994">
                  <c:v>5.4514927720287747E-3</c:v>
                </c:pt>
                <c:pt idx="7995">
                  <c:v>3.3749745889769351E-3</c:v>
                </c:pt>
                <c:pt idx="7996">
                  <c:v>0</c:v>
                </c:pt>
                <c:pt idx="7997">
                  <c:v>-6.0548116749095844E-4</c:v>
                </c:pt>
                <c:pt idx="7998">
                  <c:v>4.1429889508395054E-3</c:v>
                </c:pt>
                <c:pt idx="7999">
                  <c:v>1.6680699229851042E-3</c:v>
                </c:pt>
                <c:pt idx="8000">
                  <c:v>-6.407631600648761E-4</c:v>
                </c:pt>
                <c:pt idx="8001">
                  <c:v>-7.0708856313676056E-5</c:v>
                </c:pt>
                <c:pt idx="8002">
                  <c:v>-1.0396897862695114E-3</c:v>
                </c:pt>
                <c:pt idx="8003">
                  <c:v>-1.4167012945465367E-3</c:v>
                </c:pt>
                <c:pt idx="8004">
                  <c:v>-2.1535308629214538E-3</c:v>
                </c:pt>
                <c:pt idx="8005">
                  <c:v>-9.2658797875826792E-6</c:v>
                </c:pt>
                <c:pt idx="8006">
                  <c:v>-1.1573655082043263E-3</c:v>
                </c:pt>
                <c:pt idx="8007">
                  <c:v>0</c:v>
                </c:pt>
                <c:pt idx="8008">
                  <c:v>1.2213513881772286E-4</c:v>
                </c:pt>
                <c:pt idx="8009">
                  <c:v>1.9397929145677317E-3</c:v>
                </c:pt>
                <c:pt idx="8010">
                  <c:v>4.3200943021598384E-5</c:v>
                </c:pt>
                <c:pt idx="8011">
                  <c:v>2.1238007665395713E-3</c:v>
                </c:pt>
                <c:pt idx="8012">
                  <c:v>4.4945758000298558E-4</c:v>
                </c:pt>
                <c:pt idx="8013">
                  <c:v>4.3233530198745615E-4</c:v>
                </c:pt>
                <c:pt idx="8014">
                  <c:v>3.1959384606241249E-3</c:v>
                </c:pt>
                <c:pt idx="8015">
                  <c:v>1.219777710395531E-3</c:v>
                </c:pt>
                <c:pt idx="8016">
                  <c:v>1.7259850659917676E-3</c:v>
                </c:pt>
                <c:pt idx="8017">
                  <c:v>2.148723924733469E-3</c:v>
                </c:pt>
                <c:pt idx="8018">
                  <c:v>7.8533815892220548E-4</c:v>
                </c:pt>
                <c:pt idx="8019">
                  <c:v>-4.5740354156954995E-4</c:v>
                </c:pt>
                <c:pt idx="8020">
                  <c:v>1.7629016708643453E-3</c:v>
                </c:pt>
                <c:pt idx="8021">
                  <c:v>6.041868658254267E-4</c:v>
                </c:pt>
                <c:pt idx="8022">
                  <c:v>-1.4083061929400669E-3</c:v>
                </c:pt>
                <c:pt idx="8023">
                  <c:v>0</c:v>
                </c:pt>
                <c:pt idx="8024">
                  <c:v>-8.9778311537105449E-4</c:v>
                </c:pt>
                <c:pt idx="8025">
                  <c:v>1.8297709207968629E-3</c:v>
                </c:pt>
                <c:pt idx="8026">
                  <c:v>1.5221453117371174E-6</c:v>
                </c:pt>
                <c:pt idx="8027">
                  <c:v>-2.2019207504429057E-3</c:v>
                </c:pt>
                <c:pt idx="8028">
                  <c:v>1.5349992686674245E-3</c:v>
                </c:pt>
                <c:pt idx="8029">
                  <c:v>-6.8544533029114472E-5</c:v>
                </c:pt>
                <c:pt idx="8030">
                  <c:v>-6.0930747635489148E-6</c:v>
                </c:pt>
                <c:pt idx="8031">
                  <c:v>-1.1272858016588787E-4</c:v>
                </c:pt>
                <c:pt idx="8032">
                  <c:v>-7.8945607835910513E-4</c:v>
                </c:pt>
                <c:pt idx="8033">
                  <c:v>1.8811700481283489E-3</c:v>
                </c:pt>
                <c:pt idx="8034">
                  <c:v>2.0846251364114985E-4</c:v>
                </c:pt>
                <c:pt idx="8035">
                  <c:v>3.3461839876551499E-3</c:v>
                </c:pt>
                <c:pt idx="8036">
                  <c:v>6.065513612505829E-6</c:v>
                </c:pt>
                <c:pt idx="8037">
                  <c:v>3.5375012387061037E-3</c:v>
                </c:pt>
                <c:pt idx="8038">
                  <c:v>1.3303225615419691E-3</c:v>
                </c:pt>
                <c:pt idx="8039">
                  <c:v>-4.4676683439057245E-4</c:v>
                </c:pt>
                <c:pt idx="8040">
                  <c:v>-1.4669792608071233E-3</c:v>
                </c:pt>
                <c:pt idx="8041">
                  <c:v>5.0786972419681654E-4</c:v>
                </c:pt>
                <c:pt idx="8042">
                  <c:v>-1.0577988867645772E-5</c:v>
                </c:pt>
                <c:pt idx="8043">
                  <c:v>1.8946962492437903E-3</c:v>
                </c:pt>
                <c:pt idx="8044">
                  <c:v>2.016056806961894E-3</c:v>
                </c:pt>
                <c:pt idx="8045">
                  <c:v>9.4033965976883418E-4</c:v>
                </c:pt>
                <c:pt idx="8046">
                  <c:v>0</c:v>
                </c:pt>
                <c:pt idx="8047">
                  <c:v>3.8340474403029034E-4</c:v>
                </c:pt>
                <c:pt idx="8048">
                  <c:v>-1.6535994726900415E-5</c:v>
                </c:pt>
                <c:pt idx="8049">
                  <c:v>-1.5032858070070445E-6</c:v>
                </c:pt>
                <c:pt idx="8050">
                  <c:v>1.0742729220338564E-3</c:v>
                </c:pt>
                <c:pt idx="8051">
                  <c:v>1.7449222775917192E-3</c:v>
                </c:pt>
                <c:pt idx="8052">
                  <c:v>5.9045325745393708E-4</c:v>
                </c:pt>
                <c:pt idx="8053">
                  <c:v>9.7333664464933879E-4</c:v>
                </c:pt>
                <c:pt idx="8054">
                  <c:v>4.8032932660622231E-4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-1.8462635637711354E-3</c:v>
                </c:pt>
                <c:pt idx="8059">
                  <c:v>-6.0718140022399689E-4</c:v>
                </c:pt>
                <c:pt idx="8060">
                  <c:v>0</c:v>
                </c:pt>
                <c:pt idx="8061">
                  <c:v>1.5973702236861821E-3</c:v>
                </c:pt>
                <c:pt idx="8062">
                  <c:v>0</c:v>
                </c:pt>
                <c:pt idx="8063">
                  <c:v>-2.5456914310238287E-4</c:v>
                </c:pt>
                <c:pt idx="8064">
                  <c:v>1.6924161815862566E-3</c:v>
                </c:pt>
                <c:pt idx="8065">
                  <c:v>1.7641839475833864E-3</c:v>
                </c:pt>
                <c:pt idx="8066">
                  <c:v>8.5068215058970651E-5</c:v>
                </c:pt>
                <c:pt idx="8067">
                  <c:v>3.6540781051687828E-3</c:v>
                </c:pt>
                <c:pt idx="8068">
                  <c:v>3.122109891738006E-3</c:v>
                </c:pt>
                <c:pt idx="8069">
                  <c:v>7.9863155253573478E-4</c:v>
                </c:pt>
                <c:pt idx="8070">
                  <c:v>-1.2590139863447072E-4</c:v>
                </c:pt>
                <c:pt idx="8071">
                  <c:v>6.1750563751630187E-4</c:v>
                </c:pt>
                <c:pt idx="8072">
                  <c:v>0</c:v>
                </c:pt>
                <c:pt idx="8073">
                  <c:v>1.8798954122988123E-4</c:v>
                </c:pt>
                <c:pt idx="8074">
                  <c:v>-2.0490671915971838E-3</c:v>
                </c:pt>
                <c:pt idx="8075">
                  <c:v>3.4847468535798221E-4</c:v>
                </c:pt>
                <c:pt idx="8076">
                  <c:v>4.165273978860959E-4</c:v>
                </c:pt>
                <c:pt idx="8077">
                  <c:v>8.7843723822989212E-4</c:v>
                </c:pt>
                <c:pt idx="8078">
                  <c:v>8.347628885028239E-4</c:v>
                </c:pt>
                <c:pt idx="8079">
                  <c:v>7.7493589213454195E-4</c:v>
                </c:pt>
                <c:pt idx="8080">
                  <c:v>1.078586181643265E-3</c:v>
                </c:pt>
                <c:pt idx="8081">
                  <c:v>1.3001437006888907E-3</c:v>
                </c:pt>
                <c:pt idx="8082">
                  <c:v>-1.4847505882315689E-3</c:v>
                </c:pt>
                <c:pt idx="8083">
                  <c:v>-1.9692903615238172E-3</c:v>
                </c:pt>
                <c:pt idx="8084">
                  <c:v>-3.2299190361915549E-3</c:v>
                </c:pt>
                <c:pt idx="8085">
                  <c:v>-2.8510123514243895E-4</c:v>
                </c:pt>
                <c:pt idx="8086">
                  <c:v>-6.0759615889701888E-4</c:v>
                </c:pt>
                <c:pt idx="8087">
                  <c:v>1.6451523694383837E-3</c:v>
                </c:pt>
                <c:pt idx="8088">
                  <c:v>-9.3805852526555574E-4</c:v>
                </c:pt>
                <c:pt idx="8089">
                  <c:v>1.9434160679036472E-3</c:v>
                </c:pt>
                <c:pt idx="8090">
                  <c:v>-2.8159975339767175E-5</c:v>
                </c:pt>
                <c:pt idx="8091">
                  <c:v>-1.4821358170193155E-5</c:v>
                </c:pt>
                <c:pt idx="8092">
                  <c:v>1.1287585744241199E-3</c:v>
                </c:pt>
                <c:pt idx="8093">
                  <c:v>1.9198122173787755E-3</c:v>
                </c:pt>
                <c:pt idx="8094">
                  <c:v>3.3368374994835726E-3</c:v>
                </c:pt>
                <c:pt idx="8095">
                  <c:v>1.1848316460007461E-3</c:v>
                </c:pt>
                <c:pt idx="8096">
                  <c:v>1.4375738350280727E-3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62-4749-A9B3-7D5B88B81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0423263"/>
        <c:axId val="1070129199"/>
      </c:lineChart>
      <c:catAx>
        <c:axId val="1070423263"/>
        <c:scaling>
          <c:orientation val="minMax"/>
        </c:scaling>
        <c:delete val="1"/>
        <c:axPos val="b"/>
        <c:majorTickMark val="none"/>
        <c:minorTickMark val="none"/>
        <c:tickLblPos val="nextTo"/>
        <c:crossAx val="1070129199"/>
        <c:crosses val="autoZero"/>
        <c:auto val="1"/>
        <c:lblAlgn val="ctr"/>
        <c:lblOffset val="100"/>
        <c:noMultiLvlLbl val="0"/>
      </c:catAx>
      <c:valAx>
        <c:axId val="1070129199"/>
        <c:scaling>
          <c:orientation val="minMax"/>
          <c:max val="5.000000000000001E-2"/>
          <c:min val="-4.0000000000000008E-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423263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tx1"/>
                </a:solidFill>
              </a:rPr>
              <a:t>Log Returns (Large Cap.)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[1]NewMarketEcology!$C$200:$C$8296</c:f>
              <c:numCache>
                <c:formatCode>General</c:formatCode>
                <c:ptCount val="8097"/>
                <c:pt idx="0">
                  <c:v>-2.9302167219792158E-3</c:v>
                </c:pt>
                <c:pt idx="1">
                  <c:v>3.9563314290158432E-3</c:v>
                </c:pt>
                <c:pt idx="2">
                  <c:v>-4.6258306171493751E-3</c:v>
                </c:pt>
                <c:pt idx="3">
                  <c:v>4.1129048775493358E-3</c:v>
                </c:pt>
                <c:pt idx="4">
                  <c:v>0</c:v>
                </c:pt>
                <c:pt idx="5">
                  <c:v>-1.5917438086446162E-3</c:v>
                </c:pt>
                <c:pt idx="6">
                  <c:v>2.6685841557602592E-3</c:v>
                </c:pt>
                <c:pt idx="7">
                  <c:v>-3.3882675261538409E-3</c:v>
                </c:pt>
                <c:pt idx="8">
                  <c:v>-3.6578181480546915E-3</c:v>
                </c:pt>
                <c:pt idx="9">
                  <c:v>8.5312471383957849E-3</c:v>
                </c:pt>
                <c:pt idx="10">
                  <c:v>-6.0054075007185941E-3</c:v>
                </c:pt>
                <c:pt idx="11">
                  <c:v>-7.7253885849776476E-4</c:v>
                </c:pt>
                <c:pt idx="12">
                  <c:v>7.2895599997628152E-3</c:v>
                </c:pt>
                <c:pt idx="13">
                  <c:v>1.0229132578481343E-4</c:v>
                </c:pt>
                <c:pt idx="14">
                  <c:v>5.1141739341585774E-5</c:v>
                </c:pt>
                <c:pt idx="15">
                  <c:v>-5.1141739341699012E-5</c:v>
                </c:pt>
                <c:pt idx="16">
                  <c:v>0</c:v>
                </c:pt>
                <c:pt idx="17">
                  <c:v>0</c:v>
                </c:pt>
                <c:pt idx="18">
                  <c:v>-2.5574793622949027E-4</c:v>
                </c:pt>
                <c:pt idx="19">
                  <c:v>4.4916367878978071E-3</c:v>
                </c:pt>
                <c:pt idx="20">
                  <c:v>-5.0928165833221664E-5</c:v>
                </c:pt>
                <c:pt idx="21">
                  <c:v>5.4853101121188604E-3</c:v>
                </c:pt>
                <c:pt idx="22">
                  <c:v>-1.6221425972993333E-3</c:v>
                </c:pt>
                <c:pt idx="23">
                  <c:v>3.0899398999203204E-3</c:v>
                </c:pt>
                <c:pt idx="24">
                  <c:v>2.7778497117126725E-3</c:v>
                </c:pt>
                <c:pt idx="25">
                  <c:v>2.0657520886786808E-3</c:v>
                </c:pt>
                <c:pt idx="26">
                  <c:v>1.2072436073880309E-3</c:v>
                </c:pt>
                <c:pt idx="27">
                  <c:v>2.6608445048777376E-3</c:v>
                </c:pt>
                <c:pt idx="28">
                  <c:v>-5.6816906244805277E-3</c:v>
                </c:pt>
                <c:pt idx="29">
                  <c:v>4.1764219007183086E-3</c:v>
                </c:pt>
                <c:pt idx="30">
                  <c:v>1.5554053460686366E-3</c:v>
                </c:pt>
                <c:pt idx="31">
                  <c:v>-2.4596553825654011E-3</c:v>
                </c:pt>
                <c:pt idx="32">
                  <c:v>1.4062580791679075E-3</c:v>
                </c:pt>
                <c:pt idx="33">
                  <c:v>0</c:v>
                </c:pt>
                <c:pt idx="34">
                  <c:v>5.5191792876406844E-4</c:v>
                </c:pt>
                <c:pt idx="35">
                  <c:v>1.2532272237028525E-3</c:v>
                </c:pt>
                <c:pt idx="36">
                  <c:v>7.0112182359272014E-4</c:v>
                </c:pt>
                <c:pt idx="37">
                  <c:v>0</c:v>
                </c:pt>
                <c:pt idx="38">
                  <c:v>-3.5049946532116408E-4</c:v>
                </c:pt>
                <c:pt idx="39">
                  <c:v>-6.011421882262519E-4</c:v>
                </c:pt>
                <c:pt idx="40">
                  <c:v>2.6023435765270574E-3</c:v>
                </c:pt>
                <c:pt idx="41">
                  <c:v>1.2986366142544122E-3</c:v>
                </c:pt>
                <c:pt idx="42">
                  <c:v>-1.048767794084488E-3</c:v>
                </c:pt>
                <c:pt idx="43">
                  <c:v>-5.2101715978285527E-3</c:v>
                </c:pt>
                <c:pt idx="44">
                  <c:v>0</c:v>
                </c:pt>
                <c:pt idx="45">
                  <c:v>3.0592566300642375E-3</c:v>
                </c:pt>
                <c:pt idx="46">
                  <c:v>-2.9588045958261469E-3</c:v>
                </c:pt>
                <c:pt idx="47">
                  <c:v>6.807173790441357E-3</c:v>
                </c:pt>
                <c:pt idx="48">
                  <c:v>1.7443748349054854E-3</c:v>
                </c:pt>
                <c:pt idx="49">
                  <c:v>4.9794597296673809E-5</c:v>
                </c:pt>
                <c:pt idx="50">
                  <c:v>-9.9636335647722112E-4</c:v>
                </c:pt>
                <c:pt idx="51">
                  <c:v>-1.9939185550334898E-4</c:v>
                </c:pt>
                <c:pt idx="52">
                  <c:v>-1.4956998656822886E-4</c:v>
                </c:pt>
                <c:pt idx="53">
                  <c:v>-1.0476167678844205E-3</c:v>
                </c:pt>
                <c:pt idx="54">
                  <c:v>7.1121578980796029E-3</c:v>
                </c:pt>
                <c:pt idx="55">
                  <c:v>-6.8127268148963126E-3</c:v>
                </c:pt>
                <c:pt idx="56">
                  <c:v>1.362857776770734E-2</c:v>
                </c:pt>
                <c:pt idx="57">
                  <c:v>-1.5326540620719647E-2</c:v>
                </c:pt>
                <c:pt idx="58">
                  <c:v>7.7670293376595964E-3</c:v>
                </c:pt>
                <c:pt idx="59">
                  <c:v>-1.1422425110673999E-2</c:v>
                </c:pt>
                <c:pt idx="60">
                  <c:v>-5.0166804635873115E-5</c:v>
                </c:pt>
                <c:pt idx="61">
                  <c:v>0</c:v>
                </c:pt>
                <c:pt idx="62">
                  <c:v>-1.7574255734606962E-3</c:v>
                </c:pt>
                <c:pt idx="63">
                  <c:v>5.2630381379480378E-3</c:v>
                </c:pt>
                <c:pt idx="64">
                  <c:v>6.9965020345292954E-4</c:v>
                </c:pt>
                <c:pt idx="65">
                  <c:v>-2.5010017038084062E-3</c:v>
                </c:pt>
                <c:pt idx="66">
                  <c:v>-1.603929971442155E-3</c:v>
                </c:pt>
                <c:pt idx="67">
                  <c:v>0</c:v>
                </c:pt>
                <c:pt idx="68">
                  <c:v>0</c:v>
                </c:pt>
                <c:pt idx="69">
                  <c:v>1.2031885945418825E-3</c:v>
                </c:pt>
                <c:pt idx="70">
                  <c:v>3.950301409211065E-3</c:v>
                </c:pt>
                <c:pt idx="71">
                  <c:v>2.6414827589515684E-3</c:v>
                </c:pt>
                <c:pt idx="72">
                  <c:v>0</c:v>
                </c:pt>
                <c:pt idx="73">
                  <c:v>1.0944185750612202E-3</c:v>
                </c:pt>
                <c:pt idx="74">
                  <c:v>-1.4926861165427709E-3</c:v>
                </c:pt>
                <c:pt idx="75">
                  <c:v>8.0835571220188446E-3</c:v>
                </c:pt>
                <c:pt idx="76">
                  <c:v>-4.9393692435625934E-5</c:v>
                </c:pt>
                <c:pt idx="77">
                  <c:v>4.7307041362255496E-3</c:v>
                </c:pt>
                <c:pt idx="78">
                  <c:v>2.9453656362420427E-3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1.7630642698069246E-3</c:v>
                </c:pt>
                <c:pt idx="92">
                  <c:v>6.8479752235875338E-4</c:v>
                </c:pt>
                <c:pt idx="93">
                  <c:v>-7.3372958020621675E-4</c:v>
                </c:pt>
                <c:pt idx="94">
                  <c:v>2.9804825034394095E-3</c:v>
                </c:pt>
                <c:pt idx="95">
                  <c:v>2.1930367716215412E-3</c:v>
                </c:pt>
                <c:pt idx="96">
                  <c:v>3.838403274516739E-3</c:v>
                </c:pt>
                <c:pt idx="97">
                  <c:v>7.2714936427436161E-4</c:v>
                </c:pt>
                <c:pt idx="98">
                  <c:v>7.7504363499926096E-4</c:v>
                </c:pt>
                <c:pt idx="99">
                  <c:v>9.6838231809454604E-5</c:v>
                </c:pt>
                <c:pt idx="100">
                  <c:v>4.8415599515694721E-5</c:v>
                </c:pt>
                <c:pt idx="101">
                  <c:v>-8.8993219912402045E-3</c:v>
                </c:pt>
                <c:pt idx="102">
                  <c:v>9.3833491062079496E-3</c:v>
                </c:pt>
                <c:pt idx="103">
                  <c:v>-1.5497121606027813E-3</c:v>
                </c:pt>
                <c:pt idx="104">
                  <c:v>-9.212791884919703E-4</c:v>
                </c:pt>
                <c:pt idx="105">
                  <c:v>-9.2212872655689129E-4</c:v>
                </c:pt>
                <c:pt idx="106">
                  <c:v>-9.7115664832984896E-5</c:v>
                </c:pt>
                <c:pt idx="107">
                  <c:v>0</c:v>
                </c:pt>
                <c:pt idx="108">
                  <c:v>4.7959399180574408E-3</c:v>
                </c:pt>
                <c:pt idx="109">
                  <c:v>-1.4508877140148695E-3</c:v>
                </c:pt>
                <c:pt idx="110">
                  <c:v>7.3776162196850098E-3</c:v>
                </c:pt>
                <c:pt idx="111">
                  <c:v>0</c:v>
                </c:pt>
                <c:pt idx="112">
                  <c:v>3.7402939931750969E-3</c:v>
                </c:pt>
                <c:pt idx="113">
                  <c:v>3.8694007720994766E-3</c:v>
                </c:pt>
                <c:pt idx="114">
                  <c:v>2.7615120153665616E-3</c:v>
                </c:pt>
                <c:pt idx="115">
                  <c:v>-1.0941700860897085E-3</c:v>
                </c:pt>
                <c:pt idx="116">
                  <c:v>1.8546263965012544E-3</c:v>
                </c:pt>
                <c:pt idx="117">
                  <c:v>9.4572295560318067E-3</c:v>
                </c:pt>
                <c:pt idx="118">
                  <c:v>0</c:v>
                </c:pt>
                <c:pt idx="119">
                  <c:v>-2.9221871197188725E-3</c:v>
                </c:pt>
                <c:pt idx="120">
                  <c:v>4.2471863029600087E-4</c:v>
                </c:pt>
                <c:pt idx="121">
                  <c:v>-2.55102179160533E-3</c:v>
                </c:pt>
                <c:pt idx="122">
                  <c:v>1.4230602952296206E-2</c:v>
                </c:pt>
                <c:pt idx="123">
                  <c:v>-1.1868322726862467E-2</c:v>
                </c:pt>
                <c:pt idx="124">
                  <c:v>-2.504194651273284E-3</c:v>
                </c:pt>
                <c:pt idx="125">
                  <c:v>9.8388459918068438E-3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3.9739176633452524E-3</c:v>
                </c:pt>
                <c:pt idx="130">
                  <c:v>-2.6163348880724321E-3</c:v>
                </c:pt>
                <c:pt idx="131">
                  <c:v>-1.4044288624619355E-3</c:v>
                </c:pt>
                <c:pt idx="132">
                  <c:v>-7.4983600851394794E-4</c:v>
                </c:pt>
                <c:pt idx="133">
                  <c:v>3.3231174247448174E-3</c:v>
                </c:pt>
                <c:pt idx="134">
                  <c:v>0</c:v>
                </c:pt>
                <c:pt idx="135">
                  <c:v>-2.8544040343966184E-3</c:v>
                </c:pt>
                <c:pt idx="136">
                  <c:v>-1.9231226171440225E-3</c:v>
                </c:pt>
                <c:pt idx="137">
                  <c:v>-1.0334461648825591E-3</c:v>
                </c:pt>
                <c:pt idx="138">
                  <c:v>1.4927739063694729E-2</c:v>
                </c:pt>
                <c:pt idx="139">
                  <c:v>-3.292909313169042E-3</c:v>
                </c:pt>
                <c:pt idx="140">
                  <c:v>-1.1155527790701141E-3</c:v>
                </c:pt>
                <c:pt idx="141">
                  <c:v>1.8585638655419521E-3</c:v>
                </c:pt>
                <c:pt idx="142">
                  <c:v>-5.107608125338955E-4</c:v>
                </c:pt>
                <c:pt idx="143">
                  <c:v>-6.5234842963763752E-3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3.2204643828842483E-3</c:v>
                </c:pt>
                <c:pt idx="150">
                  <c:v>4.6597236792354714E-5</c:v>
                </c:pt>
                <c:pt idx="151">
                  <c:v>1.5830155089001162E-3</c:v>
                </c:pt>
                <c:pt idx="152">
                  <c:v>2.833850123005448E-3</c:v>
                </c:pt>
                <c:pt idx="153">
                  <c:v>1.1590978880762907E-3</c:v>
                </c:pt>
                <c:pt idx="154">
                  <c:v>-1.4374814095698206E-3</c:v>
                </c:pt>
                <c:pt idx="155">
                  <c:v>-3.2487875346659621E-4</c:v>
                </c:pt>
                <c:pt idx="156">
                  <c:v>3.0589567790453641E-3</c:v>
                </c:pt>
                <c:pt idx="157">
                  <c:v>1.7569821423828202E-3</c:v>
                </c:pt>
                <c:pt idx="158">
                  <c:v>3.6949794887167572E-4</c:v>
                </c:pt>
                <c:pt idx="159">
                  <c:v>1.4766280196796663E-3</c:v>
                </c:pt>
                <c:pt idx="160">
                  <c:v>0</c:v>
                </c:pt>
                <c:pt idx="161">
                  <c:v>0</c:v>
                </c:pt>
                <c:pt idx="162">
                  <c:v>5.9925786014400795E-4</c:v>
                </c:pt>
                <c:pt idx="163">
                  <c:v>1.703617144314498E-3</c:v>
                </c:pt>
                <c:pt idx="164">
                  <c:v>0</c:v>
                </c:pt>
                <c:pt idx="165">
                  <c:v>-5.1658248727853148E-3</c:v>
                </c:pt>
                <c:pt idx="166">
                  <c:v>0</c:v>
                </c:pt>
                <c:pt idx="167">
                  <c:v>3.6987378478910013E-4</c:v>
                </c:pt>
                <c:pt idx="168">
                  <c:v>0</c:v>
                </c:pt>
                <c:pt idx="169">
                  <c:v>6.4695011498621671E-4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3.2745330769903794E-3</c:v>
                </c:pt>
                <c:pt idx="174">
                  <c:v>-1.7051088257550285E-3</c:v>
                </c:pt>
                <c:pt idx="175">
                  <c:v>9.2242413127021473E-5</c:v>
                </c:pt>
                <c:pt idx="176">
                  <c:v>5.4272969205278205E-3</c:v>
                </c:pt>
                <c:pt idx="177">
                  <c:v>0</c:v>
                </c:pt>
                <c:pt idx="178">
                  <c:v>2.8398699921421081E-3</c:v>
                </c:pt>
                <c:pt idx="179">
                  <c:v>0</c:v>
                </c:pt>
                <c:pt idx="180">
                  <c:v>0</c:v>
                </c:pt>
                <c:pt idx="181">
                  <c:v>9.1436937747234044E-4</c:v>
                </c:pt>
                <c:pt idx="182">
                  <c:v>0</c:v>
                </c:pt>
                <c:pt idx="183">
                  <c:v>1.2398260498634382E-2</c:v>
                </c:pt>
                <c:pt idx="184">
                  <c:v>-1.0708878091042696E-2</c:v>
                </c:pt>
                <c:pt idx="185">
                  <c:v>-6.5450951090014345E-3</c:v>
                </c:pt>
                <c:pt idx="186">
                  <c:v>0</c:v>
                </c:pt>
                <c:pt idx="187">
                  <c:v>0</c:v>
                </c:pt>
                <c:pt idx="188">
                  <c:v>-6.4308683888323584E-4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3.852332212025657E-3</c:v>
                </c:pt>
                <c:pt idx="195">
                  <c:v>3.1077215268168631E-3</c:v>
                </c:pt>
                <c:pt idx="196">
                  <c:v>2.1878854618427499E-3</c:v>
                </c:pt>
                <c:pt idx="197">
                  <c:v>1.7286875381285391E-3</c:v>
                </c:pt>
                <c:pt idx="198">
                  <c:v>0</c:v>
                </c:pt>
                <c:pt idx="199">
                  <c:v>0</c:v>
                </c:pt>
                <c:pt idx="200">
                  <c:v>3.4484357418279377E-3</c:v>
                </c:pt>
                <c:pt idx="201">
                  <c:v>1.4256723225433619E-2</c:v>
                </c:pt>
                <c:pt idx="202">
                  <c:v>-1.1616997866054786E-3</c:v>
                </c:pt>
                <c:pt idx="203">
                  <c:v>-1.6555183986496273E-3</c:v>
                </c:pt>
                <c:pt idx="204">
                  <c:v>4.4770774386792975E-4</c:v>
                </c:pt>
                <c:pt idx="205">
                  <c:v>0</c:v>
                </c:pt>
                <c:pt idx="206">
                  <c:v>-2.9585820397451542E-3</c:v>
                </c:pt>
                <c:pt idx="207">
                  <c:v>-1.07802193434234E-3</c:v>
                </c:pt>
                <c:pt idx="208">
                  <c:v>0</c:v>
                </c:pt>
                <c:pt idx="209">
                  <c:v>0</c:v>
                </c:pt>
                <c:pt idx="210">
                  <c:v>1.4371044823006426E-3</c:v>
                </c:pt>
                <c:pt idx="211">
                  <c:v>0</c:v>
                </c:pt>
                <c:pt idx="212">
                  <c:v>-2.6929982209428698E-4</c:v>
                </c:pt>
                <c:pt idx="213">
                  <c:v>0</c:v>
                </c:pt>
                <c:pt idx="214">
                  <c:v>-9.8805361491917311E-4</c:v>
                </c:pt>
                <c:pt idx="215">
                  <c:v>-2.2469385556843772E-4</c:v>
                </c:pt>
                <c:pt idx="216">
                  <c:v>-4.0457621194228531E-4</c:v>
                </c:pt>
                <c:pt idx="217">
                  <c:v>3.0975760441341845E-3</c:v>
                </c:pt>
                <c:pt idx="218">
                  <c:v>2.0150012415029368E-3</c:v>
                </c:pt>
                <c:pt idx="219">
                  <c:v>2.0109491750500553E-3</c:v>
                </c:pt>
                <c:pt idx="220">
                  <c:v>1.2492194004318981E-3</c:v>
                </c:pt>
                <c:pt idx="221">
                  <c:v>-1.606426048273799E-3</c:v>
                </c:pt>
                <c:pt idx="222">
                  <c:v>5.4780015403826212E-3</c:v>
                </c:pt>
                <c:pt idx="223">
                  <c:v>-3.7378230676468468E-3</c:v>
                </c:pt>
                <c:pt idx="224">
                  <c:v>1.4255804971449819E-3</c:v>
                </c:pt>
                <c:pt idx="225">
                  <c:v>-1.7376973205459282E-3</c:v>
                </c:pt>
                <c:pt idx="226">
                  <c:v>4.1831755184516253E-3</c:v>
                </c:pt>
                <c:pt idx="227">
                  <c:v>0</c:v>
                </c:pt>
                <c:pt idx="228">
                  <c:v>-1.2886886045906439E-3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3.4180479399060991E-3</c:v>
                </c:pt>
                <c:pt idx="235">
                  <c:v>2.2154773336523651E-4</c:v>
                </c:pt>
                <c:pt idx="236">
                  <c:v>1.4609853179773705E-3</c:v>
                </c:pt>
                <c:pt idx="237">
                  <c:v>7.9600234159247682E-4</c:v>
                </c:pt>
                <c:pt idx="238">
                  <c:v>-6.1905816701767055E-4</c:v>
                </c:pt>
                <c:pt idx="239">
                  <c:v>2.5621783685849464E-3</c:v>
                </c:pt>
                <c:pt idx="240">
                  <c:v>2.4676138369561199E-3</c:v>
                </c:pt>
                <c:pt idx="241">
                  <c:v>3.0802402830939764E-4</c:v>
                </c:pt>
                <c:pt idx="242">
                  <c:v>2.1995908849651663E-4</c:v>
                </c:pt>
                <c:pt idx="243">
                  <c:v>1.0588591601294956E-2</c:v>
                </c:pt>
                <c:pt idx="244">
                  <c:v>-9.4895213040371088E-3</c:v>
                </c:pt>
                <c:pt idx="245">
                  <c:v>2.3363925355387935E-2</c:v>
                </c:pt>
                <c:pt idx="246">
                  <c:v>-1.5529672974833713E-2</c:v>
                </c:pt>
                <c:pt idx="247">
                  <c:v>-9.1593071499838636E-4</c:v>
                </c:pt>
                <c:pt idx="248">
                  <c:v>-1.8780988683072025E-3</c:v>
                </c:pt>
                <c:pt idx="249">
                  <c:v>-1.4437276925281161E-3</c:v>
                </c:pt>
                <c:pt idx="250">
                  <c:v>2.3177008297876273E-3</c:v>
                </c:pt>
                <c:pt idx="251">
                  <c:v>2.3994950761900662E-3</c:v>
                </c:pt>
                <c:pt idx="252">
                  <c:v>3.4853832095951912E-4</c:v>
                </c:pt>
                <c:pt idx="253">
                  <c:v>-8.2797695110343897E-4</c:v>
                </c:pt>
                <c:pt idx="254">
                  <c:v>5.1311153148355399E-3</c:v>
                </c:pt>
                <c:pt idx="255">
                  <c:v>-3.8676362228884376E-3</c:v>
                </c:pt>
                <c:pt idx="256">
                  <c:v>7.3991864271051437E-4</c:v>
                </c:pt>
                <c:pt idx="257">
                  <c:v>-4.3517995377594185E-4</c:v>
                </c:pt>
                <c:pt idx="258">
                  <c:v>-3.0473868893464044E-4</c:v>
                </c:pt>
                <c:pt idx="259">
                  <c:v>4.2145573018231653E-3</c:v>
                </c:pt>
                <c:pt idx="260">
                  <c:v>7.8013266211201821E-4</c:v>
                </c:pt>
                <c:pt idx="261">
                  <c:v>-1.3439405486725077E-3</c:v>
                </c:pt>
                <c:pt idx="262">
                  <c:v>3.8535693159899723E-3</c:v>
                </c:pt>
                <c:pt idx="263">
                  <c:v>3.8387763071656669E-3</c:v>
                </c:pt>
                <c:pt idx="264">
                  <c:v>8.359639706205008E-3</c:v>
                </c:pt>
                <c:pt idx="265">
                  <c:v>-5.7370538826514014E-3</c:v>
                </c:pt>
                <c:pt idx="266">
                  <c:v>1.1653601245986628E-2</c:v>
                </c:pt>
                <c:pt idx="267">
                  <c:v>-4.1677358958552967E-3</c:v>
                </c:pt>
                <c:pt idx="268">
                  <c:v>5.3553341183139903E-3</c:v>
                </c:pt>
                <c:pt idx="269">
                  <c:v>-7.7874390869264679E-3</c:v>
                </c:pt>
                <c:pt idx="270">
                  <c:v>9.6085089390552901E-3</c:v>
                </c:pt>
                <c:pt idx="271">
                  <c:v>-3.1784401559765635E-3</c:v>
                </c:pt>
                <c:pt idx="272">
                  <c:v>0</c:v>
                </c:pt>
                <c:pt idx="273">
                  <c:v>0</c:v>
                </c:pt>
                <c:pt idx="274">
                  <c:v>-2.6351596343791618E-3</c:v>
                </c:pt>
                <c:pt idx="275">
                  <c:v>-6.8116993565743252E-4</c:v>
                </c:pt>
                <c:pt idx="276">
                  <c:v>2.0846192484604621E-3</c:v>
                </c:pt>
                <c:pt idx="277">
                  <c:v>-2.8088710641213034E-3</c:v>
                </c:pt>
                <c:pt idx="278">
                  <c:v>-2.9837386466325164E-4</c:v>
                </c:pt>
                <c:pt idx="279">
                  <c:v>3.1497429632568034E-3</c:v>
                </c:pt>
                <c:pt idx="280">
                  <c:v>-1.0629930630810566E-3</c:v>
                </c:pt>
                <c:pt idx="281">
                  <c:v>2.6765815235884438E-3</c:v>
                </c:pt>
                <c:pt idx="282">
                  <c:v>1.3991649693061846E-3</c:v>
                </c:pt>
                <c:pt idx="283">
                  <c:v>1.1856369952594459E-3</c:v>
                </c:pt>
                <c:pt idx="284">
                  <c:v>3.8014829307082363E-3</c:v>
                </c:pt>
                <c:pt idx="285">
                  <c:v>5.8010167302294854E-3</c:v>
                </c:pt>
                <c:pt idx="286">
                  <c:v>-6.6867377016913447E-3</c:v>
                </c:pt>
                <c:pt idx="287">
                  <c:v>8.361920269499324E-3</c:v>
                </c:pt>
                <c:pt idx="288">
                  <c:v>-7.4761992980374656E-3</c:v>
                </c:pt>
                <c:pt idx="289">
                  <c:v>-5.9039347221597816E-4</c:v>
                </c:pt>
                <c:pt idx="290">
                  <c:v>6.9780433640416039E-3</c:v>
                </c:pt>
                <c:pt idx="291">
                  <c:v>-5.6290843870368534E-3</c:v>
                </c:pt>
                <c:pt idx="292">
                  <c:v>3.6583099059522657E-3</c:v>
                </c:pt>
                <c:pt idx="293">
                  <c:v>0</c:v>
                </c:pt>
                <c:pt idx="294">
                  <c:v>0</c:v>
                </c:pt>
                <c:pt idx="295">
                  <c:v>1.5098773996220492E-3</c:v>
                </c:pt>
                <c:pt idx="296">
                  <c:v>-2.3076771941999462E-3</c:v>
                </c:pt>
                <c:pt idx="297">
                  <c:v>9.6567657341658424E-4</c:v>
                </c:pt>
                <c:pt idx="298">
                  <c:v>2.0123261727173145E-3</c:v>
                </c:pt>
                <c:pt idx="299">
                  <c:v>-2.8099919930506E-3</c:v>
                </c:pt>
                <c:pt idx="300">
                  <c:v>1.9300975236112995E-3</c:v>
                </c:pt>
                <c:pt idx="301">
                  <c:v>-2.5602834493088414E-3</c:v>
                </c:pt>
                <c:pt idx="302">
                  <c:v>0</c:v>
                </c:pt>
                <c:pt idx="303">
                  <c:v>0</c:v>
                </c:pt>
                <c:pt idx="304">
                  <c:v>2.9413618717432651E-4</c:v>
                </c:pt>
                <c:pt idx="305">
                  <c:v>-1.3453293881455707E-3</c:v>
                </c:pt>
                <c:pt idx="306">
                  <c:v>-9.6807465943715004E-4</c:v>
                </c:pt>
                <c:pt idx="307">
                  <c:v>0</c:v>
                </c:pt>
                <c:pt idx="308">
                  <c:v>3.4890843979853842E-3</c:v>
                </c:pt>
                <c:pt idx="309">
                  <c:v>-6.296568578270566E-4</c:v>
                </c:pt>
                <c:pt idx="310">
                  <c:v>2.5581360535796268E-3</c:v>
                </c:pt>
                <c:pt idx="311">
                  <c:v>-7.0190474154554639E-3</c:v>
                </c:pt>
                <c:pt idx="312">
                  <c:v>1.0364091511267895E-2</c:v>
                </c:pt>
                <c:pt idx="313">
                  <c:v>-6.4912178007455754E-3</c:v>
                </c:pt>
                <c:pt idx="314">
                  <c:v>4.4018768543189731E-3</c:v>
                </c:pt>
                <c:pt idx="315">
                  <c:v>-2.8065784471360826E-3</c:v>
                </c:pt>
                <c:pt idx="316">
                  <c:v>-4.5406846987719861E-3</c:v>
                </c:pt>
                <c:pt idx="317">
                  <c:v>-3.5036655440898123E-3</c:v>
                </c:pt>
                <c:pt idx="318">
                  <c:v>-1.735266544835202E-3</c:v>
                </c:pt>
                <c:pt idx="319">
                  <c:v>1.7352665448353009E-3</c:v>
                </c:pt>
                <c:pt idx="320">
                  <c:v>-1.6916180366816913E-4</c:v>
                </c:pt>
                <c:pt idx="321">
                  <c:v>8.4552300632091584E-4</c:v>
                </c:pt>
                <c:pt idx="322">
                  <c:v>-1.945772789353984E-3</c:v>
                </c:pt>
                <c:pt idx="323">
                  <c:v>3.0438849916042511E-3</c:v>
                </c:pt>
                <c:pt idx="324">
                  <c:v>-2.4512923816701069E-3</c:v>
                </c:pt>
                <c:pt idx="325">
                  <c:v>1.691189308884597E-3</c:v>
                </c:pt>
                <c:pt idx="326">
                  <c:v>-2.15676822233761E-3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3.0857046569964302E-3</c:v>
                </c:pt>
                <c:pt idx="336">
                  <c:v>5.9069239302448815E-4</c:v>
                </c:pt>
                <c:pt idx="337">
                  <c:v>8.8538488402861021E-4</c:v>
                </c:pt>
                <c:pt idx="338">
                  <c:v>0</c:v>
                </c:pt>
                <c:pt idx="339">
                  <c:v>-3.2079720221542762E-3</c:v>
                </c:pt>
                <c:pt idx="340">
                  <c:v>-3.3828069162710676E-4</c:v>
                </c:pt>
                <c:pt idx="341">
                  <c:v>0</c:v>
                </c:pt>
                <c:pt idx="342">
                  <c:v>1.225723435862831E-3</c:v>
                </c:pt>
                <c:pt idx="343">
                  <c:v>-2.9188455334518294E-3</c:v>
                </c:pt>
                <c:pt idx="344">
                  <c:v>0</c:v>
                </c:pt>
                <c:pt idx="345">
                  <c:v>7.5965758859947675E-3</c:v>
                </c:pt>
                <c:pt idx="346">
                  <c:v>-4.297638703648219E-3</c:v>
                </c:pt>
                <c:pt idx="347">
                  <c:v>-2.5337837973400776E-4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2.5730268334508734E-3</c:v>
                </c:pt>
                <c:pt idx="353">
                  <c:v>-5.7880556190983718E-3</c:v>
                </c:pt>
                <c:pt idx="354">
                  <c:v>-3.8141250224006142E-4</c:v>
                </c:pt>
                <c:pt idx="355">
                  <c:v>0</c:v>
                </c:pt>
                <c:pt idx="356">
                  <c:v>-5.0877640375011012E-4</c:v>
                </c:pt>
                <c:pt idx="357">
                  <c:v>-3.5261416827567804E-3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5.5310912550986312E-4</c:v>
                </c:pt>
                <c:pt idx="362">
                  <c:v>4.253418685922835E-5</c:v>
                </c:pt>
                <c:pt idx="363">
                  <c:v>2.8456771310984286E-3</c:v>
                </c:pt>
                <c:pt idx="364">
                  <c:v>-7.6371508654974891E-4</c:v>
                </c:pt>
                <c:pt idx="365">
                  <c:v>-8.4893246793134785E-5</c:v>
                </c:pt>
                <c:pt idx="366">
                  <c:v>2.1201721040456289E-3</c:v>
                </c:pt>
                <c:pt idx="367">
                  <c:v>1.1430266045612625E-3</c:v>
                </c:pt>
                <c:pt idx="368">
                  <c:v>1.6487352865023205E-3</c:v>
                </c:pt>
                <c:pt idx="369">
                  <c:v>2.7839896498202078E-3</c:v>
                </c:pt>
                <c:pt idx="370">
                  <c:v>-1.5175789102579728E-3</c:v>
                </c:pt>
                <c:pt idx="371">
                  <c:v>1.2226744361049833E-3</c:v>
                </c:pt>
                <c:pt idx="372">
                  <c:v>0</c:v>
                </c:pt>
                <c:pt idx="373">
                  <c:v>-2.9960988758979535E-3</c:v>
                </c:pt>
                <c:pt idx="374">
                  <c:v>-4.3200270480851528E-3</c:v>
                </c:pt>
                <c:pt idx="375">
                  <c:v>4.2443920975810832E-5</c:v>
                </c:pt>
                <c:pt idx="376">
                  <c:v>6.7885784778584722E-4</c:v>
                </c:pt>
                <c:pt idx="377">
                  <c:v>2.83772240997539E-3</c:v>
                </c:pt>
                <c:pt idx="378">
                  <c:v>-1.3119751337003205E-3</c:v>
                </c:pt>
                <c:pt idx="379">
                  <c:v>-1.9924125372737986E-3</c:v>
                </c:pt>
                <c:pt idx="380">
                  <c:v>1.6535587071011232E-3</c:v>
                </c:pt>
                <c:pt idx="381">
                  <c:v>0</c:v>
                </c:pt>
                <c:pt idx="382">
                  <c:v>-5.0849613367379284E-4</c:v>
                </c:pt>
                <c:pt idx="383">
                  <c:v>6.5061488480891022E-3</c:v>
                </c:pt>
                <c:pt idx="384">
                  <c:v>-1.9811585715798336E-3</c:v>
                </c:pt>
                <c:pt idx="385">
                  <c:v>-3.7981895753191132E-4</c:v>
                </c:pt>
                <c:pt idx="386">
                  <c:v>9.2819178041890916E-4</c:v>
                </c:pt>
                <c:pt idx="387">
                  <c:v>-2.0262576057611739E-3</c:v>
                </c:pt>
                <c:pt idx="388">
                  <c:v>2.0262576057612507E-3</c:v>
                </c:pt>
                <c:pt idx="389">
                  <c:v>-3.040928136311865E-3</c:v>
                </c:pt>
                <c:pt idx="390">
                  <c:v>6.3428972251530151E-4</c:v>
                </c:pt>
                <c:pt idx="391">
                  <c:v>1.8582655909094785E-3</c:v>
                </c:pt>
                <c:pt idx="392">
                  <c:v>1.8127020540199196E-3</c:v>
                </c:pt>
                <c:pt idx="393">
                  <c:v>2.9478028554479014E-4</c:v>
                </c:pt>
                <c:pt idx="394">
                  <c:v>2.1870802795978641E-3</c:v>
                </c:pt>
                <c:pt idx="395">
                  <c:v>-7.5652506445153089E-4</c:v>
                </c:pt>
                <c:pt idx="396">
                  <c:v>-4.2045956236360875E-5</c:v>
                </c:pt>
                <c:pt idx="397">
                  <c:v>1.5545241875937665E-3</c:v>
                </c:pt>
                <c:pt idx="398">
                  <c:v>2.9762550527293007E-3</c:v>
                </c:pt>
                <c:pt idx="399">
                  <c:v>7.1131198212446092E-4</c:v>
                </c:pt>
                <c:pt idx="400">
                  <c:v>2.0911315188799898E-4</c:v>
                </c:pt>
                <c:pt idx="401">
                  <c:v>2.1304601077825956E-3</c:v>
                </c:pt>
                <c:pt idx="402">
                  <c:v>8.7593073234887189E-4</c:v>
                </c:pt>
                <c:pt idx="403">
                  <c:v>1.7495630556277218E-3</c:v>
                </c:pt>
                <c:pt idx="404">
                  <c:v>-7.0778777649310417E-4</c:v>
                </c:pt>
                <c:pt idx="405">
                  <c:v>-4.1650180142984896E-5</c:v>
                </c:pt>
                <c:pt idx="406">
                  <c:v>3.4095667126184865E-3</c:v>
                </c:pt>
                <c:pt idx="407">
                  <c:v>2.4460533329444065E-3</c:v>
                </c:pt>
                <c:pt idx="408">
                  <c:v>-2.2385284810986432E-3</c:v>
                </c:pt>
                <c:pt idx="409">
                  <c:v>-4.1501525187034894E-5</c:v>
                </c:pt>
                <c:pt idx="410">
                  <c:v>9.9556153740762258E-4</c:v>
                </c:pt>
                <c:pt idx="411">
                  <c:v>7.8745056600243197E-4</c:v>
                </c:pt>
                <c:pt idx="412">
                  <c:v>-2.9457546454389918E-3</c:v>
                </c:pt>
                <c:pt idx="413">
                  <c:v>5.1803924468552887E-3</c:v>
                </c:pt>
                <c:pt idx="414">
                  <c:v>7.0246485399324849E-4</c:v>
                </c:pt>
                <c:pt idx="415">
                  <c:v>1.0321409582149845E-3</c:v>
                </c:pt>
                <c:pt idx="416">
                  <c:v>6.6001157416143525E-4</c:v>
                </c:pt>
                <c:pt idx="417">
                  <c:v>-4.7949827320831924E-3</c:v>
                </c:pt>
                <c:pt idx="418">
                  <c:v>3.1028301997067325E-3</c:v>
                </c:pt>
                <c:pt idx="419">
                  <c:v>-9.0916610940581534E-4</c:v>
                </c:pt>
                <c:pt idx="420">
                  <c:v>6.880808343105802E-3</c:v>
                </c:pt>
                <c:pt idx="421">
                  <c:v>-1.80831875678366E-3</c:v>
                </c:pt>
                <c:pt idx="422">
                  <c:v>-7.4071029270316032E-4</c:v>
                </c:pt>
                <c:pt idx="423">
                  <c:v>-2.8820223762076491E-4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-1.6072204733164545E-3</c:v>
                </c:pt>
                <c:pt idx="428">
                  <c:v>-8.2521872978122684E-4</c:v>
                </c:pt>
                <c:pt idx="429">
                  <c:v>1.2787989284736511E-3</c:v>
                </c:pt>
                <c:pt idx="430">
                  <c:v>-3.1380346986242063E-3</c:v>
                </c:pt>
                <c:pt idx="431">
                  <c:v>0</c:v>
                </c:pt>
                <c:pt idx="432">
                  <c:v>7.6625570601552952E-3</c:v>
                </c:pt>
                <c:pt idx="433">
                  <c:v>-1.0675865348377712E-3</c:v>
                </c:pt>
                <c:pt idx="434">
                  <c:v>-2.1797701365580137E-3</c:v>
                </c:pt>
                <c:pt idx="435">
                  <c:v>-2.8036630882732304E-3</c:v>
                </c:pt>
                <c:pt idx="436">
                  <c:v>7.0165304073512686E-4</c:v>
                </c:pt>
                <c:pt idx="437">
                  <c:v>0</c:v>
                </c:pt>
                <c:pt idx="438">
                  <c:v>0</c:v>
                </c:pt>
                <c:pt idx="439">
                  <c:v>9.4851235022280224E-4</c:v>
                </c:pt>
                <c:pt idx="440">
                  <c:v>-2.2283671994919908E-3</c:v>
                </c:pt>
                <c:pt idx="441">
                  <c:v>2.8464778609765548E-3</c:v>
                </c:pt>
                <c:pt idx="442">
                  <c:v>-2.4334424579711468E-3</c:v>
                </c:pt>
                <c:pt idx="443">
                  <c:v>-2.8910686830172584E-4</c:v>
                </c:pt>
                <c:pt idx="444">
                  <c:v>9.4960887382031743E-4</c:v>
                </c:pt>
                <c:pt idx="445">
                  <c:v>2.5553325531430088E-3</c:v>
                </c:pt>
                <c:pt idx="446">
                  <c:v>1.2341109797843193E-3</c:v>
                </c:pt>
                <c:pt idx="447">
                  <c:v>7.808166094197519E-4</c:v>
                </c:pt>
                <c:pt idx="448">
                  <c:v>0</c:v>
                </c:pt>
                <c:pt idx="449">
                  <c:v>9.4438406493255937E-4</c:v>
                </c:pt>
                <c:pt idx="450">
                  <c:v>3.2827246909483996E-4</c:v>
                </c:pt>
                <c:pt idx="451">
                  <c:v>3.1541244786975862E-3</c:v>
                </c:pt>
                <c:pt idx="452">
                  <c:v>-1.6360587381578065E-4</c:v>
                </c:pt>
                <c:pt idx="453">
                  <c:v>3.6339178057581464E-3</c:v>
                </c:pt>
                <c:pt idx="454">
                  <c:v>8.1509557040593253E-5</c:v>
                </c:pt>
                <c:pt idx="455">
                  <c:v>-1.6722752953899451E-3</c:v>
                </c:pt>
                <c:pt idx="456">
                  <c:v>4.2770793729922617E-3</c:v>
                </c:pt>
                <c:pt idx="457">
                  <c:v>-3.8281455831851467E-3</c:v>
                </c:pt>
                <c:pt idx="458">
                  <c:v>1.0068289013706901E-2</c:v>
                </c:pt>
                <c:pt idx="459">
                  <c:v>-8.3967636637607337E-3</c:v>
                </c:pt>
                <c:pt idx="460">
                  <c:v>1.7094021256488796E-3</c:v>
                </c:pt>
                <c:pt idx="461">
                  <c:v>2.9236224991028028E-3</c:v>
                </c:pt>
                <c:pt idx="462">
                  <c:v>1.8229329955467657E-3</c:v>
                </c:pt>
                <c:pt idx="463">
                  <c:v>-6.4777330200333437E-4</c:v>
                </c:pt>
                <c:pt idx="464">
                  <c:v>1.7803678733621512E-3</c:v>
                </c:pt>
                <c:pt idx="465">
                  <c:v>-4.8524060798457768E-4</c:v>
                </c:pt>
                <c:pt idx="466">
                  <c:v>2.4238518774858005E-3</c:v>
                </c:pt>
                <c:pt idx="467">
                  <c:v>3.6307158960265632E-4</c:v>
                </c:pt>
                <c:pt idx="468">
                  <c:v>-1.8570857174111664E-3</c:v>
                </c:pt>
                <c:pt idx="469">
                  <c:v>8.0785236853037502E-4</c:v>
                </c:pt>
                <c:pt idx="470">
                  <c:v>1.1702279244382517E-3</c:v>
                </c:pt>
                <c:pt idx="471">
                  <c:v>8.0625659451002464E-4</c:v>
                </c:pt>
                <c:pt idx="472">
                  <c:v>1.5300989496198722E-3</c:v>
                </c:pt>
                <c:pt idx="473">
                  <c:v>-3.2239892517945722E-3</c:v>
                </c:pt>
                <c:pt idx="474">
                  <c:v>2.5397606927702074E-3</c:v>
                </c:pt>
                <c:pt idx="475">
                  <c:v>0</c:v>
                </c:pt>
                <c:pt idx="476">
                  <c:v>-1.4505018861303346E-3</c:v>
                </c:pt>
                <c:pt idx="477">
                  <c:v>0</c:v>
                </c:pt>
                <c:pt idx="478">
                  <c:v>3.5419638559215398E-3</c:v>
                </c:pt>
                <c:pt idx="479">
                  <c:v>0</c:v>
                </c:pt>
                <c:pt idx="480">
                  <c:v>0</c:v>
                </c:pt>
                <c:pt idx="481">
                  <c:v>-2.2525249860444528E-3</c:v>
                </c:pt>
                <c:pt idx="482">
                  <c:v>0</c:v>
                </c:pt>
                <c:pt idx="483">
                  <c:v>-6.042174560975627E-4</c:v>
                </c:pt>
                <c:pt idx="484">
                  <c:v>2.535263636881837E-3</c:v>
                </c:pt>
                <c:pt idx="485">
                  <c:v>1.7668558585922668E-3</c:v>
                </c:pt>
                <c:pt idx="486">
                  <c:v>-2.1286430914493073E-3</c:v>
                </c:pt>
                <c:pt idx="487">
                  <c:v>3.4116712134075627E-3</c:v>
                </c:pt>
                <c:pt idx="488">
                  <c:v>0</c:v>
                </c:pt>
                <c:pt idx="489">
                  <c:v>1.7214808983405168E-3</c:v>
                </c:pt>
                <c:pt idx="490">
                  <c:v>-2.162336164683316E-3</c:v>
                </c:pt>
                <c:pt idx="491">
                  <c:v>-4.0087390516734622E-5</c:v>
                </c:pt>
                <c:pt idx="492">
                  <c:v>1.6022434831676994E-3</c:v>
                </c:pt>
                <c:pt idx="493">
                  <c:v>5.2017687186165082E-4</c:v>
                </c:pt>
                <c:pt idx="494">
                  <c:v>1.9999600074657937E-4</c:v>
                </c:pt>
                <c:pt idx="495">
                  <c:v>5.5041619496453862E-3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-3.9854980817127699E-3</c:v>
                </c:pt>
                <c:pt idx="501">
                  <c:v>-1.9969247425424136E-4</c:v>
                </c:pt>
                <c:pt idx="502">
                  <c:v>-1.0390441729274257E-3</c:v>
                </c:pt>
                <c:pt idx="503">
                  <c:v>1.5182391345768425E-3</c:v>
                </c:pt>
                <c:pt idx="504">
                  <c:v>3.0295805680297999E-3</c:v>
                </c:pt>
                <c:pt idx="505">
                  <c:v>-1.0752475100596979E-3</c:v>
                </c:pt>
                <c:pt idx="506">
                  <c:v>4.3820337321069522E-4</c:v>
                </c:pt>
                <c:pt idx="507">
                  <c:v>5.1762926955619456E-4</c:v>
                </c:pt>
                <c:pt idx="508">
                  <c:v>0</c:v>
                </c:pt>
                <c:pt idx="509">
                  <c:v>-1.8726970310081713E-3</c:v>
                </c:pt>
                <c:pt idx="510">
                  <c:v>-1.9942963191564391E-4</c:v>
                </c:pt>
                <c:pt idx="511">
                  <c:v>0</c:v>
                </c:pt>
                <c:pt idx="512">
                  <c:v>0</c:v>
                </c:pt>
                <c:pt idx="513">
                  <c:v>1.673974085598407E-3</c:v>
                </c:pt>
                <c:pt idx="514">
                  <c:v>-1.9913575149946479E-4</c:v>
                </c:pt>
                <c:pt idx="515">
                  <c:v>1.5931177347696461E-4</c:v>
                </c:pt>
                <c:pt idx="516">
                  <c:v>-1.5931177347694466E-4</c:v>
                </c:pt>
                <c:pt idx="517">
                  <c:v>3.3402289685022287E-3</c:v>
                </c:pt>
                <c:pt idx="518">
                  <c:v>0</c:v>
                </c:pt>
                <c:pt idx="519">
                  <c:v>4.041049831847862E-3</c:v>
                </c:pt>
                <c:pt idx="520">
                  <c:v>-5.5368797143228073E-4</c:v>
                </c:pt>
                <c:pt idx="521">
                  <c:v>-3.2888900923731682E-3</c:v>
                </c:pt>
                <c:pt idx="522">
                  <c:v>5.1070005493188183E-3</c:v>
                </c:pt>
                <c:pt idx="523">
                  <c:v>-4.3135071531914745E-3</c:v>
                </c:pt>
                <c:pt idx="524">
                  <c:v>1.4663049766906263E-3</c:v>
                </c:pt>
                <c:pt idx="525">
                  <c:v>4.75097007906937E-4</c:v>
                </c:pt>
                <c:pt idx="526">
                  <c:v>-2.7711248964964948E-4</c:v>
                </c:pt>
                <c:pt idx="527">
                  <c:v>0</c:v>
                </c:pt>
                <c:pt idx="528">
                  <c:v>1.583593969818263E-4</c:v>
                </c:pt>
                <c:pt idx="529">
                  <c:v>1.7007815827293244E-3</c:v>
                </c:pt>
                <c:pt idx="530">
                  <c:v>1.224352924525307E-3</c:v>
                </c:pt>
                <c:pt idx="531">
                  <c:v>9.4685768702718574E-4</c:v>
                </c:pt>
                <c:pt idx="532">
                  <c:v>0</c:v>
                </c:pt>
                <c:pt idx="533">
                  <c:v>5.5191990678005133E-4</c:v>
                </c:pt>
                <c:pt idx="534">
                  <c:v>-1.3014416286873574E-3</c:v>
                </c:pt>
                <c:pt idx="535">
                  <c:v>3.9462520476344053E-5</c:v>
                </c:pt>
                <c:pt idx="536">
                  <c:v>2.7619404780110396E-4</c:v>
                </c:pt>
                <c:pt idx="537">
                  <c:v>3.3477119152495066E-3</c:v>
                </c:pt>
                <c:pt idx="538">
                  <c:v>-1.9661430235768691E-4</c:v>
                </c:pt>
                <c:pt idx="539">
                  <c:v>3.2196030795577199E-3</c:v>
                </c:pt>
                <c:pt idx="540">
                  <c:v>2.7436455382085395E-4</c:v>
                </c:pt>
                <c:pt idx="541">
                  <c:v>1.4880955127019404E-3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-1.9567557052948371E-4</c:v>
                </c:pt>
                <c:pt idx="555">
                  <c:v>-7.8280950370705218E-5</c:v>
                </c:pt>
                <c:pt idx="556">
                  <c:v>3.126468077432307E-3</c:v>
                </c:pt>
                <c:pt idx="557">
                  <c:v>-2.7317606367067971E-4</c:v>
                </c:pt>
                <c:pt idx="558">
                  <c:v>5.4882102607917644E-3</c:v>
                </c:pt>
                <c:pt idx="559">
                  <c:v>-2.409546072722099E-3</c:v>
                </c:pt>
                <c:pt idx="560">
                  <c:v>2.7976393752219149E-3</c:v>
                </c:pt>
                <c:pt idx="561">
                  <c:v>6.2063617197752189E-4</c:v>
                </c:pt>
                <c:pt idx="562">
                  <c:v>-5.209762570714674E-3</c:v>
                </c:pt>
                <c:pt idx="563">
                  <c:v>-3.8987875264816745E-4</c:v>
                </c:pt>
                <c:pt idx="564">
                  <c:v>-2.5379237799057143E-3</c:v>
                </c:pt>
                <c:pt idx="565">
                  <c:v>-1.2909537245199513E-3</c:v>
                </c:pt>
                <c:pt idx="566">
                  <c:v>2.9315790925191084E-3</c:v>
                </c:pt>
                <c:pt idx="567">
                  <c:v>0</c:v>
                </c:pt>
                <c:pt idx="568">
                  <c:v>0</c:v>
                </c:pt>
                <c:pt idx="569">
                  <c:v>-7.0279559350629043E-4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-1.9548055329554159E-3</c:v>
                </c:pt>
                <c:pt idx="574">
                  <c:v>-1.2922681100535178E-3</c:v>
                </c:pt>
                <c:pt idx="575">
                  <c:v>9.3604427595638928E-3</c:v>
                </c:pt>
                <c:pt idx="576">
                  <c:v>-4.5132751111420493E-3</c:v>
                </c:pt>
                <c:pt idx="577">
                  <c:v>3.5034486377875248E-3</c:v>
                </c:pt>
                <c:pt idx="578">
                  <c:v>-1.0108472537585936E-3</c:v>
                </c:pt>
                <c:pt idx="579">
                  <c:v>1.9447307581562246E-4</c:v>
                </c:pt>
                <c:pt idx="580">
                  <c:v>1.6709090910816667E-3</c:v>
                </c:pt>
                <c:pt idx="581">
                  <c:v>4.1071001977228076E-3</c:v>
                </c:pt>
                <c:pt idx="582">
                  <c:v>-2.3227015707151257E-3</c:v>
                </c:pt>
                <c:pt idx="583">
                  <c:v>2.3613675929528778E-3</c:v>
                </c:pt>
                <c:pt idx="584">
                  <c:v>0</c:v>
                </c:pt>
                <c:pt idx="585">
                  <c:v>-7.2566724463659672E-3</c:v>
                </c:pt>
                <c:pt idx="586">
                  <c:v>-1.1684745577951886E-4</c:v>
                </c:pt>
                <c:pt idx="587">
                  <c:v>-1.4422423517717756E-3</c:v>
                </c:pt>
                <c:pt idx="588">
                  <c:v>-1.9505724992120453E-4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-1.4055364825127316E-3</c:v>
                </c:pt>
                <c:pt idx="595">
                  <c:v>4.2967911444069117E-4</c:v>
                </c:pt>
                <c:pt idx="596">
                  <c:v>3.5141836717817896E-4</c:v>
                </c:pt>
                <c:pt idx="597">
                  <c:v>-1.6410099798857269E-3</c:v>
                </c:pt>
                <c:pt idx="598">
                  <c:v>0</c:v>
                </c:pt>
                <c:pt idx="599">
                  <c:v>3.7079724769892406E-3</c:v>
                </c:pt>
                <c:pt idx="600">
                  <c:v>5.4394414945841208E-3</c:v>
                </c:pt>
                <c:pt idx="601">
                  <c:v>3.8746924467787781E-5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-2.638216855133128E-3</c:v>
                </c:pt>
                <c:pt idx="606">
                  <c:v>5.0762513825635437E-3</c:v>
                </c:pt>
                <c:pt idx="607">
                  <c:v>3.8651077403504721E-5</c:v>
                </c:pt>
                <c:pt idx="608">
                  <c:v>0</c:v>
                </c:pt>
                <c:pt idx="609">
                  <c:v>0</c:v>
                </c:pt>
                <c:pt idx="610">
                  <c:v>-3.4791348902281892E-4</c:v>
                </c:pt>
                <c:pt idx="611">
                  <c:v>-5.8012493650252852E-4</c:v>
                </c:pt>
                <c:pt idx="612">
                  <c:v>-9.2890048092703396E-4</c:v>
                </c:pt>
                <c:pt idx="613">
                  <c:v>0</c:v>
                </c:pt>
                <c:pt idx="614">
                  <c:v>0</c:v>
                </c:pt>
                <c:pt idx="615">
                  <c:v>4.4046126383494432E-3</c:v>
                </c:pt>
                <c:pt idx="616">
                  <c:v>0</c:v>
                </c:pt>
                <c:pt idx="617">
                  <c:v>0</c:v>
                </c:pt>
                <c:pt idx="618">
                  <c:v>3.7325680660894082E-3</c:v>
                </c:pt>
                <c:pt idx="619">
                  <c:v>1.9569102421334735E-3</c:v>
                </c:pt>
                <c:pt idx="620">
                  <c:v>-6.1352047631732954E-4</c:v>
                </c:pt>
                <c:pt idx="621">
                  <c:v>4.6304351528220697E-3</c:v>
                </c:pt>
                <c:pt idx="622">
                  <c:v>-3.8180325682754118E-5</c:v>
                </c:pt>
                <c:pt idx="623">
                  <c:v>1.0445050047761362E-2</c:v>
                </c:pt>
                <c:pt idx="624">
                  <c:v>-6.0473204654938747E-4</c:v>
                </c:pt>
                <c:pt idx="625">
                  <c:v>-1.3241276880293139E-3</c:v>
                </c:pt>
                <c:pt idx="626">
                  <c:v>-2.7674070394242633E-3</c:v>
                </c:pt>
                <c:pt idx="627">
                  <c:v>4.0537268293791891E-3</c:v>
                </c:pt>
                <c:pt idx="628">
                  <c:v>-1.0970513120548264E-3</c:v>
                </c:pt>
                <c:pt idx="629">
                  <c:v>4.0417831288920058E-3</c:v>
                </c:pt>
                <c:pt idx="630">
                  <c:v>-2.226626073258145E-3</c:v>
                </c:pt>
                <c:pt idx="631">
                  <c:v>2.075824941964038E-3</c:v>
                </c:pt>
                <c:pt idx="632">
                  <c:v>-2.529305412285447E-3</c:v>
                </c:pt>
                <c:pt idx="633">
                  <c:v>6.630524593232082E-3</c:v>
                </c:pt>
                <c:pt idx="634">
                  <c:v>-4.2143349550621077E-3</c:v>
                </c:pt>
                <c:pt idx="635">
                  <c:v>3.1248260654723114E-3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-1.9565796210588237E-3</c:v>
                </c:pt>
                <c:pt idx="640">
                  <c:v>-1.5831137871041665E-3</c:v>
                </c:pt>
                <c:pt idx="641">
                  <c:v>-2.6819288177630366E-3</c:v>
                </c:pt>
                <c:pt idx="642">
                  <c:v>1.628248315278371E-2</c:v>
                </c:pt>
                <c:pt idx="643">
                  <c:v>-1.2695611020747346E-2</c:v>
                </c:pt>
                <c:pt idx="644">
                  <c:v>1.1615838040476712E-2</c:v>
                </c:pt>
                <c:pt idx="645">
                  <c:v>-2.0510532819174574E-3</c:v>
                </c:pt>
                <c:pt idx="646">
                  <c:v>-5.1273526877797376E-3</c:v>
                </c:pt>
                <c:pt idx="647">
                  <c:v>-5.7196769289191282E-3</c:v>
                </c:pt>
                <c:pt idx="648">
                  <c:v>1.7729369239640812E-2</c:v>
                </c:pt>
                <c:pt idx="649">
                  <c:v>-8.2645098498935355E-3</c:v>
                </c:pt>
                <c:pt idx="650">
                  <c:v>-1.3466504111174181E-3</c:v>
                </c:pt>
                <c:pt idx="651">
                  <c:v>6.7151903154713541E-3</c:v>
                </c:pt>
                <c:pt idx="652">
                  <c:v>0</c:v>
                </c:pt>
                <c:pt idx="653">
                  <c:v>-1.5628491682944008E-3</c:v>
                </c:pt>
                <c:pt idx="654">
                  <c:v>-5.2149297166357439E-4</c:v>
                </c:pt>
                <c:pt idx="655">
                  <c:v>0</c:v>
                </c:pt>
                <c:pt idx="656">
                  <c:v>2.9020036736572604E-3</c:v>
                </c:pt>
                <c:pt idx="657">
                  <c:v>0</c:v>
                </c:pt>
                <c:pt idx="658">
                  <c:v>2.5230988117009548E-3</c:v>
                </c:pt>
                <c:pt idx="659">
                  <c:v>2.4058492218844022E-3</c:v>
                </c:pt>
                <c:pt idx="660">
                  <c:v>2.5874655919013822E-4</c:v>
                </c:pt>
                <c:pt idx="661">
                  <c:v>5.9116942420016415E-4</c:v>
                </c:pt>
                <c:pt idx="662">
                  <c:v>0</c:v>
                </c:pt>
                <c:pt idx="663">
                  <c:v>1.2919659979855789E-3</c:v>
                </c:pt>
                <c:pt idx="664">
                  <c:v>3.6888798720403568E-5</c:v>
                </c:pt>
                <c:pt idx="665">
                  <c:v>0</c:v>
                </c:pt>
                <c:pt idx="666">
                  <c:v>1.8442358461077566E-4</c:v>
                </c:pt>
                <c:pt idx="667">
                  <c:v>-2.5480543338073174E-3</c:v>
                </c:pt>
                <c:pt idx="668">
                  <c:v>-2.554563503945353E-3</c:v>
                </c:pt>
                <c:pt idx="669">
                  <c:v>2.4806099467456484E-3</c:v>
                </c:pt>
                <c:pt idx="670">
                  <c:v>-3.3285870455463762E-4</c:v>
                </c:pt>
                <c:pt idx="671">
                  <c:v>1.0351967798166494E-3</c:v>
                </c:pt>
                <c:pt idx="672">
                  <c:v>-1.6642323410661201E-3</c:v>
                </c:pt>
                <c:pt idx="673">
                  <c:v>2.8460036581582724E-3</c:v>
                </c:pt>
                <c:pt idx="674">
                  <c:v>3.690785953277766E-5</c:v>
                </c:pt>
                <c:pt idx="675">
                  <c:v>8.4850502203998252E-4</c:v>
                </c:pt>
                <c:pt idx="676">
                  <c:v>2.9496350040552786E-4</c:v>
                </c:pt>
                <c:pt idx="677">
                  <c:v>1.5103239015594858E-3</c:v>
                </c:pt>
                <c:pt idx="678">
                  <c:v>1.3610198713096956E-3</c:v>
                </c:pt>
                <c:pt idx="679">
                  <c:v>1.3958787117577167E-3</c:v>
                </c:pt>
                <c:pt idx="680">
                  <c:v>1.2106316939845337E-3</c:v>
                </c:pt>
                <c:pt idx="681">
                  <c:v>0</c:v>
                </c:pt>
                <c:pt idx="682">
                  <c:v>1.0260545441936166E-3</c:v>
                </c:pt>
                <c:pt idx="683">
                  <c:v>1.9758513563099944E-3</c:v>
                </c:pt>
                <c:pt idx="684">
                  <c:v>1.3515736929912536E-3</c:v>
                </c:pt>
                <c:pt idx="685">
                  <c:v>1.0950703593664845E-4</c:v>
                </c:pt>
                <c:pt idx="686">
                  <c:v>7.5633973874419565E-3</c:v>
                </c:pt>
                <c:pt idx="687">
                  <c:v>-3.9563761884753362E-3</c:v>
                </c:pt>
                <c:pt idx="688">
                  <c:v>3.6368265055994204E-5</c:v>
                </c:pt>
                <c:pt idx="689">
                  <c:v>-6.0919078726121437E-3</c:v>
                </c:pt>
                <c:pt idx="690">
                  <c:v>9.8670040108267184E-3</c:v>
                </c:pt>
                <c:pt idx="691">
                  <c:v>-9.2817380639136048E-3</c:v>
                </c:pt>
                <c:pt idx="692">
                  <c:v>-1.8285881521850776E-4</c:v>
                </c:pt>
                <c:pt idx="693">
                  <c:v>0</c:v>
                </c:pt>
                <c:pt idx="694">
                  <c:v>0</c:v>
                </c:pt>
                <c:pt idx="695">
                  <c:v>3.5779519732573677E-3</c:v>
                </c:pt>
                <c:pt idx="696">
                  <c:v>7.6504129489644098E-4</c:v>
                </c:pt>
                <c:pt idx="697">
                  <c:v>3.6415942903813929E-5</c:v>
                </c:pt>
                <c:pt idx="698">
                  <c:v>-1.2024268606110088E-3</c:v>
                </c:pt>
                <c:pt idx="699">
                  <c:v>2.257912755036391E-3</c:v>
                </c:pt>
                <c:pt idx="700">
                  <c:v>-5.4580188746915931E-4</c:v>
                </c:pt>
                <c:pt idx="701">
                  <c:v>-9.1033233414537372E-4</c:v>
                </c:pt>
                <c:pt idx="702">
                  <c:v>-1.4573010809828082E-4</c:v>
                </c:pt>
                <c:pt idx="703">
                  <c:v>1.0560624422437305E-3</c:v>
                </c:pt>
                <c:pt idx="704">
                  <c:v>0</c:v>
                </c:pt>
                <c:pt idx="705">
                  <c:v>6.0960310701406971E-3</c:v>
                </c:pt>
                <c:pt idx="706">
                  <c:v>-4.7039242450044996E-4</c:v>
                </c:pt>
                <c:pt idx="707">
                  <c:v>5.4141983908725412E-3</c:v>
                </c:pt>
                <c:pt idx="708">
                  <c:v>-7.2617237764704412E-3</c:v>
                </c:pt>
                <c:pt idx="709">
                  <c:v>0</c:v>
                </c:pt>
                <c:pt idx="710">
                  <c:v>0</c:v>
                </c:pt>
                <c:pt idx="711">
                  <c:v>1.3407013512901438E-3</c:v>
                </c:pt>
                <c:pt idx="712">
                  <c:v>9.4104028081750659E-4</c:v>
                </c:pt>
                <c:pt idx="713">
                  <c:v>-3.6177486753953837E-5</c:v>
                </c:pt>
                <c:pt idx="714">
                  <c:v>0</c:v>
                </c:pt>
                <c:pt idx="715">
                  <c:v>1.4460795694473541E-3</c:v>
                </c:pt>
                <c:pt idx="716">
                  <c:v>5.0563422053868088E-4</c:v>
                </c:pt>
                <c:pt idx="717">
                  <c:v>0</c:v>
                </c:pt>
                <c:pt idx="718">
                  <c:v>2.5603591275435889E-3</c:v>
                </c:pt>
                <c:pt idx="719">
                  <c:v>-3.6015919040235475E-5</c:v>
                </c:pt>
                <c:pt idx="720">
                  <c:v>0</c:v>
                </c:pt>
                <c:pt idx="721">
                  <c:v>-2.8817405912475038E-4</c:v>
                </c:pt>
                <c:pt idx="722">
                  <c:v>-2.4528382243270181E-3</c:v>
                </c:pt>
                <c:pt idx="723">
                  <c:v>1.8056082240337101E-4</c:v>
                </c:pt>
                <c:pt idx="724">
                  <c:v>2.23624980478037E-3</c:v>
                </c:pt>
                <c:pt idx="725">
                  <c:v>-2.3445823859099043E-3</c:v>
                </c:pt>
                <c:pt idx="726">
                  <c:v>2.6687840421778389E-3</c:v>
                </c:pt>
                <c:pt idx="727">
                  <c:v>0</c:v>
                </c:pt>
                <c:pt idx="728">
                  <c:v>0</c:v>
                </c:pt>
                <c:pt idx="729">
                  <c:v>1.7273025993846008E-3</c:v>
                </c:pt>
                <c:pt idx="730">
                  <c:v>0</c:v>
                </c:pt>
                <c:pt idx="731">
                  <c:v>-6.6013983576297943E-3</c:v>
                </c:pt>
                <c:pt idx="732">
                  <c:v>-3.2578596150679827E-4</c:v>
                </c:pt>
                <c:pt idx="733">
                  <c:v>-1.2679553204902544E-3</c:v>
                </c:pt>
                <c:pt idx="734">
                  <c:v>1.6299331713985638E-3</c:v>
                </c:pt>
                <c:pt idx="735">
                  <c:v>-3.9889812104619881E-3</c:v>
                </c:pt>
                <c:pt idx="736">
                  <c:v>5.7246533149723222E-3</c:v>
                </c:pt>
                <c:pt idx="737">
                  <c:v>-4.336356805564688E-4</c:v>
                </c:pt>
                <c:pt idx="738">
                  <c:v>-2.6782498817819519E-3</c:v>
                </c:pt>
                <c:pt idx="739">
                  <c:v>-6.5255222733241617E-4</c:v>
                </c:pt>
                <c:pt idx="740">
                  <c:v>0</c:v>
                </c:pt>
                <c:pt idx="741">
                  <c:v>0</c:v>
                </c:pt>
                <c:pt idx="742">
                  <c:v>2.0287656851605738E-3</c:v>
                </c:pt>
                <c:pt idx="743">
                  <c:v>-1.3399730388849614E-3</c:v>
                </c:pt>
                <c:pt idx="744">
                  <c:v>6.8831853750990664E-4</c:v>
                </c:pt>
                <c:pt idx="745">
                  <c:v>-7.2432275853671191E-5</c:v>
                </c:pt>
                <c:pt idx="746">
                  <c:v>-5.0717288436798039E-4</c:v>
                </c:pt>
                <c:pt idx="747">
                  <c:v>6.7892355687546313E-3</c:v>
                </c:pt>
                <c:pt idx="748">
                  <c:v>0</c:v>
                </c:pt>
                <c:pt idx="749">
                  <c:v>0</c:v>
                </c:pt>
                <c:pt idx="750">
                  <c:v>-2.0896390367918234E-3</c:v>
                </c:pt>
                <c:pt idx="751">
                  <c:v>0</c:v>
                </c:pt>
                <c:pt idx="752">
                  <c:v>-2.9617879051965614E-3</c:v>
                </c:pt>
                <c:pt idx="753">
                  <c:v>-1.8088089042720646E-4</c:v>
                </c:pt>
                <c:pt idx="754">
                  <c:v>-3.6180104564372219E-5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2.3850835244082764E-3</c:v>
                </c:pt>
                <c:pt idx="760">
                  <c:v>0</c:v>
                </c:pt>
                <c:pt idx="761">
                  <c:v>5.7944053720870841E-3</c:v>
                </c:pt>
                <c:pt idx="762">
                  <c:v>1.6135686667805766E-3</c:v>
                </c:pt>
                <c:pt idx="763">
                  <c:v>0</c:v>
                </c:pt>
                <c:pt idx="764">
                  <c:v>-7.1658903649554298E-5</c:v>
                </c:pt>
                <c:pt idx="765">
                  <c:v>0</c:v>
                </c:pt>
                <c:pt idx="766">
                  <c:v>2.8623583892314823E-3</c:v>
                </c:pt>
                <c:pt idx="767">
                  <c:v>1.606483397103166E-3</c:v>
                </c:pt>
                <c:pt idx="768">
                  <c:v>9.3730715328946383E-3</c:v>
                </c:pt>
                <c:pt idx="769">
                  <c:v>-3.5755414674865094E-3</c:v>
                </c:pt>
                <c:pt idx="770">
                  <c:v>0</c:v>
                </c:pt>
                <c:pt idx="771">
                  <c:v>-3.8731504401430411E-3</c:v>
                </c:pt>
                <c:pt idx="772">
                  <c:v>2.5956031568333928E-3</c:v>
                </c:pt>
                <c:pt idx="773">
                  <c:v>-2.4888016828714041E-3</c:v>
                </c:pt>
                <c:pt idx="774">
                  <c:v>-3.5599223940857803E-5</c:v>
                </c:pt>
                <c:pt idx="775">
                  <c:v>-3.5600491290458041E-5</c:v>
                </c:pt>
                <c:pt idx="776">
                  <c:v>2.8085412278897656E-3</c:v>
                </c:pt>
                <c:pt idx="777">
                  <c:v>-8.8792604082774194E-4</c:v>
                </c:pt>
                <c:pt idx="778">
                  <c:v>-7.1068154389874777E-5</c:v>
                </c:pt>
                <c:pt idx="779">
                  <c:v>-1.421514626225629E-4</c:v>
                </c:pt>
                <c:pt idx="780">
                  <c:v>-7.1083309668791366E-5</c:v>
                </c:pt>
                <c:pt idx="781">
                  <c:v>0</c:v>
                </c:pt>
                <c:pt idx="782">
                  <c:v>7.0834367363401653E-3</c:v>
                </c:pt>
                <c:pt idx="783">
                  <c:v>-1.4117813174197925E-4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6.1228989937046783E-3</c:v>
                </c:pt>
                <c:pt idx="789">
                  <c:v>6.3645479914287185E-3</c:v>
                </c:pt>
                <c:pt idx="790">
                  <c:v>0</c:v>
                </c:pt>
                <c:pt idx="791">
                  <c:v>0</c:v>
                </c:pt>
                <c:pt idx="792">
                  <c:v>-3.2471528680015579E-3</c:v>
                </c:pt>
                <c:pt idx="793">
                  <c:v>4.0137568500705012E-3</c:v>
                </c:pt>
                <c:pt idx="794">
                  <c:v>-3.6291347365508234E-3</c:v>
                </c:pt>
                <c:pt idx="795">
                  <c:v>0</c:v>
                </c:pt>
                <c:pt idx="796">
                  <c:v>-1.3984547098282502E-4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6.2737649577050553E-3</c:v>
                </c:pt>
                <c:pt idx="802">
                  <c:v>0</c:v>
                </c:pt>
                <c:pt idx="803">
                  <c:v>6.4763252561257489E-3</c:v>
                </c:pt>
                <c:pt idx="804">
                  <c:v>3.5837391904753792E-3</c:v>
                </c:pt>
                <c:pt idx="805">
                  <c:v>2.4735480524472092E-3</c:v>
                </c:pt>
                <c:pt idx="806">
                  <c:v>-1.3390789825638077E-3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4.6276541578789097E-3</c:v>
                </c:pt>
                <c:pt idx="811">
                  <c:v>-3.4200311226150081E-5</c:v>
                </c:pt>
                <c:pt idx="812">
                  <c:v>0</c:v>
                </c:pt>
                <c:pt idx="813">
                  <c:v>8.204848157803208E-4</c:v>
                </c:pt>
                <c:pt idx="814">
                  <c:v>0</c:v>
                </c:pt>
                <c:pt idx="815">
                  <c:v>-3.1488542977430971E-3</c:v>
                </c:pt>
                <c:pt idx="816">
                  <c:v>-6.8584756297721146E-4</c:v>
                </c:pt>
                <c:pt idx="817">
                  <c:v>0</c:v>
                </c:pt>
                <c:pt idx="818">
                  <c:v>-2.4015781914892809E-4</c:v>
                </c:pt>
                <c:pt idx="819">
                  <c:v>-1.1673019487307569E-3</c:v>
                </c:pt>
                <c:pt idx="820">
                  <c:v>-3.435304625989598E-5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7.9043680035636409E-3</c:v>
                </c:pt>
                <c:pt idx="827">
                  <c:v>-3.4083743761726156E-5</c:v>
                </c:pt>
                <c:pt idx="828">
                  <c:v>0</c:v>
                </c:pt>
                <c:pt idx="829">
                  <c:v>2.6210550278970048E-3</c:v>
                </c:pt>
                <c:pt idx="830">
                  <c:v>-3.4000884350552388E-4</c:v>
                </c:pt>
                <c:pt idx="831">
                  <c:v>4.1402305722319978E-3</c:v>
                </c:pt>
                <c:pt idx="832">
                  <c:v>-3.3866734403303644E-5</c:v>
                </c:pt>
                <c:pt idx="833">
                  <c:v>2.1651620488608325E-3</c:v>
                </c:pt>
                <c:pt idx="834">
                  <c:v>0</c:v>
                </c:pt>
                <c:pt idx="835">
                  <c:v>1.6882770082443594E-3</c:v>
                </c:pt>
                <c:pt idx="836">
                  <c:v>-1.7220716382809762E-3</c:v>
                </c:pt>
                <c:pt idx="837">
                  <c:v>-3.37957721520513E-5</c:v>
                </c:pt>
                <c:pt idx="838">
                  <c:v>-3.7182889538888472E-4</c:v>
                </c:pt>
                <c:pt idx="839">
                  <c:v>2.0264800234095241E-3</c:v>
                </c:pt>
                <c:pt idx="840">
                  <c:v>-7.425659368449568E-4</c:v>
                </c:pt>
                <c:pt idx="841">
                  <c:v>-8.7828941902353904E-4</c:v>
                </c:pt>
                <c:pt idx="842">
                  <c:v>-3.37957721520513E-5</c:v>
                </c:pt>
                <c:pt idx="843">
                  <c:v>2.1269061545072633E-3</c:v>
                </c:pt>
                <c:pt idx="844">
                  <c:v>2.2569951134946962E-3</c:v>
                </c:pt>
                <c:pt idx="845">
                  <c:v>1.4794394279071467E-3</c:v>
                </c:pt>
                <c:pt idx="846">
                  <c:v>1.2759386594382908E-3</c:v>
                </c:pt>
                <c:pt idx="847">
                  <c:v>-4.027521450648966E-4</c:v>
                </c:pt>
                <c:pt idx="848">
                  <c:v>8.053421461411001E-4</c:v>
                </c:pt>
                <c:pt idx="849">
                  <c:v>0</c:v>
                </c:pt>
                <c:pt idx="850">
                  <c:v>0</c:v>
                </c:pt>
                <c:pt idx="851">
                  <c:v>2.3476934020255231E-4</c:v>
                </c:pt>
                <c:pt idx="852">
                  <c:v>1.0806589057360242E-2</c:v>
                </c:pt>
                <c:pt idx="853">
                  <c:v>-3.5559433292515286E-3</c:v>
                </c:pt>
                <c:pt idx="854">
                  <c:v>0</c:v>
                </c:pt>
                <c:pt idx="855">
                  <c:v>5.9908142642436674E-4</c:v>
                </c:pt>
                <c:pt idx="856">
                  <c:v>0</c:v>
                </c:pt>
                <c:pt idx="857">
                  <c:v>-9.9866852507816658E-4</c:v>
                </c:pt>
                <c:pt idx="858">
                  <c:v>2.3619045926272278E-3</c:v>
                </c:pt>
                <c:pt idx="859">
                  <c:v>3.3226454906673891E-5</c:v>
                </c:pt>
                <c:pt idx="860">
                  <c:v>2.2899633324795833E-3</c:v>
                </c:pt>
                <c:pt idx="861">
                  <c:v>-4.3104163534829037E-4</c:v>
                </c:pt>
                <c:pt idx="862">
                  <c:v>0</c:v>
                </c:pt>
                <c:pt idx="863">
                  <c:v>0</c:v>
                </c:pt>
                <c:pt idx="864">
                  <c:v>2.2857152808560825E-3</c:v>
                </c:pt>
                <c:pt idx="865">
                  <c:v>-2.9784065745126434E-4</c:v>
                </c:pt>
                <c:pt idx="866">
                  <c:v>0</c:v>
                </c:pt>
                <c:pt idx="867">
                  <c:v>1.42221658198444E-3</c:v>
                </c:pt>
                <c:pt idx="868">
                  <c:v>-8.5970312473493513E-4</c:v>
                </c:pt>
                <c:pt idx="869">
                  <c:v>1.4874806477892316E-3</c:v>
                </c:pt>
                <c:pt idx="870">
                  <c:v>-1.1236698915150221E-3</c:v>
                </c:pt>
                <c:pt idx="871">
                  <c:v>3.3062223405051961E-4</c:v>
                </c:pt>
                <c:pt idx="872">
                  <c:v>5.2876831266066308E-4</c:v>
                </c:pt>
                <c:pt idx="873">
                  <c:v>5.6338177182558439E-3</c:v>
                </c:pt>
                <c:pt idx="874">
                  <c:v>0</c:v>
                </c:pt>
                <c:pt idx="875">
                  <c:v>-9.5321058378589985E-4</c:v>
                </c:pt>
                <c:pt idx="876">
                  <c:v>3.2884460451265297E-5</c:v>
                </c:pt>
                <c:pt idx="877">
                  <c:v>3.2883379098956847E-5</c:v>
                </c:pt>
                <c:pt idx="878">
                  <c:v>0</c:v>
                </c:pt>
                <c:pt idx="879">
                  <c:v>0</c:v>
                </c:pt>
                <c:pt idx="880">
                  <c:v>-3.1947330589071881E-3</c:v>
                </c:pt>
                <c:pt idx="881">
                  <c:v>-2.1465259302770653E-3</c:v>
                </c:pt>
                <c:pt idx="882">
                  <c:v>0</c:v>
                </c:pt>
                <c:pt idx="883">
                  <c:v>-1.5218688836871818E-3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-3.3109841903520692E-5</c:v>
                </c:pt>
                <c:pt idx="891">
                  <c:v>-3.9479192025140847E-3</c:v>
                </c:pt>
                <c:pt idx="892">
                  <c:v>5.0730392788470415E-3</c:v>
                </c:pt>
                <c:pt idx="893">
                  <c:v>1.1238556036969373E-3</c:v>
                </c:pt>
                <c:pt idx="894">
                  <c:v>3.3310827127605316E-3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-3.2319795958863839E-3</c:v>
                </c:pt>
                <c:pt idx="900">
                  <c:v>-1.9821605614950787E-4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9.5768050514173338E-4</c:v>
                </c:pt>
                <c:pt idx="909">
                  <c:v>1.3194354731177083E-3</c:v>
                </c:pt>
                <c:pt idx="910">
                  <c:v>4.9433981925171714E-4</c:v>
                </c:pt>
                <c:pt idx="911">
                  <c:v>1.7776026802100873E-3</c:v>
                </c:pt>
                <c:pt idx="912">
                  <c:v>-5.5927493109798204E-4</c:v>
                </c:pt>
                <c:pt idx="913">
                  <c:v>3.1541621628957731E-3</c:v>
                </c:pt>
                <c:pt idx="914">
                  <c:v>-1.3130253987257746E-3</c:v>
                </c:pt>
                <c:pt idx="915">
                  <c:v>5.9277384597460287E-3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2.5111301861186781E-3</c:v>
                </c:pt>
                <c:pt idx="920">
                  <c:v>-9.4501025362726072E-4</c:v>
                </c:pt>
                <c:pt idx="921">
                  <c:v>0</c:v>
                </c:pt>
                <c:pt idx="922">
                  <c:v>-2.6084971943547567E-4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-2.3507144586877261E-3</c:v>
                </c:pt>
                <c:pt idx="927">
                  <c:v>-9.8066456447323886E-5</c:v>
                </c:pt>
                <c:pt idx="928">
                  <c:v>-1.4394140145581023E-3</c:v>
                </c:pt>
                <c:pt idx="929">
                  <c:v>-6.5496465532370043E-4</c:v>
                </c:pt>
                <c:pt idx="930">
                  <c:v>-4.2595718136136655E-4</c:v>
                </c:pt>
                <c:pt idx="931">
                  <c:v>-1.6071637026140245E-3</c:v>
                </c:pt>
                <c:pt idx="932">
                  <c:v>-3.282616902487797E-5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1.2105144798217483E-2</c:v>
                </c:pt>
                <c:pt idx="937">
                  <c:v>-3.931959507087978E-3</c:v>
                </c:pt>
                <c:pt idx="938">
                  <c:v>6.0701661726403752E-3</c:v>
                </c:pt>
                <c:pt idx="939">
                  <c:v>-3.9560348620399435E-3</c:v>
                </c:pt>
                <c:pt idx="940">
                  <c:v>6.2511337344004925E-3</c:v>
                </c:pt>
                <c:pt idx="941">
                  <c:v>-2.9749415635282601E-3</c:v>
                </c:pt>
                <c:pt idx="942">
                  <c:v>-1.0692589111096107E-3</c:v>
                </c:pt>
                <c:pt idx="943">
                  <c:v>-3.6050119424497311E-3</c:v>
                </c:pt>
                <c:pt idx="944">
                  <c:v>1.8203691273326978E-3</c:v>
                </c:pt>
                <c:pt idx="945">
                  <c:v>-7.7975246811231864E-4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3.9574464520569144E-3</c:v>
                </c:pt>
                <c:pt idx="953">
                  <c:v>3.0708087422007318E-3</c:v>
                </c:pt>
                <c:pt idx="954">
                  <c:v>-3.2279931846829218E-4</c:v>
                </c:pt>
                <c:pt idx="955">
                  <c:v>9.0357563911973261E-4</c:v>
                </c:pt>
                <c:pt idx="956">
                  <c:v>1.9351717525308457E-4</c:v>
                </c:pt>
                <c:pt idx="957">
                  <c:v>1.0681908815124978E-2</c:v>
                </c:pt>
                <c:pt idx="958">
                  <c:v>-8.8775520941145186E-3</c:v>
                </c:pt>
                <c:pt idx="959">
                  <c:v>9.7705516750652022E-3</c:v>
                </c:pt>
                <c:pt idx="960">
                  <c:v>-5.1777154793466226E-3</c:v>
                </c:pt>
                <c:pt idx="961">
                  <c:v>-3.4024556160000682E-3</c:v>
                </c:pt>
                <c:pt idx="962">
                  <c:v>-5.1254887122077252E-3</c:v>
                </c:pt>
                <c:pt idx="963">
                  <c:v>2.1952488154807076E-3</c:v>
                </c:pt>
                <c:pt idx="964">
                  <c:v>-2.8741683895923773E-3</c:v>
                </c:pt>
                <c:pt idx="965">
                  <c:v>4.0022000940908185E-3</c:v>
                </c:pt>
                <c:pt idx="966">
                  <c:v>6.4420537289596681E-5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5.6528173651346414E-3</c:v>
                </c:pt>
                <c:pt idx="975">
                  <c:v>-3.2028184805298566E-5</c:v>
                </c:pt>
                <c:pt idx="976">
                  <c:v>5.3982530913432008E-3</c:v>
                </c:pt>
                <c:pt idx="977">
                  <c:v>0</c:v>
                </c:pt>
                <c:pt idx="978">
                  <c:v>7.9641244010540159E-3</c:v>
                </c:pt>
                <c:pt idx="979">
                  <c:v>-3.1604064285255319E-5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-5.5779309836901563E-3</c:v>
                </c:pt>
                <c:pt idx="984">
                  <c:v>3.426508000526551E-3</c:v>
                </c:pt>
                <c:pt idx="985">
                  <c:v>1.107928129666212E-3</c:v>
                </c:pt>
                <c:pt idx="986">
                  <c:v>1.4542698020018497E-3</c:v>
                </c:pt>
                <c:pt idx="987">
                  <c:v>-3.1592083026721815E-5</c:v>
                </c:pt>
                <c:pt idx="988">
                  <c:v>3.0282979516325094E-3</c:v>
                </c:pt>
                <c:pt idx="989">
                  <c:v>-5.3559333994067208E-4</c:v>
                </c:pt>
                <c:pt idx="990">
                  <c:v>-2.4611125286650064E-3</c:v>
                </c:pt>
                <c:pt idx="991">
                  <c:v>-1.1695722911820824E-3</c:v>
                </c:pt>
                <c:pt idx="992">
                  <c:v>0</c:v>
                </c:pt>
                <c:pt idx="993">
                  <c:v>6.007620372613274E-4</c:v>
                </c:pt>
                <c:pt idx="994">
                  <c:v>-4.4263176921735271E-4</c:v>
                </c:pt>
                <c:pt idx="995">
                  <c:v>-6.9596029508705844E-4</c:v>
                </c:pt>
                <c:pt idx="996">
                  <c:v>1.4862367749150049E-3</c:v>
                </c:pt>
                <c:pt idx="997">
                  <c:v>1.3262601413533159E-3</c:v>
                </c:pt>
                <c:pt idx="998">
                  <c:v>7.8860625824097046E-4</c:v>
                </c:pt>
                <c:pt idx="999">
                  <c:v>9.8210732754187985E-3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-7.4589790476876526E-3</c:v>
                </c:pt>
                <c:pt idx="1005">
                  <c:v>8.0208469610832944E-3</c:v>
                </c:pt>
                <c:pt idx="1006">
                  <c:v>-7.0775693159935626E-3</c:v>
                </c:pt>
                <c:pt idx="1007">
                  <c:v>1.0993671893929444E-3</c:v>
                </c:pt>
                <c:pt idx="1008">
                  <c:v>-2.7979081110930519E-3</c:v>
                </c:pt>
                <c:pt idx="1009">
                  <c:v>0</c:v>
                </c:pt>
                <c:pt idx="1010">
                  <c:v>1.2898965152275011E-3</c:v>
                </c:pt>
                <c:pt idx="1011">
                  <c:v>-1.9512201312618048E-3</c:v>
                </c:pt>
                <c:pt idx="1012">
                  <c:v>4.8395807981000943E-3</c:v>
                </c:pt>
                <c:pt idx="1013">
                  <c:v>0</c:v>
                </c:pt>
                <c:pt idx="1014">
                  <c:v>-6.2719520370134809E-4</c:v>
                </c:pt>
                <c:pt idx="1015">
                  <c:v>-4.078879306037398E-4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9.1841205337002511E-3</c:v>
                </c:pt>
                <c:pt idx="1021">
                  <c:v>-3.4887740585319649E-3</c:v>
                </c:pt>
                <c:pt idx="1022">
                  <c:v>-1.4989229299903668E-3</c:v>
                </c:pt>
                <c:pt idx="1023">
                  <c:v>0</c:v>
                </c:pt>
                <c:pt idx="1024">
                  <c:v>-1.5011730731535643E-3</c:v>
                </c:pt>
                <c:pt idx="1025">
                  <c:v>-1.2840389481294538E-3</c:v>
                </c:pt>
                <c:pt idx="1026">
                  <c:v>1.8159621759908004E-3</c:v>
                </c:pt>
                <c:pt idx="1027">
                  <c:v>1.8126704341419918E-3</c:v>
                </c:pt>
                <c:pt idx="1028">
                  <c:v>1.9340555674666781E-3</c:v>
                </c:pt>
                <c:pt idx="1029">
                  <c:v>2.0236304597275349E-3</c:v>
                </c:pt>
                <c:pt idx="1030">
                  <c:v>1.7091099699562723E-3</c:v>
                </c:pt>
                <c:pt idx="1031">
                  <c:v>8.9999230219470357E-4</c:v>
                </c:pt>
                <c:pt idx="1032">
                  <c:v>1.8594854584693789E-3</c:v>
                </c:pt>
                <c:pt idx="1033">
                  <c:v>1.9487455321913112E-3</c:v>
                </c:pt>
                <c:pt idx="1034">
                  <c:v>-2.1633983982528485E-4</c:v>
                </c:pt>
                <c:pt idx="1035">
                  <c:v>-3.0909512404869964E-5</c:v>
                </c:pt>
                <c:pt idx="1036">
                  <c:v>1.0812648761943356E-3</c:v>
                </c:pt>
                <c:pt idx="1037">
                  <c:v>0</c:v>
                </c:pt>
                <c:pt idx="1038">
                  <c:v>1.4501475829272008E-3</c:v>
                </c:pt>
                <c:pt idx="1039">
                  <c:v>-6.1665587538415177E-5</c:v>
                </c:pt>
                <c:pt idx="1040">
                  <c:v>4.3157927856302711E-4</c:v>
                </c:pt>
                <c:pt idx="1041">
                  <c:v>3.0819965176035758E-5</c:v>
                </c:pt>
                <c:pt idx="1042">
                  <c:v>-8.9416486339940679E-4</c:v>
                </c:pt>
                <c:pt idx="1043">
                  <c:v>-1.574438852670981E-3</c:v>
                </c:pt>
                <c:pt idx="1044">
                  <c:v>2.8691768491324009E-3</c:v>
                </c:pt>
                <c:pt idx="1045">
                  <c:v>3.0806672727701009E-5</c:v>
                </c:pt>
                <c:pt idx="1046">
                  <c:v>1.7851651401334611E-3</c:v>
                </c:pt>
                <c:pt idx="1047">
                  <c:v>7.684859668431643E-4</c:v>
                </c:pt>
                <c:pt idx="1048">
                  <c:v>8.2930205167528696E-4</c:v>
                </c:pt>
                <c:pt idx="1049">
                  <c:v>4.9308707473106148E-3</c:v>
                </c:pt>
                <c:pt idx="1050">
                  <c:v>-5.8064024856931704E-4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-9.1710866273304406E-5</c:v>
                </c:pt>
                <c:pt idx="1059">
                  <c:v>3.0571223309768913E-5</c:v>
                </c:pt>
                <c:pt idx="1060">
                  <c:v>0</c:v>
                </c:pt>
                <c:pt idx="1061">
                  <c:v>0</c:v>
                </c:pt>
                <c:pt idx="1062">
                  <c:v>1.4627597544757487E-2</c:v>
                </c:pt>
                <c:pt idx="1063">
                  <c:v>-2.4104372047160946E-4</c:v>
                </c:pt>
                <c:pt idx="1064">
                  <c:v>-3.0134550771597299E-5</c:v>
                </c:pt>
                <c:pt idx="1065">
                  <c:v>-1.2054728481828598E-4</c:v>
                </c:pt>
                <c:pt idx="1066">
                  <c:v>2.2578469740861546E-3</c:v>
                </c:pt>
                <c:pt idx="1067">
                  <c:v>-6.0143140693042831E-5</c:v>
                </c:pt>
                <c:pt idx="1068">
                  <c:v>-9.0221493828311972E-5</c:v>
                </c:pt>
                <c:pt idx="1069">
                  <c:v>-1.9568005039747871E-3</c:v>
                </c:pt>
                <c:pt idx="1070">
                  <c:v>0</c:v>
                </c:pt>
                <c:pt idx="1071">
                  <c:v>2.9788344402949629E-3</c:v>
                </c:pt>
                <c:pt idx="1072">
                  <c:v>1.4710962317979401E-3</c:v>
                </c:pt>
                <c:pt idx="1073">
                  <c:v>-2.4003120520895183E-4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-1.7118920583312192E-3</c:v>
                </c:pt>
                <c:pt idx="1079">
                  <c:v>6.0116023944125652E-5</c:v>
                </c:pt>
                <c:pt idx="1080">
                  <c:v>1.0514458347575155E-3</c:v>
                </c:pt>
                <c:pt idx="1081">
                  <c:v>0</c:v>
                </c:pt>
                <c:pt idx="1082">
                  <c:v>1.4102047133529283E-3</c:v>
                </c:pt>
                <c:pt idx="1083">
                  <c:v>3.9798367835179611E-3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3.874818558986446E-3</c:v>
                </c:pt>
                <c:pt idx="1088">
                  <c:v>-1.6971108534940154E-3</c:v>
                </c:pt>
                <c:pt idx="1089">
                  <c:v>2.1432406846724891E-3</c:v>
                </c:pt>
                <c:pt idx="1090">
                  <c:v>1.2778035407277715E-3</c:v>
                </c:pt>
                <c:pt idx="1091">
                  <c:v>1.7506124194891128E-3</c:v>
                </c:pt>
                <c:pt idx="1092">
                  <c:v>7.1123758332494345E-4</c:v>
                </c:pt>
                <c:pt idx="1093">
                  <c:v>-8.2982637682309267E-4</c:v>
                </c:pt>
                <c:pt idx="1094">
                  <c:v>5.2931298269649936E-3</c:v>
                </c:pt>
                <c:pt idx="1095">
                  <c:v>-2.7169917189588796E-3</c:v>
                </c:pt>
                <c:pt idx="1096">
                  <c:v>3.0413558943055466E-3</c:v>
                </c:pt>
                <c:pt idx="1097">
                  <c:v>-3.366708238972818E-3</c:v>
                </c:pt>
                <c:pt idx="1098">
                  <c:v>2.9833574535695728E-3</c:v>
                </c:pt>
                <c:pt idx="1099">
                  <c:v>5.8986610056491476E-5</c:v>
                </c:pt>
                <c:pt idx="1100">
                  <c:v>8.5491507646460096E-4</c:v>
                </c:pt>
                <c:pt idx="1101">
                  <c:v>1.2368585373962004E-3</c:v>
                </c:pt>
                <c:pt idx="1102">
                  <c:v>3.7893854553562468E-3</c:v>
                </c:pt>
                <c:pt idx="1103">
                  <c:v>-2.9319924356668856E-5</c:v>
                </c:pt>
                <c:pt idx="1104">
                  <c:v>2.5768681901950042E-3</c:v>
                </c:pt>
                <c:pt idx="1105">
                  <c:v>0</c:v>
                </c:pt>
                <c:pt idx="1106">
                  <c:v>3.3283730472575151E-3</c:v>
                </c:pt>
                <c:pt idx="1107">
                  <c:v>5.8293742183447267E-5</c:v>
                </c:pt>
                <c:pt idx="1108">
                  <c:v>2.7941109044891371E-3</c:v>
                </c:pt>
                <c:pt idx="1109">
                  <c:v>-2.2696200856240291E-3</c:v>
                </c:pt>
                <c:pt idx="1110">
                  <c:v>7.3141325659209942E-3</c:v>
                </c:pt>
                <c:pt idx="1111">
                  <c:v>-2.8918868117540635E-5</c:v>
                </c:pt>
                <c:pt idx="1112">
                  <c:v>2.3108707819642239E-3</c:v>
                </c:pt>
                <c:pt idx="1113">
                  <c:v>1.5568243933190642E-3</c:v>
                </c:pt>
                <c:pt idx="1114">
                  <c:v>-2.3072718106313182E-3</c:v>
                </c:pt>
                <c:pt idx="1115">
                  <c:v>7.7929953578125596E-4</c:v>
                </c:pt>
                <c:pt idx="1116">
                  <c:v>9.2282853474936121E-4</c:v>
                </c:pt>
                <c:pt idx="1117">
                  <c:v>-1.4413583385912407E-4</c:v>
                </c:pt>
                <c:pt idx="1118">
                  <c:v>1.1531032905054226E-4</c:v>
                </c:pt>
                <c:pt idx="1119">
                  <c:v>3.539317413116732E-3</c:v>
                </c:pt>
                <c:pt idx="1120">
                  <c:v>2.5848327900727675E-4</c:v>
                </c:pt>
                <c:pt idx="1121">
                  <c:v>0</c:v>
                </c:pt>
                <c:pt idx="1122">
                  <c:v>-2.0121887897725731E-3</c:v>
                </c:pt>
                <c:pt idx="1123">
                  <c:v>-9.7881168570171633E-4</c:v>
                </c:pt>
                <c:pt idx="1124">
                  <c:v>6.3345812656663493E-4</c:v>
                </c:pt>
                <c:pt idx="1125">
                  <c:v>7.1131807164053363E-3</c:v>
                </c:pt>
                <c:pt idx="1126">
                  <c:v>0</c:v>
                </c:pt>
                <c:pt idx="1127">
                  <c:v>0</c:v>
                </c:pt>
                <c:pt idx="1128">
                  <c:v>1.142563465152014E-3</c:v>
                </c:pt>
                <c:pt idx="1129">
                  <c:v>0</c:v>
                </c:pt>
                <c:pt idx="1130">
                  <c:v>-2.8874900345864868E-3</c:v>
                </c:pt>
                <c:pt idx="1131">
                  <c:v>1.2875354062619072E-3</c:v>
                </c:pt>
                <c:pt idx="1132">
                  <c:v>1.6570485478376313E-3</c:v>
                </c:pt>
                <c:pt idx="1133">
                  <c:v>0</c:v>
                </c:pt>
                <c:pt idx="1134">
                  <c:v>-6.5677696217157362E-4</c:v>
                </c:pt>
                <c:pt idx="1135">
                  <c:v>2.8564491482606179E-5</c:v>
                </c:pt>
                <c:pt idx="1136">
                  <c:v>-7.1435718037907723E-4</c:v>
                </c:pt>
                <c:pt idx="1137">
                  <c:v>-2.8584904313963766E-5</c:v>
                </c:pt>
                <c:pt idx="1138">
                  <c:v>-1.7152658704152582E-4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1.8851762224047261E-3</c:v>
                </c:pt>
                <c:pt idx="1145">
                  <c:v>-6.851075030329288E-4</c:v>
                </c:pt>
                <c:pt idx="1146">
                  <c:v>5.2405349065051069E-3</c:v>
                </c:pt>
                <c:pt idx="1147">
                  <c:v>0</c:v>
                </c:pt>
                <c:pt idx="1148">
                  <c:v>0</c:v>
                </c:pt>
                <c:pt idx="1149">
                  <c:v>1.4476917526208642E-3</c:v>
                </c:pt>
                <c:pt idx="1150">
                  <c:v>6.238480281726222E-4</c:v>
                </c:pt>
                <c:pt idx="1151">
                  <c:v>2.632884244422447E-3</c:v>
                </c:pt>
                <c:pt idx="1152">
                  <c:v>2.8797309567819671E-3</c:v>
                </c:pt>
                <c:pt idx="1153">
                  <c:v>-3.665637509499604E-4</c:v>
                </c:pt>
                <c:pt idx="1154">
                  <c:v>2.8201982601245293E-5</c:v>
                </c:pt>
                <c:pt idx="1155">
                  <c:v>-5.6419082429738274E-4</c:v>
                </c:pt>
                <c:pt idx="1156">
                  <c:v>1.4107755056336723E-4</c:v>
                </c:pt>
                <c:pt idx="1157">
                  <c:v>5.6425447892020865E-5</c:v>
                </c:pt>
                <c:pt idx="1158">
                  <c:v>3.1828771325251312E-3</c:v>
                </c:pt>
                <c:pt idx="1159">
                  <c:v>0</c:v>
                </c:pt>
                <c:pt idx="1160">
                  <c:v>-7.8773389922316239E-4</c:v>
                </c:pt>
                <c:pt idx="1161">
                  <c:v>4.2207747155012136E-4</c:v>
                </c:pt>
                <c:pt idx="1162">
                  <c:v>7.8740161548573049E-4</c:v>
                </c:pt>
                <c:pt idx="1163">
                  <c:v>3.6536867510615449E-4</c:v>
                </c:pt>
                <c:pt idx="1164">
                  <c:v>9.2687523312366628E-4</c:v>
                </c:pt>
                <c:pt idx="1165">
                  <c:v>-5.3355051040390668E-4</c:v>
                </c:pt>
                <c:pt idx="1166">
                  <c:v>1.4034696066691351E-3</c:v>
                </c:pt>
                <c:pt idx="1167">
                  <c:v>2.7730721822358854E-3</c:v>
                </c:pt>
                <c:pt idx="1168">
                  <c:v>-8.9550574070862714E-4</c:v>
                </c:pt>
                <c:pt idx="1169">
                  <c:v>2.5165687302066528E-3</c:v>
                </c:pt>
                <c:pt idx="1170">
                  <c:v>1.1170064239499149E-4</c:v>
                </c:pt>
                <c:pt idx="1171">
                  <c:v>7.2061856294908036E-3</c:v>
                </c:pt>
                <c:pt idx="1172">
                  <c:v>-3.4157686052734763E-3</c:v>
                </c:pt>
                <c:pt idx="1173">
                  <c:v>-1.977028141347001E-3</c:v>
                </c:pt>
                <c:pt idx="1174">
                  <c:v>0</c:v>
                </c:pt>
                <c:pt idx="1175">
                  <c:v>1.9492097951459891E-3</c:v>
                </c:pt>
                <c:pt idx="1176">
                  <c:v>0</c:v>
                </c:pt>
                <c:pt idx="1177">
                  <c:v>0</c:v>
                </c:pt>
                <c:pt idx="1178">
                  <c:v>3.6157815349366281E-4</c:v>
                </c:pt>
                <c:pt idx="1179">
                  <c:v>4.4483986498663401E-4</c:v>
                </c:pt>
                <c:pt idx="1180">
                  <c:v>6.6688898770377427E-4</c:v>
                </c:pt>
                <c:pt idx="1181">
                  <c:v>-3.8896452578303446E-4</c:v>
                </c:pt>
                <c:pt idx="1182">
                  <c:v>4.7229438708697548E-4</c:v>
                </c:pt>
                <c:pt idx="1183">
                  <c:v>0</c:v>
                </c:pt>
                <c:pt idx="1184">
                  <c:v>9.9941708993376058E-4</c:v>
                </c:pt>
                <c:pt idx="1185">
                  <c:v>-1.6650016688481365E-4</c:v>
                </c:pt>
                <c:pt idx="1186">
                  <c:v>-4.9966689913669886E-4</c:v>
                </c:pt>
                <c:pt idx="1187">
                  <c:v>-8.3302095095731118E-5</c:v>
                </c:pt>
                <c:pt idx="1188">
                  <c:v>4.7924520718607257E-3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-1.6582831280052696E-4</c:v>
                </c:pt>
                <c:pt idx="1194">
                  <c:v>5.7602099545248781E-3</c:v>
                </c:pt>
                <c:pt idx="1195">
                  <c:v>4.6707788685910106E-4</c:v>
                </c:pt>
                <c:pt idx="1196">
                  <c:v>1.6741917703384861E-3</c:v>
                </c:pt>
                <c:pt idx="1197">
                  <c:v>1.6440161528370799E-3</c:v>
                </c:pt>
                <c:pt idx="1198">
                  <c:v>-7.9427034015550318E-4</c:v>
                </c:pt>
                <c:pt idx="1199">
                  <c:v>-5.2072628788860781E-4</c:v>
                </c:pt>
                <c:pt idx="1200">
                  <c:v>1.3705952516619612E-4</c:v>
                </c:pt>
                <c:pt idx="1201">
                  <c:v>1.2874421402190056E-3</c:v>
                </c:pt>
                <c:pt idx="1202">
                  <c:v>0</c:v>
                </c:pt>
                <c:pt idx="1203">
                  <c:v>-1.2874421402189926E-3</c:v>
                </c:pt>
                <c:pt idx="1204">
                  <c:v>4.3214333429411507E-3</c:v>
                </c:pt>
                <c:pt idx="1205">
                  <c:v>-1.6115158561791978E-3</c:v>
                </c:pt>
                <c:pt idx="1206">
                  <c:v>-9.2985101735982764E-4</c:v>
                </c:pt>
                <c:pt idx="1207">
                  <c:v>-1.6978397703464908E-3</c:v>
                </c:pt>
                <c:pt idx="1208">
                  <c:v>-1.8929267822514085E-3</c:v>
                </c:pt>
                <c:pt idx="1209">
                  <c:v>5.2584132340356892E-3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-3.9412153816157681E-3</c:v>
                </c:pt>
                <c:pt idx="1214">
                  <c:v>-4.369879567956916E-3</c:v>
                </c:pt>
                <c:pt idx="1215">
                  <c:v>9.9486945949959858E-3</c:v>
                </c:pt>
                <c:pt idx="1216">
                  <c:v>-6.127436629059211E-3</c:v>
                </c:pt>
                <c:pt idx="1217">
                  <c:v>4.681028517164878E-3</c:v>
                </c:pt>
                <c:pt idx="1218">
                  <c:v>-5.1750454335683172E-3</c:v>
                </c:pt>
                <c:pt idx="1219">
                  <c:v>1.7553969235096591E-3</c:v>
                </c:pt>
                <c:pt idx="1220">
                  <c:v>-3.8372985889141721E-4</c:v>
                </c:pt>
                <c:pt idx="1221">
                  <c:v>3.0383928117272379E-3</c:v>
                </c:pt>
                <c:pt idx="1222">
                  <c:v>2.186270231706504E-4</c:v>
                </c:pt>
                <c:pt idx="1223">
                  <c:v>-1.969366063195067E-3</c:v>
                </c:pt>
                <c:pt idx="1224">
                  <c:v>1.7234073010406767E-3</c:v>
                </c:pt>
                <c:pt idx="1225">
                  <c:v>4.1730937318449771E-3</c:v>
                </c:pt>
                <c:pt idx="1226">
                  <c:v>-1.307332139570315E-3</c:v>
                </c:pt>
                <c:pt idx="1227">
                  <c:v>3.8897324873677212E-3</c:v>
                </c:pt>
                <c:pt idx="1228">
                  <c:v>-3.529874997620079E-4</c:v>
                </c:pt>
                <c:pt idx="1229">
                  <c:v>1.4383220249687973E-3</c:v>
                </c:pt>
                <c:pt idx="1230">
                  <c:v>3.167858389928363E-3</c:v>
                </c:pt>
                <c:pt idx="1231">
                  <c:v>-1.1630896213860706E-3</c:v>
                </c:pt>
                <c:pt idx="1232">
                  <c:v>0</c:v>
                </c:pt>
                <c:pt idx="1233">
                  <c:v>0</c:v>
                </c:pt>
                <c:pt idx="1234">
                  <c:v>-1.869184740133163E-3</c:v>
                </c:pt>
                <c:pt idx="1235">
                  <c:v>-2.8239401844663155E-3</c:v>
                </c:pt>
                <c:pt idx="1236">
                  <c:v>6.6398607023114816E-3</c:v>
                </c:pt>
                <c:pt idx="1237">
                  <c:v>-3.7074665293434896E-3</c:v>
                </c:pt>
                <c:pt idx="1238">
                  <c:v>5.4209357862472908E-4</c:v>
                </c:pt>
                <c:pt idx="1239">
                  <c:v>-8.6749083731218471E-4</c:v>
                </c:pt>
                <c:pt idx="1240">
                  <c:v>1.2738682591569715E-3</c:v>
                </c:pt>
                <c:pt idx="1241">
                  <c:v>-1.3544079226485929E-4</c:v>
                </c:pt>
                <c:pt idx="1242">
                  <c:v>-5.4181453701625486E-5</c:v>
                </c:pt>
                <c:pt idx="1243">
                  <c:v>1.7593963043796943E-3</c:v>
                </c:pt>
                <c:pt idx="1244">
                  <c:v>-2.2471615363899152E-3</c:v>
                </c:pt>
                <c:pt idx="1245">
                  <c:v>2.3282897595911681E-3</c:v>
                </c:pt>
                <c:pt idx="1246">
                  <c:v>-2.1635655644759497E-4</c:v>
                </c:pt>
                <c:pt idx="1247">
                  <c:v>-1.0824854921497702E-3</c:v>
                </c:pt>
                <c:pt idx="1248">
                  <c:v>1.623289139530791E-3</c:v>
                </c:pt>
                <c:pt idx="1249">
                  <c:v>-2.7036526511789363E-4</c:v>
                </c:pt>
                <c:pt idx="1250">
                  <c:v>2.7039816130835337E-5</c:v>
                </c:pt>
                <c:pt idx="1251">
                  <c:v>-1.0009604644797211E-3</c:v>
                </c:pt>
                <c:pt idx="1252">
                  <c:v>-1.6524228001799644E-3</c:v>
                </c:pt>
                <c:pt idx="1253">
                  <c:v>-1.2478977258275827E-3</c:v>
                </c:pt>
                <c:pt idx="1254">
                  <c:v>5.9701494310589306E-4</c:v>
                </c:pt>
                <c:pt idx="1255">
                  <c:v>1.7618284200073336E-3</c:v>
                </c:pt>
                <c:pt idx="1256">
                  <c:v>-1.8958629618701683E-4</c:v>
                </c:pt>
                <c:pt idx="1257">
                  <c:v>-2.9799396105493207E-4</c:v>
                </c:pt>
                <c:pt idx="1258">
                  <c:v>2.7094029832216174E-5</c:v>
                </c:pt>
                <c:pt idx="1259">
                  <c:v>-2.4957287185813364E-3</c:v>
                </c:pt>
                <c:pt idx="1260">
                  <c:v>8.9592360778538579E-4</c:v>
                </c:pt>
                <c:pt idx="1261">
                  <c:v>-1.6295495186626546E-3</c:v>
                </c:pt>
                <c:pt idx="1262">
                  <c:v>-2.3130835539382126E-3</c:v>
                </c:pt>
                <c:pt idx="1263">
                  <c:v>-2.3730627723318404E-3</c:v>
                </c:pt>
                <c:pt idx="1264">
                  <c:v>1.6384041979809549E-4</c:v>
                </c:pt>
                <c:pt idx="1265">
                  <c:v>6.8237962059938936E-4</c:v>
                </c:pt>
                <c:pt idx="1266">
                  <c:v>2.0715792291307843E-3</c:v>
                </c:pt>
                <c:pt idx="1267">
                  <c:v>0</c:v>
                </c:pt>
                <c:pt idx="1268">
                  <c:v>2.0944694642415496E-3</c:v>
                </c:pt>
                <c:pt idx="1269">
                  <c:v>5.4467989142296834E-3</c:v>
                </c:pt>
                <c:pt idx="1270">
                  <c:v>1.4852624218105698E-3</c:v>
                </c:pt>
                <c:pt idx="1271">
                  <c:v>-1.8891092905903289E-4</c:v>
                </c:pt>
                <c:pt idx="1272">
                  <c:v>6.0006907273095957E-3</c:v>
                </c:pt>
                <c:pt idx="1273">
                  <c:v>0</c:v>
                </c:pt>
                <c:pt idx="1274">
                  <c:v>5.3642314342823344E-4</c:v>
                </c:pt>
                <c:pt idx="1275">
                  <c:v>1.2326823116747356E-3</c:v>
                </c:pt>
                <c:pt idx="1276">
                  <c:v>2.3272309779990754E-3</c:v>
                </c:pt>
                <c:pt idx="1277">
                  <c:v>-1.2030639475894569E-3</c:v>
                </c:pt>
                <c:pt idx="1278">
                  <c:v>-2.6751200461640877E-5</c:v>
                </c:pt>
                <c:pt idx="1279">
                  <c:v>-1.4456285646595078E-3</c:v>
                </c:pt>
                <c:pt idx="1280">
                  <c:v>7.6593961410216195E-3</c:v>
                </c:pt>
                <c:pt idx="1281">
                  <c:v>5.3170277827353931E-5</c:v>
                </c:pt>
                <c:pt idx="1282">
                  <c:v>3.8208494795862157E-3</c:v>
                </c:pt>
                <c:pt idx="1283">
                  <c:v>2.856086989344767E-3</c:v>
                </c:pt>
                <c:pt idx="1284">
                  <c:v>-2.1128248546800778E-4</c:v>
                </c:pt>
                <c:pt idx="1285">
                  <c:v>-2.1132713519062205E-4</c:v>
                </c:pt>
                <c:pt idx="1286">
                  <c:v>-2.6419032272343603E-5</c:v>
                </c:pt>
                <c:pt idx="1287">
                  <c:v>-1.3210563185520518E-4</c:v>
                </c:pt>
                <c:pt idx="1288">
                  <c:v>-2.6423220727898986E-5</c:v>
                </c:pt>
                <c:pt idx="1289">
                  <c:v>0</c:v>
                </c:pt>
                <c:pt idx="1290">
                  <c:v>0</c:v>
                </c:pt>
                <c:pt idx="1291">
                  <c:v>-1.3485108932838096E-3</c:v>
                </c:pt>
                <c:pt idx="1292">
                  <c:v>-2.6459576383657706E-5</c:v>
                </c:pt>
                <c:pt idx="1293">
                  <c:v>8.4635938295631117E-4</c:v>
                </c:pt>
                <c:pt idx="1294">
                  <c:v>0</c:v>
                </c:pt>
                <c:pt idx="1295">
                  <c:v>3.404640457367636E-3</c:v>
                </c:pt>
                <c:pt idx="1296">
                  <c:v>5.7948111722977121E-4</c:v>
                </c:pt>
                <c:pt idx="1297">
                  <c:v>6.0546234162886265E-4</c:v>
                </c:pt>
                <c:pt idx="1298">
                  <c:v>-1.7120360285151274E-3</c:v>
                </c:pt>
                <c:pt idx="1299">
                  <c:v>-6.3287803388701203E-4</c:v>
                </c:pt>
                <c:pt idx="1300">
                  <c:v>-2.2446698538238618E-3</c:v>
                </c:pt>
                <c:pt idx="1301">
                  <c:v>7.6639494230787246E-4</c:v>
                </c:pt>
                <c:pt idx="1302">
                  <c:v>7.9248722155703859E-5</c:v>
                </c:pt>
                <c:pt idx="1303">
                  <c:v>4.164915341516656E-3</c:v>
                </c:pt>
                <c:pt idx="1304">
                  <c:v>0</c:v>
                </c:pt>
                <c:pt idx="1305">
                  <c:v>0</c:v>
                </c:pt>
                <c:pt idx="1306">
                  <c:v>-2.0275703758687994E-3</c:v>
                </c:pt>
                <c:pt idx="1307">
                  <c:v>4.444743986500208E-3</c:v>
                </c:pt>
                <c:pt idx="1308">
                  <c:v>0</c:v>
                </c:pt>
                <c:pt idx="1309">
                  <c:v>0</c:v>
                </c:pt>
                <c:pt idx="1310">
                  <c:v>3.935510158497459E-4</c:v>
                </c:pt>
                <c:pt idx="1311">
                  <c:v>8.1284829123200761E-4</c:v>
                </c:pt>
                <c:pt idx="1312">
                  <c:v>0</c:v>
                </c:pt>
                <c:pt idx="1313">
                  <c:v>1.8591989853406041E-3</c:v>
                </c:pt>
                <c:pt idx="1314">
                  <c:v>6.0251359255633977E-3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-3.3602094627137799E-3</c:v>
                </c:pt>
                <c:pt idx="1320">
                  <c:v>-1.488348078127903E-3</c:v>
                </c:pt>
                <c:pt idx="1321">
                  <c:v>0</c:v>
                </c:pt>
                <c:pt idx="1322">
                  <c:v>1.8535686493228347E-3</c:v>
                </c:pt>
                <c:pt idx="1323">
                  <c:v>8.8640931840898158E-4</c:v>
                </c:pt>
                <c:pt idx="1324">
                  <c:v>3.3040680464858992E-3</c:v>
                </c:pt>
                <c:pt idx="1325">
                  <c:v>2.1793849271730006E-3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-3.1408609968240761E-3</c:v>
                </c:pt>
                <c:pt idx="1330">
                  <c:v>8.3160087952598779E-4</c:v>
                </c:pt>
                <c:pt idx="1331">
                  <c:v>1.6092613850088356E-3</c:v>
                </c:pt>
                <c:pt idx="1332">
                  <c:v>5.4448579848375117E-4</c:v>
                </c:pt>
                <c:pt idx="1333">
                  <c:v>2.3326033254639811E-4</c:v>
                </c:pt>
                <c:pt idx="1334">
                  <c:v>-2.075335392587062E-3</c:v>
                </c:pt>
                <c:pt idx="1335">
                  <c:v>2.5416928899633854E-3</c:v>
                </c:pt>
                <c:pt idx="1336">
                  <c:v>7.5089657986373789E-4</c:v>
                </c:pt>
                <c:pt idx="1337">
                  <c:v>0</c:v>
                </c:pt>
                <c:pt idx="1338">
                  <c:v>0</c:v>
                </c:pt>
                <c:pt idx="1339">
                  <c:v>3.0237659851343316E-3</c:v>
                </c:pt>
                <c:pt idx="1340">
                  <c:v>-4.111454495538275E-3</c:v>
                </c:pt>
                <c:pt idx="1341">
                  <c:v>-5.1824212283574993E-5</c:v>
                </c:pt>
                <c:pt idx="1342">
                  <c:v>1.3983118959744879E-3</c:v>
                </c:pt>
                <c:pt idx="1343">
                  <c:v>-1.2169389019159183E-3</c:v>
                </c:pt>
                <c:pt idx="1344">
                  <c:v>1.1393061822733892E-3</c:v>
                </c:pt>
                <c:pt idx="1345">
                  <c:v>1.3706248832305076E-3</c:v>
                </c:pt>
                <c:pt idx="1346">
                  <c:v>-6.4628710321674976E-4</c:v>
                </c:pt>
                <c:pt idx="1347">
                  <c:v>-1.8103526357746521E-4</c:v>
                </c:pt>
                <c:pt idx="1348">
                  <c:v>-1.5519917258256181E-4</c:v>
                </c:pt>
                <c:pt idx="1349">
                  <c:v>0</c:v>
                </c:pt>
                <c:pt idx="1350">
                  <c:v>5.7263879138145166E-3</c:v>
                </c:pt>
                <c:pt idx="1351">
                  <c:v>-1.6732528069568883E-3</c:v>
                </c:pt>
                <c:pt idx="1352">
                  <c:v>1.158703926325115E-3</c:v>
                </c:pt>
                <c:pt idx="1353">
                  <c:v>-3.66093014837429E-3</c:v>
                </c:pt>
                <c:pt idx="1354">
                  <c:v>0</c:v>
                </c:pt>
                <c:pt idx="1355">
                  <c:v>-3.1560456660371895E-3</c:v>
                </c:pt>
                <c:pt idx="1356">
                  <c:v>3.9822146129337606E-3</c:v>
                </c:pt>
                <c:pt idx="1357">
                  <c:v>0</c:v>
                </c:pt>
                <c:pt idx="1358">
                  <c:v>0</c:v>
                </c:pt>
                <c:pt idx="1359">
                  <c:v>1.6760572751523136E-3</c:v>
                </c:pt>
                <c:pt idx="1360">
                  <c:v>2.5763567740159319E-5</c:v>
                </c:pt>
                <c:pt idx="1361">
                  <c:v>0</c:v>
                </c:pt>
                <c:pt idx="1362">
                  <c:v>-3.1480647353773553E-3</c:v>
                </c:pt>
                <c:pt idx="1363">
                  <c:v>1.9364589519037503E-3</c:v>
                </c:pt>
                <c:pt idx="1364">
                  <c:v>2.5794136994162187E-5</c:v>
                </c:pt>
                <c:pt idx="1365">
                  <c:v>1.2115745504756872E-3</c:v>
                </c:pt>
                <c:pt idx="1366">
                  <c:v>4.3786784817863484E-4</c:v>
                </c:pt>
                <c:pt idx="1367">
                  <c:v>-4.0770041506885098E-3</c:v>
                </c:pt>
                <c:pt idx="1368">
                  <c:v>-2.3273554881940781E-4</c:v>
                </c:pt>
                <c:pt idx="1369">
                  <c:v>3.3049345857896475E-3</c:v>
                </c:pt>
                <c:pt idx="1370">
                  <c:v>-6.1884381326218893E-4</c:v>
                </c:pt>
                <c:pt idx="1371">
                  <c:v>-4.38579525366637E-4</c:v>
                </c:pt>
                <c:pt idx="1372">
                  <c:v>-4.3877196176829767E-4</c:v>
                </c:pt>
                <c:pt idx="1373">
                  <c:v>3.3554881904812725E-4</c:v>
                </c:pt>
                <c:pt idx="1374">
                  <c:v>9.2862492808395329E-4</c:v>
                </c:pt>
                <c:pt idx="1375">
                  <c:v>-1.7289657610772028E-3</c:v>
                </c:pt>
                <c:pt idx="1376">
                  <c:v>2.7597608529931076E-3</c:v>
                </c:pt>
                <c:pt idx="1377">
                  <c:v>4.9843379486777936E-3</c:v>
                </c:pt>
                <c:pt idx="1378">
                  <c:v>2.8187420909506423E-4</c:v>
                </c:pt>
                <c:pt idx="1379">
                  <c:v>0</c:v>
                </c:pt>
                <c:pt idx="1380">
                  <c:v>5.1241321012326516E-5</c:v>
                </c:pt>
                <c:pt idx="1381">
                  <c:v>4.7540025637890556E-3</c:v>
                </c:pt>
                <c:pt idx="1382">
                  <c:v>-7.142128657849834E-4</c:v>
                </c:pt>
                <c:pt idx="1383">
                  <c:v>-3.5275208481149989E-3</c:v>
                </c:pt>
                <c:pt idx="1384">
                  <c:v>1.0749111674052301E-3</c:v>
                </c:pt>
                <c:pt idx="1385">
                  <c:v>1.2781514559923638E-3</c:v>
                </c:pt>
                <c:pt idx="1386">
                  <c:v>-1.0479635961066567E-3</c:v>
                </c:pt>
                <c:pt idx="1387">
                  <c:v>4.8980939274223968E-3</c:v>
                </c:pt>
                <c:pt idx="1388">
                  <c:v>-1.0439344542509449E-3</c:v>
                </c:pt>
                <c:pt idx="1389">
                  <c:v>2.569681730526188E-3</c:v>
                </c:pt>
                <c:pt idx="1390">
                  <c:v>-1.1440921606445287E-3</c:v>
                </c:pt>
                <c:pt idx="1391">
                  <c:v>7.6287352714402847E-4</c:v>
                </c:pt>
                <c:pt idx="1392">
                  <c:v>2.1583198881890819E-3</c:v>
                </c:pt>
                <c:pt idx="1393">
                  <c:v>6.8461024264490557E-4</c:v>
                </c:pt>
                <c:pt idx="1394">
                  <c:v>1.4184399541338495E-3</c:v>
                </c:pt>
                <c:pt idx="1395">
                  <c:v>7.0846620037341745E-4</c:v>
                </c:pt>
                <c:pt idx="1396">
                  <c:v>9.3541828863818175E-4</c:v>
                </c:pt>
                <c:pt idx="1397">
                  <c:v>0</c:v>
                </c:pt>
                <c:pt idx="1398">
                  <c:v>6.1971177772823724E-3</c:v>
                </c:pt>
                <c:pt idx="1399">
                  <c:v>-3.0140908976584459E-4</c:v>
                </c:pt>
                <c:pt idx="1400">
                  <c:v>0</c:v>
                </c:pt>
                <c:pt idx="1401">
                  <c:v>-1.8103648302663273E-3</c:v>
                </c:pt>
                <c:pt idx="1402">
                  <c:v>-7.5503039033293022E-5</c:v>
                </c:pt>
                <c:pt idx="1403">
                  <c:v>3.9687575642056499E-3</c:v>
                </c:pt>
                <c:pt idx="1404">
                  <c:v>-3.2594933030191079E-4</c:v>
                </c:pt>
                <c:pt idx="1405">
                  <c:v>2.8046997074892286E-3</c:v>
                </c:pt>
                <c:pt idx="1406">
                  <c:v>-5.001500451170505E-5</c:v>
                </c:pt>
                <c:pt idx="1407">
                  <c:v>-1.7507221773681487E-4</c:v>
                </c:pt>
                <c:pt idx="1408">
                  <c:v>-1.2507035223609535E-4</c:v>
                </c:pt>
                <c:pt idx="1409">
                  <c:v>-7.5049720474966395E-5</c:v>
                </c:pt>
                <c:pt idx="1410">
                  <c:v>-2.0016012877089383E-4</c:v>
                </c:pt>
                <c:pt idx="1411">
                  <c:v>-5.0046292831228207E-5</c:v>
                </c:pt>
                <c:pt idx="1412">
                  <c:v>2.2518859640017959E-4</c:v>
                </c:pt>
                <c:pt idx="1413">
                  <c:v>0</c:v>
                </c:pt>
                <c:pt idx="1414">
                  <c:v>-2.9565064630304337E-3</c:v>
                </c:pt>
                <c:pt idx="1415">
                  <c:v>4.4314882931716483E-3</c:v>
                </c:pt>
                <c:pt idx="1416">
                  <c:v>-3.8043796197747368E-3</c:v>
                </c:pt>
                <c:pt idx="1417">
                  <c:v>2.5045094237474003E-3</c:v>
                </c:pt>
                <c:pt idx="1418">
                  <c:v>-3.6586934685734593E-3</c:v>
                </c:pt>
                <c:pt idx="1419">
                  <c:v>-1.0549849010443315E-3</c:v>
                </c:pt>
                <c:pt idx="1420">
                  <c:v>1.4565913321450523E-3</c:v>
                </c:pt>
                <c:pt idx="1421">
                  <c:v>2.5095047493709438E-5</c:v>
                </c:pt>
                <c:pt idx="1422">
                  <c:v>0</c:v>
                </c:pt>
                <c:pt idx="1423">
                  <c:v>-1.8084550177845664E-3</c:v>
                </c:pt>
                <c:pt idx="1424">
                  <c:v>-1.6354467784946303E-3</c:v>
                </c:pt>
                <c:pt idx="1425">
                  <c:v>5.3492850788793792E-3</c:v>
                </c:pt>
                <c:pt idx="1426">
                  <c:v>-3.9401253087046045E-3</c:v>
                </c:pt>
                <c:pt idx="1427">
                  <c:v>-2.5146162068265918E-5</c:v>
                </c:pt>
                <c:pt idx="1428">
                  <c:v>0</c:v>
                </c:pt>
                <c:pt idx="1429">
                  <c:v>2.5616569334904584E-3</c:v>
                </c:pt>
                <c:pt idx="1430">
                  <c:v>7.524360119426215E-5</c:v>
                </c:pt>
                <c:pt idx="1431">
                  <c:v>2.5549196073619885E-3</c:v>
                </c:pt>
                <c:pt idx="1432">
                  <c:v>1.300000183083434E-3</c:v>
                </c:pt>
                <c:pt idx="1433">
                  <c:v>1.2983123765188561E-3</c:v>
                </c:pt>
                <c:pt idx="1434">
                  <c:v>1.4959611845391939E-3</c:v>
                </c:pt>
                <c:pt idx="1435">
                  <c:v>1.2946919446183351E-3</c:v>
                </c:pt>
                <c:pt idx="1436">
                  <c:v>1.244013188144758E-4</c:v>
                </c:pt>
                <c:pt idx="1437">
                  <c:v>-1.3194420426227793E-3</c:v>
                </c:pt>
                <c:pt idx="1438">
                  <c:v>-1.4948055534943057E-4</c:v>
                </c:pt>
                <c:pt idx="1439">
                  <c:v>-1.0220489229598514E-3</c:v>
                </c:pt>
                <c:pt idx="1440">
                  <c:v>8.7902830610552523E-3</c:v>
                </c:pt>
                <c:pt idx="1441">
                  <c:v>-3.3183131830618897E-3</c:v>
                </c:pt>
                <c:pt idx="1442">
                  <c:v>4.0350085070284276E-3</c:v>
                </c:pt>
                <c:pt idx="1443">
                  <c:v>-1.6071012594732431E-3</c:v>
                </c:pt>
                <c:pt idx="1444">
                  <c:v>-1.1141234858386127E-3</c:v>
                </c:pt>
                <c:pt idx="1445">
                  <c:v>-1.0409696828182068E-3</c:v>
                </c:pt>
                <c:pt idx="1446">
                  <c:v>-1.2654931528456694E-3</c:v>
                </c:pt>
                <c:pt idx="1447">
                  <c:v>5.7438696206016946E-3</c:v>
                </c:pt>
                <c:pt idx="1448">
                  <c:v>-2.2243101454862309E-3</c:v>
                </c:pt>
                <c:pt idx="1449">
                  <c:v>3.6304852115962407E-3</c:v>
                </c:pt>
                <c:pt idx="1450">
                  <c:v>-1.554308584058301E-3</c:v>
                </c:pt>
                <c:pt idx="1451">
                  <c:v>-4.9382716059405356E-5</c:v>
                </c:pt>
                <c:pt idx="1452">
                  <c:v>-1.5568051578209543E-3</c:v>
                </c:pt>
                <c:pt idx="1453">
                  <c:v>2.9672123258118067E-4</c:v>
                </c:pt>
                <c:pt idx="1454">
                  <c:v>9.1433661368555373E-4</c:v>
                </c:pt>
                <c:pt idx="1455">
                  <c:v>7.654226864731487E-4</c:v>
                </c:pt>
                <c:pt idx="1456">
                  <c:v>4.9361996209035245E-5</c:v>
                </c:pt>
                <c:pt idx="1457">
                  <c:v>1.3811475583777148E-3</c:v>
                </c:pt>
                <c:pt idx="1458">
                  <c:v>7.391165430469034E-4</c:v>
                </c:pt>
                <c:pt idx="1459">
                  <c:v>1.378224278016042E-3</c:v>
                </c:pt>
                <c:pt idx="1460">
                  <c:v>5.9008656314916128E-4</c:v>
                </c:pt>
                <c:pt idx="1461">
                  <c:v>5.4060696733766375E-4</c:v>
                </c:pt>
                <c:pt idx="1462">
                  <c:v>3.2130314729397614E-3</c:v>
                </c:pt>
                <c:pt idx="1463">
                  <c:v>2.5434727204592701E-3</c:v>
                </c:pt>
                <c:pt idx="1464">
                  <c:v>2.0740061358585533E-3</c:v>
                </c:pt>
                <c:pt idx="1465">
                  <c:v>-1.4879684661671634E-3</c:v>
                </c:pt>
                <c:pt idx="1466">
                  <c:v>1.6829477502359714E-3</c:v>
                </c:pt>
                <c:pt idx="1467">
                  <c:v>1.655790774714483E-3</c:v>
                </c:pt>
                <c:pt idx="1468">
                  <c:v>1.6530536630849065E-3</c:v>
                </c:pt>
                <c:pt idx="1469">
                  <c:v>-4.8580242424927672E-5</c:v>
                </c:pt>
                <c:pt idx="1470">
                  <c:v>2.644188574400741E-3</c:v>
                </c:pt>
                <c:pt idx="1471">
                  <c:v>2.9512818363808405E-3</c:v>
                </c:pt>
                <c:pt idx="1472">
                  <c:v>-2.415546457116107E-5</c:v>
                </c:pt>
                <c:pt idx="1473">
                  <c:v>-2.1742544204913293E-4</c:v>
                </c:pt>
                <c:pt idx="1474">
                  <c:v>1.4244844689375734E-3</c:v>
                </c:pt>
                <c:pt idx="1475">
                  <c:v>-2.4129527419641979E-4</c:v>
                </c:pt>
                <c:pt idx="1476">
                  <c:v>-9.6576375269203263E-4</c:v>
                </c:pt>
                <c:pt idx="1477">
                  <c:v>1.0622888492921481E-3</c:v>
                </c:pt>
                <c:pt idx="1478">
                  <c:v>-9.6525096600103271E-5</c:v>
                </c:pt>
                <c:pt idx="1479">
                  <c:v>-1.0623914462641612E-3</c:v>
                </c:pt>
                <c:pt idx="1480">
                  <c:v>-2.2734428250395632E-3</c:v>
                </c:pt>
                <c:pt idx="1481">
                  <c:v>2.1789393493707734E-4</c:v>
                </c:pt>
                <c:pt idx="1482">
                  <c:v>2.9489989948119984E-3</c:v>
                </c:pt>
                <c:pt idx="1483">
                  <c:v>-1.9311077376731866E-4</c:v>
                </c:pt>
                <c:pt idx="1484">
                  <c:v>0</c:v>
                </c:pt>
                <c:pt idx="1485">
                  <c:v>-2.4412363323525034E-3</c:v>
                </c:pt>
                <c:pt idx="1486">
                  <c:v>1.2576184302411674E-3</c:v>
                </c:pt>
                <c:pt idx="1487">
                  <c:v>-3.0257941582623013E-3</c:v>
                </c:pt>
                <c:pt idx="1488">
                  <c:v>9.0260290356201332E-3</c:v>
                </c:pt>
                <c:pt idx="1489">
                  <c:v>-4.3580397633245409E-3</c:v>
                </c:pt>
                <c:pt idx="1490">
                  <c:v>2.2415859561441226E-3</c:v>
                </c:pt>
                <c:pt idx="1491">
                  <c:v>-3.130380366773734E-4</c:v>
                </c:pt>
                <c:pt idx="1492">
                  <c:v>4.5748408632912465E-4</c:v>
                </c:pt>
                <c:pt idx="1493">
                  <c:v>0</c:v>
                </c:pt>
                <c:pt idx="1494">
                  <c:v>3.9641120057172883E-3</c:v>
                </c:pt>
                <c:pt idx="1495">
                  <c:v>0</c:v>
                </c:pt>
                <c:pt idx="1496">
                  <c:v>8.3885584987832885E-4</c:v>
                </c:pt>
                <c:pt idx="1497">
                  <c:v>-7.9090226893555808E-4</c:v>
                </c:pt>
                <c:pt idx="1498">
                  <c:v>-7.6753337740943534E-4</c:v>
                </c:pt>
                <c:pt idx="1499">
                  <c:v>1.6542600960264681E-3</c:v>
                </c:pt>
                <c:pt idx="1500">
                  <c:v>8.6200709310075348E-4</c:v>
                </c:pt>
                <c:pt idx="1501">
                  <c:v>-1.9149292731515994E-4</c:v>
                </c:pt>
                <c:pt idx="1502">
                  <c:v>-7.1842524283578682E-4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-2.3504591816097937E-3</c:v>
                </c:pt>
                <c:pt idx="1507">
                  <c:v>-1.6822883083124364E-3</c:v>
                </c:pt>
                <c:pt idx="1508">
                  <c:v>-1.1792879912101177E-3</c:v>
                </c:pt>
                <c:pt idx="1509">
                  <c:v>-7.2270003868228681E-4</c:v>
                </c:pt>
                <c:pt idx="1510">
                  <c:v>1.4458179740371518E-4</c:v>
                </c:pt>
                <c:pt idx="1511">
                  <c:v>-1.3502437312068486E-3</c:v>
                </c:pt>
                <c:pt idx="1512">
                  <c:v>1.3261482165857973E-3</c:v>
                </c:pt>
                <c:pt idx="1513">
                  <c:v>-3.8560721563289836E-4</c:v>
                </c:pt>
                <c:pt idx="1514">
                  <c:v>7.4697898679388286E-4</c:v>
                </c:pt>
                <c:pt idx="1515">
                  <c:v>4.4462142295255812E-3</c:v>
                </c:pt>
                <c:pt idx="1516">
                  <c:v>2.0123141208312494E-3</c:v>
                </c:pt>
                <c:pt idx="1517">
                  <c:v>1.1965300642449525E-4</c:v>
                </c:pt>
                <c:pt idx="1518">
                  <c:v>2.6287504682681873E-3</c:v>
                </c:pt>
                <c:pt idx="1519">
                  <c:v>6.2033261359859698E-4</c:v>
                </c:pt>
                <c:pt idx="1520">
                  <c:v>6.9145578034212729E-4</c:v>
                </c:pt>
                <c:pt idx="1521">
                  <c:v>1.4290820581486527E-3</c:v>
                </c:pt>
                <c:pt idx="1522">
                  <c:v>1.7122070245634382E-3</c:v>
                </c:pt>
                <c:pt idx="1523">
                  <c:v>2.4917252061859639E-3</c:v>
                </c:pt>
                <c:pt idx="1524">
                  <c:v>1.0163384070819544E-2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3.7935601882678428E-3</c:v>
                </c:pt>
                <c:pt idx="1529">
                  <c:v>-3.019629873720057E-3</c:v>
                </c:pt>
                <c:pt idx="1530">
                  <c:v>-2.3443635640025992E-5</c:v>
                </c:pt>
                <c:pt idx="1531">
                  <c:v>0</c:v>
                </c:pt>
                <c:pt idx="1532">
                  <c:v>0</c:v>
                </c:pt>
                <c:pt idx="1533">
                  <c:v>4.7711576347010771E-3</c:v>
                </c:pt>
                <c:pt idx="1534">
                  <c:v>-9.3372867961816393E-4</c:v>
                </c:pt>
                <c:pt idx="1535">
                  <c:v>-7.7098304151950283E-4</c:v>
                </c:pt>
                <c:pt idx="1536">
                  <c:v>-3.5064343428806377E-4</c:v>
                </c:pt>
                <c:pt idx="1537">
                  <c:v>-1.2633353729662126E-3</c:v>
                </c:pt>
                <c:pt idx="1538">
                  <c:v>0</c:v>
                </c:pt>
                <c:pt idx="1539">
                  <c:v>-4.2226820434366642E-3</c:v>
                </c:pt>
                <c:pt idx="1540">
                  <c:v>-2.0238158176083916E-3</c:v>
                </c:pt>
                <c:pt idx="1541">
                  <c:v>1.5064852318336932E-3</c:v>
                </c:pt>
                <c:pt idx="1542">
                  <c:v>1.0343936789907295E-3</c:v>
                </c:pt>
                <c:pt idx="1543">
                  <c:v>1.314955457514608E-3</c:v>
                </c:pt>
                <c:pt idx="1544">
                  <c:v>0</c:v>
                </c:pt>
                <c:pt idx="1545">
                  <c:v>1.2939505593125298E-2</c:v>
                </c:pt>
                <c:pt idx="1546">
                  <c:v>-1.0429342158623117E-3</c:v>
                </c:pt>
                <c:pt idx="1547">
                  <c:v>1.0660981819975116E-3</c:v>
                </c:pt>
                <c:pt idx="1548">
                  <c:v>1.2269230082431954E-3</c:v>
                </c:pt>
                <c:pt idx="1549">
                  <c:v>-4.8470044684533042E-3</c:v>
                </c:pt>
                <c:pt idx="1550">
                  <c:v>-3.1900181895717934E-3</c:v>
                </c:pt>
                <c:pt idx="1551">
                  <c:v>2.445814801658184E-3</c:v>
                </c:pt>
                <c:pt idx="1552">
                  <c:v>2.0220103806214969E-3</c:v>
                </c:pt>
                <c:pt idx="1553">
                  <c:v>-3.7155729376415537E-4</c:v>
                </c:pt>
                <c:pt idx="1554">
                  <c:v>5.3048064450531797E-3</c:v>
                </c:pt>
                <c:pt idx="1555">
                  <c:v>-2.3130489344935033E-3</c:v>
                </c:pt>
                <c:pt idx="1556">
                  <c:v>4.8051470468449785E-3</c:v>
                </c:pt>
                <c:pt idx="1557">
                  <c:v>-2.3046519400525999E-5</c:v>
                </c:pt>
                <c:pt idx="1558">
                  <c:v>1.8880528737327059E-3</c:v>
                </c:pt>
                <c:pt idx="1559">
                  <c:v>9.8865355748496285E-4</c:v>
                </c:pt>
                <c:pt idx="1560">
                  <c:v>-3.4530421050579982E-3</c:v>
                </c:pt>
                <c:pt idx="1561">
                  <c:v>1.0832364473494917E-3</c:v>
                </c:pt>
                <c:pt idx="1562">
                  <c:v>4.1454596296203124E-4</c:v>
                </c:pt>
                <c:pt idx="1563">
                  <c:v>2.9928746784463247E-4</c:v>
                </c:pt>
                <c:pt idx="1564">
                  <c:v>3.1944870601544866E-3</c:v>
                </c:pt>
                <c:pt idx="1565">
                  <c:v>2.2944989388966533E-5</c:v>
                </c:pt>
                <c:pt idx="1566">
                  <c:v>1.0817084022332288E-2</c:v>
                </c:pt>
                <c:pt idx="1567">
                  <c:v>-4.1167765373633699E-3</c:v>
                </c:pt>
                <c:pt idx="1568">
                  <c:v>-1.4140725357799477E-3</c:v>
                </c:pt>
                <c:pt idx="1569">
                  <c:v>5.3719513688808302E-3</c:v>
                </c:pt>
                <c:pt idx="1570">
                  <c:v>-3.5932812536357607E-3</c:v>
                </c:pt>
                <c:pt idx="1571">
                  <c:v>-5.253912535548304E-3</c:v>
                </c:pt>
                <c:pt idx="1572">
                  <c:v>-1.0311759756061276E-3</c:v>
                </c:pt>
                <c:pt idx="1573">
                  <c:v>0</c:v>
                </c:pt>
                <c:pt idx="1574">
                  <c:v>-4.5854732216537082E-5</c:v>
                </c:pt>
                <c:pt idx="1575">
                  <c:v>-7.7985232632560254E-4</c:v>
                </c:pt>
                <c:pt idx="1576">
                  <c:v>-3.4424593269138498E-4</c:v>
                </c:pt>
                <c:pt idx="1577">
                  <c:v>-1.0104722520637725E-3</c:v>
                </c:pt>
                <c:pt idx="1578">
                  <c:v>-5.0561927946259717E-4</c:v>
                </c:pt>
                <c:pt idx="1579">
                  <c:v>-3.4542348680875576E-3</c:v>
                </c:pt>
                <c:pt idx="1580">
                  <c:v>-7.1536538605532652E-4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-1.6865942887923408E-3</c:v>
                </c:pt>
                <c:pt idx="1585">
                  <c:v>-8.0965108463101486E-4</c:v>
                </c:pt>
                <c:pt idx="1586">
                  <c:v>0</c:v>
                </c:pt>
                <c:pt idx="1587">
                  <c:v>6.9646515553409031E-3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-2.1626106988358092E-3</c:v>
                </c:pt>
                <c:pt idx="1592">
                  <c:v>-8.5252479213286615E-4</c:v>
                </c:pt>
                <c:pt idx="1593">
                  <c:v>-2.305130067064022E-5</c:v>
                </c:pt>
                <c:pt idx="1594">
                  <c:v>-1.1526447446400046E-4</c:v>
                </c:pt>
                <c:pt idx="1595">
                  <c:v>-4.6109510094549745E-5</c:v>
                </c:pt>
                <c:pt idx="1596">
                  <c:v>3.038676371295576E-3</c:v>
                </c:pt>
                <c:pt idx="1597">
                  <c:v>1.8141948460288478E-3</c:v>
                </c:pt>
                <c:pt idx="1598">
                  <c:v>-9.1778904683204409E-5</c:v>
                </c:pt>
                <c:pt idx="1599">
                  <c:v>-6.8839706770085175E-5</c:v>
                </c:pt>
                <c:pt idx="1600">
                  <c:v>-2.0654755830937365E-4</c:v>
                </c:pt>
                <c:pt idx="1601">
                  <c:v>-4.5905251568755853E-5</c:v>
                </c:pt>
                <c:pt idx="1602">
                  <c:v>0</c:v>
                </c:pt>
                <c:pt idx="1603">
                  <c:v>7.9787353302781892E-3</c:v>
                </c:pt>
                <c:pt idx="1604">
                  <c:v>5.2915583643414641E-3</c:v>
                </c:pt>
                <c:pt idx="1605">
                  <c:v>0</c:v>
                </c:pt>
                <c:pt idx="1606">
                  <c:v>2.6692017295271244E-3</c:v>
                </c:pt>
                <c:pt idx="1607">
                  <c:v>-3.1631270033286312E-4</c:v>
                </c:pt>
                <c:pt idx="1608">
                  <c:v>8.2814344619064895E-3</c:v>
                </c:pt>
                <c:pt idx="1609">
                  <c:v>3.3610809552671355E-4</c:v>
                </c:pt>
                <c:pt idx="1610">
                  <c:v>-3.6359595662144779E-3</c:v>
                </c:pt>
                <c:pt idx="1611">
                  <c:v>-4.4980209466539793E-4</c:v>
                </c:pt>
                <c:pt idx="1612">
                  <c:v>-2.1618708595569571E-3</c:v>
                </c:pt>
                <c:pt idx="1613">
                  <c:v>-2.5281039152231649E-3</c:v>
                </c:pt>
                <c:pt idx="1614">
                  <c:v>-9.0407738963978703E-5</c:v>
                </c:pt>
                <c:pt idx="1615">
                  <c:v>-3.3735244537256358E-3</c:v>
                </c:pt>
                <c:pt idx="1616">
                  <c:v>-2.2250485975812639E-3</c:v>
                </c:pt>
                <c:pt idx="1617">
                  <c:v>-1.4102449794245778E-3</c:v>
                </c:pt>
                <c:pt idx="1618">
                  <c:v>0</c:v>
                </c:pt>
                <c:pt idx="1619">
                  <c:v>-1.8211204493863331E-4</c:v>
                </c:pt>
                <c:pt idx="1620">
                  <c:v>-6.8300568059512644E-5</c:v>
                </c:pt>
                <c:pt idx="1621">
                  <c:v>-2.2767892718763679E-5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5.2909575601343649E-3</c:v>
                </c:pt>
                <c:pt idx="1627">
                  <c:v>-4.304047003207897E-4</c:v>
                </c:pt>
                <c:pt idx="1628">
                  <c:v>-2.4926636506092007E-4</c:v>
                </c:pt>
                <c:pt idx="1629">
                  <c:v>5.8075978158307565E-3</c:v>
                </c:pt>
                <c:pt idx="1630">
                  <c:v>7.8831496137347901E-4</c:v>
                </c:pt>
                <c:pt idx="1631">
                  <c:v>1.9118959454779692E-3</c:v>
                </c:pt>
                <c:pt idx="1632">
                  <c:v>0</c:v>
                </c:pt>
                <c:pt idx="1633">
                  <c:v>8.9845247615114618E-4</c:v>
                </c:pt>
                <c:pt idx="1634">
                  <c:v>-1.3030195948582188E-3</c:v>
                </c:pt>
                <c:pt idx="1635">
                  <c:v>0</c:v>
                </c:pt>
                <c:pt idx="1636">
                  <c:v>-2.2483025410586016E-4</c:v>
                </c:pt>
                <c:pt idx="1637">
                  <c:v>1.1461061739749066E-3</c:v>
                </c:pt>
                <c:pt idx="1638">
                  <c:v>-3.5942133552542213E-4</c:v>
                </c:pt>
                <c:pt idx="1639">
                  <c:v>2.2467618545788394E-5</c:v>
                </c:pt>
                <c:pt idx="1640">
                  <c:v>1.5939120437230858E-3</c:v>
                </c:pt>
                <c:pt idx="1641">
                  <c:v>1.6137711947628521E-3</c:v>
                </c:pt>
                <c:pt idx="1642">
                  <c:v>9.6253938733021781E-4</c:v>
                </c:pt>
                <c:pt idx="1643">
                  <c:v>-9.4014422468444647E-4</c:v>
                </c:pt>
                <c:pt idx="1644">
                  <c:v>-2.463743783109661E-4</c:v>
                </c:pt>
                <c:pt idx="1645">
                  <c:v>-6.7223880453005252E-4</c:v>
                </c:pt>
                <c:pt idx="1646">
                  <c:v>-2.241574482009813E-5</c:v>
                </c:pt>
                <c:pt idx="1647">
                  <c:v>-3.5872026929968708E-4</c:v>
                </c:pt>
                <c:pt idx="1648">
                  <c:v>3.8048389679485191E-3</c:v>
                </c:pt>
                <c:pt idx="1649">
                  <c:v>-1.3404226819589243E-4</c:v>
                </c:pt>
                <c:pt idx="1650">
                  <c:v>0</c:v>
                </c:pt>
                <c:pt idx="1651">
                  <c:v>-1.7441864886898288E-3</c:v>
                </c:pt>
                <c:pt idx="1652">
                  <c:v>2.5928175637837513E-3</c:v>
                </c:pt>
                <c:pt idx="1653">
                  <c:v>-3.4884536371784331E-3</c:v>
                </c:pt>
                <c:pt idx="1654">
                  <c:v>0</c:v>
                </c:pt>
                <c:pt idx="1655">
                  <c:v>-1.1879547284619416E-3</c:v>
                </c:pt>
                <c:pt idx="1656">
                  <c:v>-2.4673358505708542E-4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1.2218385710724972E-2</c:v>
                </c:pt>
                <c:pt idx="1672">
                  <c:v>4.444402623693674E-3</c:v>
                </c:pt>
                <c:pt idx="1673">
                  <c:v>2.3578939735710075E-3</c:v>
                </c:pt>
                <c:pt idx="1674">
                  <c:v>3.0328360462852982E-3</c:v>
                </c:pt>
                <c:pt idx="1675">
                  <c:v>1.5348860619788221E-3</c:v>
                </c:pt>
                <c:pt idx="1676">
                  <c:v>-1.1180411332238121E-3</c:v>
                </c:pt>
                <c:pt idx="1677">
                  <c:v>4.3991710346292208E-3</c:v>
                </c:pt>
                <c:pt idx="1678">
                  <c:v>3.531569767434589E-3</c:v>
                </c:pt>
                <c:pt idx="1679">
                  <c:v>-8.7049248166988261E-5</c:v>
                </c:pt>
                <c:pt idx="1680">
                  <c:v>0</c:v>
                </c:pt>
                <c:pt idx="1681">
                  <c:v>4.0614705338647781E-3</c:v>
                </c:pt>
                <c:pt idx="1682">
                  <c:v>1.7541394598937692E-3</c:v>
                </c:pt>
                <c:pt idx="1683">
                  <c:v>2.6362433695508074E-3</c:v>
                </c:pt>
                <c:pt idx="1684">
                  <c:v>0</c:v>
                </c:pt>
                <c:pt idx="1685">
                  <c:v>2.5647394900851928E-3</c:v>
                </c:pt>
                <c:pt idx="1686">
                  <c:v>2.2360791944476786E-3</c:v>
                </c:pt>
                <c:pt idx="1687">
                  <c:v>-4.9408707678546594E-4</c:v>
                </c:pt>
                <c:pt idx="1688">
                  <c:v>-1.289324395803559E-4</c:v>
                </c:pt>
                <c:pt idx="1689">
                  <c:v>-2.625238209403333E-3</c:v>
                </c:pt>
                <c:pt idx="1690">
                  <c:v>8.1843640148931084E-4</c:v>
                </c:pt>
                <c:pt idx="1691">
                  <c:v>-9.9082418824174398E-4</c:v>
                </c:pt>
                <c:pt idx="1692">
                  <c:v>5.1158703211457339E-3</c:v>
                </c:pt>
                <c:pt idx="1693">
                  <c:v>-8.5765132238145594E-5</c:v>
                </c:pt>
                <c:pt idx="1694">
                  <c:v>0</c:v>
                </c:pt>
                <c:pt idx="1695">
                  <c:v>4.172512446054745E-3</c:v>
                </c:pt>
                <c:pt idx="1696">
                  <c:v>-2.7797396392465583E-3</c:v>
                </c:pt>
                <c:pt idx="1697">
                  <c:v>-3.4533457739824762E-3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8.3761991989403676E-4</c:v>
                </c:pt>
                <c:pt idx="1703">
                  <c:v>8.5836915141608344E-4</c:v>
                </c:pt>
                <c:pt idx="1704">
                  <c:v>1.0290713539995873E-3</c:v>
                </c:pt>
                <c:pt idx="1705">
                  <c:v>9.6379356578664595E-4</c:v>
                </c:pt>
                <c:pt idx="1706">
                  <c:v>1.1339446438041268E-3</c:v>
                </c:pt>
                <c:pt idx="1707">
                  <c:v>9.617748692261729E-4</c:v>
                </c:pt>
                <c:pt idx="1708">
                  <c:v>2.5389117658985508E-3</c:v>
                </c:pt>
                <c:pt idx="1709">
                  <c:v>4.0616317226786335E-3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1.6751310625047861E-3</c:v>
                </c:pt>
                <c:pt idx="1714">
                  <c:v>0</c:v>
                </c:pt>
                <c:pt idx="1715">
                  <c:v>0</c:v>
                </c:pt>
                <c:pt idx="1716">
                  <c:v>-3.991004320902024E-3</c:v>
                </c:pt>
                <c:pt idx="1717">
                  <c:v>3.4188067487856823E-3</c:v>
                </c:pt>
                <c:pt idx="1718">
                  <c:v>-1.7822669206112457E-3</c:v>
                </c:pt>
                <c:pt idx="1719">
                  <c:v>-1.360052911687978E-3</c:v>
                </c:pt>
                <c:pt idx="1720">
                  <c:v>0</c:v>
                </c:pt>
                <c:pt idx="1721">
                  <c:v>0</c:v>
                </c:pt>
                <c:pt idx="1722">
                  <c:v>-1.7239732265229301E-3</c:v>
                </c:pt>
                <c:pt idx="1723">
                  <c:v>2.1491884981576607E-3</c:v>
                </c:pt>
                <c:pt idx="1724">
                  <c:v>-2.3384602408889593E-4</c:v>
                </c:pt>
                <c:pt idx="1725">
                  <c:v>-8.5048477683480529E-5</c:v>
                </c:pt>
                <c:pt idx="1726">
                  <c:v>1.2537321418254689E-3</c:v>
                </c:pt>
                <c:pt idx="1727">
                  <c:v>1.7186691973882506E-3</c:v>
                </c:pt>
                <c:pt idx="1728">
                  <c:v>5.0866857101202628E-4</c:v>
                </c:pt>
                <c:pt idx="1729">
                  <c:v>-2.1189358704882949E-5</c:v>
                </c:pt>
                <c:pt idx="1730">
                  <c:v>2.9832768325301117E-3</c:v>
                </c:pt>
                <c:pt idx="1731">
                  <c:v>1.0557656336565066E-3</c:v>
                </c:pt>
                <c:pt idx="1732">
                  <c:v>0</c:v>
                </c:pt>
                <c:pt idx="1733">
                  <c:v>4.8527814774339728E-4</c:v>
                </c:pt>
                <c:pt idx="1734">
                  <c:v>5.1966748900499305E-3</c:v>
                </c:pt>
                <c:pt idx="1735">
                  <c:v>1.6786268871504204E-4</c:v>
                </c:pt>
                <c:pt idx="1736">
                  <c:v>6.5020190010257244E-4</c:v>
                </c:pt>
                <c:pt idx="1737">
                  <c:v>-2.7715389274087193E-3</c:v>
                </c:pt>
                <c:pt idx="1738">
                  <c:v>4.1334944867532026E-3</c:v>
                </c:pt>
                <c:pt idx="1739">
                  <c:v>-2.1170683377521749E-3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1.1059751311959028E-2</c:v>
                </c:pt>
                <c:pt idx="1756">
                  <c:v>0</c:v>
                </c:pt>
                <c:pt idx="1757">
                  <c:v>4.1496359289969583E-4</c:v>
                </c:pt>
                <c:pt idx="1758">
                  <c:v>0</c:v>
                </c:pt>
                <c:pt idx="1759">
                  <c:v>3.111097309105239E-4</c:v>
                </c:pt>
                <c:pt idx="1760">
                  <c:v>-8.5059598709594155E-4</c:v>
                </c:pt>
                <c:pt idx="1761">
                  <c:v>-2.7434289263309417E-3</c:v>
                </c:pt>
                <c:pt idx="1762">
                  <c:v>0</c:v>
                </c:pt>
                <c:pt idx="1763">
                  <c:v>0</c:v>
                </c:pt>
                <c:pt idx="1764">
                  <c:v>2.245183156302474E-3</c:v>
                </c:pt>
                <c:pt idx="1765">
                  <c:v>1.079218916362468E-3</c:v>
                </c:pt>
                <c:pt idx="1766">
                  <c:v>0</c:v>
                </c:pt>
                <c:pt idx="1767">
                  <c:v>0</c:v>
                </c:pt>
                <c:pt idx="1768">
                  <c:v>-1.8270533474425788E-3</c:v>
                </c:pt>
                <c:pt idx="1769">
                  <c:v>-1.2268281796181972E-3</c:v>
                </c:pt>
                <c:pt idx="1770">
                  <c:v>-9.5755539280222978E-4</c:v>
                </c:pt>
                <c:pt idx="1771">
                  <c:v>1.0199728197679819E-3</c:v>
                </c:pt>
                <c:pt idx="1772">
                  <c:v>6.4475205278440777E-4</c:v>
                </c:pt>
                <c:pt idx="1773">
                  <c:v>-1.310738882536805E-3</c:v>
                </c:pt>
                <c:pt idx="1774">
                  <c:v>2.8066254741194938E-3</c:v>
                </c:pt>
                <c:pt idx="1775">
                  <c:v>6.4337379122137274E-4</c:v>
                </c:pt>
                <c:pt idx="1776">
                  <c:v>4.9257105262741595E-3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8.0484562659865122E-4</c:v>
                </c:pt>
                <c:pt idx="1782">
                  <c:v>3.2540446796263879E-3</c:v>
                </c:pt>
                <c:pt idx="1783">
                  <c:v>-3.068403029357754E-3</c:v>
                </c:pt>
                <c:pt idx="1784">
                  <c:v>2.7599292523237747E-3</c:v>
                </c:pt>
                <c:pt idx="1785">
                  <c:v>1.234009297770279E-4</c:v>
                </c:pt>
                <c:pt idx="1786">
                  <c:v>4.317833748241964E-4</c:v>
                </c:pt>
                <c:pt idx="1787">
                  <c:v>-1.8502718924530098E-4</c:v>
                </c:pt>
                <c:pt idx="1788">
                  <c:v>-2.1405791851673048E-3</c:v>
                </c:pt>
                <c:pt idx="1789">
                  <c:v>0</c:v>
                </c:pt>
                <c:pt idx="1790">
                  <c:v>-1.1338921543503928E-3</c:v>
                </c:pt>
                <c:pt idx="1791">
                  <c:v>-2.4756560614962305E-4</c:v>
                </c:pt>
                <c:pt idx="1792">
                  <c:v>-6.1900979087003679E-5</c:v>
                </c:pt>
                <c:pt idx="1793">
                  <c:v>0</c:v>
                </c:pt>
                <c:pt idx="1794">
                  <c:v>-1.6508801292163062E-4</c:v>
                </c:pt>
                <c:pt idx="1795">
                  <c:v>4.6121934046433003E-3</c:v>
                </c:pt>
                <c:pt idx="1796">
                  <c:v>0</c:v>
                </c:pt>
                <c:pt idx="1797">
                  <c:v>8.0612597928644784E-3</c:v>
                </c:pt>
                <c:pt idx="1798">
                  <c:v>0</c:v>
                </c:pt>
                <c:pt idx="1799">
                  <c:v>0</c:v>
                </c:pt>
                <c:pt idx="1800">
                  <c:v>3.8846057981232192E-3</c:v>
                </c:pt>
                <c:pt idx="1801">
                  <c:v>-1.1983468311957211E-3</c:v>
                </c:pt>
                <c:pt idx="1802">
                  <c:v>-2.1769435776492073E-3</c:v>
                </c:pt>
                <c:pt idx="1803">
                  <c:v>-2.0367635827382864E-5</c:v>
                </c:pt>
                <c:pt idx="1804">
                  <c:v>-3.6668840045816424E-4</c:v>
                </c:pt>
                <c:pt idx="1805">
                  <c:v>0</c:v>
                </c:pt>
                <c:pt idx="1806">
                  <c:v>-3.4644032911893517E-4</c:v>
                </c:pt>
                <c:pt idx="1807">
                  <c:v>0</c:v>
                </c:pt>
                <c:pt idx="1808">
                  <c:v>-3.4656039161630995E-4</c:v>
                </c:pt>
                <c:pt idx="1809">
                  <c:v>-4.0779708022959872E-5</c:v>
                </c:pt>
                <c:pt idx="1810">
                  <c:v>0</c:v>
                </c:pt>
                <c:pt idx="1811">
                  <c:v>0</c:v>
                </c:pt>
                <c:pt idx="1812">
                  <c:v>-1.2234910292585816E-4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3.7858787331477854E-3</c:v>
                </c:pt>
                <c:pt idx="1817">
                  <c:v>-1.4222005529922205E-4</c:v>
                </c:pt>
                <c:pt idx="1818">
                  <c:v>7.1266903512793916E-3</c:v>
                </c:pt>
                <c:pt idx="1819">
                  <c:v>2.2167149314509288E-3</c:v>
                </c:pt>
                <c:pt idx="1820">
                  <c:v>6.4394094067213065E-4</c:v>
                </c:pt>
                <c:pt idx="1821">
                  <c:v>-2.5580870606249019E-3</c:v>
                </c:pt>
                <c:pt idx="1822">
                  <c:v>5.2423583747568771E-4</c:v>
                </c:pt>
                <c:pt idx="1823">
                  <c:v>-1.8158345720565496E-3</c:v>
                </c:pt>
                <c:pt idx="1824">
                  <c:v>-6.4642549167343206E-4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6.7466447288355149E-3</c:v>
                </c:pt>
                <c:pt idx="1833">
                  <c:v>2.1453427241614649E-3</c:v>
                </c:pt>
                <c:pt idx="1834">
                  <c:v>-2.0030446345323157E-4</c:v>
                </c:pt>
                <c:pt idx="1835">
                  <c:v>2.880520485062662E-3</c:v>
                </c:pt>
                <c:pt idx="1836">
                  <c:v>-3.7959383915494682E-4</c:v>
                </c:pt>
                <c:pt idx="1837">
                  <c:v>-1.9982615125530376E-5</c:v>
                </c:pt>
                <c:pt idx="1838">
                  <c:v>0</c:v>
                </c:pt>
                <c:pt idx="1839">
                  <c:v>7.2474184820150696E-3</c:v>
                </c:pt>
                <c:pt idx="1840">
                  <c:v>0</c:v>
                </c:pt>
                <c:pt idx="1841">
                  <c:v>1.4471639109147462E-3</c:v>
                </c:pt>
                <c:pt idx="1842">
                  <c:v>1.7219713895036738E-3</c:v>
                </c:pt>
                <c:pt idx="1843">
                  <c:v>-2.5711771188218418E-4</c:v>
                </c:pt>
                <c:pt idx="1844">
                  <c:v>-6.3318693001568132E-4</c:v>
                </c:pt>
                <c:pt idx="1845">
                  <c:v>3.3394950660587384E-3</c:v>
                </c:pt>
                <c:pt idx="1846">
                  <c:v>-1.4411357852571736E-3</c:v>
                </c:pt>
                <c:pt idx="1847">
                  <c:v>-1.9756013237184906E-5</c:v>
                </c:pt>
                <c:pt idx="1848">
                  <c:v>2.2496753380405804E-3</c:v>
                </c:pt>
                <c:pt idx="1849">
                  <c:v>1.0047974996478992E-3</c:v>
                </c:pt>
                <c:pt idx="1850">
                  <c:v>-6.3034316391977695E-4</c:v>
                </c:pt>
                <c:pt idx="1851">
                  <c:v>6.8941746956778429E-4</c:v>
                </c:pt>
                <c:pt idx="1852">
                  <c:v>2.3797594104587394E-3</c:v>
                </c:pt>
                <c:pt idx="1853">
                  <c:v>1.7271839426209116E-3</c:v>
                </c:pt>
                <c:pt idx="1854">
                  <c:v>7.8437524551873395E-5</c:v>
                </c:pt>
                <c:pt idx="1855">
                  <c:v>2.4871980938696533E-3</c:v>
                </c:pt>
                <c:pt idx="1856">
                  <c:v>1.7393178052765299E-3</c:v>
                </c:pt>
                <c:pt idx="1857">
                  <c:v>-4.6873169875047437E-4</c:v>
                </c:pt>
                <c:pt idx="1858">
                  <c:v>1.1909295537871985E-3</c:v>
                </c:pt>
                <c:pt idx="1859">
                  <c:v>2.8057614416062168E-3</c:v>
                </c:pt>
                <c:pt idx="1860">
                  <c:v>3.8838771027924217E-3</c:v>
                </c:pt>
                <c:pt idx="1861">
                  <c:v>-1.6682188847088088E-3</c:v>
                </c:pt>
                <c:pt idx="1862">
                  <c:v>0</c:v>
                </c:pt>
                <c:pt idx="1863">
                  <c:v>0</c:v>
                </c:pt>
                <c:pt idx="1864">
                  <c:v>1.4162247373930321E-3</c:v>
                </c:pt>
                <c:pt idx="1865">
                  <c:v>-9.5039526137375362E-4</c:v>
                </c:pt>
                <c:pt idx="1866">
                  <c:v>-5.8216818855610305E-5</c:v>
                </c:pt>
                <c:pt idx="1867">
                  <c:v>-1.9406359464537397E-5</c:v>
                </c:pt>
                <c:pt idx="1868">
                  <c:v>3.7771344529368782E-3</c:v>
                </c:pt>
                <c:pt idx="1869">
                  <c:v>2.2787411131289632E-3</c:v>
                </c:pt>
                <c:pt idx="1870">
                  <c:v>-9.8424255048326225E-4</c:v>
                </c:pt>
                <c:pt idx="1871">
                  <c:v>-7.3398751653410256E-4</c:v>
                </c:pt>
                <c:pt idx="1872">
                  <c:v>6.3744098585870855E-4</c:v>
                </c:pt>
                <c:pt idx="1873">
                  <c:v>-8.6933848820236383E-4</c:v>
                </c:pt>
                <c:pt idx="1874">
                  <c:v>0</c:v>
                </c:pt>
                <c:pt idx="1875">
                  <c:v>4.444229820503463E-4</c:v>
                </c:pt>
                <c:pt idx="1876">
                  <c:v>1.1584354695498161E-3</c:v>
                </c:pt>
                <c:pt idx="1877">
                  <c:v>4.051355812679906E-4</c:v>
                </c:pt>
                <c:pt idx="1878">
                  <c:v>-9.2626547986088693E-4</c:v>
                </c:pt>
                <c:pt idx="1879">
                  <c:v>-2.3000734952891124E-3</c:v>
                </c:pt>
                <c:pt idx="1880">
                  <c:v>-1.0261077538947564E-3</c:v>
                </c:pt>
                <c:pt idx="1881">
                  <c:v>4.0402533236052448E-3</c:v>
                </c:pt>
                <c:pt idx="1882">
                  <c:v>1.0797887748459428E-3</c:v>
                </c:pt>
                <c:pt idx="1883">
                  <c:v>1.9830007556996009E-3</c:v>
                </c:pt>
                <c:pt idx="1884">
                  <c:v>2.1154456457447417E-4</c:v>
                </c:pt>
                <c:pt idx="1885">
                  <c:v>6.5358223045153339E-4</c:v>
                </c:pt>
                <c:pt idx="1886">
                  <c:v>-1.8465094686820321E-3</c:v>
                </c:pt>
                <c:pt idx="1887">
                  <c:v>4.015645256660115E-3</c:v>
                </c:pt>
                <c:pt idx="1888">
                  <c:v>3.8349440102772932E-5</c:v>
                </c:pt>
                <c:pt idx="1889">
                  <c:v>-8.0564724682985977E-4</c:v>
                </c:pt>
                <c:pt idx="1890">
                  <c:v>1.7830613936563005E-3</c:v>
                </c:pt>
                <c:pt idx="1891">
                  <c:v>1.5323322126229439E-4</c:v>
                </c:pt>
                <c:pt idx="1892">
                  <c:v>2.9260756985655433E-3</c:v>
                </c:pt>
                <c:pt idx="1893">
                  <c:v>5.3456539198474835E-4</c:v>
                </c:pt>
                <c:pt idx="1894">
                  <c:v>-2.1399782704790292E-3</c:v>
                </c:pt>
                <c:pt idx="1895">
                  <c:v>9.1769435749261162E-4</c:v>
                </c:pt>
                <c:pt idx="1896">
                  <c:v>1.3749644102581044E-3</c:v>
                </c:pt>
                <c:pt idx="1897">
                  <c:v>0</c:v>
                </c:pt>
                <c:pt idx="1898">
                  <c:v>7.6305301197663179E-4</c:v>
                </c:pt>
                <c:pt idx="1899">
                  <c:v>2.3998183085257399E-3</c:v>
                </c:pt>
                <c:pt idx="1900">
                  <c:v>1.1597510687237846E-3</c:v>
                </c:pt>
                <c:pt idx="1901">
                  <c:v>2.4698629351636327E-4</c:v>
                </c:pt>
                <c:pt idx="1902">
                  <c:v>5.3427431852705234E-3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2.9433428165969323E-3</c:v>
                </c:pt>
                <c:pt idx="1907">
                  <c:v>-1.3762551071746282E-3</c:v>
                </c:pt>
                <c:pt idx="1908">
                  <c:v>-2.0773930531870358E-3</c:v>
                </c:pt>
                <c:pt idx="1909">
                  <c:v>4.188132218353199E-3</c:v>
                </c:pt>
                <c:pt idx="1910">
                  <c:v>-9.0405701716321962E-4</c:v>
                </c:pt>
                <c:pt idx="1911">
                  <c:v>2.0725193430793198E-4</c:v>
                </c:pt>
                <c:pt idx="1912">
                  <c:v>8.8504746430090396E-4</c:v>
                </c:pt>
                <c:pt idx="1913">
                  <c:v>1.4858704008043216E-3</c:v>
                </c:pt>
                <c:pt idx="1914">
                  <c:v>-2.63157896255738E-4</c:v>
                </c:pt>
                <c:pt idx="1915">
                  <c:v>-2.8203175864523655E-4</c:v>
                </c:pt>
                <c:pt idx="1916">
                  <c:v>5.6398399780425903E-4</c:v>
                </c:pt>
                <c:pt idx="1917">
                  <c:v>-1.8794342903359248E-5</c:v>
                </c:pt>
                <c:pt idx="1918">
                  <c:v>1.108262301970813E-3</c:v>
                </c:pt>
                <c:pt idx="1919">
                  <c:v>7.5091987720259887E-5</c:v>
                </c:pt>
                <c:pt idx="1920">
                  <c:v>1.8772115899521228E-5</c:v>
                </c:pt>
                <c:pt idx="1921">
                  <c:v>-1.0705734224371846E-3</c:v>
                </c:pt>
                <c:pt idx="1922">
                  <c:v>3.0958905704385931E-3</c:v>
                </c:pt>
                <c:pt idx="1923">
                  <c:v>7.6701660923423178E-3</c:v>
                </c:pt>
                <c:pt idx="1924">
                  <c:v>-1.1160715444210934E-3</c:v>
                </c:pt>
                <c:pt idx="1925">
                  <c:v>1.2647870148221473E-3</c:v>
                </c:pt>
                <c:pt idx="1926">
                  <c:v>5.203300496494452E-4</c:v>
                </c:pt>
                <c:pt idx="1927">
                  <c:v>3.7156074093397624E-5</c:v>
                </c:pt>
                <c:pt idx="1928">
                  <c:v>-2.2876708292846773E-3</c:v>
                </c:pt>
                <c:pt idx="1929">
                  <c:v>2.2341792277038826E-4</c:v>
                </c:pt>
                <c:pt idx="1930">
                  <c:v>1.3580513123706975E-3</c:v>
                </c:pt>
                <c:pt idx="1931">
                  <c:v>3.044255395301689E-3</c:v>
                </c:pt>
                <c:pt idx="1932">
                  <c:v>1.3520899254726791E-3</c:v>
                </c:pt>
                <c:pt idx="1933">
                  <c:v>2.6433280638822939E-3</c:v>
                </c:pt>
                <c:pt idx="1934">
                  <c:v>-3.8774361401248215E-4</c:v>
                </c:pt>
                <c:pt idx="1935">
                  <c:v>-1.5154878334838191E-3</c:v>
                </c:pt>
                <c:pt idx="1936">
                  <c:v>-4.5231331169541793E-3</c:v>
                </c:pt>
                <c:pt idx="1937">
                  <c:v>-2.2506403362182233E-3</c:v>
                </c:pt>
                <c:pt idx="1938">
                  <c:v>2.974975233467585E-3</c:v>
                </c:pt>
                <c:pt idx="1939">
                  <c:v>-1.3748260409829479E-3</c:v>
                </c:pt>
                <c:pt idx="1940">
                  <c:v>-1.1155526645373092E-4</c:v>
                </c:pt>
                <c:pt idx="1941">
                  <c:v>-1.8593754358586325E-5</c:v>
                </c:pt>
                <c:pt idx="1942">
                  <c:v>-1.1534884999892282E-3</c:v>
                </c:pt>
                <c:pt idx="1943">
                  <c:v>0</c:v>
                </c:pt>
                <c:pt idx="1944">
                  <c:v>3.2523980237300618E-3</c:v>
                </c:pt>
                <c:pt idx="1945">
                  <c:v>1.855476904006769E-5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-3.4571239963460724E-3</c:v>
                </c:pt>
                <c:pt idx="1950">
                  <c:v>-1.5092654979310728E-3</c:v>
                </c:pt>
                <c:pt idx="1951">
                  <c:v>4.4281613653605776E-3</c:v>
                </c:pt>
                <c:pt idx="1952">
                  <c:v>-1.5792361638641782E-3</c:v>
                </c:pt>
                <c:pt idx="1953">
                  <c:v>2.6554028880066477E-3</c:v>
                </c:pt>
                <c:pt idx="1954">
                  <c:v>-8.7197712410860525E-4</c:v>
                </c:pt>
                <c:pt idx="1955">
                  <c:v>4.8880839425617193E-3</c:v>
                </c:pt>
                <c:pt idx="1956">
                  <c:v>-1.3492410256894074E-3</c:v>
                </c:pt>
                <c:pt idx="1957">
                  <c:v>-1.7585920989891485E-3</c:v>
                </c:pt>
                <c:pt idx="1958">
                  <c:v>-1.2970288792408751E-4</c:v>
                </c:pt>
                <c:pt idx="1959">
                  <c:v>-1.1495319704710168E-3</c:v>
                </c:pt>
                <c:pt idx="1960">
                  <c:v>-4.0821628607607324E-4</c:v>
                </c:pt>
                <c:pt idx="1961">
                  <c:v>1.835662419915181E-3</c:v>
                </c:pt>
                <c:pt idx="1962">
                  <c:v>9.443308451759473E-4</c:v>
                </c:pt>
                <c:pt idx="1963">
                  <c:v>-8.5170995168839516E-4</c:v>
                </c:pt>
                <c:pt idx="1964">
                  <c:v>3.7162735863660824E-3</c:v>
                </c:pt>
                <c:pt idx="1965">
                  <c:v>8.8557938941382919E-3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2.3751244402595447E-3</c:v>
                </c:pt>
                <c:pt idx="1970">
                  <c:v>-1.7351127153420554E-3</c:v>
                </c:pt>
                <c:pt idx="1971">
                  <c:v>-3.0391264855760638E-3</c:v>
                </c:pt>
                <c:pt idx="1972">
                  <c:v>2.069806305432242E-3</c:v>
                </c:pt>
                <c:pt idx="1973">
                  <c:v>-1.6298429619467252E-3</c:v>
                </c:pt>
                <c:pt idx="1974">
                  <c:v>1.3370332678539045E-3</c:v>
                </c:pt>
                <c:pt idx="1975">
                  <c:v>-5.5797365914859133E-3</c:v>
                </c:pt>
                <c:pt idx="1976">
                  <c:v>1.6735174429826486E-3</c:v>
                </c:pt>
                <c:pt idx="1977">
                  <c:v>5.6946040574470426E-4</c:v>
                </c:pt>
                <c:pt idx="1978">
                  <c:v>-1.83646297236021E-5</c:v>
                </c:pt>
                <c:pt idx="1979">
                  <c:v>1.0645914259630293E-3</c:v>
                </c:pt>
                <c:pt idx="1980">
                  <c:v>1.3749486560433253E-3</c:v>
                </c:pt>
                <c:pt idx="1981">
                  <c:v>7.3253368352142354E-4</c:v>
                </c:pt>
                <c:pt idx="1982">
                  <c:v>1.1892239429271924E-3</c:v>
                </c:pt>
                <c:pt idx="1983">
                  <c:v>1.5712644600804669E-3</c:v>
                </c:pt>
                <c:pt idx="1984">
                  <c:v>1.331813195715723E-3</c:v>
                </c:pt>
                <c:pt idx="1985">
                  <c:v>0</c:v>
                </c:pt>
                <c:pt idx="1986">
                  <c:v>4.7472328806664205E-3</c:v>
                </c:pt>
                <c:pt idx="1987">
                  <c:v>0</c:v>
                </c:pt>
                <c:pt idx="1988">
                  <c:v>-2.2525805194113647E-3</c:v>
                </c:pt>
                <c:pt idx="1989">
                  <c:v>3.0506651587396262E-3</c:v>
                </c:pt>
                <c:pt idx="1990">
                  <c:v>1.8130886872856452E-5</c:v>
                </c:pt>
                <c:pt idx="1991">
                  <c:v>-9.7953860683727776E-4</c:v>
                </c:pt>
                <c:pt idx="1992">
                  <c:v>2.5918724011746662E-3</c:v>
                </c:pt>
                <c:pt idx="1993">
                  <c:v>-3.802040474163788E-4</c:v>
                </c:pt>
                <c:pt idx="1994">
                  <c:v>-7.2436210893436756E-5</c:v>
                </c:pt>
                <c:pt idx="1995">
                  <c:v>0</c:v>
                </c:pt>
                <c:pt idx="1996">
                  <c:v>1.7731784337646497E-3</c:v>
                </c:pt>
                <c:pt idx="1997">
                  <c:v>9.5765544373865397E-4</c:v>
                </c:pt>
                <c:pt idx="1998">
                  <c:v>1.5700148496461837E-3</c:v>
                </c:pt>
                <c:pt idx="1999">
                  <c:v>2.8090411916673504E-3</c:v>
                </c:pt>
                <c:pt idx="2000">
                  <c:v>3.3748034974474808E-3</c:v>
                </c:pt>
                <c:pt idx="2001">
                  <c:v>-7.1685872537300972E-5</c:v>
                </c:pt>
                <c:pt idx="2002">
                  <c:v>0</c:v>
                </c:pt>
                <c:pt idx="2003">
                  <c:v>0</c:v>
                </c:pt>
                <c:pt idx="2004">
                  <c:v>2.5595832727140196E-3</c:v>
                </c:pt>
                <c:pt idx="2005">
                  <c:v>2.9808941544124715E-3</c:v>
                </c:pt>
                <c:pt idx="2006">
                  <c:v>0</c:v>
                </c:pt>
                <c:pt idx="2007">
                  <c:v>3.1319538013574095E-3</c:v>
                </c:pt>
                <c:pt idx="2008">
                  <c:v>0</c:v>
                </c:pt>
                <c:pt idx="2009">
                  <c:v>0</c:v>
                </c:pt>
                <c:pt idx="2010">
                  <c:v>1.2074508276654679E-3</c:v>
                </c:pt>
                <c:pt idx="2011">
                  <c:v>0</c:v>
                </c:pt>
                <c:pt idx="2012">
                  <c:v>-7.633655915301943E-4</c:v>
                </c:pt>
                <c:pt idx="2013">
                  <c:v>-1.5818429098470839E-3</c:v>
                </c:pt>
                <c:pt idx="2014">
                  <c:v>0</c:v>
                </c:pt>
                <c:pt idx="2015">
                  <c:v>-2.4905714211161887E-4</c:v>
                </c:pt>
                <c:pt idx="2016">
                  <c:v>1.457881707564944E-3</c:v>
                </c:pt>
                <c:pt idx="2017">
                  <c:v>-6.5756153679574563E-4</c:v>
                </c:pt>
                <c:pt idx="2018">
                  <c:v>-2.7415323457054695E-3</c:v>
                </c:pt>
                <c:pt idx="2019">
                  <c:v>-1.7663908672463805E-3</c:v>
                </c:pt>
                <c:pt idx="2020">
                  <c:v>0</c:v>
                </c:pt>
                <c:pt idx="2021">
                  <c:v>1.1957774423485682E-3</c:v>
                </c:pt>
                <c:pt idx="2022">
                  <c:v>2.2449098101805292E-3</c:v>
                </c:pt>
                <c:pt idx="2023">
                  <c:v>-2.3138466022937308E-4</c:v>
                </c:pt>
                <c:pt idx="2024">
                  <c:v>1.0679957290336783E-4</c:v>
                </c:pt>
                <c:pt idx="2025">
                  <c:v>-4.8068792707602292E-4</c:v>
                </c:pt>
                <c:pt idx="2026">
                  <c:v>2.8806677459023264E-3</c:v>
                </c:pt>
                <c:pt idx="2027">
                  <c:v>-3.5518931963951804E-4</c:v>
                </c:pt>
                <c:pt idx="2028">
                  <c:v>5.6149572300351162E-3</c:v>
                </c:pt>
                <c:pt idx="2029">
                  <c:v>0</c:v>
                </c:pt>
                <c:pt idx="2030">
                  <c:v>9.8864828065812625E-4</c:v>
                </c:pt>
                <c:pt idx="2031">
                  <c:v>0</c:v>
                </c:pt>
                <c:pt idx="2032">
                  <c:v>2.0448102455311663E-3</c:v>
                </c:pt>
                <c:pt idx="2033">
                  <c:v>-1.0571384249997166E-3</c:v>
                </c:pt>
                <c:pt idx="2034">
                  <c:v>-3.5257201286929946E-5</c:v>
                </c:pt>
                <c:pt idx="2035">
                  <c:v>-8.8148442033275214E-5</c:v>
                </c:pt>
                <c:pt idx="2036">
                  <c:v>-1.5868677907957858E-4</c:v>
                </c:pt>
                <c:pt idx="2037">
                  <c:v>-1.8532087868696537E-3</c:v>
                </c:pt>
                <c:pt idx="2038">
                  <c:v>-1.7666127850198598E-5</c:v>
                </c:pt>
                <c:pt idx="2039">
                  <c:v>-1.0074855252864747E-3</c:v>
                </c:pt>
                <c:pt idx="2040">
                  <c:v>-3.891257102004799E-4</c:v>
                </c:pt>
                <c:pt idx="2041">
                  <c:v>3.2498527313510983E-3</c:v>
                </c:pt>
                <c:pt idx="2042">
                  <c:v>-2.4540756130412879E-3</c:v>
                </c:pt>
                <c:pt idx="2043">
                  <c:v>-1.6807172656166771E-3</c:v>
                </c:pt>
                <c:pt idx="2044">
                  <c:v>-2.3021277074199294E-4</c:v>
                </c:pt>
                <c:pt idx="2045">
                  <c:v>-6.5551118930796167E-4</c:v>
                </c:pt>
                <c:pt idx="2046">
                  <c:v>-2.3953807243059198E-3</c:v>
                </c:pt>
                <c:pt idx="2047">
                  <c:v>0</c:v>
                </c:pt>
                <c:pt idx="2048">
                  <c:v>1.9539403044588078E-4</c:v>
                </c:pt>
                <c:pt idx="2049">
                  <c:v>9.0703168766037498E-3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-3.4380956862187671E-3</c:v>
                </c:pt>
                <c:pt idx="2054">
                  <c:v>-1.1663457593086451E-3</c:v>
                </c:pt>
                <c:pt idx="2055">
                  <c:v>7.0703859840830793E-4</c:v>
                </c:pt>
                <c:pt idx="2056">
                  <c:v>1.5184422996263934E-3</c:v>
                </c:pt>
                <c:pt idx="2057">
                  <c:v>-7.0574120499288301E-5</c:v>
                </c:pt>
                <c:pt idx="2058">
                  <c:v>1.0933395555432605E-3</c:v>
                </c:pt>
                <c:pt idx="2059">
                  <c:v>7.22358797058031E-4</c:v>
                </c:pt>
                <c:pt idx="2060">
                  <c:v>3.1696837625394986E-4</c:v>
                </c:pt>
                <c:pt idx="2061">
                  <c:v>7.0401467258253761E-4</c:v>
                </c:pt>
                <c:pt idx="2062">
                  <c:v>9.6721160456351811E-4</c:v>
                </c:pt>
                <c:pt idx="2063">
                  <c:v>6.5014366950367434E-4</c:v>
                </c:pt>
                <c:pt idx="2064">
                  <c:v>1.2639341628224411E-3</c:v>
                </c:pt>
                <c:pt idx="2065">
                  <c:v>1.0871090985060247E-3</c:v>
                </c:pt>
                <c:pt idx="2066">
                  <c:v>-1.3678453311150257E-3</c:v>
                </c:pt>
                <c:pt idx="2067">
                  <c:v>2.1036031948717462E-3</c:v>
                </c:pt>
                <c:pt idx="2068">
                  <c:v>-4.3788589393474865E-4</c:v>
                </c:pt>
                <c:pt idx="2069">
                  <c:v>7.0052542269351584E-4</c:v>
                </c:pt>
                <c:pt idx="2070">
                  <c:v>7.6561906611062984E-3</c:v>
                </c:pt>
                <c:pt idx="2071">
                  <c:v>0</c:v>
                </c:pt>
                <c:pt idx="2072">
                  <c:v>0</c:v>
                </c:pt>
                <c:pt idx="2073">
                  <c:v>1.1633460529814179E-3</c:v>
                </c:pt>
                <c:pt idx="2074">
                  <c:v>0</c:v>
                </c:pt>
                <c:pt idx="2075">
                  <c:v>-1.7194519359678162E-3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5.7373299468535142E-3</c:v>
                </c:pt>
                <c:pt idx="2081">
                  <c:v>-1.7283843927323105E-5</c:v>
                </c:pt>
                <c:pt idx="2082">
                  <c:v>3.8813562729936003E-3</c:v>
                </c:pt>
                <c:pt idx="2083">
                  <c:v>-1.7217186195865158E-5</c:v>
                </c:pt>
                <c:pt idx="2084">
                  <c:v>4.7235932104762058E-3</c:v>
                </c:pt>
                <c:pt idx="2085">
                  <c:v>3.2505888231196527E-3</c:v>
                </c:pt>
                <c:pt idx="2086">
                  <c:v>4.0059034026061827E-3</c:v>
                </c:pt>
                <c:pt idx="2087">
                  <c:v>2.3110003658207111E-3</c:v>
                </c:pt>
                <c:pt idx="2088">
                  <c:v>0</c:v>
                </c:pt>
                <c:pt idx="2089">
                  <c:v>1.6789197808055065E-3</c:v>
                </c:pt>
                <c:pt idx="2090">
                  <c:v>0</c:v>
                </c:pt>
                <c:pt idx="2091">
                  <c:v>7.2933872731669857E-3</c:v>
                </c:pt>
                <c:pt idx="2092">
                  <c:v>6.7263068386534132E-4</c:v>
                </c:pt>
                <c:pt idx="2093">
                  <c:v>2.8573109536959298E-4</c:v>
                </c:pt>
                <c:pt idx="2094">
                  <c:v>1.4274321244844568E-3</c:v>
                </c:pt>
                <c:pt idx="2095">
                  <c:v>2.8524208017437729E-4</c:v>
                </c:pt>
                <c:pt idx="2096">
                  <c:v>0</c:v>
                </c:pt>
                <c:pt idx="2097">
                  <c:v>-3.3553669096977418E-5</c:v>
                </c:pt>
                <c:pt idx="2098">
                  <c:v>-1.1744670869091497E-4</c:v>
                </c:pt>
                <c:pt idx="2099">
                  <c:v>2.7479910054154792E-3</c:v>
                </c:pt>
                <c:pt idx="2100">
                  <c:v>-9.8773707440375446E-4</c:v>
                </c:pt>
                <c:pt idx="2101">
                  <c:v>3.1773664645619996E-3</c:v>
                </c:pt>
                <c:pt idx="2102">
                  <c:v>1.6849203649196673E-3</c:v>
                </c:pt>
                <c:pt idx="2103">
                  <c:v>1.6668194584764653E-5</c:v>
                </c:pt>
                <c:pt idx="2104">
                  <c:v>0</c:v>
                </c:pt>
                <c:pt idx="2105">
                  <c:v>-1.0001333519478043E-4</c:v>
                </c:pt>
                <c:pt idx="2106">
                  <c:v>1.9318206750600416E-3</c:v>
                </c:pt>
                <c:pt idx="2107">
                  <c:v>-1.8302980941099903E-4</c:v>
                </c:pt>
                <c:pt idx="2108">
                  <c:v>1.0976766947778662E-3</c:v>
                </c:pt>
                <c:pt idx="2109">
                  <c:v>3.323915603147742E-4</c:v>
                </c:pt>
                <c:pt idx="2110">
                  <c:v>4.8177159974628549E-4</c:v>
                </c:pt>
                <c:pt idx="2111">
                  <c:v>3.9853207880406912E-4</c:v>
                </c:pt>
                <c:pt idx="2112">
                  <c:v>1.1117288526904154E-3</c:v>
                </c:pt>
                <c:pt idx="2113">
                  <c:v>-2.1415950611201953E-3</c:v>
                </c:pt>
                <c:pt idx="2114">
                  <c:v>3.3514764580335988E-3</c:v>
                </c:pt>
                <c:pt idx="2115">
                  <c:v>-6.2961860448902381E-4</c:v>
                </c:pt>
                <c:pt idx="2116">
                  <c:v>3.3258628666564369E-3</c:v>
                </c:pt>
                <c:pt idx="2117">
                  <c:v>-1.8518523810736594E-3</c:v>
                </c:pt>
                <c:pt idx="2118">
                  <c:v>1.9509620459987444E-3</c:v>
                </c:pt>
                <c:pt idx="2119">
                  <c:v>-9.7500524146165572E-4</c:v>
                </c:pt>
                <c:pt idx="2120">
                  <c:v>2.2790338837848497E-3</c:v>
                </c:pt>
                <c:pt idx="2121">
                  <c:v>0</c:v>
                </c:pt>
                <c:pt idx="2122">
                  <c:v>7.5852519961645414E-4</c:v>
                </c:pt>
                <c:pt idx="2123">
                  <c:v>-1.3187610259283116E-4</c:v>
                </c:pt>
                <c:pt idx="2124">
                  <c:v>3.143802637043531E-3</c:v>
                </c:pt>
                <c:pt idx="2125">
                  <c:v>8.7061515277153971E-4</c:v>
                </c:pt>
                <c:pt idx="2126">
                  <c:v>1.7389596875096599E-3</c:v>
                </c:pt>
                <c:pt idx="2127">
                  <c:v>-4.2625746595964883E-4</c:v>
                </c:pt>
                <c:pt idx="2128">
                  <c:v>5.0820922919760309E-4</c:v>
                </c:pt>
                <c:pt idx="2129">
                  <c:v>4.9167834412535234E-5</c:v>
                </c:pt>
                <c:pt idx="2130">
                  <c:v>4.3336481040081223E-3</c:v>
                </c:pt>
                <c:pt idx="2131">
                  <c:v>-1.6318138427326929E-5</c:v>
                </c:pt>
                <c:pt idx="2132">
                  <c:v>1.4512725639567574E-3</c:v>
                </c:pt>
                <c:pt idx="2133">
                  <c:v>4.0491481385916198E-3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1.1135613099433636E-2</c:v>
                </c:pt>
                <c:pt idx="2155">
                  <c:v>9.6946257393648871E-3</c:v>
                </c:pt>
                <c:pt idx="2156">
                  <c:v>9.5360701927031644E-5</c:v>
                </c:pt>
                <c:pt idx="2157">
                  <c:v>2.4444844630173196E-3</c:v>
                </c:pt>
                <c:pt idx="2158">
                  <c:v>5.8642197117556515E-4</c:v>
                </c:pt>
                <c:pt idx="2159">
                  <c:v>-1.0780133893261213E-3</c:v>
                </c:pt>
                <c:pt idx="2160">
                  <c:v>-2.538191869204963E-4</c:v>
                </c:pt>
                <c:pt idx="2161">
                  <c:v>0</c:v>
                </c:pt>
                <c:pt idx="2162">
                  <c:v>0</c:v>
                </c:pt>
                <c:pt idx="2163">
                  <c:v>-1.428016091406349E-4</c:v>
                </c:pt>
                <c:pt idx="2164">
                  <c:v>-1.5868104317271721E-5</c:v>
                </c:pt>
                <c:pt idx="2165">
                  <c:v>-6.6668785605352549E-4</c:v>
                </c:pt>
                <c:pt idx="2166">
                  <c:v>1.4597847823406235E-3</c:v>
                </c:pt>
                <c:pt idx="2167">
                  <c:v>1.2676482072743358E-3</c:v>
                </c:pt>
                <c:pt idx="2168">
                  <c:v>3.319951194964582E-3</c:v>
                </c:pt>
                <c:pt idx="2169">
                  <c:v>1.9866929684172413E-3</c:v>
                </c:pt>
                <c:pt idx="2170">
                  <c:v>2.0141944526970547E-3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1.5864666753116739E-3</c:v>
                </c:pt>
                <c:pt idx="2175">
                  <c:v>5.9776408336444297E-3</c:v>
                </c:pt>
                <c:pt idx="2176">
                  <c:v>6.394610029728195E-4</c:v>
                </c:pt>
                <c:pt idx="2177">
                  <c:v>6.7021519533001241E-4</c:v>
                </c:pt>
                <c:pt idx="2178">
                  <c:v>2.0546033439489543E-3</c:v>
                </c:pt>
                <c:pt idx="2179">
                  <c:v>1.0101874368063112E-3</c:v>
                </c:pt>
                <c:pt idx="2180">
                  <c:v>-1.9902670105950153E-3</c:v>
                </c:pt>
                <c:pt idx="2181">
                  <c:v>1.7261626723114073E-3</c:v>
                </c:pt>
                <c:pt idx="2182">
                  <c:v>-6.8388824201740905E-4</c:v>
                </c:pt>
                <c:pt idx="2183">
                  <c:v>9.7905909370867733E-4</c:v>
                </c:pt>
                <c:pt idx="2184">
                  <c:v>-1.9123883466645715E-3</c:v>
                </c:pt>
                <c:pt idx="2185">
                  <c:v>-2.8016872566407036E-4</c:v>
                </c:pt>
                <c:pt idx="2186">
                  <c:v>4.0237751885753605E-3</c:v>
                </c:pt>
                <c:pt idx="2187">
                  <c:v>-1.4740225634160165E-3</c:v>
                </c:pt>
                <c:pt idx="2188">
                  <c:v>1.3973744908738788E-4</c:v>
                </c:pt>
                <c:pt idx="2189">
                  <c:v>-2.9502418635933325E-4</c:v>
                </c:pt>
                <c:pt idx="2190">
                  <c:v>3.2607430124726431E-4</c:v>
                </c:pt>
                <c:pt idx="2191">
                  <c:v>0</c:v>
                </c:pt>
                <c:pt idx="2192">
                  <c:v>-3.5713454258777549E-4</c:v>
                </c:pt>
                <c:pt idx="2193">
                  <c:v>-2.4851666742787751E-4</c:v>
                </c:pt>
                <c:pt idx="2194">
                  <c:v>1.1023219740787403E-3</c:v>
                </c:pt>
                <c:pt idx="2195">
                  <c:v>-1.2266034718308614E-3</c:v>
                </c:pt>
                <c:pt idx="2196">
                  <c:v>5.9481571947351377E-3</c:v>
                </c:pt>
                <c:pt idx="2197">
                  <c:v>0</c:v>
                </c:pt>
                <c:pt idx="2198">
                  <c:v>1.4815274786164219E-3</c:v>
                </c:pt>
                <c:pt idx="2199">
                  <c:v>7.7102785761852131E-5</c:v>
                </c:pt>
                <c:pt idx="2200">
                  <c:v>0</c:v>
                </c:pt>
                <c:pt idx="2201">
                  <c:v>-1.2034809821388078E-3</c:v>
                </c:pt>
                <c:pt idx="2202">
                  <c:v>0</c:v>
                </c:pt>
                <c:pt idx="2203">
                  <c:v>-1.5438650662242618E-5</c:v>
                </c:pt>
                <c:pt idx="2204">
                  <c:v>3.590778802907554E-3</c:v>
                </c:pt>
                <c:pt idx="2205">
                  <c:v>3.071963094732981E-3</c:v>
                </c:pt>
                <c:pt idx="2206">
                  <c:v>0</c:v>
                </c:pt>
                <c:pt idx="2207">
                  <c:v>-6.1346870562003133E-5</c:v>
                </c:pt>
                <c:pt idx="2208">
                  <c:v>-3.5281755863424483E-4</c:v>
                </c:pt>
                <c:pt idx="2209">
                  <c:v>-2.4270738039094044E-3</c:v>
                </c:pt>
                <c:pt idx="2210">
                  <c:v>1.5379764843653024E-5</c:v>
                </c:pt>
                <c:pt idx="2211">
                  <c:v>0</c:v>
                </c:pt>
                <c:pt idx="2212">
                  <c:v>0</c:v>
                </c:pt>
                <c:pt idx="2213">
                  <c:v>-4.6140004160890276E-5</c:v>
                </c:pt>
                <c:pt idx="2214">
                  <c:v>1.5368540554906555E-3</c:v>
                </c:pt>
                <c:pt idx="2215">
                  <c:v>-1.9522099214410501E-3</c:v>
                </c:pt>
                <c:pt idx="2216">
                  <c:v>1.460673553214569E-3</c:v>
                </c:pt>
                <c:pt idx="2217">
                  <c:v>4.9351028174782208E-3</c:v>
                </c:pt>
                <c:pt idx="2218">
                  <c:v>-1.5288766579053632E-5</c:v>
                </c:pt>
                <c:pt idx="2219">
                  <c:v>0</c:v>
                </c:pt>
                <c:pt idx="2220">
                  <c:v>0</c:v>
                </c:pt>
                <c:pt idx="2221">
                  <c:v>3.8758555554522182E-3</c:v>
                </c:pt>
                <c:pt idx="2222">
                  <c:v>-5.4842101826997895E-4</c:v>
                </c:pt>
                <c:pt idx="2223">
                  <c:v>0</c:v>
                </c:pt>
                <c:pt idx="2224">
                  <c:v>-1.341852262151507E-3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-1.0686697606484572E-3</c:v>
                </c:pt>
                <c:pt idx="2232">
                  <c:v>3.4766202047976564E-3</c:v>
                </c:pt>
                <c:pt idx="2233">
                  <c:v>2.2654887710531492E-3</c:v>
                </c:pt>
                <c:pt idx="2234">
                  <c:v>2.8511651453872575E-3</c:v>
                </c:pt>
                <c:pt idx="2235">
                  <c:v>2.3748129841180687E-3</c:v>
                </c:pt>
                <c:pt idx="2236">
                  <c:v>-1.3598350087819564E-4</c:v>
                </c:pt>
                <c:pt idx="2237">
                  <c:v>4.6830978792465345E-4</c:v>
                </c:pt>
                <c:pt idx="2238">
                  <c:v>4.4154839473963042E-3</c:v>
                </c:pt>
                <c:pt idx="2239">
                  <c:v>0</c:v>
                </c:pt>
                <c:pt idx="2240">
                  <c:v>4.5109051138898689E-5</c:v>
                </c:pt>
                <c:pt idx="2241">
                  <c:v>1.6538244728537193E-4</c:v>
                </c:pt>
                <c:pt idx="2242">
                  <c:v>0</c:v>
                </c:pt>
                <c:pt idx="2243">
                  <c:v>-2.0767814353826043E-3</c:v>
                </c:pt>
                <c:pt idx="2244">
                  <c:v>3.0534834160923356E-3</c:v>
                </c:pt>
                <c:pt idx="2245">
                  <c:v>0</c:v>
                </c:pt>
                <c:pt idx="2246">
                  <c:v>1.8905866448148299E-3</c:v>
                </c:pt>
                <c:pt idx="2247">
                  <c:v>0</c:v>
                </c:pt>
                <c:pt idx="2248">
                  <c:v>1.5128935846502338E-3</c:v>
                </c:pt>
                <c:pt idx="2249">
                  <c:v>1.3611447681904482E-3</c:v>
                </c:pt>
                <c:pt idx="2250">
                  <c:v>1.5085549861336828E-3</c:v>
                </c:pt>
                <c:pt idx="2251">
                  <c:v>3.2632290194389482E-3</c:v>
                </c:pt>
                <c:pt idx="2252">
                  <c:v>2.6593192071122378E-3</c:v>
                </c:pt>
                <c:pt idx="2253">
                  <c:v>-2.3469656203154898E-3</c:v>
                </c:pt>
                <c:pt idx="2254">
                  <c:v>-1.4871768179146541E-5</c:v>
                </c:pt>
                <c:pt idx="2255">
                  <c:v>2.0056908898052083E-3</c:v>
                </c:pt>
                <c:pt idx="2256">
                  <c:v>-6.3841319378008952E-4</c:v>
                </c:pt>
                <c:pt idx="2257">
                  <c:v>1.7820282498646727E-4</c:v>
                </c:pt>
                <c:pt idx="2258">
                  <c:v>-5.9413295472191864E-4</c:v>
                </c:pt>
                <c:pt idx="2259">
                  <c:v>2.2261807947240009E-3</c:v>
                </c:pt>
                <c:pt idx="2260">
                  <c:v>0</c:v>
                </c:pt>
                <c:pt idx="2261">
                  <c:v>9.3352010513462688E-4</c:v>
                </c:pt>
                <c:pt idx="2262">
                  <c:v>3.7020309764518056E-4</c:v>
                </c:pt>
                <c:pt idx="2263">
                  <c:v>1.1843605207281187E-4</c:v>
                </c:pt>
                <c:pt idx="2264">
                  <c:v>-3.8563700066402895E-3</c:v>
                </c:pt>
                <c:pt idx="2265">
                  <c:v>4.4631347115512612E-3</c:v>
                </c:pt>
                <c:pt idx="2266">
                  <c:v>-9.176892637930889E-4</c:v>
                </c:pt>
                <c:pt idx="2267">
                  <c:v>3.4886506527424107E-3</c:v>
                </c:pt>
                <c:pt idx="2268">
                  <c:v>-7.3810546448976606E-4</c:v>
                </c:pt>
                <c:pt idx="2269">
                  <c:v>1.106953997334775E-3</c:v>
                </c:pt>
                <c:pt idx="2270">
                  <c:v>-7.2307116547115809E-4</c:v>
                </c:pt>
                <c:pt idx="2271">
                  <c:v>1.6077529589171525E-3</c:v>
                </c:pt>
                <c:pt idx="2272">
                  <c:v>4.125838119382097E-4</c:v>
                </c:pt>
                <c:pt idx="2273">
                  <c:v>-8.8396487770381498E-5</c:v>
                </c:pt>
                <c:pt idx="2274">
                  <c:v>2.4868496795387818E-3</c:v>
                </c:pt>
                <c:pt idx="2275">
                  <c:v>-4.998162544330349E-4</c:v>
                </c:pt>
                <c:pt idx="2276">
                  <c:v>1.3224988335198322E-3</c:v>
                </c:pt>
                <c:pt idx="2277">
                  <c:v>3.0644061955599502E-3</c:v>
                </c:pt>
                <c:pt idx="2278">
                  <c:v>5.8557437543219364E-5</c:v>
                </c:pt>
                <c:pt idx="2279">
                  <c:v>7.3167879639784615E-4</c:v>
                </c:pt>
                <c:pt idx="2280">
                  <c:v>6.0523602940644591E-3</c:v>
                </c:pt>
                <c:pt idx="2281">
                  <c:v>0</c:v>
                </c:pt>
                <c:pt idx="2282">
                  <c:v>0</c:v>
                </c:pt>
                <c:pt idx="2283">
                  <c:v>2.584768737412744E-3</c:v>
                </c:pt>
                <c:pt idx="2284">
                  <c:v>-7.1087128244748604E-4</c:v>
                </c:pt>
                <c:pt idx="2285">
                  <c:v>0</c:v>
                </c:pt>
                <c:pt idx="2286">
                  <c:v>0</c:v>
                </c:pt>
                <c:pt idx="2287">
                  <c:v>-1.0159430500086619E-4</c:v>
                </c:pt>
                <c:pt idx="2288">
                  <c:v>-2.0776888471993101E-3</c:v>
                </c:pt>
                <c:pt idx="2289">
                  <c:v>2.2373324070092638E-3</c:v>
                </c:pt>
                <c:pt idx="2290">
                  <c:v>-1.0158840739886523E-4</c:v>
                </c:pt>
                <c:pt idx="2291">
                  <c:v>-8.7118137697156145E-4</c:v>
                </c:pt>
                <c:pt idx="2292">
                  <c:v>-6.9749196352656198E-4</c:v>
                </c:pt>
                <c:pt idx="2293">
                  <c:v>-1.0175823705372783E-4</c:v>
                </c:pt>
                <c:pt idx="2294">
                  <c:v>1.5543179021333335E-3</c:v>
                </c:pt>
                <c:pt idx="2295">
                  <c:v>7.1098474377870671E-4</c:v>
                </c:pt>
                <c:pt idx="2296">
                  <c:v>-5.8035780686728912E-4</c:v>
                </c:pt>
                <c:pt idx="2297">
                  <c:v>1.9428743243656091E-3</c:v>
                </c:pt>
                <c:pt idx="2298">
                  <c:v>-1.3335074666722734E-3</c:v>
                </c:pt>
                <c:pt idx="2299">
                  <c:v>1.9127391320844062E-3</c:v>
                </c:pt>
                <c:pt idx="2300">
                  <c:v>-1.5925526480892882E-4</c:v>
                </c:pt>
                <c:pt idx="2301">
                  <c:v>1.5002868057896357E-2</c:v>
                </c:pt>
                <c:pt idx="2302">
                  <c:v>-1.4263402249621918E-5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-1.29058129628547E-2</c:v>
                </c:pt>
                <c:pt idx="2307">
                  <c:v>-4.7795007342967336E-3</c:v>
                </c:pt>
                <c:pt idx="2308">
                  <c:v>-2.3837913552762504E-3</c:v>
                </c:pt>
                <c:pt idx="2309">
                  <c:v>-1.1066135844922348E-3</c:v>
                </c:pt>
                <c:pt idx="2310">
                  <c:v>-1.3112747795091369E-4</c:v>
                </c:pt>
                <c:pt idx="2311">
                  <c:v>-1.093398171430194E-3</c:v>
                </c:pt>
                <c:pt idx="2312">
                  <c:v>-3.6473188963419219E-4</c:v>
                </c:pt>
                <c:pt idx="2313">
                  <c:v>1.7786335456413333E-3</c:v>
                </c:pt>
                <c:pt idx="2314">
                  <c:v>0</c:v>
                </c:pt>
                <c:pt idx="2315">
                  <c:v>1.5718925617129592E-3</c:v>
                </c:pt>
                <c:pt idx="2316">
                  <c:v>0</c:v>
                </c:pt>
                <c:pt idx="2317">
                  <c:v>9.739151428652241E-4</c:v>
                </c:pt>
                <c:pt idx="2318">
                  <c:v>1.3075218846946344E-4</c:v>
                </c:pt>
                <c:pt idx="2319">
                  <c:v>-1.3519310684586487E-3</c:v>
                </c:pt>
                <c:pt idx="2320">
                  <c:v>1.7731274175394232E-3</c:v>
                </c:pt>
                <c:pt idx="2321">
                  <c:v>1.0594681880683329E-3</c:v>
                </c:pt>
                <c:pt idx="2322">
                  <c:v>1.2383300446154641E-2</c:v>
                </c:pt>
                <c:pt idx="2323">
                  <c:v>-2.6396595248562239E-3</c:v>
                </c:pt>
                <c:pt idx="2324">
                  <c:v>5.0008343398369338E-3</c:v>
                </c:pt>
                <c:pt idx="2325">
                  <c:v>0</c:v>
                </c:pt>
                <c:pt idx="2326">
                  <c:v>0</c:v>
                </c:pt>
                <c:pt idx="2327">
                  <c:v>-3.9383943610740964E-3</c:v>
                </c:pt>
                <c:pt idx="2328">
                  <c:v>-2.1547707761188635E-3</c:v>
                </c:pt>
                <c:pt idx="2329">
                  <c:v>-4.60285960774677E-4</c:v>
                </c:pt>
                <c:pt idx="2330">
                  <c:v>-4.1731723190415831E-4</c:v>
                </c:pt>
                <c:pt idx="2331">
                  <c:v>-1.2097646755198294E-3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1.7853291042612275E-3</c:v>
                </c:pt>
                <c:pt idx="2336">
                  <c:v>1.1501359865831202E-3</c:v>
                </c:pt>
                <c:pt idx="2337">
                  <c:v>-2.9066441553145896E-3</c:v>
                </c:pt>
                <c:pt idx="2338">
                  <c:v>-5.764270172955195E-5</c:v>
                </c:pt>
                <c:pt idx="2339">
                  <c:v>-7.4965764341199982E-4</c:v>
                </c:pt>
                <c:pt idx="2340">
                  <c:v>1.2107062489828241E-3</c:v>
                </c:pt>
                <c:pt idx="2341">
                  <c:v>-1.3260880908934323E-3</c:v>
                </c:pt>
                <c:pt idx="2342">
                  <c:v>2.6504200007555351E-3</c:v>
                </c:pt>
                <c:pt idx="2343">
                  <c:v>4.4352335890989756E-3</c:v>
                </c:pt>
                <c:pt idx="2344">
                  <c:v>0</c:v>
                </c:pt>
                <c:pt idx="2345">
                  <c:v>1.5752654712914435E-4</c:v>
                </c:pt>
                <c:pt idx="2346">
                  <c:v>0</c:v>
                </c:pt>
                <c:pt idx="2347">
                  <c:v>-3.0116185102865667E-3</c:v>
                </c:pt>
                <c:pt idx="2348">
                  <c:v>-1.8688907107266822E-3</c:v>
                </c:pt>
                <c:pt idx="2349">
                  <c:v>-8.6340873823342952E-5</c:v>
                </c:pt>
                <c:pt idx="2350">
                  <c:v>-2.1465264060207601E-3</c:v>
                </c:pt>
                <c:pt idx="2351">
                  <c:v>-2.8843796422473338E-5</c:v>
                </c:pt>
                <c:pt idx="2352">
                  <c:v>-4.3267254627339502E-5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-1.875130723741054E-4</c:v>
                </c:pt>
                <c:pt idx="2358">
                  <c:v>-8.6556355454509376E-5</c:v>
                </c:pt>
                <c:pt idx="2359">
                  <c:v>-5.7708399473538846E-5</c:v>
                </c:pt>
                <c:pt idx="2360">
                  <c:v>-1.4427620236378229E-5</c:v>
                </c:pt>
                <c:pt idx="2361">
                  <c:v>0</c:v>
                </c:pt>
                <c:pt idx="2362">
                  <c:v>-2.5973276530543468E-4</c:v>
                </c:pt>
                <c:pt idx="2363">
                  <c:v>0</c:v>
                </c:pt>
                <c:pt idx="2364">
                  <c:v>8.4499044166178715E-3</c:v>
                </c:pt>
                <c:pt idx="2365">
                  <c:v>5.0072606323865807E-4</c:v>
                </c:pt>
                <c:pt idx="2366">
                  <c:v>6.2912867756136114E-4</c:v>
                </c:pt>
                <c:pt idx="2367">
                  <c:v>-1.6021976418948434E-3</c:v>
                </c:pt>
                <c:pt idx="2368">
                  <c:v>-2.0924407491138193E-3</c:v>
                </c:pt>
                <c:pt idx="2369">
                  <c:v>-2.240607624729747E-3</c:v>
                </c:pt>
                <c:pt idx="2370">
                  <c:v>-2.1159459476199796E-3</c:v>
                </c:pt>
                <c:pt idx="2371">
                  <c:v>-5.7639379239831394E-5</c:v>
                </c:pt>
                <c:pt idx="2372">
                  <c:v>-2.8820935529754222E-5</c:v>
                </c:pt>
                <c:pt idx="2373">
                  <c:v>-6.0543160472394878E-4</c:v>
                </c:pt>
                <c:pt idx="2374">
                  <c:v>-2.4515989595326742E-4</c:v>
                </c:pt>
                <c:pt idx="2375">
                  <c:v>-1.4423042252517171E-5</c:v>
                </c:pt>
                <c:pt idx="2376">
                  <c:v>-3.1735957105463204E-4</c:v>
                </c:pt>
                <c:pt idx="2377">
                  <c:v>-1.7314768097512832E-4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7.8337075825672692E-3</c:v>
                </c:pt>
                <c:pt idx="2386">
                  <c:v>1.8309783681381584E-3</c:v>
                </c:pt>
                <c:pt idx="2387">
                  <c:v>9.9990009330718898E-4</c:v>
                </c:pt>
                <c:pt idx="2388">
                  <c:v>4.8530525224895144E-4</c:v>
                </c:pt>
                <c:pt idx="2389">
                  <c:v>8.5584691270888889E-4</c:v>
                </c:pt>
                <c:pt idx="2390">
                  <c:v>-8.2730687817351924E-4</c:v>
                </c:pt>
                <c:pt idx="2391">
                  <c:v>-1.426991545092883E-5</c:v>
                </c:pt>
                <c:pt idx="2392">
                  <c:v>-4.281096817648954E-5</c:v>
                </c:pt>
                <c:pt idx="2393">
                  <c:v>-1.4270730019419303E-5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3.6040181746342611E-3</c:v>
                </c:pt>
                <c:pt idx="2402">
                  <c:v>0</c:v>
                </c:pt>
                <c:pt idx="2403">
                  <c:v>-1.4219593177628185E-5</c:v>
                </c:pt>
                <c:pt idx="2404">
                  <c:v>-1.421979537731823E-5</c:v>
                </c:pt>
                <c:pt idx="2405">
                  <c:v>0</c:v>
                </c:pt>
                <c:pt idx="2406">
                  <c:v>8.8058897054282166E-3</c:v>
                </c:pt>
                <c:pt idx="2407">
                  <c:v>1.0847439588965637E-3</c:v>
                </c:pt>
                <c:pt idx="2408">
                  <c:v>2.7979912099102078E-3</c:v>
                </c:pt>
                <c:pt idx="2409">
                  <c:v>2.6673592599693645E-4</c:v>
                </c:pt>
                <c:pt idx="2410">
                  <c:v>2.8874207098270083E-3</c:v>
                </c:pt>
                <c:pt idx="2411">
                  <c:v>-1.6389198006551923E-3</c:v>
                </c:pt>
                <c:pt idx="2412">
                  <c:v>3.6942752826491631E-3</c:v>
                </c:pt>
                <c:pt idx="2413">
                  <c:v>-8.3809417434040998E-5</c:v>
                </c:pt>
                <c:pt idx="2414">
                  <c:v>0</c:v>
                </c:pt>
                <c:pt idx="2415">
                  <c:v>3.6312342405395219E-4</c:v>
                </c:pt>
                <c:pt idx="2416">
                  <c:v>-4.4503607144517603E-3</c:v>
                </c:pt>
                <c:pt idx="2417">
                  <c:v>-6.0330133924809738E-4</c:v>
                </c:pt>
                <c:pt idx="2418">
                  <c:v>-2.0089496300894649E-3</c:v>
                </c:pt>
                <c:pt idx="2419">
                  <c:v>-1.4062818611004827E-5</c:v>
                </c:pt>
                <c:pt idx="2420">
                  <c:v>-5.063932251522785E-4</c:v>
                </c:pt>
                <c:pt idx="2421">
                  <c:v>-4.9257271720933515E-4</c:v>
                </c:pt>
                <c:pt idx="2422">
                  <c:v>-9.5769259756240256E-4</c:v>
                </c:pt>
                <c:pt idx="2423">
                  <c:v>2.3644000093648557E-3</c:v>
                </c:pt>
                <c:pt idx="2424">
                  <c:v>1.4057085825698217E-5</c:v>
                </c:pt>
                <c:pt idx="2425">
                  <c:v>0</c:v>
                </c:pt>
                <c:pt idx="2426">
                  <c:v>-8.1563778955774354E-4</c:v>
                </c:pt>
                <c:pt idx="2427">
                  <c:v>7.512404109591587E-3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-4.0715586213586384E-3</c:v>
                </c:pt>
                <c:pt idx="2433">
                  <c:v>5.383235522972039E-3</c:v>
                </c:pt>
                <c:pt idx="2434">
                  <c:v>-2.8348213008874096E-3</c:v>
                </c:pt>
                <c:pt idx="2435">
                  <c:v>9.3651943133642624E-4</c:v>
                </c:pt>
                <c:pt idx="2436">
                  <c:v>1.816111709831245E-4</c:v>
                </c:pt>
                <c:pt idx="2437">
                  <c:v>-3.4928153144808747E-4</c:v>
                </c:pt>
                <c:pt idx="2438">
                  <c:v>-9.782069474470268E-5</c:v>
                </c:pt>
                <c:pt idx="2439">
                  <c:v>-1.3975166129957685E-5</c:v>
                </c:pt>
                <c:pt idx="2440">
                  <c:v>1.2569834057271922E-3</c:v>
                </c:pt>
                <c:pt idx="2441">
                  <c:v>1.2561148384603317E-4</c:v>
                </c:pt>
                <c:pt idx="2442">
                  <c:v>1.1158536042187716E-3</c:v>
                </c:pt>
                <c:pt idx="2443">
                  <c:v>-1.3940488056685932E-5</c:v>
                </c:pt>
                <c:pt idx="2444">
                  <c:v>-2.5096202239804937E-4</c:v>
                </c:pt>
                <c:pt idx="2445">
                  <c:v>0</c:v>
                </c:pt>
                <c:pt idx="2446">
                  <c:v>0</c:v>
                </c:pt>
                <c:pt idx="2447">
                  <c:v>4.3827681550951342E-3</c:v>
                </c:pt>
                <c:pt idx="2448">
                  <c:v>5.496459146765882E-3</c:v>
                </c:pt>
                <c:pt idx="2449">
                  <c:v>-5.9387755438196149E-4</c:v>
                </c:pt>
                <c:pt idx="2450">
                  <c:v>-1.3815303211627116E-5</c:v>
                </c:pt>
                <c:pt idx="2451">
                  <c:v>0</c:v>
                </c:pt>
                <c:pt idx="2452">
                  <c:v>1.4495657293158357E-3</c:v>
                </c:pt>
                <c:pt idx="2453">
                  <c:v>-1.6015466629094135E-3</c:v>
                </c:pt>
                <c:pt idx="2454">
                  <c:v>5.6904057597740526E-3</c:v>
                </c:pt>
                <c:pt idx="2455">
                  <c:v>-1.3740038493725539E-4</c:v>
                </c:pt>
                <c:pt idx="2456">
                  <c:v>4.1959254188721727E-3</c:v>
                </c:pt>
                <c:pt idx="2457">
                  <c:v>0</c:v>
                </c:pt>
                <c:pt idx="2458">
                  <c:v>1.1214136455976755E-3</c:v>
                </c:pt>
                <c:pt idx="2459">
                  <c:v>0</c:v>
                </c:pt>
                <c:pt idx="2460">
                  <c:v>-3.964537944023145E-4</c:v>
                </c:pt>
                <c:pt idx="2461">
                  <c:v>-1.6558674163337829E-3</c:v>
                </c:pt>
                <c:pt idx="2462">
                  <c:v>-2.3036113794614559E-3</c:v>
                </c:pt>
                <c:pt idx="2463">
                  <c:v>-1.7587012131232546E-3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2.2939412947964376E-3</c:v>
                </c:pt>
                <c:pt idx="2468">
                  <c:v>1.9464059328425981E-3</c:v>
                </c:pt>
                <c:pt idx="2469">
                  <c:v>3.6632080329828021E-3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4.2885507141598106E-3</c:v>
                </c:pt>
                <c:pt idx="2474">
                  <c:v>-3.2930576242639932E-3</c:v>
                </c:pt>
                <c:pt idx="2475">
                  <c:v>-1.4731359994974527E-3</c:v>
                </c:pt>
                <c:pt idx="2476">
                  <c:v>-5.4602290579763881E-5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-4.7789726118608504E-4</c:v>
                </c:pt>
                <c:pt idx="2490">
                  <c:v>7.8901239143366574E-3</c:v>
                </c:pt>
                <c:pt idx="2491">
                  <c:v>-2.7100638221701103E-5</c:v>
                </c:pt>
                <c:pt idx="2492">
                  <c:v>7.8562047737450115E-4</c:v>
                </c:pt>
                <c:pt idx="2493">
                  <c:v>4.8759829980791879E-3</c:v>
                </c:pt>
                <c:pt idx="2494">
                  <c:v>-2.0231454663208895E-3</c:v>
                </c:pt>
                <c:pt idx="2495">
                  <c:v>-1.1888198311896148E-3</c:v>
                </c:pt>
                <c:pt idx="2496">
                  <c:v>-2.8390463698799607E-4</c:v>
                </c:pt>
                <c:pt idx="2497">
                  <c:v>-2.1636240787593561E-4</c:v>
                </c:pt>
                <c:pt idx="2498">
                  <c:v>-1.352420494595948E-5</c:v>
                </c:pt>
                <c:pt idx="2499">
                  <c:v>0</c:v>
                </c:pt>
                <c:pt idx="2500">
                  <c:v>0</c:v>
                </c:pt>
                <c:pt idx="2501">
                  <c:v>1.1624136256979233E-3</c:v>
                </c:pt>
                <c:pt idx="2502">
                  <c:v>0</c:v>
                </c:pt>
                <c:pt idx="2503">
                  <c:v>2.6037641104152266E-3</c:v>
                </c:pt>
                <c:pt idx="2504">
                  <c:v>2.0324252744597397E-3</c:v>
                </c:pt>
                <c:pt idx="2505">
                  <c:v>-5.3785851644851152E-5</c:v>
                </c:pt>
                <c:pt idx="2506">
                  <c:v>-1.3446914941770342E-5</c:v>
                </c:pt>
                <c:pt idx="2507">
                  <c:v>1.5720632869012641E-3</c:v>
                </c:pt>
                <c:pt idx="2508">
                  <c:v>3.2036487304310125E-3</c:v>
                </c:pt>
                <c:pt idx="2509">
                  <c:v>2.5662287867688986E-3</c:v>
                </c:pt>
                <c:pt idx="2510">
                  <c:v>-6.674542629442188E-5</c:v>
                </c:pt>
                <c:pt idx="2511">
                  <c:v>5.4849368688247276E-3</c:v>
                </c:pt>
                <c:pt idx="2512">
                  <c:v>0</c:v>
                </c:pt>
                <c:pt idx="2513">
                  <c:v>0</c:v>
                </c:pt>
                <c:pt idx="2514">
                  <c:v>1.3135114432547257E-3</c:v>
                </c:pt>
                <c:pt idx="2515">
                  <c:v>0</c:v>
                </c:pt>
                <c:pt idx="2516">
                  <c:v>-1.1940299926078007E-3</c:v>
                </c:pt>
                <c:pt idx="2517">
                  <c:v>4.0274556969432914E-3</c:v>
                </c:pt>
                <c:pt idx="2518">
                  <c:v>-2.9262435890826375E-3</c:v>
                </c:pt>
                <c:pt idx="2519">
                  <c:v>1.166227254912893E-3</c:v>
                </c:pt>
                <c:pt idx="2520">
                  <c:v>-3.8417465847097012E-4</c:v>
                </c:pt>
                <c:pt idx="2521">
                  <c:v>2.2631780165850465E-3</c:v>
                </c:pt>
                <c:pt idx="2522">
                  <c:v>-3.482916719501673E-3</c:v>
                </c:pt>
                <c:pt idx="2523">
                  <c:v>5.172448208479722E-4</c:v>
                </c:pt>
                <c:pt idx="2524">
                  <c:v>1.2191083468413302E-3</c:v>
                </c:pt>
                <c:pt idx="2525">
                  <c:v>-1.8542064049733526E-4</c:v>
                </c:pt>
                <c:pt idx="2526">
                  <c:v>0</c:v>
                </c:pt>
                <c:pt idx="2527">
                  <c:v>2.5163396661553444E-4</c:v>
                </c:pt>
                <c:pt idx="2528">
                  <c:v>2.7505968148667397E-3</c:v>
                </c:pt>
                <c:pt idx="2529">
                  <c:v>7.6564628243596387E-4</c:v>
                </c:pt>
                <c:pt idx="2530">
                  <c:v>1.2264519495628766E-3</c:v>
                </c:pt>
                <c:pt idx="2531">
                  <c:v>1.6329329253661374E-3</c:v>
                </c:pt>
                <c:pt idx="2532">
                  <c:v>5.275602787021807E-3</c:v>
                </c:pt>
                <c:pt idx="2533">
                  <c:v>-2.0944327436397202E-4</c:v>
                </c:pt>
                <c:pt idx="2534">
                  <c:v>-2.0050197717989926E-3</c:v>
                </c:pt>
                <c:pt idx="2535">
                  <c:v>-2.3245592821809166E-3</c:v>
                </c:pt>
                <c:pt idx="2536">
                  <c:v>3.0457809317337632E-3</c:v>
                </c:pt>
                <c:pt idx="2537">
                  <c:v>-2.3754383089883489E-3</c:v>
                </c:pt>
                <c:pt idx="2538">
                  <c:v>-1.313965482146481E-5</c:v>
                </c:pt>
                <c:pt idx="2539">
                  <c:v>0</c:v>
                </c:pt>
                <c:pt idx="2540">
                  <c:v>-9.1982418282572574E-5</c:v>
                </c:pt>
                <c:pt idx="2541">
                  <c:v>-1.4456089652938072E-4</c:v>
                </c:pt>
                <c:pt idx="2542">
                  <c:v>-9.7304412674152131E-4</c:v>
                </c:pt>
                <c:pt idx="2543">
                  <c:v>1.4198012034460443E-3</c:v>
                </c:pt>
                <c:pt idx="2544">
                  <c:v>2.5584353715415362E-3</c:v>
                </c:pt>
                <c:pt idx="2545">
                  <c:v>-1.3103497978911443E-5</c:v>
                </c:pt>
                <c:pt idx="2546">
                  <c:v>4.9781225646187109E-4</c:v>
                </c:pt>
                <c:pt idx="2547">
                  <c:v>-8.5167162071721376E-4</c:v>
                </c:pt>
                <c:pt idx="2548">
                  <c:v>9.1715478829240314E-4</c:v>
                </c:pt>
                <c:pt idx="2549">
                  <c:v>3.9280898204520424E-4</c:v>
                </c:pt>
                <c:pt idx="2550">
                  <c:v>-9.5610440608227321E-4</c:v>
                </c:pt>
                <c:pt idx="2551">
                  <c:v>1.1655394558033325E-3</c:v>
                </c:pt>
                <c:pt idx="2552">
                  <c:v>-3.010766786496096E-4</c:v>
                </c:pt>
                <c:pt idx="2553">
                  <c:v>0</c:v>
                </c:pt>
                <c:pt idx="2554">
                  <c:v>4.1886462122687769E-4</c:v>
                </c:pt>
                <c:pt idx="2555">
                  <c:v>1.5169151997921637E-3</c:v>
                </c:pt>
                <c:pt idx="2556">
                  <c:v>6.5332575498735137E-5</c:v>
                </c:pt>
                <c:pt idx="2557">
                  <c:v>3.0528001165274063E-3</c:v>
                </c:pt>
                <c:pt idx="2558">
                  <c:v>-1.2904320827181392E-3</c:v>
                </c:pt>
                <c:pt idx="2559">
                  <c:v>2.1367807898229072E-3</c:v>
                </c:pt>
                <c:pt idx="2560">
                  <c:v>-7.0307010161179643E-4</c:v>
                </c:pt>
                <c:pt idx="2561">
                  <c:v>-9.9034422553285519E-4</c:v>
                </c:pt>
                <c:pt idx="2562">
                  <c:v>1.4721307513402698E-3</c:v>
                </c:pt>
                <c:pt idx="2563">
                  <c:v>-3.9061991877001112E-4</c:v>
                </c:pt>
                <c:pt idx="2564">
                  <c:v>8.2012566838517262E-4</c:v>
                </c:pt>
                <c:pt idx="2565">
                  <c:v>1.0409483048448929E-4</c:v>
                </c:pt>
                <c:pt idx="2566">
                  <c:v>2.6018967974327417E-4</c:v>
                </c:pt>
                <c:pt idx="2567">
                  <c:v>1.572705441951491E-3</c:v>
                </c:pt>
                <c:pt idx="2568">
                  <c:v>-4.9364113292787505E-4</c:v>
                </c:pt>
                <c:pt idx="2569">
                  <c:v>-1.0395550713664566E-4</c:v>
                </c:pt>
                <c:pt idx="2570">
                  <c:v>-3.7365699619618296E-3</c:v>
                </c:pt>
                <c:pt idx="2571">
                  <c:v>-2.6087863927112072E-5</c:v>
                </c:pt>
                <c:pt idx="2572">
                  <c:v>-2.285327241280432E-3</c:v>
                </c:pt>
                <c:pt idx="2573">
                  <c:v>6.7961421441120845E-4</c:v>
                </c:pt>
                <c:pt idx="2574">
                  <c:v>9.6634767304291035E-4</c:v>
                </c:pt>
                <c:pt idx="2575">
                  <c:v>-2.5746431614847298E-3</c:v>
                </c:pt>
                <c:pt idx="2576">
                  <c:v>-1.0998364447459257E-3</c:v>
                </c:pt>
                <c:pt idx="2577">
                  <c:v>5.1078878684967697E-4</c:v>
                </c:pt>
                <c:pt idx="2578">
                  <c:v>1.3093718288828706E-5</c:v>
                </c:pt>
                <c:pt idx="2579">
                  <c:v>-1.9642377838456526E-4</c:v>
                </c:pt>
                <c:pt idx="2580">
                  <c:v>-1.2186893392258464E-3</c:v>
                </c:pt>
                <c:pt idx="2581">
                  <c:v>1.9518080063659377E-3</c:v>
                </c:pt>
                <c:pt idx="2582">
                  <c:v>-2.5945110537841484E-3</c:v>
                </c:pt>
                <c:pt idx="2583">
                  <c:v>1.4291242164633903E-3</c:v>
                </c:pt>
                <c:pt idx="2584">
                  <c:v>-1.8344296285614873E-4</c:v>
                </c:pt>
                <c:pt idx="2585">
                  <c:v>1.4273463606686056E-3</c:v>
                </c:pt>
                <c:pt idx="2586">
                  <c:v>-5.6032112375310281E-3</c:v>
                </c:pt>
                <c:pt idx="2587">
                  <c:v>3.9661745624761458E-3</c:v>
                </c:pt>
                <c:pt idx="2588">
                  <c:v>-3.0060208641327175E-3</c:v>
                </c:pt>
                <c:pt idx="2589">
                  <c:v>1.1956144714049288E-3</c:v>
                </c:pt>
                <c:pt idx="2590">
                  <c:v>1.0630271023022316E-3</c:v>
                </c:pt>
                <c:pt idx="2591">
                  <c:v>-1.6540863633478094E-3</c:v>
                </c:pt>
                <c:pt idx="2592">
                  <c:v>-2.7594725640445482E-4</c:v>
                </c:pt>
                <c:pt idx="2593">
                  <c:v>1.4577166338003661E-3</c:v>
                </c:pt>
                <c:pt idx="2594">
                  <c:v>1.2590165597505573E-3</c:v>
                </c:pt>
                <c:pt idx="2595">
                  <c:v>5.6342089685457197E-4</c:v>
                </c:pt>
                <c:pt idx="2596">
                  <c:v>1.0997212529713658E-3</c:v>
                </c:pt>
                <c:pt idx="2597">
                  <c:v>1.8040635530684333E-3</c:v>
                </c:pt>
                <c:pt idx="2598">
                  <c:v>6.136851987629978E-4</c:v>
                </c:pt>
                <c:pt idx="2599">
                  <c:v>7.2572467978863067E-3</c:v>
                </c:pt>
                <c:pt idx="2600">
                  <c:v>-1.5303015604912398E-3</c:v>
                </c:pt>
                <c:pt idx="2601">
                  <c:v>-1.2978669556789725E-5</c:v>
                </c:pt>
                <c:pt idx="2602">
                  <c:v>0</c:v>
                </c:pt>
                <c:pt idx="2603">
                  <c:v>-5.1916362751291064E-5</c:v>
                </c:pt>
                <c:pt idx="2604">
                  <c:v>-2.5959192151526976E-5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6.0948576645538282E-3</c:v>
                </c:pt>
                <c:pt idx="2614">
                  <c:v>3.2328932903041905E-3</c:v>
                </c:pt>
                <c:pt idx="2615">
                  <c:v>-2.5718841624736967E-5</c:v>
                </c:pt>
                <c:pt idx="2616">
                  <c:v>3.5685899594822927E-3</c:v>
                </c:pt>
                <c:pt idx="2617">
                  <c:v>3.5048259162443769E-3</c:v>
                </c:pt>
                <c:pt idx="2618">
                  <c:v>1.0082382848753634E-3</c:v>
                </c:pt>
                <c:pt idx="2619">
                  <c:v>3.8068122898489492E-3</c:v>
                </c:pt>
                <c:pt idx="2620">
                  <c:v>3.3034330592895223E-4</c:v>
                </c:pt>
                <c:pt idx="2621">
                  <c:v>-3.4305099725940707E-4</c:v>
                </c:pt>
                <c:pt idx="2622">
                  <c:v>-1.3979526371002882E-4</c:v>
                </c:pt>
                <c:pt idx="2623">
                  <c:v>-3.0507569927334E-4</c:v>
                </c:pt>
                <c:pt idx="2624">
                  <c:v>0</c:v>
                </c:pt>
                <c:pt idx="2625">
                  <c:v>1.0927574149661053E-3</c:v>
                </c:pt>
                <c:pt idx="2626">
                  <c:v>-8.8900742379696988E-5</c:v>
                </c:pt>
                <c:pt idx="2627">
                  <c:v>-1.1309990213313095E-3</c:v>
                </c:pt>
                <c:pt idx="2628">
                  <c:v>-2.797700816864826E-4</c:v>
                </c:pt>
                <c:pt idx="2629">
                  <c:v>6.3590982820028492E-5</c:v>
                </c:pt>
                <c:pt idx="2630">
                  <c:v>1.4741767614831667E-3</c:v>
                </c:pt>
                <c:pt idx="2631">
                  <c:v>-7.6197249316290366E-5</c:v>
                </c:pt>
                <c:pt idx="2632">
                  <c:v>4.0631825435854239E-4</c:v>
                </c:pt>
                <c:pt idx="2633">
                  <c:v>5.2035410635685887E-4</c:v>
                </c:pt>
                <c:pt idx="2634">
                  <c:v>3.5464174061156876E-3</c:v>
                </c:pt>
                <c:pt idx="2635">
                  <c:v>0</c:v>
                </c:pt>
                <c:pt idx="2636">
                  <c:v>2.6137533583798782E-3</c:v>
                </c:pt>
                <c:pt idx="2637">
                  <c:v>2.6320941591630146E-3</c:v>
                </c:pt>
                <c:pt idx="2638">
                  <c:v>0</c:v>
                </c:pt>
                <c:pt idx="2639">
                  <c:v>4.8931142493867921E-3</c:v>
                </c:pt>
                <c:pt idx="2640">
                  <c:v>7.5091987720037856E-5</c:v>
                </c:pt>
                <c:pt idx="2641">
                  <c:v>2.1377546723976995E-3</c:v>
                </c:pt>
                <c:pt idx="2642">
                  <c:v>-8.745518479476098E-4</c:v>
                </c:pt>
                <c:pt idx="2643">
                  <c:v>6.4974012681660734E-4</c:v>
                </c:pt>
                <c:pt idx="2644">
                  <c:v>1.9591578147004833E-3</c:v>
                </c:pt>
                <c:pt idx="2645">
                  <c:v>1.0466377720094943E-3</c:v>
                </c:pt>
                <c:pt idx="2646">
                  <c:v>7.8426006596595921E-4</c:v>
                </c:pt>
                <c:pt idx="2647">
                  <c:v>-7.3444748578869556E-4</c:v>
                </c:pt>
                <c:pt idx="2648">
                  <c:v>2.4874706556368407E-3</c:v>
                </c:pt>
                <c:pt idx="2649">
                  <c:v>-8.695706189980573E-5</c:v>
                </c:pt>
                <c:pt idx="2650">
                  <c:v>0</c:v>
                </c:pt>
                <c:pt idx="2651">
                  <c:v>4.0664573764684023E-3</c:v>
                </c:pt>
                <c:pt idx="2652">
                  <c:v>1.7430114000030084E-3</c:v>
                </c:pt>
                <c:pt idx="2653">
                  <c:v>-2.3469684069905234E-4</c:v>
                </c:pt>
                <c:pt idx="2654">
                  <c:v>-2.3004722400983306E-3</c:v>
                </c:pt>
                <c:pt idx="2655">
                  <c:v>-1.2390039994146563E-3</c:v>
                </c:pt>
                <c:pt idx="2656">
                  <c:v>6.198667288516794E-5</c:v>
                </c:pt>
                <c:pt idx="2657">
                  <c:v>3.7190159488029162E-5</c:v>
                </c:pt>
                <c:pt idx="2658">
                  <c:v>0</c:v>
                </c:pt>
                <c:pt idx="2659">
                  <c:v>5.7007598425834092E-4</c:v>
                </c:pt>
                <c:pt idx="2660">
                  <c:v>5.6975118278315879E-4</c:v>
                </c:pt>
                <c:pt idx="2661">
                  <c:v>1.2382290847787882E-5</c:v>
                </c:pt>
                <c:pt idx="2662">
                  <c:v>0</c:v>
                </c:pt>
                <c:pt idx="2663">
                  <c:v>0</c:v>
                </c:pt>
                <c:pt idx="2664">
                  <c:v>-2.1692385804913637E-3</c:v>
                </c:pt>
                <c:pt idx="2665">
                  <c:v>-9.0627508546238273E-4</c:v>
                </c:pt>
                <c:pt idx="2666">
                  <c:v>-1.5164324489004275E-3</c:v>
                </c:pt>
                <c:pt idx="2667">
                  <c:v>-2.4161219315919874E-3</c:v>
                </c:pt>
                <c:pt idx="2668">
                  <c:v>0</c:v>
                </c:pt>
                <c:pt idx="2669">
                  <c:v>-6.1118215753909412E-4</c:v>
                </c:pt>
                <c:pt idx="2670">
                  <c:v>3.6176516845504283E-4</c:v>
                </c:pt>
                <c:pt idx="2671">
                  <c:v>-1.5977435276384126E-3</c:v>
                </c:pt>
                <c:pt idx="2672">
                  <c:v>0</c:v>
                </c:pt>
                <c:pt idx="2673">
                  <c:v>1.460537662496101E-3</c:v>
                </c:pt>
                <c:pt idx="2674">
                  <c:v>2.4945120863746899E-4</c:v>
                </c:pt>
                <c:pt idx="2675">
                  <c:v>-2.993489183428067E-4</c:v>
                </c:pt>
                <c:pt idx="2676">
                  <c:v>2.744065974586676E-4</c:v>
                </c:pt>
                <c:pt idx="2677">
                  <c:v>3.8653608047401904E-4</c:v>
                </c:pt>
                <c:pt idx="2678">
                  <c:v>8.7261666628500614E-5</c:v>
                </c:pt>
                <c:pt idx="2679">
                  <c:v>1.9302741377835832E-3</c:v>
                </c:pt>
                <c:pt idx="2680">
                  <c:v>4.2291713942292804E-4</c:v>
                </c:pt>
                <c:pt idx="2681">
                  <c:v>3.7307632524005226E-5</c:v>
                </c:pt>
                <c:pt idx="2682">
                  <c:v>0</c:v>
                </c:pt>
                <c:pt idx="2683">
                  <c:v>-2.1412218120195254E-3</c:v>
                </c:pt>
                <c:pt idx="2684">
                  <c:v>-6.6072020903813473E-4</c:v>
                </c:pt>
                <c:pt idx="2685">
                  <c:v>6.4825782984512183E-4</c:v>
                </c:pt>
                <c:pt idx="2686">
                  <c:v>-4.9862256552202591E-4</c:v>
                </c:pt>
                <c:pt idx="2687">
                  <c:v>0</c:v>
                </c:pt>
                <c:pt idx="2688">
                  <c:v>-5.2382141382339455E-4</c:v>
                </c:pt>
                <c:pt idx="2689">
                  <c:v>9.1027557706674584E-4</c:v>
                </c:pt>
                <c:pt idx="2690">
                  <c:v>2.4927398951828923E-5</c:v>
                </c:pt>
                <c:pt idx="2691">
                  <c:v>1.2331302514842141E-3</c:v>
                </c:pt>
                <c:pt idx="2692">
                  <c:v>1.8670533595844797E-4</c:v>
                </c:pt>
                <c:pt idx="2693">
                  <c:v>-1.8062801156475219E-3</c:v>
                </c:pt>
                <c:pt idx="2694">
                  <c:v>1.1464318568001981E-3</c:v>
                </c:pt>
                <c:pt idx="2695">
                  <c:v>-5.3566869549993216E-4</c:v>
                </c:pt>
                <c:pt idx="2696">
                  <c:v>1.3821874379303981E-3</c:v>
                </c:pt>
                <c:pt idx="2697">
                  <c:v>0</c:v>
                </c:pt>
                <c:pt idx="2698">
                  <c:v>0</c:v>
                </c:pt>
                <c:pt idx="2699">
                  <c:v>8.3336966009279719E-4</c:v>
                </c:pt>
                <c:pt idx="2700">
                  <c:v>2.4091310222647518E-3</c:v>
                </c:pt>
                <c:pt idx="2701">
                  <c:v>7.8109990271110958E-4</c:v>
                </c:pt>
                <c:pt idx="2702">
                  <c:v>0</c:v>
                </c:pt>
                <c:pt idx="2703">
                  <c:v>7.5572215322789599E-4</c:v>
                </c:pt>
                <c:pt idx="2704">
                  <c:v>8.7889240464125761E-4</c:v>
                </c:pt>
                <c:pt idx="2705">
                  <c:v>-4.0045926498598018E-3</c:v>
                </c:pt>
                <c:pt idx="2706">
                  <c:v>-6.4620357660626776E-4</c:v>
                </c:pt>
                <c:pt idx="2707">
                  <c:v>-2.4145281622312467E-3</c:v>
                </c:pt>
                <c:pt idx="2708">
                  <c:v>4.6992217158879027E-3</c:v>
                </c:pt>
                <c:pt idx="2709">
                  <c:v>-2.8318075410924824E-3</c:v>
                </c:pt>
                <c:pt idx="2710">
                  <c:v>-1.0577731751912655E-3</c:v>
                </c:pt>
                <c:pt idx="2711">
                  <c:v>-1.4328881372606594E-3</c:v>
                </c:pt>
                <c:pt idx="2712">
                  <c:v>1.8312399618757983E-3</c:v>
                </c:pt>
                <c:pt idx="2713">
                  <c:v>-2.8629933413133589E-4</c:v>
                </c:pt>
                <c:pt idx="2714">
                  <c:v>-4.6074055518654779E-4</c:v>
                </c:pt>
                <c:pt idx="2715">
                  <c:v>-6.3542298257558466E-4</c:v>
                </c:pt>
                <c:pt idx="2716">
                  <c:v>4.3402360122303564E-3</c:v>
                </c:pt>
                <c:pt idx="2717">
                  <c:v>-6.579070105788233E-4</c:v>
                </c:pt>
                <c:pt idx="2718">
                  <c:v>-8.69257468400702E-5</c:v>
                </c:pt>
                <c:pt idx="2719">
                  <c:v>0</c:v>
                </c:pt>
                <c:pt idx="2720">
                  <c:v>0</c:v>
                </c:pt>
                <c:pt idx="2721">
                  <c:v>1.4395098225575963E-3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1.8212346063219409E-3</c:v>
                </c:pt>
                <c:pt idx="2726">
                  <c:v>1.2370421429559165E-3</c:v>
                </c:pt>
                <c:pt idx="2727">
                  <c:v>0</c:v>
                </c:pt>
                <c:pt idx="2728">
                  <c:v>2.7654338611806275E-3</c:v>
                </c:pt>
                <c:pt idx="2729">
                  <c:v>1.8229749093019707E-3</c:v>
                </c:pt>
                <c:pt idx="2730">
                  <c:v>2.7896077618365521E-3</c:v>
                </c:pt>
                <c:pt idx="2731">
                  <c:v>2.4146459323973668E-3</c:v>
                </c:pt>
                <c:pt idx="2732">
                  <c:v>1.1867985365098608E-3</c:v>
                </c:pt>
                <c:pt idx="2733">
                  <c:v>-4.8912312461572074E-5</c:v>
                </c:pt>
                <c:pt idx="2734">
                  <c:v>-1.3582718998714771E-3</c:v>
                </c:pt>
                <c:pt idx="2735">
                  <c:v>-3.7966699986374331E-4</c:v>
                </c:pt>
                <c:pt idx="2736">
                  <c:v>-8.3332316926376714E-4</c:v>
                </c:pt>
                <c:pt idx="2737">
                  <c:v>2.045303558669291E-3</c:v>
                </c:pt>
                <c:pt idx="2738">
                  <c:v>2.419562970875973E-3</c:v>
                </c:pt>
                <c:pt idx="2739">
                  <c:v>6.5886604220973259E-4</c:v>
                </c:pt>
                <c:pt idx="2740">
                  <c:v>1.3773351356176017E-3</c:v>
                </c:pt>
                <c:pt idx="2741">
                  <c:v>1.1078040441719794E-3</c:v>
                </c:pt>
                <c:pt idx="2742">
                  <c:v>5.9924727765810716E-3</c:v>
                </c:pt>
                <c:pt idx="2743">
                  <c:v>-1.5250363033638796E-3</c:v>
                </c:pt>
                <c:pt idx="2744">
                  <c:v>3.9963911908891763E-4</c:v>
                </c:pt>
                <c:pt idx="2745">
                  <c:v>1.1012084151193716E-3</c:v>
                </c:pt>
                <c:pt idx="2746">
                  <c:v>6.0470825868429961E-5</c:v>
                </c:pt>
                <c:pt idx="2747">
                  <c:v>-3.2658591011605371E-4</c:v>
                </c:pt>
                <c:pt idx="2748">
                  <c:v>2.9836885761170343E-3</c:v>
                </c:pt>
                <c:pt idx="2749">
                  <c:v>-3.6185777787142594E-5</c:v>
                </c:pt>
                <c:pt idx="2750">
                  <c:v>-3.618708724499529E-5</c:v>
                </c:pt>
                <c:pt idx="2751">
                  <c:v>-4.8251486758234742E-5</c:v>
                </c:pt>
                <c:pt idx="2752">
                  <c:v>3.3599713677560311E-3</c:v>
                </c:pt>
                <c:pt idx="2753">
                  <c:v>1.6937653079573589E-3</c:v>
                </c:pt>
                <c:pt idx="2754">
                  <c:v>-2.4004993039682564E-5</c:v>
                </c:pt>
                <c:pt idx="2755">
                  <c:v>-3.6008570043519059E-5</c:v>
                </c:pt>
                <c:pt idx="2756">
                  <c:v>-2.4006433725420766E-5</c:v>
                </c:pt>
                <c:pt idx="2757">
                  <c:v>1.5352510991590801E-3</c:v>
                </c:pt>
                <c:pt idx="2758">
                  <c:v>1.4251926122636881E-3</c:v>
                </c:pt>
                <c:pt idx="2759">
                  <c:v>-1.0771670516989859E-4</c:v>
                </c:pt>
                <c:pt idx="2760">
                  <c:v>9.8099040036376379E-4</c:v>
                </c:pt>
                <c:pt idx="2761">
                  <c:v>-1.3401299059777325E-3</c:v>
                </c:pt>
                <c:pt idx="2762">
                  <c:v>1.1487926974821303E-3</c:v>
                </c:pt>
                <c:pt idx="2763">
                  <c:v>1.9594730031738646E-3</c:v>
                </c:pt>
                <c:pt idx="2764">
                  <c:v>6.5628153252565203E-4</c:v>
                </c:pt>
                <c:pt idx="2765">
                  <c:v>9.41905938664657E-4</c:v>
                </c:pt>
                <c:pt idx="2766">
                  <c:v>4.527528642469404E-4</c:v>
                </c:pt>
                <c:pt idx="2767">
                  <c:v>1.8921931873952566E-3</c:v>
                </c:pt>
                <c:pt idx="2768">
                  <c:v>-2.0213910806584081E-4</c:v>
                </c:pt>
                <c:pt idx="2769">
                  <c:v>-1.1891808328000746E-5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6.4195537048544564E-4</c:v>
                </c:pt>
                <c:pt idx="2775">
                  <c:v>8.7904783403986667E-4</c:v>
                </c:pt>
                <c:pt idx="2776">
                  <c:v>-5.3446403438626154E-4</c:v>
                </c:pt>
                <c:pt idx="2777">
                  <c:v>-1.188085876244962E-4</c:v>
                </c:pt>
                <c:pt idx="2778">
                  <c:v>6.4139874631806567E-4</c:v>
                </c:pt>
                <c:pt idx="2779">
                  <c:v>7.0031754546261214E-4</c:v>
                </c:pt>
                <c:pt idx="2780">
                  <c:v>3.5590566502965591E-4</c:v>
                </c:pt>
                <c:pt idx="2781">
                  <c:v>4.1506324380775227E-4</c:v>
                </c:pt>
                <c:pt idx="2782">
                  <c:v>4.1489103778543339E-4</c:v>
                </c:pt>
                <c:pt idx="2783">
                  <c:v>1.0660729255861741E-3</c:v>
                </c:pt>
                <c:pt idx="2784">
                  <c:v>2.435853161361697E-3</c:v>
                </c:pt>
                <c:pt idx="2785">
                  <c:v>5.5492259073399862E-4</c:v>
                </c:pt>
                <c:pt idx="2786">
                  <c:v>-6.8484257201925148E-4</c:v>
                </c:pt>
                <c:pt idx="2787">
                  <c:v>-1.8916559990482017E-3</c:v>
                </c:pt>
                <c:pt idx="2788">
                  <c:v>-1.2907429483761863E-3</c:v>
                </c:pt>
                <c:pt idx="2789">
                  <c:v>-1.945179771452047E-3</c:v>
                </c:pt>
                <c:pt idx="2790">
                  <c:v>2.0044246364208968E-3</c:v>
                </c:pt>
                <c:pt idx="2791">
                  <c:v>-2.7255544598233918E-4</c:v>
                </c:pt>
                <c:pt idx="2792">
                  <c:v>-2.0150178160193715E-4</c:v>
                </c:pt>
                <c:pt idx="2793">
                  <c:v>2.4981217890658021E-3</c:v>
                </c:pt>
                <c:pt idx="2794">
                  <c:v>2.6010877422585064E-4</c:v>
                </c:pt>
                <c:pt idx="2795">
                  <c:v>2.3261453761068873E-3</c:v>
                </c:pt>
                <c:pt idx="2796">
                  <c:v>1.6027155311573891E-3</c:v>
                </c:pt>
                <c:pt idx="2797">
                  <c:v>5.8858846417841762E-4</c:v>
                </c:pt>
                <c:pt idx="2798">
                  <c:v>5.8824223157670291E-4</c:v>
                </c:pt>
                <c:pt idx="2799">
                  <c:v>1.140204067223424E-3</c:v>
                </c:pt>
                <c:pt idx="2800">
                  <c:v>3.2888941390006474E-4</c:v>
                </c:pt>
                <c:pt idx="2801">
                  <c:v>-3.5238565450274262E-4</c:v>
                </c:pt>
                <c:pt idx="2802">
                  <c:v>2.5461279191578436E-3</c:v>
                </c:pt>
                <c:pt idx="2803">
                  <c:v>5.859020256293073E-5</c:v>
                </c:pt>
                <c:pt idx="2804">
                  <c:v>3.5152473858974925E-5</c:v>
                </c:pt>
                <c:pt idx="2805">
                  <c:v>4.1626776041302806E-3</c:v>
                </c:pt>
                <c:pt idx="2806">
                  <c:v>4.6673356522973658E-5</c:v>
                </c:pt>
                <c:pt idx="2807">
                  <c:v>-8.5213184016437373E-4</c:v>
                </c:pt>
                <c:pt idx="2808">
                  <c:v>1.9832943175599116E-3</c:v>
                </c:pt>
                <c:pt idx="2809">
                  <c:v>-4.1966357586412789E-4</c:v>
                </c:pt>
                <c:pt idx="2810">
                  <c:v>2.7595539352606932E-3</c:v>
                </c:pt>
                <c:pt idx="2811">
                  <c:v>1.1737022352007599E-3</c:v>
                </c:pt>
                <c:pt idx="2812">
                  <c:v>-5.111464894458084E-4</c:v>
                </c:pt>
                <c:pt idx="2813">
                  <c:v>2.1473807315021158E-3</c:v>
                </c:pt>
                <c:pt idx="2814">
                  <c:v>1.2398970272369865E-3</c:v>
                </c:pt>
                <c:pt idx="2815">
                  <c:v>-9.2649426218986401E-5</c:v>
                </c:pt>
                <c:pt idx="2816">
                  <c:v>-1.0424086598841397E-4</c:v>
                </c:pt>
                <c:pt idx="2817">
                  <c:v>-1.309727520538024E-3</c:v>
                </c:pt>
                <c:pt idx="2818">
                  <c:v>6.9586194127007581E-5</c:v>
                </c:pt>
                <c:pt idx="2819">
                  <c:v>1.2053919562396364E-3</c:v>
                </c:pt>
                <c:pt idx="2820">
                  <c:v>-1.1821976342086815E-3</c:v>
                </c:pt>
                <c:pt idx="2821">
                  <c:v>7.4193439602867077E-4</c:v>
                </c:pt>
                <c:pt idx="2822">
                  <c:v>3.4764672143866248E-5</c:v>
                </c:pt>
                <c:pt idx="2823">
                  <c:v>1.2507239615378613E-3</c:v>
                </c:pt>
                <c:pt idx="2824">
                  <c:v>-1.3086657532300889E-3</c:v>
                </c:pt>
                <c:pt idx="2825">
                  <c:v>-1.287173093743723E-3</c:v>
                </c:pt>
                <c:pt idx="2826">
                  <c:v>2.028574608190759E-3</c:v>
                </c:pt>
                <c:pt idx="2827">
                  <c:v>-1.3789829001218633E-3</c:v>
                </c:pt>
                <c:pt idx="2828">
                  <c:v>-1.1596152396773424E-5</c:v>
                </c:pt>
                <c:pt idx="2829">
                  <c:v>1.1589501210296127E-3</c:v>
                </c:pt>
                <c:pt idx="2830">
                  <c:v>5.3715438019108488E-3</c:v>
                </c:pt>
                <c:pt idx="2831">
                  <c:v>-3.9178180559440098E-4</c:v>
                </c:pt>
                <c:pt idx="2832">
                  <c:v>5.4154017650325816E-4</c:v>
                </c:pt>
                <c:pt idx="2833">
                  <c:v>5.4222467395297095E-3</c:v>
                </c:pt>
                <c:pt idx="2834">
                  <c:v>-1.3642801526790082E-3</c:v>
                </c:pt>
                <c:pt idx="2835">
                  <c:v>-1.3087053722433029E-3</c:v>
                </c:pt>
                <c:pt idx="2836">
                  <c:v>3.4975294957797932E-3</c:v>
                </c:pt>
                <c:pt idx="2837">
                  <c:v>-3.2057520625349982E-4</c:v>
                </c:pt>
                <c:pt idx="2838">
                  <c:v>6.2960399989522473E-4</c:v>
                </c:pt>
                <c:pt idx="2839">
                  <c:v>8.5791257985838197E-4</c:v>
                </c:pt>
                <c:pt idx="2840">
                  <c:v>6.743743719003851E-4</c:v>
                </c:pt>
                <c:pt idx="2841">
                  <c:v>2.4992167298054334E-3</c:v>
                </c:pt>
                <c:pt idx="2842">
                  <c:v>2.265573937023339E-3</c:v>
                </c:pt>
                <c:pt idx="2843">
                  <c:v>1.397767209590815E-3</c:v>
                </c:pt>
                <c:pt idx="2844">
                  <c:v>-5.1115163573959871E-4</c:v>
                </c:pt>
                <c:pt idx="2845">
                  <c:v>-1.1361893345970853E-5</c:v>
                </c:pt>
                <c:pt idx="2846">
                  <c:v>0</c:v>
                </c:pt>
                <c:pt idx="2847">
                  <c:v>1.9863684943997538E-3</c:v>
                </c:pt>
                <c:pt idx="2848">
                  <c:v>-3.4303792286054175E-3</c:v>
                </c:pt>
                <c:pt idx="2849">
                  <c:v>0</c:v>
                </c:pt>
                <c:pt idx="2850">
                  <c:v>-2.4265358598914936E-3</c:v>
                </c:pt>
                <c:pt idx="2851">
                  <c:v>1.7322139056529817E-3</c:v>
                </c:pt>
                <c:pt idx="2852">
                  <c:v>0</c:v>
                </c:pt>
                <c:pt idx="2853">
                  <c:v>-1.7436199907996329E-3</c:v>
                </c:pt>
                <c:pt idx="2854">
                  <c:v>-2.2812560596842664E-5</c:v>
                </c:pt>
                <c:pt idx="2855">
                  <c:v>-1.1406475456241715E-5</c:v>
                </c:pt>
                <c:pt idx="2856">
                  <c:v>-2.2813341243102074E-5</c:v>
                </c:pt>
                <c:pt idx="2857">
                  <c:v>-1.4829940536297516E-4</c:v>
                </c:pt>
                <c:pt idx="2858">
                  <c:v>-2.2817245274897335E-5</c:v>
                </c:pt>
                <c:pt idx="2859">
                  <c:v>-2.9667157533404286E-4</c:v>
                </c:pt>
                <c:pt idx="2860">
                  <c:v>1.1405631055329683E-3</c:v>
                </c:pt>
                <c:pt idx="2861">
                  <c:v>-1.0259742489465576E-4</c:v>
                </c:pt>
                <c:pt idx="2862">
                  <c:v>-1.2662344909793758E-3</c:v>
                </c:pt>
                <c:pt idx="2863">
                  <c:v>5.9408143587077267E-3</c:v>
                </c:pt>
                <c:pt idx="2864">
                  <c:v>1.3947240877753835E-3</c:v>
                </c:pt>
                <c:pt idx="2865">
                  <c:v>-6.3475513052443249E-4</c:v>
                </c:pt>
                <c:pt idx="2866">
                  <c:v>-1.6567943691371766E-3</c:v>
                </c:pt>
                <c:pt idx="2867">
                  <c:v>9.5355945970574904E-4</c:v>
                </c:pt>
                <c:pt idx="2868">
                  <c:v>8.3388429242003698E-3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-1.5427496655222447E-3</c:v>
                </c:pt>
                <c:pt idx="2874">
                  <c:v>-4.0578926567914886E-4</c:v>
                </c:pt>
                <c:pt idx="2875">
                  <c:v>-1.6135132384123914E-3</c:v>
                </c:pt>
                <c:pt idx="2876">
                  <c:v>-3.0494175284156213E-4</c:v>
                </c:pt>
                <c:pt idx="2877">
                  <c:v>-6.3276838269497372E-4</c:v>
                </c:pt>
                <c:pt idx="2878">
                  <c:v>2.6526861287497349E-3</c:v>
                </c:pt>
                <c:pt idx="2879">
                  <c:v>0</c:v>
                </c:pt>
                <c:pt idx="2880">
                  <c:v>-1.1273702972419155E-4</c:v>
                </c:pt>
                <c:pt idx="2881">
                  <c:v>-3.3823587445615594E-5</c:v>
                </c:pt>
                <c:pt idx="2882">
                  <c:v>5.2977147799733795E-4</c:v>
                </c:pt>
                <c:pt idx="2883">
                  <c:v>-1.1269383351275072E-4</c:v>
                </c:pt>
                <c:pt idx="2884">
                  <c:v>0</c:v>
                </c:pt>
                <c:pt idx="2885">
                  <c:v>9.1245507420614801E-4</c:v>
                </c:pt>
                <c:pt idx="2886">
                  <c:v>-1.1259803066207221E-5</c:v>
                </c:pt>
                <c:pt idx="2887">
                  <c:v>1.0916110222567994E-3</c:v>
                </c:pt>
                <c:pt idx="2888">
                  <c:v>1.696944222639149E-3</c:v>
                </c:pt>
                <c:pt idx="2889">
                  <c:v>4.2689379616296652E-3</c:v>
                </c:pt>
                <c:pt idx="2890">
                  <c:v>1.118061728200431E-5</c:v>
                </c:pt>
                <c:pt idx="2891">
                  <c:v>5.5887154115986958E-4</c:v>
                </c:pt>
                <c:pt idx="2892">
                  <c:v>0</c:v>
                </c:pt>
                <c:pt idx="2893">
                  <c:v>0</c:v>
                </c:pt>
                <c:pt idx="2894">
                  <c:v>-2.8871352388520309E-3</c:v>
                </c:pt>
                <c:pt idx="2895">
                  <c:v>0</c:v>
                </c:pt>
                <c:pt idx="2896">
                  <c:v>0</c:v>
                </c:pt>
                <c:pt idx="2897">
                  <c:v>3.7248573540009924E-3</c:v>
                </c:pt>
                <c:pt idx="2898">
                  <c:v>1.1164888658363257E-5</c:v>
                </c:pt>
                <c:pt idx="2899">
                  <c:v>4.656041204128188E-3</c:v>
                </c:pt>
                <c:pt idx="2900">
                  <c:v>3.5387664571826611E-3</c:v>
                </c:pt>
                <c:pt idx="2901">
                  <c:v>2.488485133913206E-3</c:v>
                </c:pt>
                <c:pt idx="2902">
                  <c:v>1.0598718105769688E-3</c:v>
                </c:pt>
                <c:pt idx="2903">
                  <c:v>1.2571405021262673E-3</c:v>
                </c:pt>
                <c:pt idx="2904">
                  <c:v>-1.0806043614098747E-3</c:v>
                </c:pt>
                <c:pt idx="2905">
                  <c:v>-9.8237798543630048E-4</c:v>
                </c:pt>
                <c:pt idx="2906">
                  <c:v>-4.4174489239612819E-5</c:v>
                </c:pt>
                <c:pt idx="2907">
                  <c:v>-5.6339585571555143E-4</c:v>
                </c:pt>
                <c:pt idx="2908">
                  <c:v>7.4008210556784785E-4</c:v>
                </c:pt>
                <c:pt idx="2909">
                  <c:v>-5.3015243123757504E-4</c:v>
                </c:pt>
                <c:pt idx="2910">
                  <c:v>6.5409370662729838E-3</c:v>
                </c:pt>
                <c:pt idx="2911">
                  <c:v>-1.0975803840559485E-5</c:v>
                </c:pt>
                <c:pt idx="2912">
                  <c:v>0</c:v>
                </c:pt>
                <c:pt idx="2913">
                  <c:v>-2.1205886260138025E-3</c:v>
                </c:pt>
                <c:pt idx="2914">
                  <c:v>1.0999103573190571E-5</c:v>
                </c:pt>
                <c:pt idx="2915">
                  <c:v>-1.4639437730450627E-3</c:v>
                </c:pt>
                <c:pt idx="2916">
                  <c:v>-3.5254715683333786E-4</c:v>
                </c:pt>
                <c:pt idx="2917">
                  <c:v>-4.4085880006892401E-4</c:v>
                </c:pt>
                <c:pt idx="2918">
                  <c:v>9.806460929228265E-4</c:v>
                </c:pt>
                <c:pt idx="2919">
                  <c:v>-7.7121392888858484E-4</c:v>
                </c:pt>
                <c:pt idx="2920">
                  <c:v>2.2040753442184883E-4</c:v>
                </c:pt>
                <c:pt idx="2921">
                  <c:v>1.3434349904084542E-3</c:v>
                </c:pt>
                <c:pt idx="2922">
                  <c:v>-2.6413973145293017E-4</c:v>
                </c:pt>
                <c:pt idx="2923">
                  <c:v>1.561812899962162E-3</c:v>
                </c:pt>
                <c:pt idx="2924">
                  <c:v>2.4916454998411583E-3</c:v>
                </c:pt>
                <c:pt idx="2925">
                  <c:v>1.0962688489989583E-5</c:v>
                </c:pt>
                <c:pt idx="2926">
                  <c:v>2.8243658482547855E-3</c:v>
                </c:pt>
                <c:pt idx="2927">
                  <c:v>3.219665644416806E-3</c:v>
                </c:pt>
                <c:pt idx="2928">
                  <c:v>1.012867863782776E-3</c:v>
                </c:pt>
                <c:pt idx="2929">
                  <c:v>2.2399104702569288E-3</c:v>
                </c:pt>
                <c:pt idx="2930">
                  <c:v>0</c:v>
                </c:pt>
                <c:pt idx="2931">
                  <c:v>2.4191154367897909E-3</c:v>
                </c:pt>
                <c:pt idx="2932">
                  <c:v>1.0834881818580543E-5</c:v>
                </c:pt>
                <c:pt idx="2933">
                  <c:v>1.4616324161228554E-3</c:v>
                </c:pt>
                <c:pt idx="2934">
                  <c:v>1.839060569776579E-4</c:v>
                </c:pt>
                <c:pt idx="2935">
                  <c:v>3.3368820885253609E-3</c:v>
                </c:pt>
                <c:pt idx="2936">
                  <c:v>-3.3585163398728943E-3</c:v>
                </c:pt>
                <c:pt idx="2937">
                  <c:v>4.026713418201257E-3</c:v>
                </c:pt>
                <c:pt idx="2938">
                  <c:v>9.0458761283605642E-4</c:v>
                </c:pt>
                <c:pt idx="2939">
                  <c:v>6.6714732441227026E-4</c:v>
                </c:pt>
                <c:pt idx="2940">
                  <c:v>-1.74413015370802E-3</c:v>
                </c:pt>
                <c:pt idx="2941">
                  <c:v>-2.0475792834952886E-4</c:v>
                </c:pt>
                <c:pt idx="2942">
                  <c:v>5.0643005613291731E-4</c:v>
                </c:pt>
                <c:pt idx="2943">
                  <c:v>7.3225365091367136E-4</c:v>
                </c:pt>
                <c:pt idx="2944">
                  <c:v>-1.562071084821894E-3</c:v>
                </c:pt>
                <c:pt idx="2945">
                  <c:v>3.5572036442985995E-4</c:v>
                </c:pt>
                <c:pt idx="2946">
                  <c:v>-5.3888891895776028E-5</c:v>
                </c:pt>
                <c:pt idx="2947">
                  <c:v>-2.1471391426829815E-3</c:v>
                </c:pt>
                <c:pt idx="2948">
                  <c:v>2.1600138324849274E-4</c:v>
                </c:pt>
                <c:pt idx="2949">
                  <c:v>-6.6975621217909816E-4</c:v>
                </c:pt>
                <c:pt idx="2950">
                  <c:v>2.0402772785842902E-3</c:v>
                </c:pt>
                <c:pt idx="2951">
                  <c:v>-4.6382440224236463E-4</c:v>
                </c:pt>
                <c:pt idx="2952">
                  <c:v>4.2096712199941591E-3</c:v>
                </c:pt>
                <c:pt idx="2953">
                  <c:v>0</c:v>
                </c:pt>
                <c:pt idx="2954">
                  <c:v>1.095266839153435E-3</c:v>
                </c:pt>
                <c:pt idx="2955">
                  <c:v>0</c:v>
                </c:pt>
                <c:pt idx="2956">
                  <c:v>1.9315791792896101E-4</c:v>
                </c:pt>
                <c:pt idx="2957">
                  <c:v>-1.0198660028700672E-3</c:v>
                </c:pt>
                <c:pt idx="2958">
                  <c:v>-6.4447523626111263E-5</c:v>
                </c:pt>
                <c:pt idx="2959">
                  <c:v>-2.193690795199159E-3</c:v>
                </c:pt>
                <c:pt idx="2960">
                  <c:v>-1.0765247627752453E-5</c:v>
                </c:pt>
                <c:pt idx="2961">
                  <c:v>-2.3819671643488969E-3</c:v>
                </c:pt>
                <c:pt idx="2962">
                  <c:v>-2.2794925847869924E-3</c:v>
                </c:pt>
                <c:pt idx="2963">
                  <c:v>0</c:v>
                </c:pt>
                <c:pt idx="2964">
                  <c:v>2.7110386050778726E-3</c:v>
                </c:pt>
                <c:pt idx="2965">
                  <c:v>-1.3816033111070194E-3</c:v>
                </c:pt>
                <c:pt idx="2966">
                  <c:v>2.6858974256541513E-3</c:v>
                </c:pt>
                <c:pt idx="2967">
                  <c:v>-5.3862768451524778E-5</c:v>
                </c:pt>
                <c:pt idx="2968">
                  <c:v>-9.3767689353565565E-4</c:v>
                </c:pt>
                <c:pt idx="2969">
                  <c:v>1.583838714932666E-3</c:v>
                </c:pt>
                <c:pt idx="2970">
                  <c:v>-5.4921092694890994E-4</c:v>
                </c:pt>
                <c:pt idx="2971">
                  <c:v>2.6893303644257528E-3</c:v>
                </c:pt>
                <c:pt idx="2972">
                  <c:v>-1.2792193132814078E-3</c:v>
                </c:pt>
                <c:pt idx="2973">
                  <c:v>2.846449501605286E-3</c:v>
                </c:pt>
                <c:pt idx="2974">
                  <c:v>0</c:v>
                </c:pt>
                <c:pt idx="2975">
                  <c:v>2.1429115356579776E-3</c:v>
                </c:pt>
                <c:pt idx="2976">
                  <c:v>1.4983197442369547E-4</c:v>
                </c:pt>
                <c:pt idx="2977">
                  <c:v>1.6359878116241889E-3</c:v>
                </c:pt>
                <c:pt idx="2978">
                  <c:v>-5.4503194060763547E-4</c:v>
                </c:pt>
                <c:pt idx="2979">
                  <c:v>-1.1658690520259067E-3</c:v>
                </c:pt>
                <c:pt idx="2980">
                  <c:v>5.3262300698136821E-3</c:v>
                </c:pt>
                <c:pt idx="2981">
                  <c:v>-7.3480475072174782E-4</c:v>
                </c:pt>
                <c:pt idx="2982">
                  <c:v>-6.3921589538621317E-5</c:v>
                </c:pt>
                <c:pt idx="2983">
                  <c:v>-1.0019720499309015E-3</c:v>
                </c:pt>
                <c:pt idx="2984">
                  <c:v>1.1298111432997554E-3</c:v>
                </c:pt>
                <c:pt idx="2985">
                  <c:v>-6.500184045546769E-4</c:v>
                </c:pt>
                <c:pt idx="2986">
                  <c:v>3.6283004367037297E-3</c:v>
                </c:pt>
                <c:pt idx="2987">
                  <c:v>-7.9688475420262048E-4</c:v>
                </c:pt>
                <c:pt idx="2988">
                  <c:v>-9.2518257685373869E-4</c:v>
                </c:pt>
                <c:pt idx="2989">
                  <c:v>1.5202499114036617E-3</c:v>
                </c:pt>
                <c:pt idx="2990">
                  <c:v>-1.9033345990861186E-3</c:v>
                </c:pt>
                <c:pt idx="2991">
                  <c:v>6.596657223691887E-4</c:v>
                </c:pt>
                <c:pt idx="2992">
                  <c:v>1.9143437581744776E-4</c:v>
                </c:pt>
                <c:pt idx="2993">
                  <c:v>1.0628574858522171E-3</c:v>
                </c:pt>
                <c:pt idx="2994">
                  <c:v>2.3661116107958503E-3</c:v>
                </c:pt>
                <c:pt idx="2995">
                  <c:v>5.6152694420887527E-4</c:v>
                </c:pt>
                <c:pt idx="2996">
                  <c:v>1.0591817820889118E-5</c:v>
                </c:pt>
                <c:pt idx="2997">
                  <c:v>1.2173113744611017E-3</c:v>
                </c:pt>
                <c:pt idx="2998">
                  <c:v>0</c:v>
                </c:pt>
                <c:pt idx="2999">
                  <c:v>-9.7373052294776963E-4</c:v>
                </c:pt>
                <c:pt idx="3000">
                  <c:v>5.312223713542767E-3</c:v>
                </c:pt>
                <c:pt idx="3001">
                  <c:v>-2.4229016999838292E-4</c:v>
                </c:pt>
                <c:pt idx="3002">
                  <c:v>6.4246709566150755E-4</c:v>
                </c:pt>
                <c:pt idx="3003">
                  <c:v>-2.9841168128858829E-3</c:v>
                </c:pt>
                <c:pt idx="3004">
                  <c:v>-5.9155347889466262E-4</c:v>
                </c:pt>
                <c:pt idx="3005">
                  <c:v>-9.3029162892549488E-4</c:v>
                </c:pt>
                <c:pt idx="3006">
                  <c:v>6.3438361188644741E-4</c:v>
                </c:pt>
                <c:pt idx="3007">
                  <c:v>-1.2268382958541813E-3</c:v>
                </c:pt>
                <c:pt idx="3008">
                  <c:v>-1.7794729830668025E-3</c:v>
                </c:pt>
                <c:pt idx="3009">
                  <c:v>9.7486550339210686E-4</c:v>
                </c:pt>
                <c:pt idx="3010">
                  <c:v>-4.1314216385571488E-4</c:v>
                </c:pt>
                <c:pt idx="3011">
                  <c:v>9.5355650159496347E-5</c:v>
                </c:pt>
                <c:pt idx="3012">
                  <c:v>4.218322628872684E-3</c:v>
                </c:pt>
                <c:pt idx="3013">
                  <c:v>-6.0152916855724743E-4</c:v>
                </c:pt>
                <c:pt idx="3014">
                  <c:v>4.8547276501496178E-4</c:v>
                </c:pt>
                <c:pt idx="3015">
                  <c:v>8.8590779697763212E-4</c:v>
                </c:pt>
                <c:pt idx="3016">
                  <c:v>-1.645882501066486E-3</c:v>
                </c:pt>
                <c:pt idx="3017">
                  <c:v>4.1622163005814502E-3</c:v>
                </c:pt>
                <c:pt idx="3018">
                  <c:v>-1.1363039783332607E-3</c:v>
                </c:pt>
                <c:pt idx="3019">
                  <c:v>-6.1077064302592857E-4</c:v>
                </c:pt>
                <c:pt idx="3020">
                  <c:v>-9.4848670798431105E-4</c:v>
                </c:pt>
                <c:pt idx="3021">
                  <c:v>1.3065699134955451E-3</c:v>
                </c:pt>
                <c:pt idx="3022">
                  <c:v>2.271891589869551E-3</c:v>
                </c:pt>
                <c:pt idx="3023">
                  <c:v>8.8212134887855314E-4</c:v>
                </c:pt>
                <c:pt idx="3024">
                  <c:v>3.2173407687053697E-3</c:v>
                </c:pt>
                <c:pt idx="3025">
                  <c:v>1.2554927825656173E-4</c:v>
                </c:pt>
                <c:pt idx="3026">
                  <c:v>-7.5353221775894652E-4</c:v>
                </c:pt>
                <c:pt idx="3027">
                  <c:v>7.7445556507678762E-4</c:v>
                </c:pt>
                <c:pt idx="3028">
                  <c:v>2.5389342806647099E-3</c:v>
                </c:pt>
                <c:pt idx="3029">
                  <c:v>1.4702588113796019E-3</c:v>
                </c:pt>
                <c:pt idx="3030">
                  <c:v>1.3848615009195201E-3</c:v>
                </c:pt>
                <c:pt idx="3031">
                  <c:v>2.1515778736307992E-3</c:v>
                </c:pt>
                <c:pt idx="3032">
                  <c:v>-8.3097894095376956E-4</c:v>
                </c:pt>
                <c:pt idx="3033">
                  <c:v>6.6483838566209889E-4</c:v>
                </c:pt>
                <c:pt idx="3034">
                  <c:v>7.9929832094912366E-4</c:v>
                </c:pt>
                <c:pt idx="3035">
                  <c:v>1.6174019347424164E-3</c:v>
                </c:pt>
                <c:pt idx="3036">
                  <c:v>2.3798695061851387E-3</c:v>
                </c:pt>
                <c:pt idx="3037">
                  <c:v>-5.6858418903608899E-4</c:v>
                </c:pt>
                <c:pt idx="3038">
                  <c:v>1.8080104933954312E-3</c:v>
                </c:pt>
                <c:pt idx="3039">
                  <c:v>7.9449020094701317E-4</c:v>
                </c:pt>
                <c:pt idx="3040">
                  <c:v>2.0627700940464011E-5</c:v>
                </c:pt>
                <c:pt idx="3041">
                  <c:v>-1.1248304910827195E-3</c:v>
                </c:pt>
                <c:pt idx="3042">
                  <c:v>-4.1302260271982391E-5</c:v>
                </c:pt>
                <c:pt idx="3043">
                  <c:v>1.5682878958533516E-3</c:v>
                </c:pt>
                <c:pt idx="3044">
                  <c:v>6.9050455951583046E-4</c:v>
                </c:pt>
                <c:pt idx="3045">
                  <c:v>1.3898685980554507E-3</c:v>
                </c:pt>
                <c:pt idx="3046">
                  <c:v>1.223543596146594E-3</c:v>
                </c:pt>
                <c:pt idx="3047">
                  <c:v>0</c:v>
                </c:pt>
                <c:pt idx="3048">
                  <c:v>5.4445809788186954E-4</c:v>
                </c:pt>
                <c:pt idx="3049">
                  <c:v>-6.0611354670161153E-4</c:v>
                </c:pt>
                <c:pt idx="3050">
                  <c:v>-1.6249630759788368E-3</c:v>
                </c:pt>
                <c:pt idx="3051">
                  <c:v>-1.0813428240695449E-3</c:v>
                </c:pt>
                <c:pt idx="3052">
                  <c:v>-8.8654315849226982E-4</c:v>
                </c:pt>
                <c:pt idx="3053">
                  <c:v>6.5982785011583025E-4</c:v>
                </c:pt>
                <c:pt idx="3054">
                  <c:v>5.0488659156096467E-4</c:v>
                </c:pt>
                <c:pt idx="3055">
                  <c:v>2.2660088471315688E-4</c:v>
                </c:pt>
                <c:pt idx="3056">
                  <c:v>1.0396455848238934E-3</c:v>
                </c:pt>
                <c:pt idx="3057">
                  <c:v>2.1068542194117453E-3</c:v>
                </c:pt>
                <c:pt idx="3058">
                  <c:v>-1.6954120058085269E-3</c:v>
                </c:pt>
                <c:pt idx="3059">
                  <c:v>0</c:v>
                </c:pt>
                <c:pt idx="3060">
                  <c:v>2.2804324212313595E-3</c:v>
                </c:pt>
                <c:pt idx="3061">
                  <c:v>8.2080746980975176E-5</c:v>
                </c:pt>
                <c:pt idx="3062">
                  <c:v>0</c:v>
                </c:pt>
                <c:pt idx="3063">
                  <c:v>-4.761546468939868E-3</c:v>
                </c:pt>
                <c:pt idx="3064">
                  <c:v>2.05960569583321E-3</c:v>
                </c:pt>
                <c:pt idx="3065">
                  <c:v>-7.3067446559207244E-4</c:v>
                </c:pt>
                <c:pt idx="3066">
                  <c:v>-6.7969766370349065E-4</c:v>
                </c:pt>
                <c:pt idx="3067">
                  <c:v>-3.1941146134418933E-4</c:v>
                </c:pt>
                <c:pt idx="3068">
                  <c:v>-7.7319192928295278E-4</c:v>
                </c:pt>
                <c:pt idx="3069">
                  <c:v>3.0686242054731722E-3</c:v>
                </c:pt>
                <c:pt idx="3070">
                  <c:v>1.2946448727867855E-3</c:v>
                </c:pt>
                <c:pt idx="3071">
                  <c:v>8.8268506192943285E-4</c:v>
                </c:pt>
                <c:pt idx="3072">
                  <c:v>-2.6677611485946486E-4</c:v>
                </c:pt>
                <c:pt idx="3073">
                  <c:v>4.0013748847395481E-4</c:v>
                </c:pt>
                <c:pt idx="3074">
                  <c:v>-5.7460651296771048E-4</c:v>
                </c:pt>
                <c:pt idx="3075">
                  <c:v>-7.803516085168814E-4</c:v>
                </c:pt>
                <c:pt idx="3076">
                  <c:v>-1.0174247700775771E-3</c:v>
                </c:pt>
                <c:pt idx="3077">
                  <c:v>-4.628082256777066E-4</c:v>
                </c:pt>
                <c:pt idx="3078">
                  <c:v>-1.0287060421115361E-5</c:v>
                </c:pt>
                <c:pt idx="3079">
                  <c:v>-1.3073175606461854E-3</c:v>
                </c:pt>
                <c:pt idx="3080">
                  <c:v>-6.5945391364623999E-4</c:v>
                </c:pt>
                <c:pt idx="3081">
                  <c:v>4.5342127734799073E-4</c:v>
                </c:pt>
                <c:pt idx="3082">
                  <c:v>-1.0823683273371264E-3</c:v>
                </c:pt>
                <c:pt idx="3083">
                  <c:v>-1.9202186276863059E-3</c:v>
                </c:pt>
                <c:pt idx="3084">
                  <c:v>0</c:v>
                </c:pt>
                <c:pt idx="3085">
                  <c:v>7.5407384199718049E-4</c:v>
                </c:pt>
                <c:pt idx="3086">
                  <c:v>3.4069615910705488E-4</c:v>
                </c:pt>
                <c:pt idx="3087">
                  <c:v>9.6983210936229863E-4</c:v>
                </c:pt>
                <c:pt idx="3088">
                  <c:v>1.2573173393513773E-3</c:v>
                </c:pt>
                <c:pt idx="3089">
                  <c:v>0</c:v>
                </c:pt>
                <c:pt idx="3090">
                  <c:v>3.8100534383249987E-4</c:v>
                </c:pt>
                <c:pt idx="3091">
                  <c:v>-3.0886917848409481E-5</c:v>
                </c:pt>
                <c:pt idx="3092">
                  <c:v>-2.0591808579254282E-5</c:v>
                </c:pt>
                <c:pt idx="3093">
                  <c:v>-7.1067718164101728E-4</c:v>
                </c:pt>
                <c:pt idx="3094">
                  <c:v>-3.0027728538559013E-3</c:v>
                </c:pt>
                <c:pt idx="3095">
                  <c:v>-1.0650013672905106E-3</c:v>
                </c:pt>
                <c:pt idx="3096">
                  <c:v>8.1694704212157917E-4</c:v>
                </c:pt>
                <c:pt idx="3097">
                  <c:v>2.4984010848474905E-3</c:v>
                </c:pt>
                <c:pt idx="3098">
                  <c:v>9.4817020573781581E-4</c:v>
                </c:pt>
                <c:pt idx="3099">
                  <c:v>2.3870534325378186E-3</c:v>
                </c:pt>
                <c:pt idx="3100">
                  <c:v>0</c:v>
                </c:pt>
                <c:pt idx="3101">
                  <c:v>2.7503840164096178E-3</c:v>
                </c:pt>
                <c:pt idx="3102">
                  <c:v>2.8041609991173544E-3</c:v>
                </c:pt>
                <c:pt idx="3103">
                  <c:v>1.5328567881926203E-4</c:v>
                </c:pt>
                <c:pt idx="3104">
                  <c:v>-1.0530352410777265E-3</c:v>
                </c:pt>
                <c:pt idx="3105">
                  <c:v>-4.0916948828773633E-5</c:v>
                </c:pt>
                <c:pt idx="3106">
                  <c:v>-7.160868923357578E-5</c:v>
                </c:pt>
                <c:pt idx="3107">
                  <c:v>-1.5664436237592971E-3</c:v>
                </c:pt>
                <c:pt idx="3108">
                  <c:v>5.0193862037312619E-4</c:v>
                </c:pt>
                <c:pt idx="3109">
                  <c:v>1.3611361958193434E-3</c:v>
                </c:pt>
                <c:pt idx="3110">
                  <c:v>9.404549632591651E-4</c:v>
                </c:pt>
                <c:pt idx="3111">
                  <c:v>6.1286403487205378E-4</c:v>
                </c:pt>
                <c:pt idx="3112">
                  <c:v>1.4489502749287844E-3</c:v>
                </c:pt>
                <c:pt idx="3113">
                  <c:v>4.4155123118547763E-3</c:v>
                </c:pt>
                <c:pt idx="3114">
                  <c:v>0</c:v>
                </c:pt>
                <c:pt idx="3115">
                  <c:v>-1.1167342640904363E-4</c:v>
                </c:pt>
                <c:pt idx="3116">
                  <c:v>-3.045855352575983E-5</c:v>
                </c:pt>
                <c:pt idx="3117">
                  <c:v>7.3074935505248215E-4</c:v>
                </c:pt>
                <c:pt idx="3118">
                  <c:v>2.0473118455867898E-3</c:v>
                </c:pt>
                <c:pt idx="3119">
                  <c:v>0</c:v>
                </c:pt>
                <c:pt idx="3120">
                  <c:v>4.2837435050128688E-3</c:v>
                </c:pt>
                <c:pt idx="3121">
                  <c:v>2.0162916364963803E-5</c:v>
                </c:pt>
                <c:pt idx="3122">
                  <c:v>4.6467737297954895E-3</c:v>
                </c:pt>
                <c:pt idx="3123">
                  <c:v>2.5055134373950473E-3</c:v>
                </c:pt>
                <c:pt idx="3124">
                  <c:v>1.8200733053533689E-3</c:v>
                </c:pt>
                <c:pt idx="3125">
                  <c:v>-4.497099446696999E-4</c:v>
                </c:pt>
                <c:pt idx="3126">
                  <c:v>2.2565033787199148E-3</c:v>
                </c:pt>
                <c:pt idx="3127">
                  <c:v>-1.2074945957330739E-3</c:v>
                </c:pt>
                <c:pt idx="3128">
                  <c:v>9.0825167807614558E-4</c:v>
                </c:pt>
                <c:pt idx="3129">
                  <c:v>2.8926959629148303E-4</c:v>
                </c:pt>
                <c:pt idx="3130">
                  <c:v>7.3775725151960497E-4</c:v>
                </c:pt>
                <c:pt idx="3131">
                  <c:v>2.9893579081882114E-4</c:v>
                </c:pt>
                <c:pt idx="3132">
                  <c:v>1.0256666487052342E-3</c:v>
                </c:pt>
                <c:pt idx="3133">
                  <c:v>1.3029706586325032E-3</c:v>
                </c:pt>
                <c:pt idx="3134">
                  <c:v>8.4453170771320719E-4</c:v>
                </c:pt>
                <c:pt idx="3135">
                  <c:v>-1.2521491892107969E-3</c:v>
                </c:pt>
                <c:pt idx="3136">
                  <c:v>-1.8313565115251607E-3</c:v>
                </c:pt>
                <c:pt idx="3137">
                  <c:v>-1.7848155859032703E-3</c:v>
                </c:pt>
                <c:pt idx="3138">
                  <c:v>-4.791519103022036E-4</c:v>
                </c:pt>
                <c:pt idx="3139">
                  <c:v>-1.3988391917583939E-3</c:v>
                </c:pt>
                <c:pt idx="3140">
                  <c:v>-5.9009738318885341E-4</c:v>
                </c:pt>
                <c:pt idx="3141">
                  <c:v>1.4496161056495652E-3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1.1781386773774157E-3</c:v>
                </c:pt>
                <c:pt idx="3146">
                  <c:v>-3.0937660860625577E-4</c:v>
                </c:pt>
                <c:pt idx="3147">
                  <c:v>2.8008570387587561E-3</c:v>
                </c:pt>
                <c:pt idx="3148">
                  <c:v>2.3760655002734369E-3</c:v>
                </c:pt>
                <c:pt idx="3149">
                  <c:v>3.212121570552927E-3</c:v>
                </c:pt>
                <c:pt idx="3150">
                  <c:v>1.3946520823774832E-3</c:v>
                </c:pt>
                <c:pt idx="3151">
                  <c:v>4.6445212778233448E-4</c:v>
                </c:pt>
                <c:pt idx="3152">
                  <c:v>8.1967622442442867E-4</c:v>
                </c:pt>
                <c:pt idx="3153">
                  <c:v>7.2036514771732746E-4</c:v>
                </c:pt>
                <c:pt idx="3154">
                  <c:v>-1.8858894692247426E-3</c:v>
                </c:pt>
                <c:pt idx="3155">
                  <c:v>2.6155933798809677E-3</c:v>
                </c:pt>
                <c:pt idx="3156">
                  <c:v>1.5463945993080537E-3</c:v>
                </c:pt>
                <c:pt idx="3157">
                  <c:v>1.1803473558472226E-3</c:v>
                </c:pt>
                <c:pt idx="3158">
                  <c:v>1.4538455787242615E-3</c:v>
                </c:pt>
                <c:pt idx="3159">
                  <c:v>2.9447997292838763E-5</c:v>
                </c:pt>
                <c:pt idx="3160">
                  <c:v>1.8142862819991879E-3</c:v>
                </c:pt>
                <c:pt idx="3161">
                  <c:v>2.3389992118106918E-3</c:v>
                </c:pt>
                <c:pt idx="3162">
                  <c:v>4.6129996516083406E-3</c:v>
                </c:pt>
                <c:pt idx="3163">
                  <c:v>0</c:v>
                </c:pt>
                <c:pt idx="3164">
                  <c:v>0</c:v>
                </c:pt>
                <c:pt idx="3165">
                  <c:v>-3.2161262712977813E-3</c:v>
                </c:pt>
                <c:pt idx="3166">
                  <c:v>0</c:v>
                </c:pt>
                <c:pt idx="3167">
                  <c:v>-7.6168903334944459E-4</c:v>
                </c:pt>
                <c:pt idx="3168">
                  <c:v>0</c:v>
                </c:pt>
                <c:pt idx="3169">
                  <c:v>-3.7128955148754098E-4</c:v>
                </c:pt>
                <c:pt idx="3170">
                  <c:v>7.5220658943333076E-4</c:v>
                </c:pt>
                <c:pt idx="3171">
                  <c:v>-3.6137930080596862E-4</c:v>
                </c:pt>
                <c:pt idx="3172">
                  <c:v>-5.6674941422036175E-4</c:v>
                </c:pt>
                <c:pt idx="3173">
                  <c:v>1.563767510053151E-4</c:v>
                </c:pt>
                <c:pt idx="3174">
                  <c:v>0</c:v>
                </c:pt>
                <c:pt idx="3175">
                  <c:v>5.7642801863780227E-4</c:v>
                </c:pt>
                <c:pt idx="3176">
                  <c:v>1.6980418050814823E-3</c:v>
                </c:pt>
                <c:pt idx="3177">
                  <c:v>2.0552589213652418E-3</c:v>
                </c:pt>
                <c:pt idx="3178">
                  <c:v>-1.2852596143328376E-3</c:v>
                </c:pt>
                <c:pt idx="3179">
                  <c:v>2.491121805945812E-3</c:v>
                </c:pt>
                <c:pt idx="3180">
                  <c:v>-1.7411862944675691E-3</c:v>
                </c:pt>
                <c:pt idx="3181">
                  <c:v>1.6439932300878744E-3</c:v>
                </c:pt>
                <c:pt idx="3182">
                  <c:v>3.6928340004912608E-4</c:v>
                </c:pt>
                <c:pt idx="3183">
                  <c:v>1.3108261537014478E-3</c:v>
                </c:pt>
                <c:pt idx="3184">
                  <c:v>0</c:v>
                </c:pt>
                <c:pt idx="3185">
                  <c:v>1.9194422062941291E-3</c:v>
                </c:pt>
                <c:pt idx="3186">
                  <c:v>0</c:v>
                </c:pt>
                <c:pt idx="3187">
                  <c:v>6.5641102923503459E-3</c:v>
                </c:pt>
                <c:pt idx="3188">
                  <c:v>-5.4857540197037358E-4</c:v>
                </c:pt>
                <c:pt idx="3189">
                  <c:v>-7.4153616942049087E-4</c:v>
                </c:pt>
                <c:pt idx="3190">
                  <c:v>-9.6339577744121408E-6</c:v>
                </c:pt>
                <c:pt idx="3191">
                  <c:v>-1.9268193992729662E-5</c:v>
                </c:pt>
                <c:pt idx="3192">
                  <c:v>-4.5290946921338802E-4</c:v>
                </c:pt>
                <c:pt idx="3193">
                  <c:v>-9.6386006680352745E-6</c:v>
                </c:pt>
                <c:pt idx="3194">
                  <c:v>-1.9277480048430788E-5</c:v>
                </c:pt>
                <c:pt idx="3195">
                  <c:v>-1.9277851676773121E-5</c:v>
                </c:pt>
                <c:pt idx="3196">
                  <c:v>-1.9278223319548767E-5</c:v>
                </c:pt>
                <c:pt idx="3197">
                  <c:v>-6.7476708511942559E-5</c:v>
                </c:pt>
                <c:pt idx="3198">
                  <c:v>9.6398085535705296E-6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-3.3744860254929232E-4</c:v>
                </c:pt>
                <c:pt idx="3203">
                  <c:v>4.9058843837056871E-3</c:v>
                </c:pt>
                <c:pt idx="3204">
                  <c:v>9.2077505066769051E-4</c:v>
                </c:pt>
                <c:pt idx="3205">
                  <c:v>1.4657351176834738E-3</c:v>
                </c:pt>
                <c:pt idx="3206">
                  <c:v>1.6165213883118379E-3</c:v>
                </c:pt>
                <c:pt idx="3207">
                  <c:v>1.3753321111198626E-3</c:v>
                </c:pt>
                <c:pt idx="3208">
                  <c:v>8.5895484336174049E-5</c:v>
                </c:pt>
                <c:pt idx="3209">
                  <c:v>-1.3752139001111884E-3</c:v>
                </c:pt>
                <c:pt idx="3210">
                  <c:v>2.0430381535943855E-3</c:v>
                </c:pt>
                <c:pt idx="3211">
                  <c:v>-2.3106606163627742E-3</c:v>
                </c:pt>
                <c:pt idx="3212">
                  <c:v>2.7969376035905896E-3</c:v>
                </c:pt>
                <c:pt idx="3213">
                  <c:v>2.4753901856895454E-3</c:v>
                </c:pt>
                <c:pt idx="3214">
                  <c:v>4.9434357884743597E-4</c:v>
                </c:pt>
                <c:pt idx="3215">
                  <c:v>2.1551425560843531E-3</c:v>
                </c:pt>
                <c:pt idx="3216">
                  <c:v>3.7927994158606254E-4</c:v>
                </c:pt>
                <c:pt idx="3217">
                  <c:v>7.8654724048961202E-4</c:v>
                </c:pt>
                <c:pt idx="3218">
                  <c:v>-5.6838096697071913E-5</c:v>
                </c:pt>
                <c:pt idx="3219">
                  <c:v>-1.4789255838329675E-3</c:v>
                </c:pt>
                <c:pt idx="3220">
                  <c:v>-9.4877560579200375E-5</c:v>
                </c:pt>
                <c:pt idx="3221">
                  <c:v>1.3369429618699678E-3</c:v>
                </c:pt>
                <c:pt idx="3222">
                  <c:v>1.685223454199345E-3</c:v>
                </c:pt>
                <c:pt idx="3223">
                  <c:v>1.9562172819177354E-3</c:v>
                </c:pt>
                <c:pt idx="3224">
                  <c:v>1.4622988996905132E-3</c:v>
                </c:pt>
                <c:pt idx="3225">
                  <c:v>8.1041863498090957E-4</c:v>
                </c:pt>
                <c:pt idx="3226">
                  <c:v>4.9706234800006239E-3</c:v>
                </c:pt>
                <c:pt idx="3227">
                  <c:v>-2.5057142426687176E-3</c:v>
                </c:pt>
                <c:pt idx="3228">
                  <c:v>0</c:v>
                </c:pt>
                <c:pt idx="3229">
                  <c:v>-2.804074329189919E-3</c:v>
                </c:pt>
                <c:pt idx="3230">
                  <c:v>-8.4841634048436559E-4</c:v>
                </c:pt>
                <c:pt idx="3231">
                  <c:v>0</c:v>
                </c:pt>
                <c:pt idx="3232">
                  <c:v>-1.0756950592823535E-3</c:v>
                </c:pt>
                <c:pt idx="3233">
                  <c:v>3.185976867793859E-3</c:v>
                </c:pt>
                <c:pt idx="3234">
                  <c:v>-4.2358323808504522E-4</c:v>
                </c:pt>
                <c:pt idx="3235">
                  <c:v>-9.4149990350352659E-6</c:v>
                </c:pt>
                <c:pt idx="3236">
                  <c:v>1.6744750013233975E-3</c:v>
                </c:pt>
                <c:pt idx="3237">
                  <c:v>2.2157760992657974E-3</c:v>
                </c:pt>
                <c:pt idx="3238">
                  <c:v>-1.2199472243664641E-3</c:v>
                </c:pt>
                <c:pt idx="3239">
                  <c:v>9.6669599310303096E-4</c:v>
                </c:pt>
                <c:pt idx="3240">
                  <c:v>1.8182334409267539E-3</c:v>
                </c:pt>
                <c:pt idx="3241">
                  <c:v>3.8384302228053818E-4</c:v>
                </c:pt>
                <c:pt idx="3242">
                  <c:v>1.6553895113762985E-3</c:v>
                </c:pt>
                <c:pt idx="3243">
                  <c:v>1.0278692746224469E-4</c:v>
                </c:pt>
                <c:pt idx="3244">
                  <c:v>1.316606706925064E-3</c:v>
                </c:pt>
                <c:pt idx="3245">
                  <c:v>-3.7326664307182818E-5</c:v>
                </c:pt>
                <c:pt idx="3246">
                  <c:v>4.2277061116695559E-3</c:v>
                </c:pt>
                <c:pt idx="3247">
                  <c:v>-9.2925144150973637E-6</c:v>
                </c:pt>
                <c:pt idx="3248">
                  <c:v>5.4811065775215904E-4</c:v>
                </c:pt>
                <c:pt idx="3249">
                  <c:v>8.9119946485240284E-4</c:v>
                </c:pt>
                <c:pt idx="3250">
                  <c:v>1.4845605727963984E-4</c:v>
                </c:pt>
                <c:pt idx="3251">
                  <c:v>-2.8151366929699334E-3</c:v>
                </c:pt>
                <c:pt idx="3252">
                  <c:v>5.0115649062168373E-3</c:v>
                </c:pt>
                <c:pt idx="3253">
                  <c:v>-1.5657357291156584E-3</c:v>
                </c:pt>
                <c:pt idx="3254">
                  <c:v>1.9544734471227425E-3</c:v>
                </c:pt>
                <c:pt idx="3255">
                  <c:v>9.249582115894103E-4</c:v>
                </c:pt>
                <c:pt idx="3256">
                  <c:v>1.3396715651165505E-3</c:v>
                </c:pt>
                <c:pt idx="3257">
                  <c:v>8.3061848933090076E-4</c:v>
                </c:pt>
                <c:pt idx="3258">
                  <c:v>-2.2350092885642298E-3</c:v>
                </c:pt>
                <c:pt idx="3259">
                  <c:v>-1.7490044852190097E-3</c:v>
                </c:pt>
                <c:pt idx="3260">
                  <c:v>1.1570914791465799E-3</c:v>
                </c:pt>
                <c:pt idx="3261">
                  <c:v>-7.033520566857548E-4</c:v>
                </c:pt>
                <c:pt idx="3262">
                  <c:v>1.082586654825413E-3</c:v>
                </c:pt>
                <c:pt idx="3263">
                  <c:v>0</c:v>
                </c:pt>
                <c:pt idx="3264">
                  <c:v>5.0850357741650154E-4</c:v>
                </c:pt>
                <c:pt idx="3265">
                  <c:v>7.0223424244802643E-4</c:v>
                </c:pt>
                <c:pt idx="3266">
                  <c:v>9.0478526756263401E-4</c:v>
                </c:pt>
                <c:pt idx="3267">
                  <c:v>6.6224189343834419E-3</c:v>
                </c:pt>
                <c:pt idx="3268">
                  <c:v>0</c:v>
                </c:pt>
                <c:pt idx="3269">
                  <c:v>0</c:v>
                </c:pt>
                <c:pt idx="3270">
                  <c:v>6.5983616463185515E-4</c:v>
                </c:pt>
                <c:pt idx="3271">
                  <c:v>1.6489103488179845E-4</c:v>
                </c:pt>
                <c:pt idx="3272">
                  <c:v>-4.3976986086411237E-4</c:v>
                </c:pt>
                <c:pt idx="3273">
                  <c:v>-1.6508615741893154E-3</c:v>
                </c:pt>
                <c:pt idx="3274">
                  <c:v>-2.7537462424515906E-5</c:v>
                </c:pt>
                <c:pt idx="3275">
                  <c:v>4.542589939628687E-3</c:v>
                </c:pt>
                <c:pt idx="3276">
                  <c:v>0</c:v>
                </c:pt>
                <c:pt idx="3277">
                  <c:v>-1.2793566681062102E-4</c:v>
                </c:pt>
                <c:pt idx="3278">
                  <c:v>2.0450091574854322E-3</c:v>
                </c:pt>
                <c:pt idx="3279">
                  <c:v>-1.0032697481560779E-4</c:v>
                </c:pt>
                <c:pt idx="3280">
                  <c:v>2.2776770262609406E-3</c:v>
                </c:pt>
                <c:pt idx="3281">
                  <c:v>1.5458623987591356E-3</c:v>
                </c:pt>
                <c:pt idx="3282">
                  <c:v>-1.8172731816432474E-5</c:v>
                </c:pt>
                <c:pt idx="3283">
                  <c:v>2.160239737094788E-3</c:v>
                </c:pt>
                <c:pt idx="3284">
                  <c:v>-4.533523137626406E-5</c:v>
                </c:pt>
                <c:pt idx="3285">
                  <c:v>3.08716267186103E-3</c:v>
                </c:pt>
                <c:pt idx="3286">
                  <c:v>3.0145787530169812E-3</c:v>
                </c:pt>
                <c:pt idx="3287">
                  <c:v>-9.0121348395968918E-6</c:v>
                </c:pt>
                <c:pt idx="3288">
                  <c:v>5.7661295553097542E-4</c:v>
                </c:pt>
                <c:pt idx="3289">
                  <c:v>1.1708389074136582E-4</c:v>
                </c:pt>
                <c:pt idx="3290">
                  <c:v>9.0058853461453589E-6</c:v>
                </c:pt>
                <c:pt idx="3291">
                  <c:v>0</c:v>
                </c:pt>
                <c:pt idx="3292">
                  <c:v>4.1418307483724284E-4</c:v>
                </c:pt>
                <c:pt idx="3293">
                  <c:v>-3.6796246457694421E-3</c:v>
                </c:pt>
                <c:pt idx="3294">
                  <c:v>0</c:v>
                </c:pt>
                <c:pt idx="3295">
                  <c:v>-5.9650773613594162E-4</c:v>
                </c:pt>
                <c:pt idx="3296">
                  <c:v>2.1583944151349582E-3</c:v>
                </c:pt>
                <c:pt idx="3297">
                  <c:v>6.4931553604296254E-4</c:v>
                </c:pt>
                <c:pt idx="3298">
                  <c:v>4.5967688229155655E-4</c:v>
                </c:pt>
                <c:pt idx="3299">
                  <c:v>-3.6045453320451575E-5</c:v>
                </c:pt>
                <c:pt idx="3300">
                  <c:v>1.1438093697445622E-3</c:v>
                </c:pt>
                <c:pt idx="3301">
                  <c:v>-1.3502747829705625E-4</c:v>
                </c:pt>
                <c:pt idx="3302">
                  <c:v>0</c:v>
                </c:pt>
                <c:pt idx="3303">
                  <c:v>2.8317552870138268E-3</c:v>
                </c:pt>
                <c:pt idx="3304">
                  <c:v>9.7801273828551183E-4</c:v>
                </c:pt>
                <c:pt idx="3305">
                  <c:v>-6.5489355835103536E-4</c:v>
                </c:pt>
                <c:pt idx="3306">
                  <c:v>-1.7948326767698849E-5</c:v>
                </c:pt>
                <c:pt idx="3307">
                  <c:v>2.5991500180134325E-3</c:v>
                </c:pt>
                <c:pt idx="3308">
                  <c:v>-8.9509888605824759E-6</c:v>
                </c:pt>
                <c:pt idx="3309">
                  <c:v>4.4031491531943811E-3</c:v>
                </c:pt>
                <c:pt idx="3310">
                  <c:v>-8.9117425576841475E-6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-1.7482365998595204E-3</c:v>
                </c:pt>
                <c:pt idx="3315">
                  <c:v>1.694764476647202E-3</c:v>
                </c:pt>
                <c:pt idx="3316">
                  <c:v>-9.2730473061270163E-4</c:v>
                </c:pt>
                <c:pt idx="3317">
                  <c:v>-8.0287966215028165E-5</c:v>
                </c:pt>
                <c:pt idx="3318">
                  <c:v>-1.3569492154984564E-3</c:v>
                </c:pt>
                <c:pt idx="3319">
                  <c:v>-1.3498475649373941E-3</c:v>
                </c:pt>
                <c:pt idx="3320">
                  <c:v>-6.084739125590973E-4</c:v>
                </c:pt>
                <c:pt idx="3321">
                  <c:v>1.1361146998064391E-3</c:v>
                </c:pt>
                <c:pt idx="3322">
                  <c:v>-2.414281829949372E-4</c:v>
                </c:pt>
                <c:pt idx="3323">
                  <c:v>1.7885568135528266E-5</c:v>
                </c:pt>
                <c:pt idx="3324">
                  <c:v>-6.0828884860545675E-4</c:v>
                </c:pt>
                <c:pt idx="3325">
                  <c:v>3.0466717930177083E-3</c:v>
                </c:pt>
                <c:pt idx="3326">
                  <c:v>-1.410500425785595E-3</c:v>
                </c:pt>
                <c:pt idx="3327">
                  <c:v>-5.2721644349299878E-4</c:v>
                </c:pt>
                <c:pt idx="3328">
                  <c:v>7.1480270022323622E-4</c:v>
                </c:pt>
                <c:pt idx="3329">
                  <c:v>4.5542017762705765E-4</c:v>
                </c:pt>
                <c:pt idx="3330">
                  <c:v>2.6836558382884691E-3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-1.1225145501960144E-3</c:v>
                </c:pt>
                <c:pt idx="3337">
                  <c:v>-1.1416239054407138E-3</c:v>
                </c:pt>
                <c:pt idx="3338">
                  <c:v>3.13633502214273E-3</c:v>
                </c:pt>
                <c:pt idx="3339">
                  <c:v>-1.7362429402709883E-3</c:v>
                </c:pt>
                <c:pt idx="3340">
                  <c:v>8.1062186258675319E-4</c:v>
                </c:pt>
                <c:pt idx="3341">
                  <c:v>-1.122574555262905E-3</c:v>
                </c:pt>
                <c:pt idx="3342">
                  <c:v>1.2561304820058077E-3</c:v>
                </c:pt>
                <c:pt idx="3343">
                  <c:v>-1.869832922521334E-4</c:v>
                </c:pt>
                <c:pt idx="3344">
                  <c:v>0</c:v>
                </c:pt>
                <c:pt idx="3345">
                  <c:v>3.3781112941567142E-3</c:v>
                </c:pt>
                <c:pt idx="3346">
                  <c:v>-5.326279098656348E-4</c:v>
                </c:pt>
                <c:pt idx="3347">
                  <c:v>2.7488622838857438E-3</c:v>
                </c:pt>
                <c:pt idx="3348">
                  <c:v>0</c:v>
                </c:pt>
                <c:pt idx="3349">
                  <c:v>-8.5931587802076626E-4</c:v>
                </c:pt>
                <c:pt idx="3350">
                  <c:v>-1.2415531649280298E-3</c:v>
                </c:pt>
                <c:pt idx="3351">
                  <c:v>3.0921511527097459E-3</c:v>
                </c:pt>
                <c:pt idx="3352">
                  <c:v>0</c:v>
                </c:pt>
                <c:pt idx="3353">
                  <c:v>8.8424371979837287E-4</c:v>
                </c:pt>
                <c:pt idx="3354">
                  <c:v>5.6550592195639036E-4</c:v>
                </c:pt>
                <c:pt idx="3355">
                  <c:v>4.2399277236852637E-3</c:v>
                </c:pt>
                <c:pt idx="3356">
                  <c:v>-1.6814790409613149E-3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2.841898328642547E-3</c:v>
                </c:pt>
                <c:pt idx="3361">
                  <c:v>-1.5815972407744156E-4</c:v>
                </c:pt>
                <c:pt idx="3362">
                  <c:v>5.6223207609380982E-4</c:v>
                </c:pt>
                <c:pt idx="3363">
                  <c:v>-2.1079998672732616E-4</c:v>
                </c:pt>
                <c:pt idx="3364">
                  <c:v>5.3440926169786825E-3</c:v>
                </c:pt>
                <c:pt idx="3365">
                  <c:v>2.0075946165934492E-3</c:v>
                </c:pt>
                <c:pt idx="3366">
                  <c:v>-1.1336533736138808E-4</c:v>
                </c:pt>
                <c:pt idx="3367">
                  <c:v>-6.976967289585941E-5</c:v>
                </c:pt>
                <c:pt idx="3368">
                  <c:v>0</c:v>
                </c:pt>
                <c:pt idx="3369">
                  <c:v>1.8733695187950182E-3</c:v>
                </c:pt>
                <c:pt idx="3370">
                  <c:v>1.8698665667420151E-3</c:v>
                </c:pt>
                <c:pt idx="3371">
                  <c:v>2.6466175642729686E-3</c:v>
                </c:pt>
                <c:pt idx="3372">
                  <c:v>5.0050457384613447E-3</c:v>
                </c:pt>
                <c:pt idx="3373">
                  <c:v>2.2565984908398695E-3</c:v>
                </c:pt>
                <c:pt idx="3374">
                  <c:v>7.2241289036668085E-4</c:v>
                </c:pt>
                <c:pt idx="3375">
                  <c:v>0</c:v>
                </c:pt>
                <c:pt idx="3376">
                  <c:v>0</c:v>
                </c:pt>
                <c:pt idx="3377">
                  <c:v>9.1087209405106312E-4</c:v>
                </c:pt>
                <c:pt idx="3378">
                  <c:v>2.5767329604196922E-5</c:v>
                </c:pt>
                <c:pt idx="3379">
                  <c:v>2.5562517672567532E-3</c:v>
                </c:pt>
                <c:pt idx="3380">
                  <c:v>-1.1572239919561736E-3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2.2874385105125287E-3</c:v>
                </c:pt>
                <c:pt idx="3388">
                  <c:v>0</c:v>
                </c:pt>
                <c:pt idx="3389">
                  <c:v>4.5422024065727038E-3</c:v>
                </c:pt>
                <c:pt idx="3390">
                  <c:v>8.5185768865709979E-6</c:v>
                </c:pt>
                <c:pt idx="3391">
                  <c:v>0</c:v>
                </c:pt>
                <c:pt idx="3392">
                  <c:v>2.3228616515440716E-3</c:v>
                </c:pt>
                <c:pt idx="3393">
                  <c:v>2.8938913304538522E-3</c:v>
                </c:pt>
                <c:pt idx="3394">
                  <c:v>1.6948290765283915E-5</c:v>
                </c:pt>
                <c:pt idx="3395">
                  <c:v>3.8973142914734433E-4</c:v>
                </c:pt>
                <c:pt idx="3396">
                  <c:v>2.2844968814586123E-3</c:v>
                </c:pt>
                <c:pt idx="3397">
                  <c:v>0</c:v>
                </c:pt>
                <c:pt idx="3398">
                  <c:v>-3.9729669709700431E-4</c:v>
                </c:pt>
                <c:pt idx="3399">
                  <c:v>4.9870886157296764E-4</c:v>
                </c:pt>
                <c:pt idx="3400">
                  <c:v>2.1778776841721217E-3</c:v>
                </c:pt>
                <c:pt idx="3401">
                  <c:v>-1.1805778098824226E-4</c:v>
                </c:pt>
                <c:pt idx="3402">
                  <c:v>-1.1644588270489926E-3</c:v>
                </c:pt>
                <c:pt idx="3403">
                  <c:v>6.2458855150910708E-4</c:v>
                </c:pt>
                <c:pt idx="3404">
                  <c:v>8.0126519837806767E-4</c:v>
                </c:pt>
                <c:pt idx="3405">
                  <c:v>-2.0930750513976602E-3</c:v>
                </c:pt>
                <c:pt idx="3406">
                  <c:v>3.9700808475127275E-4</c:v>
                </c:pt>
                <c:pt idx="3407">
                  <c:v>4.3483092438072451E-3</c:v>
                </c:pt>
                <c:pt idx="3408">
                  <c:v>-1.4295745358263131E-4</c:v>
                </c:pt>
                <c:pt idx="3409">
                  <c:v>1.0086746870944354E-3</c:v>
                </c:pt>
                <c:pt idx="3410">
                  <c:v>-1.1180088839964036E-3</c:v>
                </c:pt>
                <c:pt idx="3411">
                  <c:v>3.3637472461120748E-4</c:v>
                </c:pt>
                <c:pt idx="3412">
                  <c:v>-3.3435411170729869E-3</c:v>
                </c:pt>
                <c:pt idx="3413">
                  <c:v>-2.8808603361566284E-3</c:v>
                </c:pt>
                <c:pt idx="3414">
                  <c:v>2.2395101032019905E-3</c:v>
                </c:pt>
                <c:pt idx="3415">
                  <c:v>-8.4415611823379236E-6</c:v>
                </c:pt>
                <c:pt idx="3416">
                  <c:v>3.122903143643134E-4</c:v>
                </c:pt>
                <c:pt idx="3417">
                  <c:v>0</c:v>
                </c:pt>
                <c:pt idx="3418">
                  <c:v>2.9532002357814384E-4</c:v>
                </c:pt>
                <c:pt idx="3419">
                  <c:v>-4.5567313835893816E-4</c:v>
                </c:pt>
                <c:pt idx="3420">
                  <c:v>-5.0643168247354839E-5</c:v>
                </c:pt>
                <c:pt idx="3421">
                  <c:v>0</c:v>
                </c:pt>
                <c:pt idx="3422">
                  <c:v>2.7563204159467445E-3</c:v>
                </c:pt>
                <c:pt idx="3423">
                  <c:v>2.2785469203694857E-3</c:v>
                </c:pt>
                <c:pt idx="3424">
                  <c:v>-2.6878333705137588E-4</c:v>
                </c:pt>
                <c:pt idx="3425">
                  <c:v>1.0747001529751382E-3</c:v>
                </c:pt>
                <c:pt idx="3426">
                  <c:v>-4.1958804851723931E-5</c:v>
                </c:pt>
                <c:pt idx="3427">
                  <c:v>9.1430303349989588E-4</c:v>
                </c:pt>
                <c:pt idx="3428">
                  <c:v>1.432683006365711E-3</c:v>
                </c:pt>
                <c:pt idx="3429">
                  <c:v>1.5476706467781288E-3</c:v>
                </c:pt>
                <c:pt idx="3430">
                  <c:v>1.6621219681016925E-3</c:v>
                </c:pt>
                <c:pt idx="3431">
                  <c:v>1.0426355432241808E-3</c:v>
                </c:pt>
                <c:pt idx="3432">
                  <c:v>-7.9230385242840353E-4</c:v>
                </c:pt>
                <c:pt idx="3433">
                  <c:v>-3.3010639335576846E-3</c:v>
                </c:pt>
                <c:pt idx="3434">
                  <c:v>-3.3489338145051062E-4</c:v>
                </c:pt>
                <c:pt idx="3435">
                  <c:v>5.3032357031696908E-3</c:v>
                </c:pt>
                <c:pt idx="3436">
                  <c:v>-1.9843757814405568E-3</c:v>
                </c:pt>
                <c:pt idx="3437">
                  <c:v>2.3841092977560261E-3</c:v>
                </c:pt>
                <c:pt idx="3438">
                  <c:v>7.4932248793674756E-5</c:v>
                </c:pt>
                <c:pt idx="3439">
                  <c:v>0</c:v>
                </c:pt>
                <c:pt idx="3440">
                  <c:v>0</c:v>
                </c:pt>
                <c:pt idx="3441">
                  <c:v>-1.0162263893919421E-3</c:v>
                </c:pt>
                <c:pt idx="3442">
                  <c:v>0</c:v>
                </c:pt>
                <c:pt idx="3443">
                  <c:v>0</c:v>
                </c:pt>
                <c:pt idx="3444">
                  <c:v>4.6810453598813556E-3</c:v>
                </c:pt>
                <c:pt idx="3445">
                  <c:v>3.4365290959439366E-3</c:v>
                </c:pt>
                <c:pt idx="3446">
                  <c:v>2.7737207906643763E-3</c:v>
                </c:pt>
                <c:pt idx="3447">
                  <c:v>9.8875301591336523E-4</c:v>
                </c:pt>
                <c:pt idx="3448">
                  <c:v>0</c:v>
                </c:pt>
                <c:pt idx="3449">
                  <c:v>3.5406537404710799E-4</c:v>
                </c:pt>
                <c:pt idx="3450">
                  <c:v>-2.7994829373212637E-4</c:v>
                </c:pt>
                <c:pt idx="3451">
                  <c:v>-1.1782883225432228E-3</c:v>
                </c:pt>
                <c:pt idx="3452">
                  <c:v>1.2276966577395695E-3</c:v>
                </c:pt>
                <c:pt idx="3453">
                  <c:v>3.1816919390789838E-3</c:v>
                </c:pt>
                <c:pt idx="3454">
                  <c:v>4.4063758885661492E-3</c:v>
                </c:pt>
                <c:pt idx="3455">
                  <c:v>0</c:v>
                </c:pt>
                <c:pt idx="3456">
                  <c:v>6.3622618494964143E-3</c:v>
                </c:pt>
                <c:pt idx="3457">
                  <c:v>1.8675273586138316E-4</c:v>
                </c:pt>
                <c:pt idx="3458">
                  <c:v>1.7860042262125817E-4</c:v>
                </c:pt>
                <c:pt idx="3459">
                  <c:v>0</c:v>
                </c:pt>
                <c:pt idx="3460">
                  <c:v>0</c:v>
                </c:pt>
                <c:pt idx="3461">
                  <c:v>-8.8519656736603316E-4</c:v>
                </c:pt>
                <c:pt idx="3462">
                  <c:v>2.4749575458788003E-3</c:v>
                </c:pt>
                <c:pt idx="3463">
                  <c:v>0</c:v>
                </c:pt>
                <c:pt idx="3464">
                  <c:v>0</c:v>
                </c:pt>
                <c:pt idx="3465">
                  <c:v>-6.7290661703819042E-4</c:v>
                </c:pt>
                <c:pt idx="3466">
                  <c:v>9.9703734179624375E-4</c:v>
                </c:pt>
                <c:pt idx="3467">
                  <c:v>0</c:v>
                </c:pt>
                <c:pt idx="3468">
                  <c:v>1.2550151641808368E-3</c:v>
                </c:pt>
                <c:pt idx="3469">
                  <c:v>-2.1385184334688518E-3</c:v>
                </c:pt>
                <c:pt idx="3470">
                  <c:v>-2.1105959713338426E-3</c:v>
                </c:pt>
                <c:pt idx="3471">
                  <c:v>-8.1262824289661358E-6</c:v>
                </c:pt>
                <c:pt idx="3472">
                  <c:v>1.9646371741648158E-3</c:v>
                </c:pt>
                <c:pt idx="3473">
                  <c:v>3.828863588652121E-3</c:v>
                </c:pt>
                <c:pt idx="3474">
                  <c:v>-1.3735875299857706E-4</c:v>
                </c:pt>
                <c:pt idx="3475">
                  <c:v>2.6065954322543649E-3</c:v>
                </c:pt>
                <c:pt idx="3476">
                  <c:v>-8.5466644992816766E-4</c:v>
                </c:pt>
                <c:pt idx="3477">
                  <c:v>1.7166556035701074E-3</c:v>
                </c:pt>
                <c:pt idx="3478">
                  <c:v>1.2883173787687398E-4</c:v>
                </c:pt>
                <c:pt idx="3479">
                  <c:v>4.3468461900929588E-4</c:v>
                </c:pt>
                <c:pt idx="3480">
                  <c:v>3.1658818587258532E-3</c:v>
                </c:pt>
                <c:pt idx="3481">
                  <c:v>2.5668792504465282E-4</c:v>
                </c:pt>
                <c:pt idx="3482">
                  <c:v>-5.1344175569781683E-4</c:v>
                </c:pt>
                <c:pt idx="3483">
                  <c:v>-2.6355346183577627E-3</c:v>
                </c:pt>
                <c:pt idx="3484">
                  <c:v>0</c:v>
                </c:pt>
                <c:pt idx="3485">
                  <c:v>4.5046132827314216E-4</c:v>
                </c:pt>
                <c:pt idx="3486">
                  <c:v>0</c:v>
                </c:pt>
                <c:pt idx="3487">
                  <c:v>-2.1656792713812228E-3</c:v>
                </c:pt>
                <c:pt idx="3488">
                  <c:v>7.4925983887525968E-4</c:v>
                </c:pt>
                <c:pt idx="3489">
                  <c:v>-1.120069094008775E-3</c:v>
                </c:pt>
                <c:pt idx="3490">
                  <c:v>-1.8480340649390926E-3</c:v>
                </c:pt>
                <c:pt idx="3491">
                  <c:v>1.9770267931530339E-3</c:v>
                </c:pt>
                <c:pt idx="3492">
                  <c:v>-2.7412943918701652E-4</c:v>
                </c:pt>
                <c:pt idx="3493">
                  <c:v>1.7000024236388106E-3</c:v>
                </c:pt>
                <c:pt idx="3494">
                  <c:v>-1.0148196747222437E-3</c:v>
                </c:pt>
                <c:pt idx="3495">
                  <c:v>-1.265940331220019E-3</c:v>
                </c:pt>
                <c:pt idx="3496">
                  <c:v>1.3142884375953064E-3</c:v>
                </c:pt>
                <c:pt idx="3497">
                  <c:v>2.5781709631279447E-4</c:v>
                </c:pt>
                <c:pt idx="3498">
                  <c:v>2.1003423794117492E-3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-3.559496409734496E-3</c:v>
                </c:pt>
                <c:pt idx="3503">
                  <c:v>-7.5863352763186939E-4</c:v>
                </c:pt>
                <c:pt idx="3504">
                  <c:v>-5.1684595911003319E-4</c:v>
                </c:pt>
                <c:pt idx="3505">
                  <c:v>-1.4388840624277241E-3</c:v>
                </c:pt>
                <c:pt idx="3506">
                  <c:v>-1.698926040128737E-4</c:v>
                </c:pt>
                <c:pt idx="3507">
                  <c:v>-4.3699927862226164E-4</c:v>
                </c:pt>
                <c:pt idx="3508">
                  <c:v>-1.0366136060549003E-3</c:v>
                </c:pt>
                <c:pt idx="3509">
                  <c:v>-4.7817613191356777E-4</c:v>
                </c:pt>
                <c:pt idx="3510">
                  <c:v>-3.4864535418356694E-4</c:v>
                </c:pt>
                <c:pt idx="3511">
                  <c:v>8.4302684034660424E-4</c:v>
                </c:pt>
                <c:pt idx="3512">
                  <c:v>-3.4036760029082166E-4</c:v>
                </c:pt>
                <c:pt idx="3513">
                  <c:v>0</c:v>
                </c:pt>
                <c:pt idx="3514">
                  <c:v>-2.3208268012526309E-3</c:v>
                </c:pt>
                <c:pt idx="3515">
                  <c:v>-2.0819616989998556E-3</c:v>
                </c:pt>
                <c:pt idx="3516">
                  <c:v>-2.4126840574295455E-3</c:v>
                </c:pt>
                <c:pt idx="3517">
                  <c:v>-4.1628745657755023E-4</c:v>
                </c:pt>
                <c:pt idx="3518">
                  <c:v>8.164165030477243E-6</c:v>
                </c:pt>
                <c:pt idx="3519">
                  <c:v>2.1122776812152085E-3</c:v>
                </c:pt>
                <c:pt idx="3520">
                  <c:v>2.6848711525790628E-3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3.493166021833118E-4</c:v>
                </c:pt>
                <c:pt idx="3525">
                  <c:v>1.5420328667970322E-3</c:v>
                </c:pt>
                <c:pt idx="3526">
                  <c:v>1.6044344165244892E-3</c:v>
                </c:pt>
                <c:pt idx="3527">
                  <c:v>1.5048546529216028E-3</c:v>
                </c:pt>
                <c:pt idx="3528">
                  <c:v>1.7608766928572329E-3</c:v>
                </c:pt>
                <c:pt idx="3529">
                  <c:v>2.4745205651349597E-3</c:v>
                </c:pt>
                <c:pt idx="3530">
                  <c:v>1.6328898129850374E-3</c:v>
                </c:pt>
                <c:pt idx="3531">
                  <c:v>2.7850364525723618E-3</c:v>
                </c:pt>
                <c:pt idx="3532">
                  <c:v>4.0073575089104417E-5</c:v>
                </c:pt>
                <c:pt idx="3533">
                  <c:v>-6.9750943864342976E-4</c:v>
                </c:pt>
                <c:pt idx="3534">
                  <c:v>-1.7900939562196069E-3</c:v>
                </c:pt>
                <c:pt idx="3535">
                  <c:v>1.4692366226793261E-3</c:v>
                </c:pt>
                <c:pt idx="3536">
                  <c:v>6.0954093831680576E-4</c:v>
                </c:pt>
                <c:pt idx="3537">
                  <c:v>-2.5529264124336567E-3</c:v>
                </c:pt>
                <c:pt idx="3538">
                  <c:v>1.2371367489135204E-3</c:v>
                </c:pt>
                <c:pt idx="3539">
                  <c:v>-2.8460957779537894E-3</c:v>
                </c:pt>
                <c:pt idx="3540">
                  <c:v>5.9242545210554222E-3</c:v>
                </c:pt>
                <c:pt idx="3541">
                  <c:v>-1.8345321681930327E-3</c:v>
                </c:pt>
                <c:pt idx="3542">
                  <c:v>-2.0066144723845901E-3</c:v>
                </c:pt>
                <c:pt idx="3543">
                  <c:v>-1.4794448348968777E-3</c:v>
                </c:pt>
                <c:pt idx="3544">
                  <c:v>6.274232416768027E-4</c:v>
                </c:pt>
                <c:pt idx="3545">
                  <c:v>0</c:v>
                </c:pt>
                <c:pt idx="3546">
                  <c:v>-3.0561855825058797E-4</c:v>
                </c:pt>
                <c:pt idx="3547">
                  <c:v>-1.6087774900213946E-5</c:v>
                </c:pt>
                <c:pt idx="3548">
                  <c:v>-2.896242146087889E-4</c:v>
                </c:pt>
                <c:pt idx="3549">
                  <c:v>-2.0922522366859553E-4</c:v>
                </c:pt>
                <c:pt idx="3550">
                  <c:v>-5.8767415562862311E-4</c:v>
                </c:pt>
                <c:pt idx="3551">
                  <c:v>0</c:v>
                </c:pt>
                <c:pt idx="3552">
                  <c:v>-2.8188411528050144E-4</c:v>
                </c:pt>
                <c:pt idx="3553">
                  <c:v>-1.7722497951908842E-4</c:v>
                </c:pt>
                <c:pt idx="3554">
                  <c:v>-1.5076818019820449E-3</c:v>
                </c:pt>
                <c:pt idx="3555">
                  <c:v>-1.4524445474143328E-4</c:v>
                </c:pt>
                <c:pt idx="3556">
                  <c:v>2.4099407566837107E-3</c:v>
                </c:pt>
                <c:pt idx="3557">
                  <c:v>-3.2206378751653509E-4</c:v>
                </c:pt>
                <c:pt idx="3558">
                  <c:v>6.2792834019960301E-4</c:v>
                </c:pt>
                <c:pt idx="3559">
                  <c:v>-7.1651406909645579E-4</c:v>
                </c:pt>
                <c:pt idx="3560">
                  <c:v>-1.7719500356455303E-4</c:v>
                </c:pt>
                <c:pt idx="3561">
                  <c:v>5.0938943373213166E-3</c:v>
                </c:pt>
                <c:pt idx="3562">
                  <c:v>6.3291394883920483E-4</c:v>
                </c:pt>
                <c:pt idx="3563">
                  <c:v>-2.0825657284948717E-4</c:v>
                </c:pt>
                <c:pt idx="3564">
                  <c:v>1.0968644390621776E-3</c:v>
                </c:pt>
                <c:pt idx="3565">
                  <c:v>3.7219598408779961E-3</c:v>
                </c:pt>
                <c:pt idx="3566">
                  <c:v>-5.5023266660150013E-4</c:v>
                </c:pt>
                <c:pt idx="3567">
                  <c:v>-4.3880820397837158E-4</c:v>
                </c:pt>
                <c:pt idx="3568">
                  <c:v>2.6936365216107972E-3</c:v>
                </c:pt>
                <c:pt idx="3569">
                  <c:v>1.5666194053317751E-3</c:v>
                </c:pt>
                <c:pt idx="3570">
                  <c:v>9.7689996927861206E-4</c:v>
                </c:pt>
                <c:pt idx="3571">
                  <c:v>9.6801588122551576E-4</c:v>
                </c:pt>
                <c:pt idx="3572">
                  <c:v>-2.0621991046999857E-4</c:v>
                </c:pt>
                <c:pt idx="3573">
                  <c:v>1.2921383513665231E-3</c:v>
                </c:pt>
                <c:pt idx="3574">
                  <c:v>-9.5069836789076636E-5</c:v>
                </c:pt>
                <c:pt idx="3575">
                  <c:v>-3.2489015432795232E-4</c:v>
                </c:pt>
                <c:pt idx="3576">
                  <c:v>-1.1888862923537995E-4</c:v>
                </c:pt>
                <c:pt idx="3577">
                  <c:v>-1.1182445520718557E-3</c:v>
                </c:pt>
                <c:pt idx="3578">
                  <c:v>-2.1686726774871106E-3</c:v>
                </c:pt>
                <c:pt idx="3579">
                  <c:v>-1.440435085297548E-3</c:v>
                </c:pt>
                <c:pt idx="3580">
                  <c:v>4.3071659203348768E-3</c:v>
                </c:pt>
                <c:pt idx="3581">
                  <c:v>1.585929632340432E-5</c:v>
                </c:pt>
                <c:pt idx="3582">
                  <c:v>3.6646748548018388E-3</c:v>
                </c:pt>
                <c:pt idx="3583">
                  <c:v>1.7681655946610389E-3</c:v>
                </c:pt>
                <c:pt idx="3584">
                  <c:v>1.4107098051067664E-3</c:v>
                </c:pt>
                <c:pt idx="3585">
                  <c:v>1.180628388785185E-3</c:v>
                </c:pt>
                <c:pt idx="3586">
                  <c:v>2.7527950875206762E-4</c:v>
                </c:pt>
                <c:pt idx="3587">
                  <c:v>-7.3949371653514158E-4</c:v>
                </c:pt>
                <c:pt idx="3588">
                  <c:v>3.8488171176327616E-3</c:v>
                </c:pt>
                <c:pt idx="3589">
                  <c:v>-4.6264532004752226E-4</c:v>
                </c:pt>
                <c:pt idx="3590">
                  <c:v>1.8884415004205889E-3</c:v>
                </c:pt>
                <c:pt idx="3591">
                  <c:v>-8.3799653258707408E-4</c:v>
                </c:pt>
                <c:pt idx="3592">
                  <c:v>2.6759951181667681E-3</c:v>
                </c:pt>
                <c:pt idx="3593">
                  <c:v>1.7878268618691608E-3</c:v>
                </c:pt>
                <c:pt idx="3594">
                  <c:v>1.3259341030194592E-4</c:v>
                </c:pt>
                <c:pt idx="3595">
                  <c:v>-1.7719636349099661E-3</c:v>
                </c:pt>
                <c:pt idx="3596">
                  <c:v>1.2336812108755611E-3</c:v>
                </c:pt>
                <c:pt idx="3597">
                  <c:v>1.326472093363701E-4</c:v>
                </c:pt>
                <c:pt idx="3598">
                  <c:v>-5.6192053425006263E-4</c:v>
                </c:pt>
                <c:pt idx="3599">
                  <c:v>-4.5288794920897283E-4</c:v>
                </c:pt>
                <c:pt idx="3600">
                  <c:v>-1.5163242210943762E-3</c:v>
                </c:pt>
                <c:pt idx="3601">
                  <c:v>-3.1288621895202791E-5</c:v>
                </c:pt>
                <c:pt idx="3602">
                  <c:v>-5.6336266395630755E-4</c:v>
                </c:pt>
                <c:pt idx="3603">
                  <c:v>5.0433002259615582E-3</c:v>
                </c:pt>
                <c:pt idx="3604">
                  <c:v>-7.7873432311246153E-6</c:v>
                </c:pt>
                <c:pt idx="3605">
                  <c:v>1.6029135991382328E-3</c:v>
                </c:pt>
                <c:pt idx="3606">
                  <c:v>0</c:v>
                </c:pt>
                <c:pt idx="3607">
                  <c:v>0</c:v>
                </c:pt>
                <c:pt idx="3608">
                  <c:v>-2.3327423825106851E-4</c:v>
                </c:pt>
                <c:pt idx="3609">
                  <c:v>0</c:v>
                </c:pt>
                <c:pt idx="3610">
                  <c:v>0</c:v>
                </c:pt>
                <c:pt idx="3611">
                  <c:v>-9.3324934157140371E-5</c:v>
                </c:pt>
                <c:pt idx="3612">
                  <c:v>-6.2221461757687628E-5</c:v>
                </c:pt>
                <c:pt idx="3613">
                  <c:v>0</c:v>
                </c:pt>
                <c:pt idx="3614">
                  <c:v>0</c:v>
                </c:pt>
                <c:pt idx="3615">
                  <c:v>2.4470498085969925E-3</c:v>
                </c:pt>
                <c:pt idx="3616">
                  <c:v>-2.4055529589840565E-4</c:v>
                </c:pt>
                <c:pt idx="3617">
                  <c:v>2.2403544322857753E-3</c:v>
                </c:pt>
                <c:pt idx="3618">
                  <c:v>2.3357810345967832E-3</c:v>
                </c:pt>
                <c:pt idx="3619">
                  <c:v>1.1889965190403982E-3</c:v>
                </c:pt>
                <c:pt idx="3620">
                  <c:v>1.9117811592076997E-3</c:v>
                </c:pt>
                <c:pt idx="3621">
                  <c:v>9.7760371731549808E-4</c:v>
                </c:pt>
                <c:pt idx="3622">
                  <c:v>-1.3242281762966756E-3</c:v>
                </c:pt>
                <c:pt idx="3623">
                  <c:v>0</c:v>
                </c:pt>
                <c:pt idx="3624">
                  <c:v>2.2701310649223829E-3</c:v>
                </c:pt>
                <c:pt idx="3625">
                  <c:v>6.1491160665049961E-5</c:v>
                </c:pt>
                <c:pt idx="3626">
                  <c:v>2.8321781788330689E-3</c:v>
                </c:pt>
                <c:pt idx="3627">
                  <c:v>3.0657214028074514E-5</c:v>
                </c:pt>
                <c:pt idx="3628">
                  <c:v>2.785879544621958E-3</c:v>
                </c:pt>
                <c:pt idx="3629">
                  <c:v>-9.0226489887862719E-4</c:v>
                </c:pt>
                <c:pt idx="3630">
                  <c:v>2.9942200358098708E-3</c:v>
                </c:pt>
                <c:pt idx="3631">
                  <c:v>1.2347939006040563E-3</c:v>
                </c:pt>
                <c:pt idx="3632">
                  <c:v>1.4082418717698635E-3</c:v>
                </c:pt>
                <c:pt idx="3633">
                  <c:v>2.719519151638827E-3</c:v>
                </c:pt>
                <c:pt idx="3634">
                  <c:v>-7.5861310353230551E-6</c:v>
                </c:pt>
                <c:pt idx="3635">
                  <c:v>9.8571479880817103E-4</c:v>
                </c:pt>
                <c:pt idx="3636">
                  <c:v>6.0611113387571628E-4</c:v>
                </c:pt>
                <c:pt idx="3637">
                  <c:v>8.7820911562415643E-4</c:v>
                </c:pt>
                <c:pt idx="3638">
                  <c:v>0</c:v>
                </c:pt>
                <c:pt idx="3639">
                  <c:v>7.7158162925021272E-4</c:v>
                </c:pt>
                <c:pt idx="3640">
                  <c:v>-1.5740526773705434E-3</c:v>
                </c:pt>
                <c:pt idx="3641">
                  <c:v>1.5135579819807576E-3</c:v>
                </c:pt>
                <c:pt idx="3642">
                  <c:v>-5.6731581723007678E-4</c:v>
                </c:pt>
                <c:pt idx="3643">
                  <c:v>4.7656691182643E-4</c:v>
                </c:pt>
                <c:pt idx="3644">
                  <c:v>-1.1344771396124955E-4</c:v>
                </c:pt>
                <c:pt idx="3645">
                  <c:v>3.4882966142123955E-3</c:v>
                </c:pt>
                <c:pt idx="3646">
                  <c:v>-7.5373002145085568E-6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-2.4828608656252463E-3</c:v>
                </c:pt>
                <c:pt idx="3651">
                  <c:v>5.2828235556461565E-3</c:v>
                </c:pt>
                <c:pt idx="3652">
                  <c:v>-2.1143009053776495E-3</c:v>
                </c:pt>
                <c:pt idx="3653">
                  <c:v>-1.5064438134547829E-5</c:v>
                </c:pt>
                <c:pt idx="3654">
                  <c:v>-1.6572379906989424E-4</c:v>
                </c:pt>
                <c:pt idx="3655">
                  <c:v>-1.5067161874293854E-5</c:v>
                </c:pt>
                <c:pt idx="3656">
                  <c:v>2.2725743287676111E-3</c:v>
                </c:pt>
                <c:pt idx="3657">
                  <c:v>3.3692425570670649E-3</c:v>
                </c:pt>
                <c:pt idx="3658">
                  <c:v>0</c:v>
                </c:pt>
                <c:pt idx="3659">
                  <c:v>2.715634512354936E-3</c:v>
                </c:pt>
                <c:pt idx="3660">
                  <c:v>7.1695298067345897E-4</c:v>
                </c:pt>
                <c:pt idx="3661">
                  <c:v>5.4483915531891765E-4</c:v>
                </c:pt>
                <c:pt idx="3662">
                  <c:v>1.5284423677355008E-3</c:v>
                </c:pt>
                <c:pt idx="3663">
                  <c:v>1.2210741011503255E-3</c:v>
                </c:pt>
                <c:pt idx="3664">
                  <c:v>1.8956647005989519E-3</c:v>
                </c:pt>
                <c:pt idx="3665">
                  <c:v>0</c:v>
                </c:pt>
                <c:pt idx="3666">
                  <c:v>3.9359477987769027E-3</c:v>
                </c:pt>
                <c:pt idx="3667">
                  <c:v>0</c:v>
                </c:pt>
                <c:pt idx="3668">
                  <c:v>0</c:v>
                </c:pt>
                <c:pt idx="3669">
                  <c:v>-4.0622137075206535E-3</c:v>
                </c:pt>
                <c:pt idx="3670">
                  <c:v>1.4399705587072845E-3</c:v>
                </c:pt>
                <c:pt idx="3671">
                  <c:v>-2.4506721905234717E-3</c:v>
                </c:pt>
                <c:pt idx="3672">
                  <c:v>-1.503077125927675E-3</c:v>
                </c:pt>
                <c:pt idx="3673">
                  <c:v>-1.6383797949952764E-4</c:v>
                </c:pt>
                <c:pt idx="3674">
                  <c:v>-5.2893302035880024E-4</c:v>
                </c:pt>
                <c:pt idx="3675">
                  <c:v>1.0873613940964079E-3</c:v>
                </c:pt>
                <c:pt idx="3676">
                  <c:v>8.2590212174653223E-4</c:v>
                </c:pt>
                <c:pt idx="3677">
                  <c:v>8.475143804126448E-4</c:v>
                </c:pt>
                <c:pt idx="3678">
                  <c:v>-1.5606710917361304E-4</c:v>
                </c:pt>
                <c:pt idx="3679">
                  <c:v>1.0102886867566351E-3</c:v>
                </c:pt>
                <c:pt idx="3680">
                  <c:v>0</c:v>
                </c:pt>
                <c:pt idx="3681">
                  <c:v>2.0693882665360317E-3</c:v>
                </c:pt>
                <c:pt idx="3682">
                  <c:v>-6.077630800546904E-4</c:v>
                </c:pt>
                <c:pt idx="3683">
                  <c:v>6.4480985902688184E-4</c:v>
                </c:pt>
                <c:pt idx="3684">
                  <c:v>1.110765653815241E-3</c:v>
                </c:pt>
                <c:pt idx="3685">
                  <c:v>1.5086640094448911E-3</c:v>
                </c:pt>
                <c:pt idx="3686">
                  <c:v>1.5654193277027907E-3</c:v>
                </c:pt>
                <c:pt idx="3687">
                  <c:v>2.0858754047972257E-3</c:v>
                </c:pt>
                <c:pt idx="3688">
                  <c:v>4.7111478405078422E-4</c:v>
                </c:pt>
                <c:pt idx="3689">
                  <c:v>2.7633259786310803E-3</c:v>
                </c:pt>
                <c:pt idx="3690">
                  <c:v>1.8331004319176536E-3</c:v>
                </c:pt>
                <c:pt idx="3691">
                  <c:v>1.8736191203475073E-3</c:v>
                </c:pt>
                <c:pt idx="3692">
                  <c:v>-1.2431126093209925E-4</c:v>
                </c:pt>
                <c:pt idx="3693">
                  <c:v>0</c:v>
                </c:pt>
                <c:pt idx="3694">
                  <c:v>1.9141418509890772E-3</c:v>
                </c:pt>
                <c:pt idx="3695">
                  <c:v>1.3056498556036028E-3</c:v>
                </c:pt>
                <c:pt idx="3696">
                  <c:v>-4.5204331636300828E-4</c:v>
                </c:pt>
                <c:pt idx="3697">
                  <c:v>-1.4888122905923526E-3</c:v>
                </c:pt>
                <c:pt idx="3698">
                  <c:v>-2.2154233169884184E-3</c:v>
                </c:pt>
                <c:pt idx="3699">
                  <c:v>-1.1132188551222506E-3</c:v>
                </c:pt>
                <c:pt idx="3700">
                  <c:v>1.5010894868349924E-3</c:v>
                </c:pt>
                <c:pt idx="3701">
                  <c:v>-1.2226685712298626E-3</c:v>
                </c:pt>
                <c:pt idx="3702">
                  <c:v>3.1232539386629211E-3</c:v>
                </c:pt>
                <c:pt idx="3703">
                  <c:v>-4.2366382179486622E-4</c:v>
                </c:pt>
                <c:pt idx="3704">
                  <c:v>-2.7767020265657803E-4</c:v>
                </c:pt>
                <c:pt idx="3705">
                  <c:v>1.0226144758392877E-3</c:v>
                </c:pt>
                <c:pt idx="3706">
                  <c:v>1.3861633952459099E-3</c:v>
                </c:pt>
                <c:pt idx="3707">
                  <c:v>-1.0936412065751607E-4</c:v>
                </c:pt>
                <c:pt idx="3708">
                  <c:v>2.3887043175918527E-3</c:v>
                </c:pt>
                <c:pt idx="3709">
                  <c:v>4.5815350397974736E-4</c:v>
                </c:pt>
                <c:pt idx="3710">
                  <c:v>1.45411186484781E-5</c:v>
                </c:pt>
                <c:pt idx="3711">
                  <c:v>1.7869470487064626E-3</c:v>
                </c:pt>
                <c:pt idx="3712">
                  <c:v>0</c:v>
                </c:pt>
                <c:pt idx="3713">
                  <c:v>-8.7094105235782006E-5</c:v>
                </c:pt>
                <c:pt idx="3714">
                  <c:v>7.2581318295180066E-6</c:v>
                </c:pt>
                <c:pt idx="3715">
                  <c:v>-1.161364314032141E-4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4.0278526481150444E-3</c:v>
                </c:pt>
                <c:pt idx="3728">
                  <c:v>0</c:v>
                </c:pt>
                <c:pt idx="3729">
                  <c:v>5.1991247614482641E-3</c:v>
                </c:pt>
                <c:pt idx="3730">
                  <c:v>1.1141822157470717E-3</c:v>
                </c:pt>
                <c:pt idx="3731">
                  <c:v>-7.1842951308763978E-6</c:v>
                </c:pt>
                <c:pt idx="3732">
                  <c:v>-1.2580471737491875E-3</c:v>
                </c:pt>
                <c:pt idx="3733">
                  <c:v>-5.0366235541130996E-4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-1.0076291933108058E-4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2.3078011730889043E-3</c:v>
                </c:pt>
                <c:pt idx="3742">
                  <c:v>6.9632636829480171E-4</c:v>
                </c:pt>
                <c:pt idx="3743">
                  <c:v>-1.4352350197627459E-5</c:v>
                </c:pt>
                <c:pt idx="3744">
                  <c:v>8.4643640999909012E-4</c:v>
                </c:pt>
                <c:pt idx="3745">
                  <c:v>-3.5851417389719758E-5</c:v>
                </c:pt>
                <c:pt idx="3746">
                  <c:v>9.7470085836128591E-4</c:v>
                </c:pt>
                <c:pt idx="3747">
                  <c:v>1.8035560698884377E-3</c:v>
                </c:pt>
                <c:pt idx="3748">
                  <c:v>2.0144158935928732E-3</c:v>
                </c:pt>
                <c:pt idx="3749">
                  <c:v>7.1361033307269823E-6</c:v>
                </c:pt>
                <c:pt idx="3750">
                  <c:v>3.021128807545835E-3</c:v>
                </c:pt>
                <c:pt idx="3751">
                  <c:v>0</c:v>
                </c:pt>
                <c:pt idx="3752">
                  <c:v>7.2542106048726685E-4</c:v>
                </c:pt>
                <c:pt idx="3753">
                  <c:v>3.5540644654902763E-4</c:v>
                </c:pt>
                <c:pt idx="3754">
                  <c:v>-5.1893583776652086E-4</c:v>
                </c:pt>
                <c:pt idx="3755">
                  <c:v>-2.2280840228431358E-3</c:v>
                </c:pt>
                <c:pt idx="3756">
                  <c:v>-5.4175429916819486E-4</c:v>
                </c:pt>
                <c:pt idx="3757">
                  <c:v>0</c:v>
                </c:pt>
                <c:pt idx="3758">
                  <c:v>-4.9913186717777288E-5</c:v>
                </c:pt>
                <c:pt idx="3759">
                  <c:v>-1.0416147395633272E-3</c:v>
                </c:pt>
                <c:pt idx="3760">
                  <c:v>-1.0569919567147096E-3</c:v>
                </c:pt>
                <c:pt idx="3761">
                  <c:v>-6.8621426873235222E-4</c:v>
                </c:pt>
                <c:pt idx="3762">
                  <c:v>-1.423966523380678E-3</c:v>
                </c:pt>
                <c:pt idx="3763">
                  <c:v>1.7242432091524433E-3</c:v>
                </c:pt>
                <c:pt idx="3764">
                  <c:v>4.2442614688100126E-3</c:v>
                </c:pt>
                <c:pt idx="3765">
                  <c:v>-4.3429817031449385E-4</c:v>
                </c:pt>
                <c:pt idx="3766">
                  <c:v>-1.9816525478074634E-3</c:v>
                </c:pt>
                <c:pt idx="3767">
                  <c:v>1.8605850169030106E-3</c:v>
                </c:pt>
                <c:pt idx="3768">
                  <c:v>-2.1389009929661195E-3</c:v>
                </c:pt>
                <c:pt idx="3769">
                  <c:v>1.7186116995257887E-3</c:v>
                </c:pt>
                <c:pt idx="3770">
                  <c:v>-4.489785812870183E-4</c:v>
                </c:pt>
                <c:pt idx="3771">
                  <c:v>2.079284108459375E-3</c:v>
                </c:pt>
                <c:pt idx="3772">
                  <c:v>0</c:v>
                </c:pt>
                <c:pt idx="3773">
                  <c:v>0</c:v>
                </c:pt>
                <c:pt idx="3774">
                  <c:v>1.7483764457137123E-3</c:v>
                </c:pt>
                <c:pt idx="3775">
                  <c:v>0</c:v>
                </c:pt>
                <c:pt idx="3776">
                  <c:v>-4.8332484263683877E-3</c:v>
                </c:pt>
                <c:pt idx="3777">
                  <c:v>-2.543439871371996E-3</c:v>
                </c:pt>
                <c:pt idx="3778">
                  <c:v>-2.4782095094475608E-3</c:v>
                </c:pt>
                <c:pt idx="3779">
                  <c:v>-7.4609737161674555E-4</c:v>
                </c:pt>
                <c:pt idx="3780">
                  <c:v>5.5962520921861987E-4</c:v>
                </c:pt>
                <c:pt idx="3781">
                  <c:v>6.2382810181603552E-4</c:v>
                </c:pt>
                <c:pt idx="3782">
                  <c:v>1.4469294675181783E-3</c:v>
                </c:pt>
                <c:pt idx="3783">
                  <c:v>-8.8796597191210722E-4</c:v>
                </c:pt>
                <c:pt idx="3784">
                  <c:v>1.0745716946674867E-4</c:v>
                </c:pt>
                <c:pt idx="3785">
                  <c:v>6.4468759535985315E-5</c:v>
                </c:pt>
                <c:pt idx="3786">
                  <c:v>4.0104558850290677E-4</c:v>
                </c:pt>
                <c:pt idx="3787">
                  <c:v>3.7225551475415385E-4</c:v>
                </c:pt>
                <c:pt idx="3788">
                  <c:v>3.1487723626183803E-4</c:v>
                </c:pt>
                <c:pt idx="3789">
                  <c:v>-1.5742622467184082E-4</c:v>
                </c:pt>
                <c:pt idx="3790">
                  <c:v>-7.0156351311168215E-4</c:v>
                </c:pt>
                <c:pt idx="3791">
                  <c:v>-1.3607439709609187E-4</c:v>
                </c:pt>
                <c:pt idx="3792">
                  <c:v>5.3573470039792077E-3</c:v>
                </c:pt>
                <c:pt idx="3793">
                  <c:v>7.124003975325544E-6</c:v>
                </c:pt>
                <c:pt idx="3794">
                  <c:v>6.6942987017627677E-4</c:v>
                </c:pt>
                <c:pt idx="3795">
                  <c:v>8.6816679947290169E-4</c:v>
                </c:pt>
                <c:pt idx="3796">
                  <c:v>-1.2241907280412662E-3</c:v>
                </c:pt>
                <c:pt idx="3797">
                  <c:v>-1.5180836578416166E-3</c:v>
                </c:pt>
                <c:pt idx="3798">
                  <c:v>2.3154012958832423E-3</c:v>
                </c:pt>
                <c:pt idx="3799">
                  <c:v>-1.6368301042481081E-4</c:v>
                </c:pt>
                <c:pt idx="3800">
                  <c:v>-7.1172604241366375E-6</c:v>
                </c:pt>
                <c:pt idx="3801">
                  <c:v>2.6725250641112886E-3</c:v>
                </c:pt>
                <c:pt idx="3802">
                  <c:v>1.6737948686704784E-3</c:v>
                </c:pt>
                <c:pt idx="3803">
                  <c:v>-1.4882587046317252E-4</c:v>
                </c:pt>
                <c:pt idx="3804">
                  <c:v>-7.0874987153807803E-6</c:v>
                </c:pt>
                <c:pt idx="3805">
                  <c:v>-8.4377121081283691E-4</c:v>
                </c:pt>
                <c:pt idx="3806">
                  <c:v>1.3476754392370842E-4</c:v>
                </c:pt>
                <c:pt idx="3807">
                  <c:v>-1.0076497070370559E-3</c:v>
                </c:pt>
                <c:pt idx="3808">
                  <c:v>-5.894488823779125E-4</c:v>
                </c:pt>
                <c:pt idx="3809">
                  <c:v>1.7814879067039966E-3</c:v>
                </c:pt>
                <c:pt idx="3810">
                  <c:v>0</c:v>
                </c:pt>
                <c:pt idx="3811">
                  <c:v>-1.4182586620415032E-5</c:v>
                </c:pt>
                <c:pt idx="3812">
                  <c:v>-7.0913687405836625E-6</c:v>
                </c:pt>
                <c:pt idx="3813">
                  <c:v>2.9779419805003366E-4</c:v>
                </c:pt>
                <c:pt idx="3814">
                  <c:v>-1.3904656042762426E-3</c:v>
                </c:pt>
                <c:pt idx="3815">
                  <c:v>9.2955604429810251E-4</c:v>
                </c:pt>
                <c:pt idx="3816">
                  <c:v>1.7361669096694523E-3</c:v>
                </c:pt>
                <c:pt idx="3817">
                  <c:v>-2.8325001251566708E-4</c:v>
                </c:pt>
                <c:pt idx="3818">
                  <c:v>-6.1634593834528951E-4</c:v>
                </c:pt>
                <c:pt idx="3819">
                  <c:v>9.3499656187922588E-4</c:v>
                </c:pt>
                <c:pt idx="3820">
                  <c:v>2.6726640718412876E-3</c:v>
                </c:pt>
                <c:pt idx="3821">
                  <c:v>6.6352319118459242E-4</c:v>
                </c:pt>
                <c:pt idx="3822">
                  <c:v>-3.811190831521158E-4</c:v>
                </c:pt>
                <c:pt idx="3823">
                  <c:v>-3.529615237009514E-5</c:v>
                </c:pt>
                <c:pt idx="3824">
                  <c:v>-1.5118442430617591E-3</c:v>
                </c:pt>
                <c:pt idx="3825">
                  <c:v>-5.3746712843709887E-4</c:v>
                </c:pt>
                <c:pt idx="3826">
                  <c:v>-7.0738617272060381E-6</c:v>
                </c:pt>
                <c:pt idx="3827">
                  <c:v>-1.1749551896008919E-3</c:v>
                </c:pt>
                <c:pt idx="3828">
                  <c:v>1.3730044054782332E-3</c:v>
                </c:pt>
                <c:pt idx="3829">
                  <c:v>-1.1322384854391787E-3</c:v>
                </c:pt>
                <c:pt idx="3830">
                  <c:v>0</c:v>
                </c:pt>
                <c:pt idx="3831">
                  <c:v>4.3662021292713901E-3</c:v>
                </c:pt>
                <c:pt idx="3832">
                  <c:v>-5.1475696499249574E-4</c:v>
                </c:pt>
                <c:pt idx="3833">
                  <c:v>3.808046306727807E-4</c:v>
                </c:pt>
                <c:pt idx="3834">
                  <c:v>-2.3269670909671774E-4</c:v>
                </c:pt>
                <c:pt idx="3835">
                  <c:v>5.2877786569426261E-4</c:v>
                </c:pt>
                <c:pt idx="3836">
                  <c:v>2.7310882195091344E-3</c:v>
                </c:pt>
                <c:pt idx="3837">
                  <c:v>-1.4490819156523535E-3</c:v>
                </c:pt>
                <c:pt idx="3838">
                  <c:v>5.4892854751104113E-4</c:v>
                </c:pt>
                <c:pt idx="3839">
                  <c:v>-1.1257616493030634E-4</c:v>
                </c:pt>
                <c:pt idx="3840">
                  <c:v>-3.5182650734923753E-5</c:v>
                </c:pt>
                <c:pt idx="3841">
                  <c:v>-4.6452703538031365E-4</c:v>
                </c:pt>
                <c:pt idx="3842">
                  <c:v>-9.856378492922551E-5</c:v>
                </c:pt>
                <c:pt idx="3843">
                  <c:v>-1.1969765794131485E-4</c:v>
                </c:pt>
                <c:pt idx="3844">
                  <c:v>-1.6772733447222342E-3</c:v>
                </c:pt>
                <c:pt idx="3845">
                  <c:v>2.6625921750545859E-3</c:v>
                </c:pt>
                <c:pt idx="3846">
                  <c:v>-2.2183342019556308E-3</c:v>
                </c:pt>
                <c:pt idx="3847">
                  <c:v>-9.3105279164497031E-4</c:v>
                </c:pt>
                <c:pt idx="3848">
                  <c:v>0</c:v>
                </c:pt>
                <c:pt idx="3849">
                  <c:v>1.8964568741086949E-3</c:v>
                </c:pt>
                <c:pt idx="3850">
                  <c:v>-6.3410202712279142E-4</c:v>
                </c:pt>
                <c:pt idx="3851">
                  <c:v>1.0571159771770738E-4</c:v>
                </c:pt>
                <c:pt idx="3852">
                  <c:v>2.1540809140171945E-3</c:v>
                </c:pt>
                <c:pt idx="3853">
                  <c:v>-1.4566644964640444E-3</c:v>
                </c:pt>
                <c:pt idx="3854">
                  <c:v>4.0132225659303839E-4</c:v>
                </c:pt>
                <c:pt idx="3855">
                  <c:v>2.2079099929614228E-3</c:v>
                </c:pt>
                <c:pt idx="3856">
                  <c:v>1.8385454008456054E-3</c:v>
                </c:pt>
                <c:pt idx="3857">
                  <c:v>-1.6418982343891478E-3</c:v>
                </c:pt>
                <c:pt idx="3858">
                  <c:v>1.6138542333497693E-3</c:v>
                </c:pt>
                <c:pt idx="3859">
                  <c:v>0</c:v>
                </c:pt>
                <c:pt idx="3860">
                  <c:v>0</c:v>
                </c:pt>
                <c:pt idx="3861">
                  <c:v>3.2478696925121306E-3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5.3527124784610754E-3</c:v>
                </c:pt>
                <c:pt idx="3871">
                  <c:v>4.5702872692607683E-3</c:v>
                </c:pt>
                <c:pt idx="3872">
                  <c:v>-3.4597407273758888E-5</c:v>
                </c:pt>
                <c:pt idx="3873">
                  <c:v>-2.0759018929470834E-5</c:v>
                </c:pt>
                <c:pt idx="3874">
                  <c:v>-1.3839585366384875E-5</c:v>
                </c:pt>
                <c:pt idx="3875">
                  <c:v>-6.919864509095178E-6</c:v>
                </c:pt>
                <c:pt idx="3876">
                  <c:v>4.136446280368444E-3</c:v>
                </c:pt>
                <c:pt idx="3877">
                  <c:v>3.2886392806511225E-3</c:v>
                </c:pt>
                <c:pt idx="3878">
                  <c:v>2.2983705415574296E-3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3.2088699001760956E-3</c:v>
                </c:pt>
                <c:pt idx="3889">
                  <c:v>2.4970164773681627E-3</c:v>
                </c:pt>
                <c:pt idx="3890">
                  <c:v>-1.362880586511922E-4</c:v>
                </c:pt>
                <c:pt idx="3891">
                  <c:v>1.2939872270631978E-3</c:v>
                </c:pt>
                <c:pt idx="3892">
                  <c:v>1.8427419222728086E-3</c:v>
                </c:pt>
                <c:pt idx="3893">
                  <c:v>-1.713435244083262E-3</c:v>
                </c:pt>
                <c:pt idx="3894">
                  <c:v>3.3900295040171897E-3</c:v>
                </c:pt>
                <c:pt idx="3895">
                  <c:v>-3.2559591122120757E-4</c:v>
                </c:pt>
                <c:pt idx="3896">
                  <c:v>6.5108584425003352E-4</c:v>
                </c:pt>
                <c:pt idx="3897">
                  <c:v>1.4160037867700101E-3</c:v>
                </c:pt>
                <c:pt idx="3898">
                  <c:v>1.7992915917873146E-3</c:v>
                </c:pt>
                <c:pt idx="3899">
                  <c:v>1.2697299477790437E-3</c:v>
                </c:pt>
                <c:pt idx="3900">
                  <c:v>2.1373364259083842E-3</c:v>
                </c:pt>
                <c:pt idx="3901">
                  <c:v>2.8919442573852243E-3</c:v>
                </c:pt>
                <c:pt idx="3902">
                  <c:v>-3.761519698291048E-4</c:v>
                </c:pt>
                <c:pt idx="3903">
                  <c:v>1.5574235848549007E-3</c:v>
                </c:pt>
                <c:pt idx="3904">
                  <c:v>1.8697293670022908E-3</c:v>
                </c:pt>
                <c:pt idx="3905">
                  <c:v>0</c:v>
                </c:pt>
                <c:pt idx="3906">
                  <c:v>0</c:v>
                </c:pt>
                <c:pt idx="3907">
                  <c:v>-1.8748535325601083E-4</c:v>
                </c:pt>
                <c:pt idx="3908">
                  <c:v>-1.3393156097376417E-5</c:v>
                </c:pt>
                <c:pt idx="3909">
                  <c:v>0</c:v>
                </c:pt>
                <c:pt idx="3910">
                  <c:v>1.8532462192796799E-3</c:v>
                </c:pt>
                <c:pt idx="3911">
                  <c:v>-3.3421677971854896E-5</c:v>
                </c:pt>
                <c:pt idx="3912">
                  <c:v>1.3693736755280084E-3</c:v>
                </c:pt>
                <c:pt idx="3913">
                  <c:v>1.8140352575645757E-3</c:v>
                </c:pt>
                <c:pt idx="3914">
                  <c:v>-1.3326492400714043E-5</c:v>
                </c:pt>
                <c:pt idx="3915">
                  <c:v>-1.0400139605939226E-3</c:v>
                </c:pt>
                <c:pt idx="3916">
                  <c:v>-6.6702463655309707E-6</c:v>
                </c:pt>
                <c:pt idx="3917">
                  <c:v>2.4516510950801022E-3</c:v>
                </c:pt>
                <c:pt idx="3918">
                  <c:v>1.3033216593714252E-3</c:v>
                </c:pt>
                <c:pt idx="3919">
                  <c:v>2.7906235231337959E-4</c:v>
                </c:pt>
                <c:pt idx="3920">
                  <c:v>1.2415475125617417E-3</c:v>
                </c:pt>
                <c:pt idx="3921">
                  <c:v>6.6349516004791993E-5</c:v>
                </c:pt>
                <c:pt idx="3922">
                  <c:v>3.8011025244456594E-3</c:v>
                </c:pt>
                <c:pt idx="3923">
                  <c:v>-5.1567862464876478E-4</c:v>
                </c:pt>
                <c:pt idx="3924">
                  <c:v>1.3886271459243464E-4</c:v>
                </c:pt>
                <c:pt idx="3925">
                  <c:v>5.1560703954330197E-4</c:v>
                </c:pt>
                <c:pt idx="3926">
                  <c:v>1.281255541359655E-3</c:v>
                </c:pt>
                <c:pt idx="3927">
                  <c:v>-1.7822076319052395E-4</c:v>
                </c:pt>
                <c:pt idx="3928">
                  <c:v>-1.321143774047098E-3</c:v>
                </c:pt>
                <c:pt idx="3929">
                  <c:v>1.4927643346114149E-3</c:v>
                </c:pt>
                <c:pt idx="3930">
                  <c:v>2.175705489873656E-3</c:v>
                </c:pt>
                <c:pt idx="3931">
                  <c:v>1.6714158937918614E-3</c:v>
                </c:pt>
                <c:pt idx="3932">
                  <c:v>-1.9068973851095477E-4</c:v>
                </c:pt>
                <c:pt idx="3933">
                  <c:v>-4.6701463393913038E-4</c:v>
                </c:pt>
                <c:pt idx="3934">
                  <c:v>-1.3159279943194291E-4</c:v>
                </c:pt>
                <c:pt idx="3935">
                  <c:v>6.97244596646154E-4</c:v>
                </c:pt>
                <c:pt idx="3936">
                  <c:v>-1.1052923570581069E-3</c:v>
                </c:pt>
                <c:pt idx="3937">
                  <c:v>-9.417777903090274E-4</c:v>
                </c:pt>
                <c:pt idx="3938">
                  <c:v>1.3177053498132502E-4</c:v>
                </c:pt>
                <c:pt idx="3939">
                  <c:v>0</c:v>
                </c:pt>
                <c:pt idx="3940">
                  <c:v>2.8983407202378482E-4</c:v>
                </c:pt>
                <c:pt idx="3941">
                  <c:v>2.6344387000559271E-5</c:v>
                </c:pt>
                <c:pt idx="3942">
                  <c:v>0</c:v>
                </c:pt>
                <c:pt idx="3943">
                  <c:v>0</c:v>
                </c:pt>
                <c:pt idx="3944">
                  <c:v>-3.6090522700686187E-3</c:v>
                </c:pt>
                <c:pt idx="3945">
                  <c:v>-1.8509214997720934E-4</c:v>
                </c:pt>
                <c:pt idx="3946">
                  <c:v>1.1496608445708716E-3</c:v>
                </c:pt>
                <c:pt idx="3947">
                  <c:v>-9.7117853863428502E-4</c:v>
                </c:pt>
                <c:pt idx="3948">
                  <c:v>-3.1732390442454892E-4</c:v>
                </c:pt>
                <c:pt idx="3949">
                  <c:v>-2.3566337538672129E-3</c:v>
                </c:pt>
                <c:pt idx="3950">
                  <c:v>1.2187288313757145E-3</c:v>
                </c:pt>
                <c:pt idx="3951">
                  <c:v>1.0783954786557318E-3</c:v>
                </c:pt>
                <c:pt idx="3952">
                  <c:v>-5.5559231536988422E-4</c:v>
                </c:pt>
                <c:pt idx="3953">
                  <c:v>8.3327275985603673E-4</c:v>
                </c:pt>
                <c:pt idx="3954">
                  <c:v>-1.3693149942889218E-3</c:v>
                </c:pt>
                <c:pt idx="3955">
                  <c:v>-1.6496351688020106E-3</c:v>
                </c:pt>
                <c:pt idx="3956">
                  <c:v>1.0603189902472752E-3</c:v>
                </c:pt>
                <c:pt idx="3957">
                  <c:v>1.3908344035382735E-4</c:v>
                </c:pt>
                <c:pt idx="3958">
                  <c:v>1.9867483883081723E-5</c:v>
                </c:pt>
                <c:pt idx="3959">
                  <c:v>6.8849553211576531E-4</c:v>
                </c:pt>
                <c:pt idx="3960">
                  <c:v>2.4720257411561075E-3</c:v>
                </c:pt>
                <c:pt idx="3961">
                  <c:v>2.2881117243709675E-3</c:v>
                </c:pt>
                <c:pt idx="3962">
                  <c:v>2.6345428081664442E-5</c:v>
                </c:pt>
                <c:pt idx="3963">
                  <c:v>1.4347771317470865E-3</c:v>
                </c:pt>
                <c:pt idx="3964">
                  <c:v>-7.8925040983397009E-5</c:v>
                </c:pt>
                <c:pt idx="3965">
                  <c:v>-6.2504319767392794E-4</c:v>
                </c:pt>
                <c:pt idx="3966">
                  <c:v>2.4518757948938301E-3</c:v>
                </c:pt>
                <c:pt idx="3967">
                  <c:v>-3.4802365598822342E-4</c:v>
                </c:pt>
                <c:pt idx="3968">
                  <c:v>-7.2246505106635458E-5</c:v>
                </c:pt>
                <c:pt idx="3969">
                  <c:v>0</c:v>
                </c:pt>
                <c:pt idx="3970">
                  <c:v>-6.5681229289780224E-6</c:v>
                </c:pt>
                <c:pt idx="3971">
                  <c:v>8.9943118686041778E-4</c:v>
                </c:pt>
                <c:pt idx="3972">
                  <c:v>-7.3524105431851722E-4</c:v>
                </c:pt>
                <c:pt idx="3973">
                  <c:v>-1.3134218579869045E-5</c:v>
                </c:pt>
                <c:pt idx="3974">
                  <c:v>-3.9410679490417875E-4</c:v>
                </c:pt>
                <c:pt idx="3975">
                  <c:v>1.4311789315415624E-3</c:v>
                </c:pt>
                <c:pt idx="3976">
                  <c:v>1.3898269542818751E-3</c:v>
                </c:pt>
                <c:pt idx="3977">
                  <c:v>-1.2651881606239041E-3</c:v>
                </c:pt>
                <c:pt idx="3978">
                  <c:v>1.8939089310840308E-3</c:v>
                </c:pt>
                <c:pt idx="3979">
                  <c:v>0</c:v>
                </c:pt>
                <c:pt idx="3980">
                  <c:v>3.3269417948509957E-3</c:v>
                </c:pt>
                <c:pt idx="3981">
                  <c:v>3.5890309396217034E-3</c:v>
                </c:pt>
                <c:pt idx="3982">
                  <c:v>9.878148650518941E-4</c:v>
                </c:pt>
                <c:pt idx="3983">
                  <c:v>0</c:v>
                </c:pt>
                <c:pt idx="3984">
                  <c:v>-5.8461868263082561E-5</c:v>
                </c:pt>
                <c:pt idx="3985">
                  <c:v>-3.1555106063370078E-3</c:v>
                </c:pt>
                <c:pt idx="3986">
                  <c:v>-3.3616329360275344E-3</c:v>
                </c:pt>
                <c:pt idx="3987">
                  <c:v>-2.5270227982593283E-3</c:v>
                </c:pt>
                <c:pt idx="3988">
                  <c:v>-1.7254448284193835E-3</c:v>
                </c:pt>
                <c:pt idx="3989">
                  <c:v>0</c:v>
                </c:pt>
                <c:pt idx="3990">
                  <c:v>1.3779710575536463E-3</c:v>
                </c:pt>
                <c:pt idx="3991">
                  <c:v>-3.9351229905789796E-4</c:v>
                </c:pt>
                <c:pt idx="3992">
                  <c:v>2.8560031465928032E-3</c:v>
                </c:pt>
                <c:pt idx="3993">
                  <c:v>1.8298386352493794E-3</c:v>
                </c:pt>
                <c:pt idx="3994">
                  <c:v>1.689624868250513E-3</c:v>
                </c:pt>
                <c:pt idx="3995">
                  <c:v>-1.4340936226971861E-4</c:v>
                </c:pt>
                <c:pt idx="3996">
                  <c:v>4.8881112334234525E-4</c:v>
                </c:pt>
                <c:pt idx="3997">
                  <c:v>7.0346851948416376E-4</c:v>
                </c:pt>
                <c:pt idx="3998">
                  <c:v>2.6206198486706609E-3</c:v>
                </c:pt>
                <c:pt idx="3999">
                  <c:v>9.9961711307685968E-4</c:v>
                </c:pt>
                <c:pt idx="4000">
                  <c:v>1.892638721069039E-3</c:v>
                </c:pt>
                <c:pt idx="4001">
                  <c:v>-3.3678320547331914E-4</c:v>
                </c:pt>
                <c:pt idx="4002">
                  <c:v>2.6523326952082259E-3</c:v>
                </c:pt>
                <c:pt idx="4003">
                  <c:v>1.2920981736423623E-5</c:v>
                </c:pt>
                <c:pt idx="4004">
                  <c:v>1.8330864230610107E-3</c:v>
                </c:pt>
                <c:pt idx="4005">
                  <c:v>1.3017730438025263E-3</c:v>
                </c:pt>
                <c:pt idx="4006">
                  <c:v>1.435140590819456E-3</c:v>
                </c:pt>
                <c:pt idx="4007">
                  <c:v>-6.8191763019215517E-4</c:v>
                </c:pt>
                <c:pt idx="4008">
                  <c:v>2.4103599247796352E-3</c:v>
                </c:pt>
                <c:pt idx="4009">
                  <c:v>1.2839690050060878E-5</c:v>
                </c:pt>
                <c:pt idx="4010">
                  <c:v>2.9871625599529415E-3</c:v>
                </c:pt>
                <c:pt idx="4011">
                  <c:v>2.0844397145478016E-3</c:v>
                </c:pt>
                <c:pt idx="4012">
                  <c:v>2.2713072327418182E-3</c:v>
                </c:pt>
                <c:pt idx="4013">
                  <c:v>9.809355343783229E-4</c:v>
                </c:pt>
                <c:pt idx="4014">
                  <c:v>0</c:v>
                </c:pt>
                <c:pt idx="4015">
                  <c:v>1.7874128942571245E-3</c:v>
                </c:pt>
                <c:pt idx="4016">
                  <c:v>2.0633159399106853E-3</c:v>
                </c:pt>
                <c:pt idx="4017">
                  <c:v>1.4766230482209258E-3</c:v>
                </c:pt>
                <c:pt idx="4018">
                  <c:v>-1.3434474115555071E-3</c:v>
                </c:pt>
                <c:pt idx="4019">
                  <c:v>-1.2682629870296039E-5</c:v>
                </c:pt>
                <c:pt idx="4020">
                  <c:v>-5.3281575350461684E-4</c:v>
                </c:pt>
                <c:pt idx="4021">
                  <c:v>2.9181521960004649E-4</c:v>
                </c:pt>
                <c:pt idx="4022">
                  <c:v>-3.1719448093794743E-4</c:v>
                </c:pt>
                <c:pt idx="4023">
                  <c:v>3.2939149420790638E-3</c:v>
                </c:pt>
                <c:pt idx="4024">
                  <c:v>2.3119206810802615E-3</c:v>
                </c:pt>
                <c:pt idx="4025">
                  <c:v>8.1988929781118616E-4</c:v>
                </c:pt>
                <c:pt idx="4026">
                  <c:v>0</c:v>
                </c:pt>
                <c:pt idx="4027">
                  <c:v>-1.3815860152936103E-3</c:v>
                </c:pt>
                <c:pt idx="4028">
                  <c:v>-5.0516532609221022E-4</c:v>
                </c:pt>
                <c:pt idx="4029">
                  <c:v>-1.7004925410454702E-3</c:v>
                </c:pt>
                <c:pt idx="4030">
                  <c:v>0</c:v>
                </c:pt>
                <c:pt idx="4031">
                  <c:v>-1.3612120052406778E-3</c:v>
                </c:pt>
                <c:pt idx="4032">
                  <c:v>7.9162778631033633E-4</c:v>
                </c:pt>
                <c:pt idx="4033">
                  <c:v>0</c:v>
                </c:pt>
                <c:pt idx="4034">
                  <c:v>2.4685966153668246E-4</c:v>
                </c:pt>
                <c:pt idx="4035">
                  <c:v>3.100706542970959E-4</c:v>
                </c:pt>
                <c:pt idx="4036">
                  <c:v>-1.8981154877273929E-5</c:v>
                </c:pt>
                <c:pt idx="4037">
                  <c:v>3.2263064448555408E-4</c:v>
                </c:pt>
                <c:pt idx="4038">
                  <c:v>9.1671493742278025E-4</c:v>
                </c:pt>
                <c:pt idx="4039">
                  <c:v>0</c:v>
                </c:pt>
                <c:pt idx="4040">
                  <c:v>-6.3212725561884967E-4</c:v>
                </c:pt>
                <c:pt idx="4041">
                  <c:v>2.1223652116939963E-3</c:v>
                </c:pt>
                <c:pt idx="4042">
                  <c:v>1.5888230922245297E-3</c:v>
                </c:pt>
                <c:pt idx="4043">
                  <c:v>2.5042011916275135E-3</c:v>
                </c:pt>
                <c:pt idx="4044">
                  <c:v>2.9366385322462055E-3</c:v>
                </c:pt>
                <c:pt idx="4045">
                  <c:v>8.1450316918058502E-5</c:v>
                </c:pt>
                <c:pt idx="4046">
                  <c:v>1.3155957631716481E-4</c:v>
                </c:pt>
                <c:pt idx="4047">
                  <c:v>0</c:v>
                </c:pt>
                <c:pt idx="4048">
                  <c:v>-1.9877668004048363E-3</c:v>
                </c:pt>
                <c:pt idx="4049">
                  <c:v>-9.2939727745190812E-4</c:v>
                </c:pt>
                <c:pt idx="4050">
                  <c:v>-9.931486139095906E-4</c:v>
                </c:pt>
                <c:pt idx="4051">
                  <c:v>1.5960993221153664E-3</c:v>
                </c:pt>
                <c:pt idx="4052">
                  <c:v>1.0605619461672912E-3</c:v>
                </c:pt>
                <c:pt idx="4053">
                  <c:v>6.2721681945540649E-6</c:v>
                </c:pt>
                <c:pt idx="4054">
                  <c:v>-1.5681600809939211E-4</c:v>
                </c:pt>
                <c:pt idx="4055">
                  <c:v>-8.2839647271720025E-4</c:v>
                </c:pt>
                <c:pt idx="4056">
                  <c:v>1.0416602243330142E-3</c:v>
                </c:pt>
                <c:pt idx="4057">
                  <c:v>-8.5960519926858378E-4</c:v>
                </c:pt>
                <c:pt idx="4058">
                  <c:v>4.8950084443580017E-4</c:v>
                </c:pt>
                <c:pt idx="4059">
                  <c:v>-1.5686520605035298E-4</c:v>
                </c:pt>
                <c:pt idx="4060">
                  <c:v>4.0779836504718331E-4</c:v>
                </c:pt>
                <c:pt idx="4061">
                  <c:v>3.0062966931557926E-3</c:v>
                </c:pt>
                <c:pt idx="4062">
                  <c:v>0</c:v>
                </c:pt>
                <c:pt idx="4063">
                  <c:v>1.3623810024050516E-3</c:v>
                </c:pt>
                <c:pt idx="4064">
                  <c:v>0</c:v>
                </c:pt>
                <c:pt idx="4065">
                  <c:v>3.646783810340443E-3</c:v>
                </c:pt>
                <c:pt idx="4066">
                  <c:v>7.4019939000919354E-4</c:v>
                </c:pt>
                <c:pt idx="4067">
                  <c:v>0</c:v>
                </c:pt>
                <c:pt idx="4068">
                  <c:v>1.1869068801602541E-3</c:v>
                </c:pt>
                <c:pt idx="4069">
                  <c:v>1.8180187367673737E-3</c:v>
                </c:pt>
                <c:pt idx="4070">
                  <c:v>-1.4879199526515903E-4</c:v>
                </c:pt>
                <c:pt idx="4071">
                  <c:v>-8.4977845746133339E-4</c:v>
                </c:pt>
                <c:pt idx="4072">
                  <c:v>4.6741352065369519E-3</c:v>
                </c:pt>
                <c:pt idx="4073">
                  <c:v>-2.038440044491643E-4</c:v>
                </c:pt>
                <c:pt idx="4074">
                  <c:v>6.6697135730918813E-4</c:v>
                </c:pt>
                <c:pt idx="4075">
                  <c:v>4.4535820786540097E-3</c:v>
                </c:pt>
                <c:pt idx="4076">
                  <c:v>2.6516259805196441E-3</c:v>
                </c:pt>
                <c:pt idx="4077">
                  <c:v>-2.3296304575795489E-4</c:v>
                </c:pt>
                <c:pt idx="4078">
                  <c:v>-7.8511716385654096E-4</c:v>
                </c:pt>
                <c:pt idx="4079">
                  <c:v>6.1955780278283952E-4</c:v>
                </c:pt>
                <c:pt idx="4080">
                  <c:v>2.5600366752016814E-3</c:v>
                </c:pt>
                <c:pt idx="4081">
                  <c:v>1.3081086250524301E-3</c:v>
                </c:pt>
                <c:pt idx="4082">
                  <c:v>2.3856384962588663E-3</c:v>
                </c:pt>
                <c:pt idx="4083">
                  <c:v>-1.036051547538798E-4</c:v>
                </c:pt>
                <c:pt idx="4084">
                  <c:v>-1.8284376914670278E-5</c:v>
                </c:pt>
                <c:pt idx="4085">
                  <c:v>4.6310120198067789E-4</c:v>
                </c:pt>
                <c:pt idx="4086">
                  <c:v>1.2298327273073842E-3</c:v>
                </c:pt>
                <c:pt idx="4087">
                  <c:v>0</c:v>
                </c:pt>
                <c:pt idx="4088">
                  <c:v>9.4873782423618696E-4</c:v>
                </c:pt>
                <c:pt idx="4089">
                  <c:v>1.3980190700418177E-4</c:v>
                </c:pt>
                <c:pt idx="4090">
                  <c:v>0</c:v>
                </c:pt>
                <c:pt idx="4091">
                  <c:v>-7.2353403918271855E-4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6.0759864813883149E-3</c:v>
                </c:pt>
                <c:pt idx="4108">
                  <c:v>2.957903374775792E-3</c:v>
                </c:pt>
                <c:pt idx="4109">
                  <c:v>0</c:v>
                </c:pt>
                <c:pt idx="4110">
                  <c:v>-2.5922119248256826E-4</c:v>
                </c:pt>
                <c:pt idx="4111">
                  <c:v>1.0485276379895408E-3</c:v>
                </c:pt>
                <c:pt idx="4112">
                  <c:v>-1.9110724397447022E-3</c:v>
                </c:pt>
                <c:pt idx="4113">
                  <c:v>0</c:v>
                </c:pt>
                <c:pt idx="4114">
                  <c:v>0</c:v>
                </c:pt>
                <c:pt idx="4115">
                  <c:v>5.3088484062484916E-4</c:v>
                </c:pt>
                <c:pt idx="4116">
                  <c:v>-8.0850503384511741E-4</c:v>
                </c:pt>
                <c:pt idx="4117">
                  <c:v>4.043342269691549E-4</c:v>
                </c:pt>
                <c:pt idx="4118">
                  <c:v>6.0336011246205698E-6</c:v>
                </c:pt>
                <c:pt idx="4119">
                  <c:v>7.3582632994349784E-4</c:v>
                </c:pt>
                <c:pt idx="4120">
                  <c:v>6.4491050335292895E-4</c:v>
                </c:pt>
                <c:pt idx="4121">
                  <c:v>1.613466774270065E-3</c:v>
                </c:pt>
                <c:pt idx="4122">
                  <c:v>6.0155260728136827E-6</c:v>
                </c:pt>
                <c:pt idx="4123">
                  <c:v>1.2083867105032761E-3</c:v>
                </c:pt>
                <c:pt idx="4124">
                  <c:v>1.5969169695094886E-3</c:v>
                </c:pt>
                <c:pt idx="4125">
                  <c:v>1.480571519207233E-3</c:v>
                </c:pt>
                <c:pt idx="4126">
                  <c:v>2.1181377887127288E-3</c:v>
                </c:pt>
                <c:pt idx="4127">
                  <c:v>2.3820266838334254E-3</c:v>
                </c:pt>
                <c:pt idx="4128">
                  <c:v>3.4643922860652611E-3</c:v>
                </c:pt>
                <c:pt idx="4129">
                  <c:v>6.8906527461538966E-4</c:v>
                </c:pt>
                <c:pt idx="4130">
                  <c:v>6.6485417211190685E-4</c:v>
                </c:pt>
                <c:pt idx="4131">
                  <c:v>1.2809718158721408E-3</c:v>
                </c:pt>
                <c:pt idx="4132">
                  <c:v>4.4439836600240914E-4</c:v>
                </c:pt>
                <c:pt idx="4133">
                  <c:v>-1.8915422890819411E-3</c:v>
                </c:pt>
                <c:pt idx="4134">
                  <c:v>-1.187049292232983E-5</c:v>
                </c:pt>
                <c:pt idx="4135">
                  <c:v>7.1220843997254544E-5</c:v>
                </c:pt>
                <c:pt idx="4136">
                  <c:v>1.5952040529034965E-3</c:v>
                </c:pt>
                <c:pt idx="4137">
                  <c:v>5.9828631264742082E-4</c:v>
                </c:pt>
                <c:pt idx="4138">
                  <c:v>-6.279137476544E-4</c:v>
                </c:pt>
                <c:pt idx="4139">
                  <c:v>-1.7258306505572999E-3</c:v>
                </c:pt>
                <c:pt idx="4140">
                  <c:v>-1.7807589001275061E-5</c:v>
                </c:pt>
                <c:pt idx="4141">
                  <c:v>1.0090547836255334E-4</c:v>
                </c:pt>
                <c:pt idx="4142">
                  <c:v>2.0771451791449453E-4</c:v>
                </c:pt>
                <c:pt idx="4143">
                  <c:v>-1.899087256898843E-4</c:v>
                </c:pt>
                <c:pt idx="4144">
                  <c:v>6.6452281402563289E-4</c:v>
                </c:pt>
                <c:pt idx="4145">
                  <c:v>1.0492838267419536E-3</c:v>
                </c:pt>
                <c:pt idx="4146">
                  <c:v>1.148799216778261E-3</c:v>
                </c:pt>
                <c:pt idx="4147">
                  <c:v>2.9488522921394425E-3</c:v>
                </c:pt>
                <c:pt idx="4148">
                  <c:v>2.2869008328357953E-3</c:v>
                </c:pt>
                <c:pt idx="4149">
                  <c:v>3.119803418827238E-4</c:v>
                </c:pt>
                <c:pt idx="4150">
                  <c:v>7.1189245782418491E-4</c:v>
                </c:pt>
                <c:pt idx="4151">
                  <c:v>7.4077125902770346E-4</c:v>
                </c:pt>
                <c:pt idx="4152">
                  <c:v>-2.1238362922673271E-3</c:v>
                </c:pt>
                <c:pt idx="4153">
                  <c:v>-8.3075812925874077E-4</c:v>
                </c:pt>
                <c:pt idx="4154">
                  <c:v>-5.60120057213182E-4</c:v>
                </c:pt>
                <c:pt idx="4155">
                  <c:v>2.0443940957598815E-3</c:v>
                </c:pt>
                <c:pt idx="4156">
                  <c:v>1.1646717589577382E-3</c:v>
                </c:pt>
                <c:pt idx="4157">
                  <c:v>1.9146405327448912E-3</c:v>
                </c:pt>
                <c:pt idx="4158">
                  <c:v>1.8992690008616509E-3</c:v>
                </c:pt>
                <c:pt idx="4159">
                  <c:v>7.3763153382302028E-4</c:v>
                </c:pt>
                <c:pt idx="4160">
                  <c:v>1.3684452739904888E-3</c:v>
                </c:pt>
                <c:pt idx="4161">
                  <c:v>8.7622457983340936E-4</c:v>
                </c:pt>
                <c:pt idx="4162">
                  <c:v>0</c:v>
                </c:pt>
                <c:pt idx="4163">
                  <c:v>-5.8389557611997959E-6</c:v>
                </c:pt>
                <c:pt idx="4164">
                  <c:v>8.0545378248475096E-4</c:v>
                </c:pt>
                <c:pt idx="4165">
                  <c:v>-8.9304221035768118E-4</c:v>
                </c:pt>
                <c:pt idx="4166">
                  <c:v>7.4133964045875432E-4</c:v>
                </c:pt>
                <c:pt idx="4167">
                  <c:v>2.2556597748888841E-3</c:v>
                </c:pt>
                <c:pt idx="4168">
                  <c:v>1.7465876045252118E-5</c:v>
                </c:pt>
                <c:pt idx="4169">
                  <c:v>5.878398800365142E-4</c:v>
                </c:pt>
                <c:pt idx="4170">
                  <c:v>2.4175657136673487E-3</c:v>
                </c:pt>
                <c:pt idx="4171">
                  <c:v>5.8044200658818851E-6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-2.6561366815761336E-3</c:v>
                </c:pt>
                <c:pt idx="4176">
                  <c:v>2.2381322980549829E-3</c:v>
                </c:pt>
                <c:pt idx="4177">
                  <c:v>-2.8457515734788604E-4</c:v>
                </c:pt>
                <c:pt idx="4178">
                  <c:v>8.8249985406753059E-4</c:v>
                </c:pt>
                <c:pt idx="4179">
                  <c:v>2.5444347726434522E-3</c:v>
                </c:pt>
                <c:pt idx="4180">
                  <c:v>9.7779714162099735E-4</c:v>
                </c:pt>
                <c:pt idx="4181">
                  <c:v>-1.7653583486135062E-3</c:v>
                </c:pt>
                <c:pt idx="4182">
                  <c:v>3.7648531138369587E-4</c:v>
                </c:pt>
                <c:pt idx="4183">
                  <c:v>5.790974765911753E-6</c:v>
                </c:pt>
                <c:pt idx="4184">
                  <c:v>-8.8640931840890797E-4</c:v>
                </c:pt>
                <c:pt idx="4185">
                  <c:v>-1.7519539923373237E-3</c:v>
                </c:pt>
                <c:pt idx="4186">
                  <c:v>9.3437068811711983E-4</c:v>
                </c:pt>
                <c:pt idx="4187">
                  <c:v>1.2521958539795008E-3</c:v>
                </c:pt>
                <c:pt idx="4188">
                  <c:v>2.1355472423802554E-3</c:v>
                </c:pt>
                <c:pt idx="4189">
                  <c:v>1.9059836310782753E-3</c:v>
                </c:pt>
                <c:pt idx="4190">
                  <c:v>1.3781294797218504E-3</c:v>
                </c:pt>
                <c:pt idx="4191">
                  <c:v>3.0550888651032595E-3</c:v>
                </c:pt>
                <c:pt idx="4192">
                  <c:v>-3.2175402182817555E-4</c:v>
                </c:pt>
                <c:pt idx="4193">
                  <c:v>2.083818445830997E-3</c:v>
                </c:pt>
                <c:pt idx="4194">
                  <c:v>2.2938015747862015E-5</c:v>
                </c:pt>
                <c:pt idx="4195">
                  <c:v>4.9304011822718947E-4</c:v>
                </c:pt>
                <c:pt idx="4196">
                  <c:v>-7.3965136552332788E-4</c:v>
                </c:pt>
                <c:pt idx="4197">
                  <c:v>-5.7358689697931583E-6</c:v>
                </c:pt>
                <c:pt idx="4198">
                  <c:v>-1.5488089976612042E-4</c:v>
                </c:pt>
                <c:pt idx="4199">
                  <c:v>3.7619753201363843E-3</c:v>
                </c:pt>
                <c:pt idx="4200">
                  <c:v>-2.3435200349620168E-4</c:v>
                </c:pt>
                <c:pt idx="4201">
                  <c:v>-1.5274908359967383E-3</c:v>
                </c:pt>
                <c:pt idx="4202">
                  <c:v>-2.7117455768071812E-3</c:v>
                </c:pt>
                <c:pt idx="4203">
                  <c:v>-2.0095020808564963E-4</c:v>
                </c:pt>
                <c:pt idx="4204">
                  <c:v>-1.5630480314067546E-3</c:v>
                </c:pt>
                <c:pt idx="4205">
                  <c:v>8.6261181659223342E-5</c:v>
                </c:pt>
                <c:pt idx="4206">
                  <c:v>1.5629133121562685E-3</c:v>
                </c:pt>
                <c:pt idx="4207">
                  <c:v>-5.5708228167450737E-4</c:v>
                </c:pt>
                <c:pt idx="4208">
                  <c:v>-3.9646400597458413E-4</c:v>
                </c:pt>
                <c:pt idx="4209">
                  <c:v>-2.8257629221989373E-3</c:v>
                </c:pt>
                <c:pt idx="4210">
                  <c:v>1.9805977053438824E-3</c:v>
                </c:pt>
                <c:pt idx="4211">
                  <c:v>1.6379361073873661E-3</c:v>
                </c:pt>
                <c:pt idx="4212">
                  <c:v>2.5063029112284028E-3</c:v>
                </c:pt>
                <c:pt idx="4213">
                  <c:v>0</c:v>
                </c:pt>
                <c:pt idx="4214">
                  <c:v>0</c:v>
                </c:pt>
                <c:pt idx="4215">
                  <c:v>2.5400326011596488E-3</c:v>
                </c:pt>
                <c:pt idx="4216">
                  <c:v>9.6512150032439183E-4</c:v>
                </c:pt>
                <c:pt idx="4217">
                  <c:v>-2.6831308301418077E-4</c:v>
                </c:pt>
                <c:pt idx="4218">
                  <c:v>-1.1419175078871131E-5</c:v>
                </c:pt>
                <c:pt idx="4219">
                  <c:v>-9.8825244466754585E-4</c:v>
                </c:pt>
                <c:pt idx="4220">
                  <c:v>1.7758697718706375E-3</c:v>
                </c:pt>
                <c:pt idx="4221">
                  <c:v>3.3944866543608827E-3</c:v>
                </c:pt>
                <c:pt idx="4222">
                  <c:v>3.30366768845406E-3</c:v>
                </c:pt>
                <c:pt idx="4223">
                  <c:v>2.5695315406669842E-3</c:v>
                </c:pt>
                <c:pt idx="4224">
                  <c:v>5.763884339407278E-4</c:v>
                </c:pt>
                <c:pt idx="4225">
                  <c:v>-4.5194931396226361E-5</c:v>
                </c:pt>
                <c:pt idx="4226">
                  <c:v>-2.5425955517250129E-4</c:v>
                </c:pt>
                <c:pt idx="4227">
                  <c:v>2.6580526097194916E-3</c:v>
                </c:pt>
                <c:pt idx="4228">
                  <c:v>-1.7472909988505987E-4</c:v>
                </c:pt>
                <c:pt idx="4229">
                  <c:v>-1.1223757188447549E-3</c:v>
                </c:pt>
                <c:pt idx="4230">
                  <c:v>-2.5257175979535285E-3</c:v>
                </c:pt>
                <c:pt idx="4231">
                  <c:v>-5.6575325803588257E-6</c:v>
                </c:pt>
                <c:pt idx="4232">
                  <c:v>0</c:v>
                </c:pt>
                <c:pt idx="4233">
                  <c:v>4.7185606786297246E-3</c:v>
                </c:pt>
                <c:pt idx="4234">
                  <c:v>0</c:v>
                </c:pt>
                <c:pt idx="4235">
                  <c:v>2.8150617247417952E-4</c:v>
                </c:pt>
                <c:pt idx="4236">
                  <c:v>1.2770423862687251E-3</c:v>
                </c:pt>
                <c:pt idx="4237">
                  <c:v>1.1244230304356623E-5</c:v>
                </c:pt>
                <c:pt idx="4238">
                  <c:v>-5.6220993481254224E-6</c:v>
                </c:pt>
                <c:pt idx="4239">
                  <c:v>0</c:v>
                </c:pt>
                <c:pt idx="4240">
                  <c:v>-7.3676843215047941E-4</c:v>
                </c:pt>
                <c:pt idx="4241">
                  <c:v>-4.108012651925665E-4</c:v>
                </c:pt>
                <c:pt idx="4242">
                  <c:v>-3.6144379884566432E-3</c:v>
                </c:pt>
                <c:pt idx="4243">
                  <c:v>-4.1810981076591079E-4</c:v>
                </c:pt>
                <c:pt idx="4244">
                  <c:v>-5.3136465866456114E-4</c:v>
                </c:pt>
                <c:pt idx="4245">
                  <c:v>-5.6544774995041719E-5</c:v>
                </c:pt>
                <c:pt idx="4246">
                  <c:v>-1.1309338686578338E-5</c:v>
                </c:pt>
                <c:pt idx="4247">
                  <c:v>-1.3976875360253421E-3</c:v>
                </c:pt>
                <c:pt idx="4248">
                  <c:v>0</c:v>
                </c:pt>
                <c:pt idx="4249">
                  <c:v>-1.768296945147287E-3</c:v>
                </c:pt>
                <c:pt idx="4250">
                  <c:v>7.3741502034528055E-5</c:v>
                </c:pt>
                <c:pt idx="4251">
                  <c:v>6.1808028505423143E-4</c:v>
                </c:pt>
                <c:pt idx="4252">
                  <c:v>1.0934628448173497E-3</c:v>
                </c:pt>
                <c:pt idx="4253">
                  <c:v>-1.6422639494848072E-4</c:v>
                </c:pt>
                <c:pt idx="4254">
                  <c:v>5.3264172696655711E-3</c:v>
                </c:pt>
                <c:pt idx="4255">
                  <c:v>5.6331998279794163E-5</c:v>
                </c:pt>
                <c:pt idx="4256">
                  <c:v>6.0255383276255783E-4</c:v>
                </c:pt>
                <c:pt idx="4257">
                  <c:v>1.2546241290163733E-3</c:v>
                </c:pt>
                <c:pt idx="4258">
                  <c:v>8.5988635690566596E-4</c:v>
                </c:pt>
                <c:pt idx="4259">
                  <c:v>-8.59886356905687E-4</c:v>
                </c:pt>
                <c:pt idx="4260">
                  <c:v>-1.1245810947275685E-4</c:v>
                </c:pt>
                <c:pt idx="4261">
                  <c:v>-1.147795683368192E-3</c:v>
                </c:pt>
                <c:pt idx="4262">
                  <c:v>-2.1641370499646383E-3</c:v>
                </c:pt>
                <c:pt idx="4263">
                  <c:v>-1.84094516170368E-3</c:v>
                </c:pt>
                <c:pt idx="4264">
                  <c:v>7.175810482309712E-4</c:v>
                </c:pt>
                <c:pt idx="4265">
                  <c:v>7.0577809315022734E-4</c:v>
                </c:pt>
                <c:pt idx="4266">
                  <c:v>1.015910284707774E-4</c:v>
                </c:pt>
                <c:pt idx="4267">
                  <c:v>2.8214316131065987E-4</c:v>
                </c:pt>
                <c:pt idx="4268">
                  <c:v>1.7869377945827162E-3</c:v>
                </c:pt>
                <c:pt idx="4269">
                  <c:v>0</c:v>
                </c:pt>
                <c:pt idx="4270">
                  <c:v>4.3328671127597987E-3</c:v>
                </c:pt>
                <c:pt idx="4271">
                  <c:v>1.6822791518236231E-5</c:v>
                </c:pt>
                <c:pt idx="4272">
                  <c:v>3.3639641270146213E-4</c:v>
                </c:pt>
                <c:pt idx="4273">
                  <c:v>-2.2422907243122817E-5</c:v>
                </c:pt>
                <c:pt idx="4274">
                  <c:v>6.94876435225036E-4</c:v>
                </c:pt>
                <c:pt idx="4275">
                  <c:v>2.5009174668761593E-3</c:v>
                </c:pt>
                <c:pt idx="4276">
                  <c:v>3.4639000508379262E-4</c:v>
                </c:pt>
                <c:pt idx="4277">
                  <c:v>8.4312564494928345E-4</c:v>
                </c:pt>
                <c:pt idx="4278">
                  <c:v>-7.9285319619559779E-4</c:v>
                </c:pt>
                <c:pt idx="4279">
                  <c:v>0</c:v>
                </c:pt>
                <c:pt idx="4280">
                  <c:v>-8.493850851252567E-4</c:v>
                </c:pt>
                <c:pt idx="4281">
                  <c:v>-1.4209792600802639E-3</c:v>
                </c:pt>
                <c:pt idx="4282">
                  <c:v>-1.847637129325005E-4</c:v>
                </c:pt>
                <c:pt idx="4283">
                  <c:v>1.9243469314275138E-3</c:v>
                </c:pt>
                <c:pt idx="4284">
                  <c:v>2.2910851741276227E-4</c:v>
                </c:pt>
                <c:pt idx="4285">
                  <c:v>7.8192637120899633E-4</c:v>
                </c:pt>
                <c:pt idx="4286">
                  <c:v>1.0607147552563349E-4</c:v>
                </c:pt>
                <c:pt idx="4287">
                  <c:v>2.8708180359815296E-3</c:v>
                </c:pt>
                <c:pt idx="4288">
                  <c:v>1.9519037252454811E-3</c:v>
                </c:pt>
                <c:pt idx="4289">
                  <c:v>2.0090915344357649E-3</c:v>
                </c:pt>
                <c:pt idx="4290">
                  <c:v>1.9441950318460656E-3</c:v>
                </c:pt>
                <c:pt idx="4291">
                  <c:v>1.3216652691878767E-3</c:v>
                </c:pt>
                <c:pt idx="4292">
                  <c:v>2.8180298842399201E-4</c:v>
                </c:pt>
                <c:pt idx="4293">
                  <c:v>-7.1824593324039201E-5</c:v>
                </c:pt>
                <c:pt idx="4294">
                  <c:v>4.5296110280557773E-4</c:v>
                </c:pt>
                <c:pt idx="4295">
                  <c:v>8.0046596911487276E-4</c:v>
                </c:pt>
                <c:pt idx="4296">
                  <c:v>5.3494015943752801E-3</c:v>
                </c:pt>
                <c:pt idx="4297">
                  <c:v>3.2932291212188481E-5</c:v>
                </c:pt>
                <c:pt idx="4298">
                  <c:v>1.6342740442578428E-3</c:v>
                </c:pt>
                <c:pt idx="4299">
                  <c:v>7.8876020850490453E-4</c:v>
                </c:pt>
                <c:pt idx="4300">
                  <c:v>1.154630277256926E-3</c:v>
                </c:pt>
                <c:pt idx="4301">
                  <c:v>-3.4460784788830842E-4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-6.4030123708027329E-4</c:v>
                </c:pt>
                <c:pt idx="4306">
                  <c:v>2.9026961865089235E-3</c:v>
                </c:pt>
                <c:pt idx="4307">
                  <c:v>0</c:v>
                </c:pt>
                <c:pt idx="4308">
                  <c:v>-5.5692665296051813E-4</c:v>
                </c:pt>
                <c:pt idx="4309">
                  <c:v>1.326285476741833E-3</c:v>
                </c:pt>
                <c:pt idx="4310">
                  <c:v>1.6513030241277844E-3</c:v>
                </c:pt>
                <c:pt idx="4311">
                  <c:v>8.9807898789218653E-4</c:v>
                </c:pt>
                <c:pt idx="4312">
                  <c:v>-1.3057955577974506E-4</c:v>
                </c:pt>
                <c:pt idx="4313">
                  <c:v>5.8203578171314827E-4</c:v>
                </c:pt>
                <c:pt idx="4314">
                  <c:v>-4.895401683875268E-4</c:v>
                </c:pt>
                <c:pt idx="4315">
                  <c:v>6.1460644008035255E-4</c:v>
                </c:pt>
                <c:pt idx="4316">
                  <c:v>-3.9156397676680675E-4</c:v>
                </c:pt>
                <c:pt idx="4317">
                  <c:v>1.8531355075658736E-3</c:v>
                </c:pt>
                <c:pt idx="4318">
                  <c:v>2.822880551184994E-4</c:v>
                </c:pt>
                <c:pt idx="4319">
                  <c:v>0</c:v>
                </c:pt>
                <c:pt idx="4320">
                  <c:v>1.1608858753470413E-3</c:v>
                </c:pt>
                <c:pt idx="4321">
                  <c:v>0</c:v>
                </c:pt>
                <c:pt idx="4322">
                  <c:v>-2.5484545387911861E-4</c:v>
                </c:pt>
                <c:pt idx="4323">
                  <c:v>-6.7809669001886029E-4</c:v>
                </c:pt>
                <c:pt idx="4324">
                  <c:v>-4.6679766797448998E-4</c:v>
                </c:pt>
                <c:pt idx="4325">
                  <c:v>-6.1911436041899633E-4</c:v>
                </c:pt>
                <c:pt idx="4326">
                  <c:v>-5.5970505548907283E-4</c:v>
                </c:pt>
                <c:pt idx="4327">
                  <c:v>-9.897598737111709E-4</c:v>
                </c:pt>
                <c:pt idx="4328">
                  <c:v>2.2988703274087864E-3</c:v>
                </c:pt>
                <c:pt idx="4329">
                  <c:v>8.4105435184232095E-4</c:v>
                </c:pt>
                <c:pt idx="4330">
                  <c:v>1.3225507640758302E-3</c:v>
                </c:pt>
                <c:pt idx="4331">
                  <c:v>6.9309828525378745E-4</c:v>
                </c:pt>
                <c:pt idx="4332">
                  <c:v>1.7900847093174365E-3</c:v>
                </c:pt>
                <c:pt idx="4333">
                  <c:v>1.9918228519561908E-3</c:v>
                </c:pt>
                <c:pt idx="4334">
                  <c:v>2.9023532649426792E-3</c:v>
                </c:pt>
                <c:pt idx="4335">
                  <c:v>1.0425736388638479E-3</c:v>
                </c:pt>
                <c:pt idx="4336">
                  <c:v>1.8138501517075713E-3</c:v>
                </c:pt>
                <c:pt idx="4337">
                  <c:v>-4.021976131503131E-4</c:v>
                </c:pt>
                <c:pt idx="4338">
                  <c:v>2.7103626300092392E-3</c:v>
                </c:pt>
                <c:pt idx="4339">
                  <c:v>-3.5259795928358167E-3</c:v>
                </c:pt>
                <c:pt idx="4340">
                  <c:v>-2.2786643134539834E-3</c:v>
                </c:pt>
                <c:pt idx="4341">
                  <c:v>6.8306932044298943E-4</c:v>
                </c:pt>
                <c:pt idx="4342">
                  <c:v>-2.4439886843463775E-3</c:v>
                </c:pt>
                <c:pt idx="4343">
                  <c:v>-4.3667063598699235E-4</c:v>
                </c:pt>
                <c:pt idx="4344">
                  <c:v>1.6701780197185263E-3</c:v>
                </c:pt>
                <c:pt idx="4345">
                  <c:v>-2.0996584094439989E-4</c:v>
                </c:pt>
                <c:pt idx="4346">
                  <c:v>7.0509528435158978E-4</c:v>
                </c:pt>
                <c:pt idx="4347">
                  <c:v>1.1453923413949991E-3</c:v>
                </c:pt>
                <c:pt idx="4348">
                  <c:v>9.2933065341079999E-4</c:v>
                </c:pt>
                <c:pt idx="4349">
                  <c:v>-7.5173839539348136E-5</c:v>
                </c:pt>
                <c:pt idx="4350">
                  <c:v>1.3844397645835116E-3</c:v>
                </c:pt>
                <c:pt idx="4351">
                  <c:v>2.0516673640266834E-3</c:v>
                </c:pt>
                <c:pt idx="4352">
                  <c:v>1.6308289025497894E-3</c:v>
                </c:pt>
                <c:pt idx="4353">
                  <c:v>-1.6254775744840536E-3</c:v>
                </c:pt>
                <c:pt idx="4354">
                  <c:v>2.2183328844174116E-3</c:v>
                </c:pt>
                <c:pt idx="4355">
                  <c:v>6.3519347512777647E-4</c:v>
                </c:pt>
                <c:pt idx="4356">
                  <c:v>-5.4976582962192673E-4</c:v>
                </c:pt>
                <c:pt idx="4357">
                  <c:v>1.2805397089741388E-3</c:v>
                </c:pt>
                <c:pt idx="4358">
                  <c:v>-2.6661192236877171E-5</c:v>
                </c:pt>
                <c:pt idx="4359">
                  <c:v>1.6622981898221925E-3</c:v>
                </c:pt>
                <c:pt idx="4360">
                  <c:v>5.3234388351096663E-6</c:v>
                </c:pt>
                <c:pt idx="4361">
                  <c:v>0</c:v>
                </c:pt>
                <c:pt idx="4362">
                  <c:v>7.4525168248476941E-5</c:v>
                </c:pt>
                <c:pt idx="4363">
                  <c:v>7.1303147808914752E-4</c:v>
                </c:pt>
                <c:pt idx="4364">
                  <c:v>0</c:v>
                </c:pt>
                <c:pt idx="4365">
                  <c:v>-2.6258267395728109E-3</c:v>
                </c:pt>
                <c:pt idx="4366">
                  <c:v>2.6683797047229625E-3</c:v>
                </c:pt>
                <c:pt idx="4367">
                  <c:v>-2.5777190820357029E-3</c:v>
                </c:pt>
                <c:pt idx="4368">
                  <c:v>-8.9630121719291313E-4</c:v>
                </c:pt>
                <c:pt idx="4369">
                  <c:v>4.9093112475393776E-4</c:v>
                </c:pt>
                <c:pt idx="4370">
                  <c:v>6.6130866857813588E-4</c:v>
                </c:pt>
                <c:pt idx="4371">
                  <c:v>1.4331115085202979E-3</c:v>
                </c:pt>
                <c:pt idx="4372">
                  <c:v>9.312201518486958E-4</c:v>
                </c:pt>
                <c:pt idx="4373">
                  <c:v>-5.2137644559584662E-4</c:v>
                </c:pt>
                <c:pt idx="4374">
                  <c:v>-9.5833895262201338E-4</c:v>
                </c:pt>
                <c:pt idx="4375">
                  <c:v>-4.2614166020559214E-5</c:v>
                </c:pt>
                <c:pt idx="4376">
                  <c:v>7.8806826193483824E-4</c:v>
                </c:pt>
                <c:pt idx="4377">
                  <c:v>2.6613085655743214E-5</c:v>
                </c:pt>
                <c:pt idx="4378">
                  <c:v>1.5476627270505445E-3</c:v>
                </c:pt>
                <c:pt idx="4379">
                  <c:v>-4.1991905215690715E-4</c:v>
                </c:pt>
                <c:pt idx="4380">
                  <c:v>3.0576518142221808E-3</c:v>
                </c:pt>
                <c:pt idx="4381">
                  <c:v>-9.7573399901482085E-4</c:v>
                </c:pt>
                <c:pt idx="4382">
                  <c:v>-4.019015967627524E-3</c:v>
                </c:pt>
                <c:pt idx="4383">
                  <c:v>1.1020516843576881E-3</c:v>
                </c:pt>
                <c:pt idx="4384">
                  <c:v>0</c:v>
                </c:pt>
                <c:pt idx="4385">
                  <c:v>-1.8587514438961107E-3</c:v>
                </c:pt>
                <c:pt idx="4386">
                  <c:v>1.7097526622176077E-3</c:v>
                </c:pt>
                <c:pt idx="4387">
                  <c:v>2.4981144264572242E-3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-4.7777674563432768E-5</c:v>
                </c:pt>
                <c:pt idx="4392">
                  <c:v>-9.2415067045421905E-4</c:v>
                </c:pt>
                <c:pt idx="4393">
                  <c:v>1.3487610967735212E-3</c:v>
                </c:pt>
                <c:pt idx="4394">
                  <c:v>1.4529259919984652E-3</c:v>
                </c:pt>
                <c:pt idx="4395">
                  <c:v>-1.6811316859248245E-3</c:v>
                </c:pt>
                <c:pt idx="4396">
                  <c:v>1.2206998871425484E-4</c:v>
                </c:pt>
                <c:pt idx="4397">
                  <c:v>1.2569845168444046E-3</c:v>
                </c:pt>
                <c:pt idx="4398">
                  <c:v>-5.5669694591685816E-4</c:v>
                </c:pt>
                <c:pt idx="4399">
                  <c:v>8.7996909883639293E-4</c:v>
                </c:pt>
                <c:pt idx="4400">
                  <c:v>3.7550088811420094E-3</c:v>
                </c:pt>
                <c:pt idx="4401">
                  <c:v>5.8214060993696691E-3</c:v>
                </c:pt>
                <c:pt idx="4402">
                  <c:v>1.096269907559246E-3</c:v>
                </c:pt>
                <c:pt idx="4403">
                  <c:v>1.7023420475064833E-3</c:v>
                </c:pt>
                <c:pt idx="4404">
                  <c:v>1.4799903338148348E-3</c:v>
                </c:pt>
                <c:pt idx="4405">
                  <c:v>0</c:v>
                </c:pt>
                <c:pt idx="4406">
                  <c:v>-1.6317739221133132E-3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3.506071283202376E-3</c:v>
                </c:pt>
                <c:pt idx="4423">
                  <c:v>0</c:v>
                </c:pt>
                <c:pt idx="4424">
                  <c:v>-2.6080311713332332E-5</c:v>
                </c:pt>
                <c:pt idx="4425">
                  <c:v>6.8829228023503761E-4</c:v>
                </c:pt>
                <c:pt idx="4426">
                  <c:v>-1.5702070838975941E-3</c:v>
                </c:pt>
                <c:pt idx="4427">
                  <c:v>-5.7444554530500518E-4</c:v>
                </c:pt>
                <c:pt idx="4428">
                  <c:v>1.1276901300516105E-3</c:v>
                </c:pt>
                <c:pt idx="4429">
                  <c:v>1.5328709915560599E-3</c:v>
                </c:pt>
                <c:pt idx="4430">
                  <c:v>-2.4725244330064881E-3</c:v>
                </c:pt>
                <c:pt idx="4431">
                  <c:v>-8.879069688252465E-5</c:v>
                </c:pt>
                <c:pt idx="4432">
                  <c:v>1.9324024784440945E-4</c:v>
                </c:pt>
                <c:pt idx="4433">
                  <c:v>-6.7890967132996872E-5</c:v>
                </c:pt>
                <c:pt idx="4434">
                  <c:v>1.1639530826560607E-3</c:v>
                </c:pt>
                <c:pt idx="4435">
                  <c:v>-5.1656532177803854E-4</c:v>
                </c:pt>
                <c:pt idx="4436">
                  <c:v>9.5986819616422777E-4</c:v>
                </c:pt>
                <c:pt idx="4437">
                  <c:v>2.2395842694301247E-3</c:v>
                </c:pt>
                <c:pt idx="4438">
                  <c:v>1.1179140370524651E-3</c:v>
                </c:pt>
                <c:pt idx="4439">
                  <c:v>1.7341915175550949E-3</c:v>
                </c:pt>
                <c:pt idx="4440">
                  <c:v>1.2753582840940015E-3</c:v>
                </c:pt>
                <c:pt idx="4441">
                  <c:v>-4.8195644150402482E-4</c:v>
                </c:pt>
                <c:pt idx="4442">
                  <c:v>2.2730047868196983E-3</c:v>
                </c:pt>
                <c:pt idx="4443">
                  <c:v>8.6848640694665402E-4</c:v>
                </c:pt>
                <c:pt idx="4444">
                  <c:v>5.1673043982594925E-6</c:v>
                </c:pt>
                <c:pt idx="4445">
                  <c:v>0</c:v>
                </c:pt>
                <c:pt idx="4446">
                  <c:v>-7.4953803537561336E-4</c:v>
                </c:pt>
                <c:pt idx="4447">
                  <c:v>-1.1693668642502096E-3</c:v>
                </c:pt>
                <c:pt idx="4448">
                  <c:v>-5.644758422173442E-4</c:v>
                </c:pt>
                <c:pt idx="4449">
                  <c:v>0</c:v>
                </c:pt>
                <c:pt idx="4450">
                  <c:v>0</c:v>
                </c:pt>
                <c:pt idx="4451">
                  <c:v>1.9768579581630518E-3</c:v>
                </c:pt>
                <c:pt idx="4452">
                  <c:v>1.0339764667044621E-5</c:v>
                </c:pt>
                <c:pt idx="4453">
                  <c:v>4.3229814341995002E-3</c:v>
                </c:pt>
                <c:pt idx="4454">
                  <c:v>1.0295056314115057E-5</c:v>
                </c:pt>
                <c:pt idx="4455">
                  <c:v>2.1031150812513056E-3</c:v>
                </c:pt>
                <c:pt idx="4456">
                  <c:v>1.5193046972055034E-3</c:v>
                </c:pt>
                <c:pt idx="4457">
                  <c:v>2.1722878010315447E-3</c:v>
                </c:pt>
                <c:pt idx="4458">
                  <c:v>2.5556114661598106E-3</c:v>
                </c:pt>
                <c:pt idx="4459">
                  <c:v>-1.1389959170237784E-3</c:v>
                </c:pt>
                <c:pt idx="4460">
                  <c:v>7.1521625567913549E-4</c:v>
                </c:pt>
                <c:pt idx="4461">
                  <c:v>-8.4298729015944845E-4</c:v>
                </c:pt>
                <c:pt idx="4462">
                  <c:v>-1.9424324426849731E-4</c:v>
                </c:pt>
                <c:pt idx="4463">
                  <c:v>-1.0224373884969296E-5</c:v>
                </c:pt>
                <c:pt idx="4464">
                  <c:v>1.5324890616727487E-3</c:v>
                </c:pt>
                <c:pt idx="4465">
                  <c:v>0</c:v>
                </c:pt>
                <c:pt idx="4466">
                  <c:v>-6.1271383075906503E-4</c:v>
                </c:pt>
                <c:pt idx="4467">
                  <c:v>6.5865223757215696E-4</c:v>
                </c:pt>
                <c:pt idx="4468">
                  <c:v>-2.652568898071563E-3</c:v>
                </c:pt>
                <c:pt idx="4469">
                  <c:v>1.7998123237010547E-3</c:v>
                </c:pt>
                <c:pt idx="4470">
                  <c:v>-2.0947062761961124E-4</c:v>
                </c:pt>
                <c:pt idx="4471">
                  <c:v>-1.0224374775599262E-3</c:v>
                </c:pt>
                <c:pt idx="4472">
                  <c:v>8.5380729082403471E-4</c:v>
                </c:pt>
                <c:pt idx="4473">
                  <c:v>1.7207357964161836E-3</c:v>
                </c:pt>
                <c:pt idx="4474">
                  <c:v>1.020324871452228E-5</c:v>
                </c:pt>
                <c:pt idx="4475">
                  <c:v>3.4935867678116514E-3</c:v>
                </c:pt>
                <c:pt idx="4476">
                  <c:v>2.3408927912967371E-3</c:v>
                </c:pt>
                <c:pt idx="4477">
                  <c:v>1.0143788197865961E-5</c:v>
                </c:pt>
                <c:pt idx="4478">
                  <c:v>4.6956520018897174E-3</c:v>
                </c:pt>
                <c:pt idx="4479">
                  <c:v>1.009616598113072E-5</c:v>
                </c:pt>
                <c:pt idx="4480">
                  <c:v>3.3563673919567785E-3</c:v>
                </c:pt>
                <c:pt idx="4481">
                  <c:v>2.7733415418434958E-3</c:v>
                </c:pt>
                <c:pt idx="4482">
                  <c:v>1.7745166092346032E-3</c:v>
                </c:pt>
                <c:pt idx="4483">
                  <c:v>1.981328137586212E-3</c:v>
                </c:pt>
                <c:pt idx="4484">
                  <c:v>2.5259976389986403E-3</c:v>
                </c:pt>
                <c:pt idx="4485">
                  <c:v>0</c:v>
                </c:pt>
                <c:pt idx="4486">
                  <c:v>-2.985956250833542E-3</c:v>
                </c:pt>
                <c:pt idx="4487">
                  <c:v>2.3575492418692616E-3</c:v>
                </c:pt>
                <c:pt idx="4488">
                  <c:v>0</c:v>
                </c:pt>
                <c:pt idx="4489">
                  <c:v>4.1521310667228554E-3</c:v>
                </c:pt>
                <c:pt idx="4490">
                  <c:v>-3.0807912908202431E-4</c:v>
                </c:pt>
                <c:pt idx="4491">
                  <c:v>-3.594636814807913E-3</c:v>
                </c:pt>
                <c:pt idx="4492">
                  <c:v>-1.3875373442232388E-3</c:v>
                </c:pt>
                <c:pt idx="4493">
                  <c:v>-7.9916886480670647E-5</c:v>
                </c:pt>
                <c:pt idx="4494">
                  <c:v>-4.9951297495297877E-5</c:v>
                </c:pt>
                <c:pt idx="4495">
                  <c:v>-9.9905589218674533E-6</c:v>
                </c:pt>
                <c:pt idx="4496">
                  <c:v>-5.9945449658809417E-5</c:v>
                </c:pt>
                <c:pt idx="4497">
                  <c:v>-9.9912576495962701E-6</c:v>
                </c:pt>
                <c:pt idx="4498">
                  <c:v>-3.9966028880720681E-5</c:v>
                </c:pt>
                <c:pt idx="4499">
                  <c:v>-1.0196737927639077E-3</c:v>
                </c:pt>
                <c:pt idx="4500">
                  <c:v>-3.0803236905759673E-3</c:v>
                </c:pt>
                <c:pt idx="4501">
                  <c:v>0</c:v>
                </c:pt>
                <c:pt idx="4502">
                  <c:v>-3.3615385124906598E-4</c:v>
                </c:pt>
                <c:pt idx="4503">
                  <c:v>0</c:v>
                </c:pt>
                <c:pt idx="4504">
                  <c:v>2.8512104380740712E-3</c:v>
                </c:pt>
                <c:pt idx="4505">
                  <c:v>-1.0007605780491695E-5</c:v>
                </c:pt>
                <c:pt idx="4506">
                  <c:v>1.9046434552441904E-3</c:v>
                </c:pt>
                <c:pt idx="4507">
                  <c:v>0</c:v>
                </c:pt>
                <c:pt idx="4508">
                  <c:v>1.9975230780339861E-4</c:v>
                </c:pt>
                <c:pt idx="4509">
                  <c:v>9.9865680660083537E-6</c:v>
                </c:pt>
                <c:pt idx="4510">
                  <c:v>-3.8955007459566586E-4</c:v>
                </c:pt>
                <c:pt idx="4511">
                  <c:v>-5.9960427915202929E-4</c:v>
                </c:pt>
                <c:pt idx="4512">
                  <c:v>2.9744993733245547E-3</c:v>
                </c:pt>
                <c:pt idx="4513">
                  <c:v>1.8122982306574657E-3</c:v>
                </c:pt>
                <c:pt idx="4514">
                  <c:v>7.7569493223692194E-4</c:v>
                </c:pt>
                <c:pt idx="4515">
                  <c:v>6.4595312626524912E-4</c:v>
                </c:pt>
                <c:pt idx="4516">
                  <c:v>9.6318553731463937E-4</c:v>
                </c:pt>
                <c:pt idx="4517">
                  <c:v>-2.1361478984388976E-3</c:v>
                </c:pt>
                <c:pt idx="4518">
                  <c:v>1.6993539589592974E-3</c:v>
                </c:pt>
                <c:pt idx="4519">
                  <c:v>1.6964710534657129E-3</c:v>
                </c:pt>
                <c:pt idx="4520">
                  <c:v>1.3075911480820567E-3</c:v>
                </c:pt>
                <c:pt idx="4521">
                  <c:v>5.1464258219649929E-4</c:v>
                </c:pt>
                <c:pt idx="4522">
                  <c:v>8.9045873524743247E-5</c:v>
                </c:pt>
                <c:pt idx="4523">
                  <c:v>8.0105625027973441E-4</c:v>
                </c:pt>
                <c:pt idx="4524">
                  <c:v>1.6495378614972125E-3</c:v>
                </c:pt>
                <c:pt idx="4525">
                  <c:v>1.2829306100165682E-4</c:v>
                </c:pt>
                <c:pt idx="4526">
                  <c:v>4.3410058002687184E-4</c:v>
                </c:pt>
                <c:pt idx="4527">
                  <c:v>3.2792564899206205E-3</c:v>
                </c:pt>
                <c:pt idx="4528">
                  <c:v>1.9661043671536757E-4</c:v>
                </c:pt>
                <c:pt idx="4529">
                  <c:v>9.1373108277629286E-4</c:v>
                </c:pt>
                <c:pt idx="4530">
                  <c:v>2.454843172397911E-4</c:v>
                </c:pt>
                <c:pt idx="4531">
                  <c:v>6.5760095807992794E-4</c:v>
                </c:pt>
                <c:pt idx="4532">
                  <c:v>8.8266452711964645E-4</c:v>
                </c:pt>
                <c:pt idx="4533">
                  <c:v>-2.2549572388994805E-4</c:v>
                </c:pt>
                <c:pt idx="4534">
                  <c:v>2.1646196127459781E-3</c:v>
                </c:pt>
                <c:pt idx="4535">
                  <c:v>-8.8095383626596985E-4</c:v>
                </c:pt>
                <c:pt idx="4536">
                  <c:v>-1.5974835686014418E-3</c:v>
                </c:pt>
                <c:pt idx="4537">
                  <c:v>4.3649814355346929E-3</c:v>
                </c:pt>
                <c:pt idx="4538">
                  <c:v>-1.8669760907792181E-3</c:v>
                </c:pt>
                <c:pt idx="4539">
                  <c:v>9.6813475390901773E-4</c:v>
                </c:pt>
                <c:pt idx="4540">
                  <c:v>8.4024587018942235E-4</c:v>
                </c:pt>
                <c:pt idx="4541">
                  <c:v>6.1508122475548892E-4</c:v>
                </c:pt>
                <c:pt idx="4542">
                  <c:v>-2.7332272751002542E-4</c:v>
                </c:pt>
                <c:pt idx="4543">
                  <c:v>2.1475986025546115E-4</c:v>
                </c:pt>
                <c:pt idx="4544">
                  <c:v>-7.616295333604734E-4</c:v>
                </c:pt>
                <c:pt idx="4545">
                  <c:v>0</c:v>
                </c:pt>
                <c:pt idx="4546">
                  <c:v>1.8054862393188978E-3</c:v>
                </c:pt>
                <c:pt idx="4547">
                  <c:v>9.2587635932332843E-4</c:v>
                </c:pt>
                <c:pt idx="4548">
                  <c:v>2.3158068964835164E-3</c:v>
                </c:pt>
                <c:pt idx="4549">
                  <c:v>0</c:v>
                </c:pt>
                <c:pt idx="4550">
                  <c:v>3.8875336519546065E-5</c:v>
                </c:pt>
                <c:pt idx="4551">
                  <c:v>8.4516488173697274E-4</c:v>
                </c:pt>
                <c:pt idx="4552">
                  <c:v>2.6214737687209978E-4</c:v>
                </c:pt>
                <c:pt idx="4553">
                  <c:v>0</c:v>
                </c:pt>
                <c:pt idx="4554">
                  <c:v>0</c:v>
                </c:pt>
                <c:pt idx="4555">
                  <c:v>-2.3301649668044892E-4</c:v>
                </c:pt>
                <c:pt idx="4556">
                  <c:v>-8.7395186522834964E-5</c:v>
                </c:pt>
                <c:pt idx="4557">
                  <c:v>2.6669656543467837E-3</c:v>
                </c:pt>
                <c:pt idx="4558">
                  <c:v>7.6483320199869926E-4</c:v>
                </c:pt>
                <c:pt idx="4559">
                  <c:v>-1.1613952240991424E-4</c:v>
                </c:pt>
                <c:pt idx="4560">
                  <c:v>1.160788692703476E-3</c:v>
                </c:pt>
                <c:pt idx="4561">
                  <c:v>-2.6106000177294634E-4</c:v>
                </c:pt>
                <c:pt idx="4562">
                  <c:v>-9.6701979007159857E-6</c:v>
                </c:pt>
                <c:pt idx="4563">
                  <c:v>-9.6702914142623557E-6</c:v>
                </c:pt>
                <c:pt idx="4564">
                  <c:v>2.1252145287644873E-3</c:v>
                </c:pt>
                <c:pt idx="4565">
                  <c:v>5.2095393630150269E-4</c:v>
                </c:pt>
                <c:pt idx="4566">
                  <c:v>-1.4381061947573628E-3</c:v>
                </c:pt>
                <c:pt idx="4567">
                  <c:v>-9.7600108246750146E-4</c:v>
                </c:pt>
                <c:pt idx="4568">
                  <c:v>6.185666847791484E-4</c:v>
                </c:pt>
                <c:pt idx="4569">
                  <c:v>2.8559043001203906E-3</c:v>
                </c:pt>
                <c:pt idx="4570">
                  <c:v>0</c:v>
                </c:pt>
                <c:pt idx="4571">
                  <c:v>2.6460005527431619E-3</c:v>
                </c:pt>
                <c:pt idx="4572">
                  <c:v>1.0852394113818064E-3</c:v>
                </c:pt>
                <c:pt idx="4573">
                  <c:v>1.8125067896256042E-3</c:v>
                </c:pt>
                <c:pt idx="4574">
                  <c:v>0</c:v>
                </c:pt>
                <c:pt idx="4575">
                  <c:v>0</c:v>
                </c:pt>
                <c:pt idx="4576">
                  <c:v>-7.7638639185210188E-4</c:v>
                </c:pt>
                <c:pt idx="4577">
                  <c:v>-3.9321559750348851E-4</c:v>
                </c:pt>
                <c:pt idx="4578">
                  <c:v>3.1796529173795844E-3</c:v>
                </c:pt>
                <c:pt idx="4579">
                  <c:v>-4.5908413522927657E-4</c:v>
                </c:pt>
                <c:pt idx="4580">
                  <c:v>-3.9230133072251443E-4</c:v>
                </c:pt>
                <c:pt idx="4581">
                  <c:v>1.5311151332786407E-4</c:v>
                </c:pt>
                <c:pt idx="4582">
                  <c:v>1.8546141218955604E-3</c:v>
                </c:pt>
                <c:pt idx="4583">
                  <c:v>5.4425927181013772E-4</c:v>
                </c:pt>
                <c:pt idx="4584">
                  <c:v>-1.0601467051519053E-3</c:v>
                </c:pt>
                <c:pt idx="4585">
                  <c:v>-7.2651495896994701E-4</c:v>
                </c:pt>
                <c:pt idx="4586">
                  <c:v>1.2328513395469859E-3</c:v>
                </c:pt>
                <c:pt idx="4587">
                  <c:v>1.0882328746564282E-3</c:v>
                </c:pt>
                <c:pt idx="4588">
                  <c:v>0</c:v>
                </c:pt>
                <c:pt idx="4589">
                  <c:v>9.9174192325550609E-4</c:v>
                </c:pt>
                <c:pt idx="4590">
                  <c:v>2.7792601457930673E-3</c:v>
                </c:pt>
                <c:pt idx="4591">
                  <c:v>-9.5048450947954337E-6</c:v>
                </c:pt>
                <c:pt idx="4592">
                  <c:v>0</c:v>
                </c:pt>
                <c:pt idx="4593">
                  <c:v>0</c:v>
                </c:pt>
                <c:pt idx="4594">
                  <c:v>-3.7805788264275507E-3</c:v>
                </c:pt>
                <c:pt idx="4595">
                  <c:v>-9.8319508113528607E-4</c:v>
                </c:pt>
                <c:pt idx="4596">
                  <c:v>0</c:v>
                </c:pt>
                <c:pt idx="4597">
                  <c:v>1.355220669339297E-3</c:v>
                </c:pt>
                <c:pt idx="4598">
                  <c:v>-1.2788213683556635E-3</c:v>
                </c:pt>
                <c:pt idx="4599">
                  <c:v>5.632646585794019E-4</c:v>
                </c:pt>
                <c:pt idx="4600">
                  <c:v>-2.7681925311481603E-4</c:v>
                </c:pt>
                <c:pt idx="4601">
                  <c:v>-2.0546741492318554E-3</c:v>
                </c:pt>
                <c:pt idx="4602">
                  <c:v>-9.5664943104174489E-6</c:v>
                </c:pt>
                <c:pt idx="4603">
                  <c:v>3.3477285974347964E-4</c:v>
                </c:pt>
                <c:pt idx="4604">
                  <c:v>-1.3014604987310926E-3</c:v>
                </c:pt>
                <c:pt idx="4605">
                  <c:v>1.8192350645497893E-4</c:v>
                </c:pt>
                <c:pt idx="4606">
                  <c:v>-6.3208705751464944E-4</c:v>
                </c:pt>
                <c:pt idx="4607">
                  <c:v>4.5016355105963326E-4</c:v>
                </c:pt>
                <c:pt idx="4608">
                  <c:v>1.320586991793515E-3</c:v>
                </c:pt>
                <c:pt idx="4609">
                  <c:v>1.8726239397361538E-3</c:v>
                </c:pt>
                <c:pt idx="4610">
                  <c:v>0</c:v>
                </c:pt>
                <c:pt idx="4611">
                  <c:v>2.3072899590884017E-3</c:v>
                </c:pt>
                <c:pt idx="4612">
                  <c:v>4.2845514016097468E-4</c:v>
                </c:pt>
                <c:pt idx="4613">
                  <c:v>3.2359995713898975E-4</c:v>
                </c:pt>
                <c:pt idx="4614">
                  <c:v>3.0446903689989446E-4</c:v>
                </c:pt>
                <c:pt idx="4615">
                  <c:v>9.793807863857939E-4</c:v>
                </c:pt>
                <c:pt idx="4616">
                  <c:v>-4.3727483419651544E-4</c:v>
                </c:pt>
                <c:pt idx="4617">
                  <c:v>6.9384712484643922E-4</c:v>
                </c:pt>
                <c:pt idx="4618">
                  <c:v>-1.4072055035303777E-3</c:v>
                </c:pt>
                <c:pt idx="4619">
                  <c:v>7.7040507141722049E-4</c:v>
                </c:pt>
                <c:pt idx="4620">
                  <c:v>1.4061225643228093E-3</c:v>
                </c:pt>
                <c:pt idx="4621">
                  <c:v>1.6790544324990617E-3</c:v>
                </c:pt>
                <c:pt idx="4622">
                  <c:v>9.478178862866236E-6</c:v>
                </c:pt>
                <c:pt idx="4623">
                  <c:v>-5.0246731464495141E-4</c:v>
                </c:pt>
                <c:pt idx="4624">
                  <c:v>7.1096452438086666E-4</c:v>
                </c:pt>
                <c:pt idx="4625">
                  <c:v>2.3662377466566078E-3</c:v>
                </c:pt>
                <c:pt idx="4626">
                  <c:v>2.8603949475068152E-3</c:v>
                </c:pt>
                <c:pt idx="4627">
                  <c:v>5.842883157783197E-4</c:v>
                </c:pt>
                <c:pt idx="4628">
                  <c:v>1.8072464185299613E-3</c:v>
                </c:pt>
                <c:pt idx="4629">
                  <c:v>2.2169417175498286E-3</c:v>
                </c:pt>
                <c:pt idx="4630">
                  <c:v>9.383371727103971E-6</c:v>
                </c:pt>
                <c:pt idx="4631">
                  <c:v>0</c:v>
                </c:pt>
                <c:pt idx="4632">
                  <c:v>4.0454038763751785E-3</c:v>
                </c:pt>
                <c:pt idx="4633">
                  <c:v>0</c:v>
                </c:pt>
                <c:pt idx="4634">
                  <c:v>4.5782198999219328E-4</c:v>
                </c:pt>
                <c:pt idx="4635">
                  <c:v>0</c:v>
                </c:pt>
                <c:pt idx="4636">
                  <c:v>4.8562277404453599E-4</c:v>
                </c:pt>
                <c:pt idx="4637">
                  <c:v>0</c:v>
                </c:pt>
                <c:pt idx="4638">
                  <c:v>-9.5279025273580626E-4</c:v>
                </c:pt>
                <c:pt idx="4639">
                  <c:v>0</c:v>
                </c:pt>
                <c:pt idx="4640">
                  <c:v>6.1661499020131312E-4</c:v>
                </c:pt>
                <c:pt idx="4641">
                  <c:v>1.8195989773184095E-3</c:v>
                </c:pt>
                <c:pt idx="4642">
                  <c:v>-2.2773525364046844E-3</c:v>
                </c:pt>
                <c:pt idx="4643">
                  <c:v>5.2312982285600599E-4</c:v>
                </c:pt>
                <c:pt idx="4644">
                  <c:v>1.3066285248002961E-3</c:v>
                </c:pt>
                <c:pt idx="4645">
                  <c:v>-4.6645708041338725E-4</c:v>
                </c:pt>
                <c:pt idx="4646">
                  <c:v>1.5105320503420515E-3</c:v>
                </c:pt>
                <c:pt idx="4647">
                  <c:v>8.9405459688071415E-4</c:v>
                </c:pt>
                <c:pt idx="4648">
                  <c:v>-3.724256122895678E-4</c:v>
                </c:pt>
                <c:pt idx="4649">
                  <c:v>-1.6776338119262881E-3</c:v>
                </c:pt>
                <c:pt idx="4650">
                  <c:v>1.8731745525314538E-3</c:v>
                </c:pt>
                <c:pt idx="4651">
                  <c:v>1.4895776144041581E-4</c:v>
                </c:pt>
                <c:pt idx="4652">
                  <c:v>2.9095323911158357E-3</c:v>
                </c:pt>
                <c:pt idx="4653">
                  <c:v>4.935172353911583E-3</c:v>
                </c:pt>
                <c:pt idx="4654">
                  <c:v>1.8472678908399251E-5</c:v>
                </c:pt>
                <c:pt idx="4655">
                  <c:v>2.1241128445551399E-4</c:v>
                </c:pt>
                <c:pt idx="4656">
                  <c:v>0</c:v>
                </c:pt>
                <c:pt idx="4657">
                  <c:v>0</c:v>
                </c:pt>
                <c:pt idx="4658">
                  <c:v>-4.4886909641298168E-3</c:v>
                </c:pt>
                <c:pt idx="4659">
                  <c:v>-3.1680729604650938E-3</c:v>
                </c:pt>
                <c:pt idx="4660">
                  <c:v>-1.8068534938356401E-3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1.3042426994611717E-3</c:v>
                </c:pt>
                <c:pt idx="4665">
                  <c:v>1.8881355393404228E-3</c:v>
                </c:pt>
                <c:pt idx="4666">
                  <c:v>1.9587735617975117E-3</c:v>
                </c:pt>
                <c:pt idx="4667">
                  <c:v>1.047435963490396E-3</c:v>
                </c:pt>
                <c:pt idx="4668">
                  <c:v>2.7477755232486801E-3</c:v>
                </c:pt>
                <c:pt idx="4669">
                  <c:v>2.0858529560931977E-3</c:v>
                </c:pt>
                <c:pt idx="4670">
                  <c:v>4.3323762839409614E-4</c:v>
                </c:pt>
                <c:pt idx="4671">
                  <c:v>-2.4174659764626258E-3</c:v>
                </c:pt>
                <c:pt idx="4672">
                  <c:v>-1.4976982626875143E-3</c:v>
                </c:pt>
                <c:pt idx="4673">
                  <c:v>7.3988442681663738E-4</c:v>
                </c:pt>
                <c:pt idx="4674">
                  <c:v>3.8662279588312712E-3</c:v>
                </c:pt>
                <c:pt idx="4675">
                  <c:v>1.8310052178752145E-3</c:v>
                </c:pt>
                <c:pt idx="4676">
                  <c:v>3.676977524890614E-5</c:v>
                </c:pt>
                <c:pt idx="4677">
                  <c:v>2.0844723595705794E-3</c:v>
                </c:pt>
                <c:pt idx="4678">
                  <c:v>3.2145975781447387E-3</c:v>
                </c:pt>
                <c:pt idx="4679">
                  <c:v>9.1436513344513721E-6</c:v>
                </c:pt>
                <c:pt idx="4680">
                  <c:v>3.7783075439053221E-3</c:v>
                </c:pt>
                <c:pt idx="4681">
                  <c:v>-3.4620676177824199E-4</c:v>
                </c:pt>
                <c:pt idx="4682">
                  <c:v>2.1754672406506101E-3</c:v>
                </c:pt>
                <c:pt idx="4683">
                  <c:v>1.853147701104213E-3</c:v>
                </c:pt>
                <c:pt idx="4684">
                  <c:v>2.0308809576891143E-3</c:v>
                </c:pt>
                <c:pt idx="4685">
                  <c:v>1.62897437807928E-3</c:v>
                </c:pt>
                <c:pt idx="4686">
                  <c:v>1.8068647689714278E-3</c:v>
                </c:pt>
                <c:pt idx="4687">
                  <c:v>-2.9197101033347503E-3</c:v>
                </c:pt>
                <c:pt idx="4688">
                  <c:v>-4.5273042487858737E-4</c:v>
                </c:pt>
                <c:pt idx="4689">
                  <c:v>-3.4421225554316187E-4</c:v>
                </c:pt>
                <c:pt idx="4690">
                  <c:v>-9.4266091131079278E-4</c:v>
                </c:pt>
                <c:pt idx="4691">
                  <c:v>0</c:v>
                </c:pt>
                <c:pt idx="4692">
                  <c:v>6.3476230440015404E-5</c:v>
                </c:pt>
                <c:pt idx="4693">
                  <c:v>-1.5790336692881309E-3</c:v>
                </c:pt>
                <c:pt idx="4694">
                  <c:v>7.0815102917580008E-4</c:v>
                </c:pt>
                <c:pt idx="4695">
                  <c:v>3.2076285634725075E-3</c:v>
                </c:pt>
                <c:pt idx="4696">
                  <c:v>1.4473481892691276E-4</c:v>
                </c:pt>
                <c:pt idx="4697">
                  <c:v>-1.4030008411242318E-3</c:v>
                </c:pt>
                <c:pt idx="4698">
                  <c:v>2.2980820232611754E-3</c:v>
                </c:pt>
                <c:pt idx="4699">
                  <c:v>4.9692135661118307E-4</c:v>
                </c:pt>
                <c:pt idx="4700">
                  <c:v>-3.1619410967957949E-4</c:v>
                </c:pt>
                <c:pt idx="4701">
                  <c:v>-1.9264256302467665E-3</c:v>
                </c:pt>
                <c:pt idx="4702">
                  <c:v>-2.0027102175923846E-3</c:v>
                </c:pt>
                <c:pt idx="4703">
                  <c:v>2.1747018356880763E-3</c:v>
                </c:pt>
                <c:pt idx="4704">
                  <c:v>0</c:v>
                </c:pt>
                <c:pt idx="4705">
                  <c:v>1.6911831909988094E-3</c:v>
                </c:pt>
                <c:pt idx="4706">
                  <c:v>9.0360765355650606E-6</c:v>
                </c:pt>
                <c:pt idx="4707">
                  <c:v>-1.3563247492627078E-3</c:v>
                </c:pt>
                <c:pt idx="4708">
                  <c:v>-1.7206564472718468E-3</c:v>
                </c:pt>
                <c:pt idx="4709">
                  <c:v>1.3948645891866023E-3</c:v>
                </c:pt>
                <c:pt idx="4710">
                  <c:v>1.8086131062742727E-3</c:v>
                </c:pt>
                <c:pt idx="4711">
                  <c:v>9.7529266508432886E-4</c:v>
                </c:pt>
                <c:pt idx="4712">
                  <c:v>-1.1198613987332172E-3</c:v>
                </c:pt>
                <c:pt idx="4713">
                  <c:v>0</c:v>
                </c:pt>
                <c:pt idx="4714">
                  <c:v>2.6201544233991626E-4</c:v>
                </c:pt>
                <c:pt idx="4715">
                  <c:v>5.4201521269211177E-5</c:v>
                </c:pt>
                <c:pt idx="4716">
                  <c:v>2.0755133064295616E-3</c:v>
                </c:pt>
                <c:pt idx="4717">
                  <c:v>-1.750365858230581E-3</c:v>
                </c:pt>
                <c:pt idx="4718">
                  <c:v>7.9436008546054048E-4</c:v>
                </c:pt>
                <c:pt idx="4719">
                  <c:v>9.0231941206251257E-6</c:v>
                </c:pt>
                <c:pt idx="4720">
                  <c:v>5.2320600174187446E-4</c:v>
                </c:pt>
                <c:pt idx="4721">
                  <c:v>0</c:v>
                </c:pt>
                <c:pt idx="4722">
                  <c:v>0</c:v>
                </c:pt>
                <c:pt idx="4723">
                  <c:v>-7.8491169262695016E-4</c:v>
                </c:pt>
                <c:pt idx="4724">
                  <c:v>0</c:v>
                </c:pt>
                <c:pt idx="4725">
                  <c:v>-4.5137761211246178E-4</c:v>
                </c:pt>
                <c:pt idx="4726">
                  <c:v>-9.0336690967774108E-4</c:v>
                </c:pt>
                <c:pt idx="4727">
                  <c:v>2.0784666413155899E-4</c:v>
                </c:pt>
                <c:pt idx="4728">
                  <c:v>1.2281241948917277E-3</c:v>
                </c:pt>
                <c:pt idx="4729">
                  <c:v>-1.3998205097166996E-3</c:v>
                </c:pt>
                <c:pt idx="4730">
                  <c:v>9.3042169264882649E-4</c:v>
                </c:pt>
                <c:pt idx="4731">
                  <c:v>-1.4447474426002054E-4</c:v>
                </c:pt>
                <c:pt idx="4732">
                  <c:v>9.0302830542460354E-6</c:v>
                </c:pt>
                <c:pt idx="4733">
                  <c:v>-1.5815423783404983E-3</c:v>
                </c:pt>
                <c:pt idx="4734">
                  <c:v>-2.5266145504205992E-3</c:v>
                </c:pt>
                <c:pt idx="4735">
                  <c:v>-6.8936118905479178E-4</c:v>
                </c:pt>
                <c:pt idx="4736">
                  <c:v>-1.2256961899122191E-3</c:v>
                </c:pt>
                <c:pt idx="4737">
                  <c:v>8.3683253771594662E-3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-2.7786566662509104E-3</c:v>
                </c:pt>
                <c:pt idx="4743">
                  <c:v>0</c:v>
                </c:pt>
                <c:pt idx="4744">
                  <c:v>1.1647278427107525E-3</c:v>
                </c:pt>
                <c:pt idx="4745">
                  <c:v>-2.1589793436832603E-3</c:v>
                </c:pt>
                <c:pt idx="4746">
                  <c:v>1.4458574192660876E-3</c:v>
                </c:pt>
                <c:pt idx="4747">
                  <c:v>1.0830228222611902E-3</c:v>
                </c:pt>
                <c:pt idx="4748">
                  <c:v>0</c:v>
                </c:pt>
                <c:pt idx="4749">
                  <c:v>-2.977143678191544E-4</c:v>
                </c:pt>
                <c:pt idx="4750">
                  <c:v>8.1173960244519346E-4</c:v>
                </c:pt>
                <c:pt idx="4751">
                  <c:v>1.2974143634507794E-3</c:v>
                </c:pt>
                <c:pt idx="4752">
                  <c:v>-9.5487760500632946E-4</c:v>
                </c:pt>
                <c:pt idx="4753">
                  <c:v>-5.9500736499347668E-4</c:v>
                </c:pt>
                <c:pt idx="4754">
                  <c:v>-2.7054203097734135E-5</c:v>
                </c:pt>
                <c:pt idx="4755">
                  <c:v>1.7029869453702507E-3</c:v>
                </c:pt>
                <c:pt idx="4756">
                  <c:v>-5.4018528368329703E-5</c:v>
                </c:pt>
                <c:pt idx="4757">
                  <c:v>-1.7120977374356174E-3</c:v>
                </c:pt>
                <c:pt idx="4758">
                  <c:v>6.221008274419652E-4</c:v>
                </c:pt>
                <c:pt idx="4759">
                  <c:v>5.407743890569301E-5</c:v>
                </c:pt>
                <c:pt idx="4760">
                  <c:v>9.0126221773844651E-6</c:v>
                </c:pt>
                <c:pt idx="4761">
                  <c:v>9.0125409508693779E-6</c:v>
                </c:pt>
                <c:pt idx="4762">
                  <c:v>1.2616704533526701E-4</c:v>
                </c:pt>
                <c:pt idx="4763">
                  <c:v>-4.4434482683519579E-3</c:v>
                </c:pt>
                <c:pt idx="4764">
                  <c:v>-2.1725945390392186E-4</c:v>
                </c:pt>
                <c:pt idx="4765">
                  <c:v>0</c:v>
                </c:pt>
                <c:pt idx="4766">
                  <c:v>0</c:v>
                </c:pt>
                <c:pt idx="4767">
                  <c:v>-1.0864743014238959E-4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-2.0756203720235645E-3</c:v>
                </c:pt>
                <c:pt idx="4772">
                  <c:v>-3.9930304000858032E-4</c:v>
                </c:pt>
                <c:pt idx="4773">
                  <c:v>0</c:v>
                </c:pt>
                <c:pt idx="4774">
                  <c:v>0</c:v>
                </c:pt>
                <c:pt idx="4775">
                  <c:v>3.2985385859561041E-3</c:v>
                </c:pt>
                <c:pt idx="4776">
                  <c:v>0</c:v>
                </c:pt>
                <c:pt idx="4777">
                  <c:v>3.3237625208799777E-3</c:v>
                </c:pt>
                <c:pt idx="4778">
                  <c:v>1.2705852257907555E-3</c:v>
                </c:pt>
                <c:pt idx="4779">
                  <c:v>1.3858893506914593E-3</c:v>
                </c:pt>
                <c:pt idx="4780">
                  <c:v>5.9336511675315261E-4</c:v>
                </c:pt>
                <c:pt idx="4781">
                  <c:v>1.7075198315968839E-4</c:v>
                </c:pt>
                <c:pt idx="4782">
                  <c:v>1.5264848025945666E-3</c:v>
                </c:pt>
                <c:pt idx="4783">
                  <c:v>1.6149146373278225E-4</c:v>
                </c:pt>
                <c:pt idx="4784">
                  <c:v>-6.0123928890736011E-4</c:v>
                </c:pt>
                <c:pt idx="4785">
                  <c:v>1.7757533679167976E-3</c:v>
                </c:pt>
                <c:pt idx="4786">
                  <c:v>-2.5988807035993143E-4</c:v>
                </c:pt>
                <c:pt idx="4787">
                  <c:v>-2.2971188450769445E-3</c:v>
                </c:pt>
                <c:pt idx="4788">
                  <c:v>2.0371632153495258E-3</c:v>
                </c:pt>
                <c:pt idx="4789">
                  <c:v>1.6571793232252839E-3</c:v>
                </c:pt>
                <c:pt idx="4790">
                  <c:v>2.0921819067091407E-3</c:v>
                </c:pt>
                <c:pt idx="4791">
                  <c:v>8.8383787775951931E-4</c:v>
                </c:pt>
                <c:pt idx="4792">
                  <c:v>1.5604313522662042E-3</c:v>
                </c:pt>
                <c:pt idx="4793">
                  <c:v>0</c:v>
                </c:pt>
                <c:pt idx="4794">
                  <c:v>-7.1280918128325654E-5</c:v>
                </c:pt>
                <c:pt idx="4795">
                  <c:v>-1.5426941347342867E-3</c:v>
                </c:pt>
                <c:pt idx="4796">
                  <c:v>8.7418830943594879E-4</c:v>
                </c:pt>
                <c:pt idx="4797">
                  <c:v>-1.5080065498037586E-3</c:v>
                </c:pt>
                <c:pt idx="4798">
                  <c:v>6.1596970305502084E-4</c:v>
                </c:pt>
                <c:pt idx="4799">
                  <c:v>-4.9988842817351247E-4</c:v>
                </c:pt>
                <c:pt idx="4800">
                  <c:v>1.6593812354353918E-3</c:v>
                </c:pt>
                <c:pt idx="4801">
                  <c:v>8.9139668489104585E-6</c:v>
                </c:pt>
                <c:pt idx="4802">
                  <c:v>9.4443016009779625E-4</c:v>
                </c:pt>
                <c:pt idx="4803">
                  <c:v>5.1638637531344761E-4</c:v>
                </c:pt>
                <c:pt idx="4804">
                  <c:v>1.7252883464984653E-3</c:v>
                </c:pt>
                <c:pt idx="4805">
                  <c:v>-1.1468961715919281E-3</c:v>
                </c:pt>
                <c:pt idx="4806">
                  <c:v>6.5436207317205921E-3</c:v>
                </c:pt>
                <c:pt idx="4807">
                  <c:v>3.0531949876839012E-3</c:v>
                </c:pt>
                <c:pt idx="4808">
                  <c:v>2.7627729752396695E-3</c:v>
                </c:pt>
                <c:pt idx="4809">
                  <c:v>0</c:v>
                </c:pt>
                <c:pt idx="4810">
                  <c:v>1.9925483553045356E-3</c:v>
                </c:pt>
                <c:pt idx="4811">
                  <c:v>8.7689683747134703E-6</c:v>
                </c:pt>
                <c:pt idx="4812">
                  <c:v>-5.2614963707913589E-5</c:v>
                </c:pt>
                <c:pt idx="4813">
                  <c:v>1.6910618726390485E-3</c:v>
                </c:pt>
                <c:pt idx="4814">
                  <c:v>-3.5018910215086506E-5</c:v>
                </c:pt>
                <c:pt idx="4815">
                  <c:v>1.4260283160398312E-3</c:v>
                </c:pt>
                <c:pt idx="4816">
                  <c:v>2.4797658677167362E-3</c:v>
                </c:pt>
                <c:pt idx="4817">
                  <c:v>2.6041114364825013E-3</c:v>
                </c:pt>
                <c:pt idx="4818">
                  <c:v>-5.2189796906713353E-5</c:v>
                </c:pt>
                <c:pt idx="4819">
                  <c:v>1.2952412567386693E-3</c:v>
                </c:pt>
                <c:pt idx="4820">
                  <c:v>1.3629716623895635E-3</c:v>
                </c:pt>
                <c:pt idx="4821">
                  <c:v>2.3569384589521721E-3</c:v>
                </c:pt>
                <c:pt idx="4822">
                  <c:v>8.6546367270238061E-5</c:v>
                </c:pt>
                <c:pt idx="4823">
                  <c:v>1.4960676972032576E-3</c:v>
                </c:pt>
                <c:pt idx="4824">
                  <c:v>0</c:v>
                </c:pt>
                <c:pt idx="4825">
                  <c:v>-1.470105247558182E-3</c:v>
                </c:pt>
                <c:pt idx="4826">
                  <c:v>0</c:v>
                </c:pt>
                <c:pt idx="4827">
                  <c:v>-8.6544120246456825E-5</c:v>
                </c:pt>
                <c:pt idx="4828">
                  <c:v>-5.0210365166592982E-4</c:v>
                </c:pt>
                <c:pt idx="4829">
                  <c:v>-6.0615769643951423E-5</c:v>
                </c:pt>
                <c:pt idx="4830">
                  <c:v>-1.2564394164510469E-3</c:v>
                </c:pt>
                <c:pt idx="4831">
                  <c:v>-1.266701540185797E-3</c:v>
                </c:pt>
                <c:pt idx="4832">
                  <c:v>8.5910285446857851E-4</c:v>
                </c:pt>
                <c:pt idx="4833">
                  <c:v>3.9025744477753558E-4</c:v>
                </c:pt>
                <c:pt idx="4834">
                  <c:v>1.4469588235203419E-3</c:v>
                </c:pt>
                <c:pt idx="4835">
                  <c:v>6.5780365202586786E-4</c:v>
                </c:pt>
                <c:pt idx="4836">
                  <c:v>1.0204700236094754E-3</c:v>
                </c:pt>
                <c:pt idx="4837">
                  <c:v>1.8480303016836111E-3</c:v>
                </c:pt>
                <c:pt idx="4838">
                  <c:v>1.9221244093113601E-3</c:v>
                </c:pt>
                <c:pt idx="4839">
                  <c:v>2.7345916875925157E-3</c:v>
                </c:pt>
                <c:pt idx="4840">
                  <c:v>2.5762461518678778E-5</c:v>
                </c:pt>
                <c:pt idx="4841">
                  <c:v>2.0845583010771379E-3</c:v>
                </c:pt>
                <c:pt idx="4842">
                  <c:v>1.9519384316967609E-3</c:v>
                </c:pt>
                <c:pt idx="4843">
                  <c:v>8.5527469285795275E-6</c:v>
                </c:pt>
                <c:pt idx="4844">
                  <c:v>3.9334730508454769E-4</c:v>
                </c:pt>
                <c:pt idx="4845">
                  <c:v>0</c:v>
                </c:pt>
                <c:pt idx="4846">
                  <c:v>8.6311144195220634E-4</c:v>
                </c:pt>
                <c:pt idx="4847">
                  <c:v>-1.1105178868869499E-4</c:v>
                </c:pt>
                <c:pt idx="4848">
                  <c:v>-8.5429561190973918E-6</c:v>
                </c:pt>
                <c:pt idx="4849">
                  <c:v>-8.546643826083276E-4</c:v>
                </c:pt>
                <c:pt idx="4850">
                  <c:v>3.5904801370541229E-4</c:v>
                </c:pt>
                <c:pt idx="4851">
                  <c:v>2.6120373365755628E-3</c:v>
                </c:pt>
                <c:pt idx="4852">
                  <c:v>2.0013547756950485E-3</c:v>
                </c:pt>
                <c:pt idx="4853">
                  <c:v>2.2011184445115358E-3</c:v>
                </c:pt>
                <c:pt idx="4854">
                  <c:v>2.6112553095106318E-3</c:v>
                </c:pt>
                <c:pt idx="4855">
                  <c:v>1.4637265022242286E-3</c:v>
                </c:pt>
                <c:pt idx="4856">
                  <c:v>1.7907830167530879E-3</c:v>
                </c:pt>
                <c:pt idx="4857">
                  <c:v>8.4394951493772731E-6</c:v>
                </c:pt>
                <c:pt idx="4858">
                  <c:v>6.0745654757169386E-4</c:v>
                </c:pt>
                <c:pt idx="4859">
                  <c:v>8.434298920027998E-6</c:v>
                </c:pt>
                <c:pt idx="4860">
                  <c:v>9.0205920083951101E-4</c:v>
                </c:pt>
                <c:pt idx="4861">
                  <c:v>5.054717422557231E-4</c:v>
                </c:pt>
                <c:pt idx="4862">
                  <c:v>-1.684621932707624E-4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4.8846219600165105E-4</c:v>
                </c:pt>
                <c:pt idx="4867">
                  <c:v>7.5774478350004325E-5</c:v>
                </c:pt>
                <c:pt idx="4868">
                  <c:v>8.4155254571115592E-4</c:v>
                </c:pt>
                <c:pt idx="4869">
                  <c:v>2.0186727295407096E-4</c:v>
                </c:pt>
                <c:pt idx="4870">
                  <c:v>-8.4103228302331075E-6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3.953453504755268E-3</c:v>
                </c:pt>
                <c:pt idx="4875">
                  <c:v>-4.1894643963668682E-4</c:v>
                </c:pt>
                <c:pt idx="4876">
                  <c:v>-5.4489290011494292E-4</c:v>
                </c:pt>
                <c:pt idx="4877">
                  <c:v>-1.7876555845244184E-3</c:v>
                </c:pt>
                <c:pt idx="4878">
                  <c:v>-6.9746436725848314E-4</c:v>
                </c:pt>
                <c:pt idx="4879">
                  <c:v>1.5707095359359256E-3</c:v>
                </c:pt>
                <c:pt idx="4880">
                  <c:v>4.4472601834733867E-4</c:v>
                </c:pt>
                <c:pt idx="4881">
                  <c:v>7.4635943604978985E-4</c:v>
                </c:pt>
                <c:pt idx="4882">
                  <c:v>-3.018311110178263E-4</c:v>
                </c:pt>
                <c:pt idx="4883">
                  <c:v>3.1859683517171259E-4</c:v>
                </c:pt>
                <c:pt idx="4884">
                  <c:v>4.8836061737400115E-3</c:v>
                </c:pt>
                <c:pt idx="4885">
                  <c:v>-1.3021922072501196E-3</c:v>
                </c:pt>
                <c:pt idx="4886">
                  <c:v>0</c:v>
                </c:pt>
                <c:pt idx="4887">
                  <c:v>-1.9732117905507567E-3</c:v>
                </c:pt>
                <c:pt idx="4888">
                  <c:v>2.4408605280709633E-3</c:v>
                </c:pt>
                <c:pt idx="4889">
                  <c:v>-2.4214793687203884E-4</c:v>
                </c:pt>
                <c:pt idx="4890">
                  <c:v>-1.2367035075834588E-3</c:v>
                </c:pt>
                <c:pt idx="4891">
                  <c:v>-1.4215175978557455E-4</c:v>
                </c:pt>
                <c:pt idx="4892">
                  <c:v>-2.193368871229518E-3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3.5054143876908001E-3</c:v>
                </c:pt>
                <c:pt idx="4897">
                  <c:v>1.8773237388055352E-3</c:v>
                </c:pt>
                <c:pt idx="4898">
                  <c:v>-6.6708918120423407E-4</c:v>
                </c:pt>
                <c:pt idx="4899">
                  <c:v>0</c:v>
                </c:pt>
                <c:pt idx="4900">
                  <c:v>0</c:v>
                </c:pt>
                <c:pt idx="4901">
                  <c:v>8.6712918987302053E-4</c:v>
                </c:pt>
                <c:pt idx="4902">
                  <c:v>-2.6672890499226151E-4</c:v>
                </c:pt>
                <c:pt idx="4903">
                  <c:v>2.8339709957711881E-4</c:v>
                </c:pt>
                <c:pt idx="4904">
                  <c:v>-4.1671007402809215E-5</c:v>
                </c:pt>
                <c:pt idx="4905">
                  <c:v>7.5814067556770413E-4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2.0050507355836998E-3</c:v>
                </c:pt>
                <c:pt idx="4912">
                  <c:v>-7.9821072011179446E-4</c:v>
                </c:pt>
                <c:pt idx="4913">
                  <c:v>2.7080027181411283E-3</c:v>
                </c:pt>
                <c:pt idx="4914">
                  <c:v>0</c:v>
                </c:pt>
                <c:pt idx="4915">
                  <c:v>2.1958999373156247E-3</c:v>
                </c:pt>
                <c:pt idx="4916">
                  <c:v>1.5383982191256983E-3</c:v>
                </c:pt>
                <c:pt idx="4917">
                  <c:v>1.8180465965846168E-4</c:v>
                </c:pt>
                <c:pt idx="4918">
                  <c:v>6.3605614307108945E-4</c:v>
                </c:pt>
                <c:pt idx="4919">
                  <c:v>-1.8168904795371092E-4</c:v>
                </c:pt>
                <c:pt idx="4920">
                  <c:v>-1.5787802038613953E-3</c:v>
                </c:pt>
                <c:pt idx="4921">
                  <c:v>-8.2724275853035946E-6</c:v>
                </c:pt>
                <c:pt idx="4922">
                  <c:v>-1.4891539978197522E-4</c:v>
                </c:pt>
                <c:pt idx="4923">
                  <c:v>2.2231505980775316E-3</c:v>
                </c:pt>
                <c:pt idx="4924">
                  <c:v>-6.028200599568959E-4</c:v>
                </c:pt>
                <c:pt idx="4925">
                  <c:v>1.2877770293531978E-3</c:v>
                </c:pt>
                <c:pt idx="4926">
                  <c:v>-8.748473701815846E-4</c:v>
                </c:pt>
                <c:pt idx="4927">
                  <c:v>6.9774422214398052E-3</c:v>
                </c:pt>
                <c:pt idx="4928">
                  <c:v>0</c:v>
                </c:pt>
                <c:pt idx="4929">
                  <c:v>0</c:v>
                </c:pt>
                <c:pt idx="4930">
                  <c:v>5.5740904609832657E-4</c:v>
                </c:pt>
                <c:pt idx="4931">
                  <c:v>2.2265343219222372E-3</c:v>
                </c:pt>
                <c:pt idx="4932">
                  <c:v>3.4120253822339844E-3</c:v>
                </c:pt>
                <c:pt idx="4933">
                  <c:v>2.4660523531718961E-3</c:v>
                </c:pt>
                <c:pt idx="4934">
                  <c:v>0</c:v>
                </c:pt>
                <c:pt idx="4935">
                  <c:v>1.5513890477506804E-3</c:v>
                </c:pt>
                <c:pt idx="4936">
                  <c:v>-4.8698136494265069E-5</c:v>
                </c:pt>
                <c:pt idx="4937">
                  <c:v>0</c:v>
                </c:pt>
                <c:pt idx="4938">
                  <c:v>0</c:v>
                </c:pt>
                <c:pt idx="4939">
                  <c:v>-8.1168831213357441E-5</c:v>
                </c:pt>
                <c:pt idx="4940">
                  <c:v>0</c:v>
                </c:pt>
                <c:pt idx="4941">
                  <c:v>0</c:v>
                </c:pt>
                <c:pt idx="4942">
                  <c:v>2.6750988715484119E-3</c:v>
                </c:pt>
                <c:pt idx="4943">
                  <c:v>8.0954944526487548E-6</c:v>
                </c:pt>
                <c:pt idx="4944">
                  <c:v>1.7228483827932122E-3</c:v>
                </c:pt>
                <c:pt idx="4945">
                  <c:v>0</c:v>
                </c:pt>
                <c:pt idx="4946">
                  <c:v>-2.7480965563103546E-4</c:v>
                </c:pt>
                <c:pt idx="4947">
                  <c:v>3.637024953713289E-4</c:v>
                </c:pt>
                <c:pt idx="4948">
                  <c:v>-7.5179768058543448E-4</c:v>
                </c:pt>
                <c:pt idx="4949">
                  <c:v>7.9220090476823663E-4</c:v>
                </c:pt>
                <c:pt idx="4950">
                  <c:v>1.6147918409365892E-3</c:v>
                </c:pt>
                <c:pt idx="4951">
                  <c:v>4.5167483406628625E-4</c:v>
                </c:pt>
                <c:pt idx="4952">
                  <c:v>-1.7756116399484695E-3</c:v>
                </c:pt>
                <c:pt idx="4953">
                  <c:v>-1.7868625919378017E-3</c:v>
                </c:pt>
                <c:pt idx="4954">
                  <c:v>-1.2308291835169195E-3</c:v>
                </c:pt>
                <c:pt idx="4955">
                  <c:v>1.926548917435174E-3</c:v>
                </c:pt>
                <c:pt idx="4956">
                  <c:v>7.4372285202035297E-4</c:v>
                </c:pt>
                <c:pt idx="4957">
                  <c:v>4.1204297140803539E-4</c:v>
                </c:pt>
                <c:pt idx="4958">
                  <c:v>9.2042378284639043E-4</c:v>
                </c:pt>
                <c:pt idx="4959">
                  <c:v>-3.4681134370599873E-3</c:v>
                </c:pt>
                <c:pt idx="4960">
                  <c:v>1.2706122093877773E-3</c:v>
                </c:pt>
                <c:pt idx="4961">
                  <c:v>1.6175733165506865E-5</c:v>
                </c:pt>
                <c:pt idx="4962">
                  <c:v>2.6734852385133399E-3</c:v>
                </c:pt>
                <c:pt idx="4963">
                  <c:v>1.9179169893146755E-3</c:v>
                </c:pt>
                <c:pt idx="4964">
                  <c:v>1.9704915311082659E-3</c:v>
                </c:pt>
                <c:pt idx="4965">
                  <c:v>0</c:v>
                </c:pt>
                <c:pt idx="4966">
                  <c:v>1.5254675705326009E-3</c:v>
                </c:pt>
                <c:pt idx="4967">
                  <c:v>0</c:v>
                </c:pt>
                <c:pt idx="4968">
                  <c:v>3.083962248637957E-3</c:v>
                </c:pt>
                <c:pt idx="4969">
                  <c:v>8.1545858072062949E-4</c:v>
                </c:pt>
                <c:pt idx="4970">
                  <c:v>7.5091271372652456E-4</c:v>
                </c:pt>
                <c:pt idx="4971">
                  <c:v>1.2848292186727487E-3</c:v>
                </c:pt>
                <c:pt idx="4972">
                  <c:v>2.6919846136257281E-3</c:v>
                </c:pt>
                <c:pt idx="4973">
                  <c:v>-7.9537726732875502E-6</c:v>
                </c:pt>
                <c:pt idx="4974">
                  <c:v>1.8753382693300082E-3</c:v>
                </c:pt>
                <c:pt idx="4975">
                  <c:v>9.2048887629403583E-4</c:v>
                </c:pt>
                <c:pt idx="4976">
                  <c:v>-9.9988104985518334E-4</c:v>
                </c:pt>
                <c:pt idx="4977">
                  <c:v>-7.9395640385731291E-6</c:v>
                </c:pt>
                <c:pt idx="4978">
                  <c:v>1.5549511657524879E-3</c:v>
                </c:pt>
                <c:pt idx="4979">
                  <c:v>-3.1709540610701466E-5</c:v>
                </c:pt>
                <c:pt idx="4980">
                  <c:v>3.2529105008274484E-3</c:v>
                </c:pt>
                <c:pt idx="4981">
                  <c:v>1.4449785570069538E-3</c:v>
                </c:pt>
                <c:pt idx="4982">
                  <c:v>-1.5780835753379471E-5</c:v>
                </c:pt>
                <c:pt idx="4983">
                  <c:v>-7.8905112657214982E-6</c:v>
                </c:pt>
                <c:pt idx="4984">
                  <c:v>1.3326133411924539E-3</c:v>
                </c:pt>
                <c:pt idx="4985">
                  <c:v>1.1813071354375173E-3</c:v>
                </c:pt>
                <c:pt idx="4986">
                  <c:v>9.1258827363929307E-4</c:v>
                </c:pt>
                <c:pt idx="4987">
                  <c:v>0</c:v>
                </c:pt>
                <c:pt idx="4988">
                  <c:v>1.3516170381133968E-3</c:v>
                </c:pt>
                <c:pt idx="4989">
                  <c:v>1.1615588167827636E-3</c:v>
                </c:pt>
                <c:pt idx="4990">
                  <c:v>-7.1404193910571583E-4</c:v>
                </c:pt>
                <c:pt idx="4991">
                  <c:v>2.1797604622428501E-3</c:v>
                </c:pt>
                <c:pt idx="4992">
                  <c:v>-1.6226071090299124E-3</c:v>
                </c:pt>
                <c:pt idx="4993">
                  <c:v>1.8732101238425358E-3</c:v>
                </c:pt>
                <c:pt idx="4994">
                  <c:v>-2.972119958996058E-3</c:v>
                </c:pt>
                <c:pt idx="4995">
                  <c:v>-6.7564385141758148E-4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2.0490925610385734E-3</c:v>
                </c:pt>
                <c:pt idx="5000">
                  <c:v>1.4263884231972127E-3</c:v>
                </c:pt>
                <c:pt idx="5001">
                  <c:v>1.2757549620017645E-3</c:v>
                </c:pt>
                <c:pt idx="5002">
                  <c:v>2.1642746996721105E-3</c:v>
                </c:pt>
                <c:pt idx="5003">
                  <c:v>0</c:v>
                </c:pt>
                <c:pt idx="5004">
                  <c:v>0</c:v>
                </c:pt>
                <c:pt idx="5005">
                  <c:v>-4.2548596110151219E-3</c:v>
                </c:pt>
                <c:pt idx="5006">
                  <c:v>1.3785543030680903E-3</c:v>
                </c:pt>
                <c:pt idx="5007">
                  <c:v>9.8575359450290244E-4</c:v>
                </c:pt>
                <c:pt idx="5008">
                  <c:v>2.5693403748688406E-3</c:v>
                </c:pt>
                <c:pt idx="5009">
                  <c:v>7.874415185838119E-4</c:v>
                </c:pt>
                <c:pt idx="5010">
                  <c:v>0</c:v>
                </c:pt>
                <c:pt idx="5011">
                  <c:v>1.650833578462143E-3</c:v>
                </c:pt>
                <c:pt idx="5012">
                  <c:v>0</c:v>
                </c:pt>
                <c:pt idx="5013">
                  <c:v>-3.1170637584705427E-3</c:v>
                </c:pt>
                <c:pt idx="5014">
                  <c:v>-2.3128985603331474E-3</c:v>
                </c:pt>
                <c:pt idx="5015">
                  <c:v>-1.119299419839637E-3</c:v>
                </c:pt>
                <c:pt idx="5016">
                  <c:v>-7.8316815011604243E-6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2.5498844467709207E-3</c:v>
                </c:pt>
                <c:pt idx="5022">
                  <c:v>7.8117371352722404E-6</c:v>
                </c:pt>
                <c:pt idx="5023">
                  <c:v>1.2802999523943064E-3</c:v>
                </c:pt>
                <c:pt idx="5024">
                  <c:v>1.5357573248168256E-3</c:v>
                </c:pt>
                <c:pt idx="5025">
                  <c:v>-3.6618478716630515E-4</c:v>
                </c:pt>
                <c:pt idx="5026">
                  <c:v>-6.937813308117882E-4</c:v>
                </c:pt>
                <c:pt idx="5027">
                  <c:v>8.2624662704605819E-4</c:v>
                </c:pt>
                <c:pt idx="5028">
                  <c:v>-1.3254432428758032E-3</c:v>
                </c:pt>
                <c:pt idx="5029">
                  <c:v>-6.2417102306222395E-5</c:v>
                </c:pt>
                <c:pt idx="5030">
                  <c:v>-1.5604884329136383E-5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-2.3904207115782229E-3</c:v>
                </c:pt>
                <c:pt idx="5036">
                  <c:v>-1.9336990160452843E-3</c:v>
                </c:pt>
                <c:pt idx="5037">
                  <c:v>-1.8746353285691536E-3</c:v>
                </c:pt>
                <c:pt idx="5038">
                  <c:v>0</c:v>
                </c:pt>
                <c:pt idx="5039">
                  <c:v>-4.9473656287685208E-4</c:v>
                </c:pt>
                <c:pt idx="5040">
                  <c:v>-1.5709931819250458E-5</c:v>
                </c:pt>
                <c:pt idx="5041">
                  <c:v>2.2048303327637875E-3</c:v>
                </c:pt>
                <c:pt idx="5042">
                  <c:v>-2.3513459497376834E-5</c:v>
                </c:pt>
                <c:pt idx="5043">
                  <c:v>9.5576836945278007E-4</c:v>
                </c:pt>
                <c:pt idx="5044">
                  <c:v>1.8071940610577305E-3</c:v>
                </c:pt>
                <c:pt idx="5045">
                  <c:v>1.8975560025967164E-3</c:v>
                </c:pt>
                <c:pt idx="5046">
                  <c:v>1.5902344269340407E-3</c:v>
                </c:pt>
                <c:pt idx="5047">
                  <c:v>1.4710520673175782E-3</c:v>
                </c:pt>
                <c:pt idx="5048">
                  <c:v>-1.509998185368051E-3</c:v>
                </c:pt>
                <c:pt idx="5049">
                  <c:v>1.167724238408459E-3</c:v>
                </c:pt>
                <c:pt idx="5050">
                  <c:v>7.621773753422917E-4</c:v>
                </c:pt>
                <c:pt idx="5051">
                  <c:v>-1.797491000457068E-3</c:v>
                </c:pt>
                <c:pt idx="5052">
                  <c:v>4.7551428729719685E-3</c:v>
                </c:pt>
                <c:pt idx="5053">
                  <c:v>-6.2013100287255812E-5</c:v>
                </c:pt>
                <c:pt idx="5054">
                  <c:v>-1.6280268737924942E-4</c:v>
                </c:pt>
                <c:pt idx="5055">
                  <c:v>1.2010151957962242E-3</c:v>
                </c:pt>
                <c:pt idx="5056">
                  <c:v>-7.6693358163806575E-4</c:v>
                </c:pt>
                <c:pt idx="5057">
                  <c:v>-6.1241973595506166E-4</c:v>
                </c:pt>
                <c:pt idx="5058">
                  <c:v>-8.1455655780550309E-4</c:v>
                </c:pt>
                <c:pt idx="5059">
                  <c:v>1.1712010025845359E-3</c:v>
                </c:pt>
                <c:pt idx="5060">
                  <c:v>6.1220142563395748E-4</c:v>
                </c:pt>
                <c:pt idx="5061">
                  <c:v>2.0663163088019028E-3</c:v>
                </c:pt>
                <c:pt idx="5062">
                  <c:v>2.0311945846880593E-3</c:v>
                </c:pt>
                <c:pt idx="5063">
                  <c:v>-7.7153647632305878E-6</c:v>
                </c:pt>
                <c:pt idx="5064">
                  <c:v>-3.4725303905959459E-4</c:v>
                </c:pt>
                <c:pt idx="5065">
                  <c:v>3.0824739663817121E-3</c:v>
                </c:pt>
                <c:pt idx="5066">
                  <c:v>1.5837750967555662E-3</c:v>
                </c:pt>
                <c:pt idx="5067">
                  <c:v>-6.5319549389045953E-4</c:v>
                </c:pt>
                <c:pt idx="5068">
                  <c:v>4.3038850912230798E-4</c:v>
                </c:pt>
                <c:pt idx="5069">
                  <c:v>0</c:v>
                </c:pt>
                <c:pt idx="5070">
                  <c:v>0</c:v>
                </c:pt>
                <c:pt idx="5071">
                  <c:v>-1.9998006864652253E-3</c:v>
                </c:pt>
                <c:pt idx="5072">
                  <c:v>1.3857666391153893E-4</c:v>
                </c:pt>
                <c:pt idx="5073">
                  <c:v>1.4923309281989741E-3</c:v>
                </c:pt>
                <c:pt idx="5074">
                  <c:v>2.6899798413718986E-4</c:v>
                </c:pt>
                <c:pt idx="5075">
                  <c:v>1.1059739072989321E-3</c:v>
                </c:pt>
                <c:pt idx="5076">
                  <c:v>1.3884150138731473E-3</c:v>
                </c:pt>
                <c:pt idx="5077">
                  <c:v>-1.196530205572264E-3</c:v>
                </c:pt>
                <c:pt idx="5078">
                  <c:v>-1.474620667665861E-3</c:v>
                </c:pt>
                <c:pt idx="5079">
                  <c:v>0</c:v>
                </c:pt>
                <c:pt idx="5080">
                  <c:v>0</c:v>
                </c:pt>
                <c:pt idx="5081">
                  <c:v>-1.9079423865559989E-3</c:v>
                </c:pt>
                <c:pt idx="5082">
                  <c:v>0</c:v>
                </c:pt>
                <c:pt idx="5083">
                  <c:v>1.4236082788145639E-3</c:v>
                </c:pt>
                <c:pt idx="5084">
                  <c:v>7.2257115472896356E-4</c:v>
                </c:pt>
                <c:pt idx="5085">
                  <c:v>3.8413374472652875E-4</c:v>
                </c:pt>
                <c:pt idx="5086">
                  <c:v>7.6811699957506405E-6</c:v>
                </c:pt>
                <c:pt idx="5087">
                  <c:v>7.1409104239569267E-4</c:v>
                </c:pt>
                <c:pt idx="5088">
                  <c:v>1.1506863194995327E-3</c:v>
                </c:pt>
                <c:pt idx="5089">
                  <c:v>2.2231336309854312E-4</c:v>
                </c:pt>
                <c:pt idx="5090">
                  <c:v>3.1422079250589526E-4</c:v>
                </c:pt>
                <c:pt idx="5091">
                  <c:v>1.6690787958835406E-3</c:v>
                </c:pt>
                <c:pt idx="5092">
                  <c:v>1.3378439776131543E-3</c:v>
                </c:pt>
                <c:pt idx="5093">
                  <c:v>1.1300385262887744E-3</c:v>
                </c:pt>
                <c:pt idx="5094">
                  <c:v>1.4031344049112685E-3</c:v>
                </c:pt>
                <c:pt idx="5095">
                  <c:v>2.4279523140312213E-3</c:v>
                </c:pt>
                <c:pt idx="5096">
                  <c:v>1.2383432096632347E-3</c:v>
                </c:pt>
                <c:pt idx="5097">
                  <c:v>9.7136750369641639E-4</c:v>
                </c:pt>
                <c:pt idx="5098">
                  <c:v>1.7657740078161099E-3</c:v>
                </c:pt>
                <c:pt idx="5099">
                  <c:v>0</c:v>
                </c:pt>
                <c:pt idx="5100">
                  <c:v>-5.5289000033784054E-4</c:v>
                </c:pt>
                <c:pt idx="5101">
                  <c:v>4.6959736676566811E-4</c:v>
                </c:pt>
                <c:pt idx="5102">
                  <c:v>2.5742754314010571E-4</c:v>
                </c:pt>
                <c:pt idx="5103">
                  <c:v>1.4382770979143485E-4</c:v>
                </c:pt>
                <c:pt idx="5104">
                  <c:v>-9.0836146793079491E-5</c:v>
                </c:pt>
                <c:pt idx="5105">
                  <c:v>2.0871466612635394E-3</c:v>
                </c:pt>
                <c:pt idx="5106">
                  <c:v>0</c:v>
                </c:pt>
                <c:pt idx="5107">
                  <c:v>-4.5326463863689321E-5</c:v>
                </c:pt>
                <c:pt idx="5108">
                  <c:v>7.2497699863103182E-4</c:v>
                </c:pt>
                <c:pt idx="5109">
                  <c:v>1.1015626703348518E-3</c:v>
                </c:pt>
                <c:pt idx="5110">
                  <c:v>-7.9964397474561707E-4</c:v>
                </c:pt>
                <c:pt idx="5111">
                  <c:v>1.2067640581741755E-3</c:v>
                </c:pt>
                <c:pt idx="5112">
                  <c:v>0</c:v>
                </c:pt>
                <c:pt idx="5113">
                  <c:v>7.6855267238347673E-4</c:v>
                </c:pt>
                <c:pt idx="5114">
                  <c:v>1.1742921723387533E-3</c:v>
                </c:pt>
                <c:pt idx="5115">
                  <c:v>9.3994510121772601E-4</c:v>
                </c:pt>
                <c:pt idx="5116">
                  <c:v>0</c:v>
                </c:pt>
                <c:pt idx="5117">
                  <c:v>-9.0985317036672048E-4</c:v>
                </c:pt>
                <c:pt idx="5118">
                  <c:v>7.2193481657992513E-4</c:v>
                </c:pt>
                <c:pt idx="5119">
                  <c:v>8.1155417069365683E-4</c:v>
                </c:pt>
                <c:pt idx="5120">
                  <c:v>-2.4790501608755309E-4</c:v>
                </c:pt>
                <c:pt idx="5121">
                  <c:v>3.4576028506205507E-3</c:v>
                </c:pt>
                <c:pt idx="5122">
                  <c:v>2.2137801843342526E-3</c:v>
                </c:pt>
                <c:pt idx="5123">
                  <c:v>1.1722149108532509E-3</c:v>
                </c:pt>
                <c:pt idx="5124">
                  <c:v>2.2063052606342238E-3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2.0677146483977769E-3</c:v>
                </c:pt>
                <c:pt idx="5129">
                  <c:v>1.8113122858209563E-3</c:v>
                </c:pt>
                <c:pt idx="5130">
                  <c:v>-8.9004264846390333E-5</c:v>
                </c:pt>
                <c:pt idx="5131">
                  <c:v>-7.4173796622861392E-6</c:v>
                </c:pt>
                <c:pt idx="5132">
                  <c:v>0</c:v>
                </c:pt>
                <c:pt idx="5133">
                  <c:v>1.0008489516598528E-3</c:v>
                </c:pt>
                <c:pt idx="5134">
                  <c:v>-3.8539358796702076E-4</c:v>
                </c:pt>
                <c:pt idx="5135">
                  <c:v>-3.0885074256350384E-3</c:v>
                </c:pt>
                <c:pt idx="5136">
                  <c:v>1.6271099362651343E-3</c:v>
                </c:pt>
                <c:pt idx="5137">
                  <c:v>9.1269656209044087E-4</c:v>
                </c:pt>
                <c:pt idx="5138">
                  <c:v>2.2250488584535818E-5</c:v>
                </c:pt>
                <c:pt idx="5139">
                  <c:v>4.4180241108782038E-3</c:v>
                </c:pt>
                <c:pt idx="5140">
                  <c:v>1.4767994801999844E-5</c:v>
                </c:pt>
                <c:pt idx="5141">
                  <c:v>2.124317587612572E-3</c:v>
                </c:pt>
                <c:pt idx="5142">
                  <c:v>7.3682465415963969E-6</c:v>
                </c:pt>
                <c:pt idx="5143">
                  <c:v>1.5534870065507247E-3</c:v>
                </c:pt>
                <c:pt idx="5144">
                  <c:v>-1.2735338600381376E-3</c:v>
                </c:pt>
                <c:pt idx="5145">
                  <c:v>-8.8397790112714703E-5</c:v>
                </c:pt>
                <c:pt idx="5146">
                  <c:v>1.2147851876541083E-3</c:v>
                </c:pt>
                <c:pt idx="5147">
                  <c:v>2.1608757746803225E-3</c:v>
                </c:pt>
                <c:pt idx="5148">
                  <c:v>-6.6080022931770094E-5</c:v>
                </c:pt>
                <c:pt idx="5149">
                  <c:v>-7.3424943188263166E-6</c:v>
                </c:pt>
                <c:pt idx="5150">
                  <c:v>0</c:v>
                </c:pt>
                <c:pt idx="5151">
                  <c:v>3.4011394340203558E-3</c:v>
                </c:pt>
                <c:pt idx="5152">
                  <c:v>3.8635324476184959E-3</c:v>
                </c:pt>
                <c:pt idx="5153">
                  <c:v>3.3257074123484607E-3</c:v>
                </c:pt>
                <c:pt idx="5154">
                  <c:v>2.6337857916335322E-3</c:v>
                </c:pt>
                <c:pt idx="5155">
                  <c:v>2.5473664467600687E-3</c:v>
                </c:pt>
                <c:pt idx="5156">
                  <c:v>1.0618971391151344E-3</c:v>
                </c:pt>
                <c:pt idx="5157">
                  <c:v>3.0637831019729536E-3</c:v>
                </c:pt>
                <c:pt idx="5158">
                  <c:v>1.4395635243540582E-5</c:v>
                </c:pt>
                <c:pt idx="5159">
                  <c:v>4.0871648984945911E-3</c:v>
                </c:pt>
                <c:pt idx="5160">
                  <c:v>2.0552195111319936E-3</c:v>
                </c:pt>
                <c:pt idx="5161">
                  <c:v>0</c:v>
                </c:pt>
                <c:pt idx="5162">
                  <c:v>-1.7541917139589315E-3</c:v>
                </c:pt>
                <c:pt idx="5163">
                  <c:v>-7.8859834323126822E-4</c:v>
                </c:pt>
                <c:pt idx="5164">
                  <c:v>2.9790699555410759E-3</c:v>
                </c:pt>
                <c:pt idx="5165">
                  <c:v>1.9073818580740472E-3</c:v>
                </c:pt>
                <c:pt idx="5166">
                  <c:v>1.5700043564181537E-4</c:v>
                </c:pt>
                <c:pt idx="5167">
                  <c:v>8.7019171105725418E-4</c:v>
                </c:pt>
                <c:pt idx="5168">
                  <c:v>6.7708428722160175E-4</c:v>
                </c:pt>
                <c:pt idx="5169">
                  <c:v>-1.2112877785177606E-4</c:v>
                </c:pt>
                <c:pt idx="5170">
                  <c:v>9.8997568756838128E-4</c:v>
                </c:pt>
                <c:pt idx="5171">
                  <c:v>1.1738802353981478E-3</c:v>
                </c:pt>
                <c:pt idx="5172">
                  <c:v>1.2506219209796549E-3</c:v>
                </c:pt>
                <c:pt idx="5173">
                  <c:v>1.0504500866561615E-3</c:v>
                </c:pt>
                <c:pt idx="5174">
                  <c:v>7.5167179593483527E-4</c:v>
                </c:pt>
                <c:pt idx="5175">
                  <c:v>6.8027213507773805E-4</c:v>
                </c:pt>
                <c:pt idx="5176">
                  <c:v>-1.8221850695090591E-3</c:v>
                </c:pt>
                <c:pt idx="5177">
                  <c:v>1.1702668479822323E-3</c:v>
                </c:pt>
                <c:pt idx="5178">
                  <c:v>6.4483443807809978E-4</c:v>
                </c:pt>
                <c:pt idx="5179">
                  <c:v>6.3752244631814489E-5</c:v>
                </c:pt>
                <c:pt idx="5180">
                  <c:v>1.3590805648224084E-3</c:v>
                </c:pt>
                <c:pt idx="5181">
                  <c:v>1.0251661490107732E-3</c:v>
                </c:pt>
                <c:pt idx="5182">
                  <c:v>-1.4850647671618492E-3</c:v>
                </c:pt>
                <c:pt idx="5183">
                  <c:v>0</c:v>
                </c:pt>
                <c:pt idx="5184">
                  <c:v>-9.908277666343693E-5</c:v>
                </c:pt>
                <c:pt idx="5185">
                  <c:v>0</c:v>
                </c:pt>
                <c:pt idx="5186">
                  <c:v>3.4550158544664339E-3</c:v>
                </c:pt>
                <c:pt idx="5187">
                  <c:v>1.4730501491869202E-3</c:v>
                </c:pt>
                <c:pt idx="5188">
                  <c:v>-3.5215111512244528E-5</c:v>
                </c:pt>
                <c:pt idx="5189">
                  <c:v>2.244243474920317E-3</c:v>
                </c:pt>
                <c:pt idx="5190">
                  <c:v>6.1821632514496563E-4</c:v>
                </c:pt>
                <c:pt idx="5191">
                  <c:v>-3.0906038864511181E-4</c:v>
                </c:pt>
                <c:pt idx="5192">
                  <c:v>0</c:v>
                </c:pt>
                <c:pt idx="5193">
                  <c:v>0</c:v>
                </c:pt>
                <c:pt idx="5194">
                  <c:v>9.6198752621909204E-4</c:v>
                </c:pt>
                <c:pt idx="5195">
                  <c:v>9.9612082342502681E-4</c:v>
                </c:pt>
                <c:pt idx="5196">
                  <c:v>-1.4725113707987573E-4</c:v>
                </c:pt>
                <c:pt idx="5197">
                  <c:v>0</c:v>
                </c:pt>
                <c:pt idx="5198">
                  <c:v>1.2544459132285623E-3</c:v>
                </c:pt>
                <c:pt idx="5199">
                  <c:v>7.3511654907227795E-4</c:v>
                </c:pt>
                <c:pt idx="5200">
                  <c:v>0</c:v>
                </c:pt>
                <c:pt idx="5201">
                  <c:v>0</c:v>
                </c:pt>
                <c:pt idx="5202">
                  <c:v>-7.9815169118483721E-4</c:v>
                </c:pt>
                <c:pt idx="5203">
                  <c:v>3.0491453154490307E-3</c:v>
                </c:pt>
                <c:pt idx="5204">
                  <c:v>-1.6982619614073729E-3</c:v>
                </c:pt>
                <c:pt idx="5205">
                  <c:v>-7.9071024590756202E-4</c:v>
                </c:pt>
                <c:pt idx="5206">
                  <c:v>-1.9269111280082771E-3</c:v>
                </c:pt>
                <c:pt idx="5207">
                  <c:v>-3.5069138810736315E-5</c:v>
                </c:pt>
                <c:pt idx="5208">
                  <c:v>-2.1042073626931001E-5</c:v>
                </c:pt>
                <c:pt idx="5209">
                  <c:v>-9.8202198405389482E-5</c:v>
                </c:pt>
                <c:pt idx="5210">
                  <c:v>1.114729618256095E-3</c:v>
                </c:pt>
                <c:pt idx="5211">
                  <c:v>-5.1865039921237448E-4</c:v>
                </c:pt>
                <c:pt idx="5212">
                  <c:v>-1.9227536378937781E-3</c:v>
                </c:pt>
                <c:pt idx="5213">
                  <c:v>2.1120221157937928E-3</c:v>
                </c:pt>
                <c:pt idx="5214">
                  <c:v>-2.0628546267325533E-3</c:v>
                </c:pt>
                <c:pt idx="5215">
                  <c:v>9.0565408100511634E-4</c:v>
                </c:pt>
                <c:pt idx="5216">
                  <c:v>-2.459109777255713E-3</c:v>
                </c:pt>
                <c:pt idx="5217">
                  <c:v>1.0546447528156136E-3</c:v>
                </c:pt>
                <c:pt idx="5218">
                  <c:v>-1.3571814904703283E-3</c:v>
                </c:pt>
                <c:pt idx="5219">
                  <c:v>7.8781147245281322E-4</c:v>
                </c:pt>
                <c:pt idx="5220">
                  <c:v>2.0388578248512715E-4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8.2215176492344351E-4</c:v>
                </c:pt>
                <c:pt idx="5226">
                  <c:v>-2.4121561804407482E-3</c:v>
                </c:pt>
                <c:pt idx="5227">
                  <c:v>-3.3098242222137121E-4</c:v>
                </c:pt>
                <c:pt idx="5228">
                  <c:v>7.3927786484003302E-4</c:v>
                </c:pt>
                <c:pt idx="5229">
                  <c:v>-3.8717262398886213E-4</c:v>
                </c:pt>
                <c:pt idx="5230">
                  <c:v>2.3207903913473921E-3</c:v>
                </c:pt>
                <c:pt idx="5231">
                  <c:v>-8.0814899637673835E-4</c:v>
                </c:pt>
                <c:pt idx="5232">
                  <c:v>-5.2740577360564644E-4</c:v>
                </c:pt>
                <c:pt idx="5233">
                  <c:v>-3.869410948056371E-4</c:v>
                </c:pt>
                <c:pt idx="5234">
                  <c:v>5.7683921854990625E-4</c:v>
                </c:pt>
                <c:pt idx="5235">
                  <c:v>1.0548337767552382E-4</c:v>
                </c:pt>
                <c:pt idx="5236">
                  <c:v>-4.6421011264254796E-4</c:v>
                </c:pt>
                <c:pt idx="5237">
                  <c:v>9.1452369207589053E-5</c:v>
                </c:pt>
                <c:pt idx="5238">
                  <c:v>1.7992063046637112E-3</c:v>
                </c:pt>
                <c:pt idx="5239">
                  <c:v>9.1943703245435057E-4</c:v>
                </c:pt>
                <c:pt idx="5240">
                  <c:v>2.0342526120851827E-4</c:v>
                </c:pt>
                <c:pt idx="5241">
                  <c:v>1.4648423007975169E-3</c:v>
                </c:pt>
                <c:pt idx="5242">
                  <c:v>8.1909547041253796E-4</c:v>
                </c:pt>
                <c:pt idx="5243">
                  <c:v>3.0086656794767999E-4</c:v>
                </c:pt>
                <c:pt idx="5244">
                  <c:v>1.3562736717832066E-3</c:v>
                </c:pt>
                <c:pt idx="5245">
                  <c:v>5.5875287814571785E-4</c:v>
                </c:pt>
                <c:pt idx="5246">
                  <c:v>-1.2716158918750645E-3</c:v>
                </c:pt>
                <c:pt idx="5247">
                  <c:v>4.1999573371595926E-3</c:v>
                </c:pt>
                <c:pt idx="5248">
                  <c:v>8.142274510432359E-4</c:v>
                </c:pt>
                <c:pt idx="5249">
                  <c:v>-6.3323071545178856E-4</c:v>
                </c:pt>
                <c:pt idx="5250">
                  <c:v>-2.1252956410834061E-3</c:v>
                </c:pt>
                <c:pt idx="5251">
                  <c:v>5.7880662850172198E-4</c:v>
                </c:pt>
                <c:pt idx="5252">
                  <c:v>-1.0741963742972628E-3</c:v>
                </c:pt>
                <c:pt idx="5253">
                  <c:v>-1.0683649796480105E-3</c:v>
                </c:pt>
                <c:pt idx="5254">
                  <c:v>-5.5907697849498267E-4</c:v>
                </c:pt>
                <c:pt idx="5255">
                  <c:v>4.4778068039879161E-3</c:v>
                </c:pt>
                <c:pt idx="5256">
                  <c:v>1.2866210589978859E-3</c:v>
                </c:pt>
                <c:pt idx="5257">
                  <c:v>2.297886054390518E-3</c:v>
                </c:pt>
                <c:pt idx="5258">
                  <c:v>7.5555143249985421E-4</c:v>
                </c:pt>
                <c:pt idx="5259">
                  <c:v>5.9572052772049382E-4</c:v>
                </c:pt>
                <c:pt idx="5260">
                  <c:v>1.0105275674956329E-3</c:v>
                </c:pt>
                <c:pt idx="5261">
                  <c:v>7.1229260947927662E-4</c:v>
                </c:pt>
                <c:pt idx="5262">
                  <c:v>2.2786917745614556E-3</c:v>
                </c:pt>
                <c:pt idx="5263">
                  <c:v>1.8880671531278522E-3</c:v>
                </c:pt>
                <c:pt idx="5264">
                  <c:v>0</c:v>
                </c:pt>
                <c:pt idx="5265">
                  <c:v>4.5425764071623285E-4</c:v>
                </c:pt>
                <c:pt idx="5266">
                  <c:v>2.0643172443467294E-5</c:v>
                </c:pt>
                <c:pt idx="5267">
                  <c:v>-1.4451115685692781E-4</c:v>
                </c:pt>
                <c:pt idx="5268">
                  <c:v>-1.7206432495161134E-4</c:v>
                </c:pt>
                <c:pt idx="5269">
                  <c:v>-4.1299843754780243E-5</c:v>
                </c:pt>
                <c:pt idx="5270">
                  <c:v>3.586720625053782E-3</c:v>
                </c:pt>
                <c:pt idx="5271">
                  <c:v>1.5762820833149966E-3</c:v>
                </c:pt>
                <c:pt idx="5272">
                  <c:v>1.2592391480550262E-3</c:v>
                </c:pt>
                <c:pt idx="5273">
                  <c:v>-8.2075975040210195E-5</c:v>
                </c:pt>
                <c:pt idx="5274">
                  <c:v>3.1823454636430168E-3</c:v>
                </c:pt>
                <c:pt idx="5275">
                  <c:v>1.6282265809736611E-3</c:v>
                </c:pt>
                <c:pt idx="5276">
                  <c:v>-9.5304224772134805E-5</c:v>
                </c:pt>
                <c:pt idx="5277">
                  <c:v>-2.0423515636541444E-5</c:v>
                </c:pt>
                <c:pt idx="5278">
                  <c:v>6.8078848922523865E-6</c:v>
                </c:pt>
                <c:pt idx="5279">
                  <c:v>0</c:v>
                </c:pt>
                <c:pt idx="5280">
                  <c:v>2.8755870407118156E-3</c:v>
                </c:pt>
                <c:pt idx="5281">
                  <c:v>1.3635209438918417E-3</c:v>
                </c:pt>
                <c:pt idx="5282">
                  <c:v>1.2059458650438845E-3</c:v>
                </c:pt>
                <c:pt idx="5283">
                  <c:v>3.5349219824132969E-3</c:v>
                </c:pt>
                <c:pt idx="5284">
                  <c:v>4.317148590450503E-4</c:v>
                </c:pt>
                <c:pt idx="5285">
                  <c:v>6.7438614027204028E-5</c:v>
                </c:pt>
                <c:pt idx="5286">
                  <c:v>1.8662441032846536E-3</c:v>
                </c:pt>
                <c:pt idx="5287">
                  <c:v>1.3184183582399874E-3</c:v>
                </c:pt>
                <c:pt idx="5288">
                  <c:v>-1.3318805698122429E-3</c:v>
                </c:pt>
                <c:pt idx="5289">
                  <c:v>-3.8374923468638671E-4</c:v>
                </c:pt>
                <c:pt idx="5290">
                  <c:v>-7.4098527482491662E-4</c:v>
                </c:pt>
                <c:pt idx="5291">
                  <c:v>-8.0867983061885825E-5</c:v>
                </c:pt>
                <c:pt idx="5292">
                  <c:v>1.4344354455167157E-3</c:v>
                </c:pt>
                <c:pt idx="5293">
                  <c:v>2.6882278600079486E-3</c:v>
                </c:pt>
                <c:pt idx="5294">
                  <c:v>2.0650220880234255E-3</c:v>
                </c:pt>
                <c:pt idx="5295">
                  <c:v>1.2851321371679775E-3</c:v>
                </c:pt>
                <c:pt idx="5296">
                  <c:v>4.0126532870363987E-4</c:v>
                </c:pt>
                <c:pt idx="5297">
                  <c:v>-1.4711192569300945E-4</c:v>
                </c:pt>
                <c:pt idx="5298">
                  <c:v>-6.6874199599795485E-6</c:v>
                </c:pt>
                <c:pt idx="5299">
                  <c:v>7.5539559914141277E-4</c:v>
                </c:pt>
                <c:pt idx="5300">
                  <c:v>4.0754288950778264E-4</c:v>
                </c:pt>
                <c:pt idx="5301">
                  <c:v>-7.8182690860785454E-4</c:v>
                </c:pt>
                <c:pt idx="5302">
                  <c:v>-6.2857756309203411E-4</c:v>
                </c:pt>
                <c:pt idx="5303">
                  <c:v>1.022908558941694E-3</c:v>
                </c:pt>
                <c:pt idx="5304">
                  <c:v>0</c:v>
                </c:pt>
                <c:pt idx="5305">
                  <c:v>-1.7322043784061562E-3</c:v>
                </c:pt>
                <c:pt idx="5306">
                  <c:v>3.4947664242176695E-3</c:v>
                </c:pt>
                <c:pt idx="5307">
                  <c:v>1.334089317287934E-5</c:v>
                </c:pt>
                <c:pt idx="5308">
                  <c:v>2.5381992421908864E-3</c:v>
                </c:pt>
                <c:pt idx="5309">
                  <c:v>0</c:v>
                </c:pt>
                <c:pt idx="5310">
                  <c:v>0</c:v>
                </c:pt>
                <c:pt idx="5311">
                  <c:v>-1.2642435349121184E-4</c:v>
                </c:pt>
                <c:pt idx="5312">
                  <c:v>-1.4640606413446046E-4</c:v>
                </c:pt>
                <c:pt idx="5313">
                  <c:v>-8.5224251456389271E-4</c:v>
                </c:pt>
                <c:pt idx="5314">
                  <c:v>-1.2663882305394734E-3</c:v>
                </c:pt>
                <c:pt idx="5315">
                  <c:v>1.1997761857248331E-3</c:v>
                </c:pt>
                <c:pt idx="5316">
                  <c:v>9.8540542755916707E-4</c:v>
                </c:pt>
                <c:pt idx="5317">
                  <c:v>4.0711341490759596E-3</c:v>
                </c:pt>
                <c:pt idx="5318">
                  <c:v>3.427334668068023E-3</c:v>
                </c:pt>
                <c:pt idx="5319">
                  <c:v>1.6103594448853837E-3</c:v>
                </c:pt>
                <c:pt idx="5320">
                  <c:v>-1.9783763465907729E-5</c:v>
                </c:pt>
                <c:pt idx="5321">
                  <c:v>1.0150612215194255E-3</c:v>
                </c:pt>
                <c:pt idx="5322">
                  <c:v>1.790322209549305E-3</c:v>
                </c:pt>
                <c:pt idx="5323">
                  <c:v>2.3843080548781211E-3</c:v>
                </c:pt>
                <c:pt idx="5324">
                  <c:v>1.2784833030821386E-3</c:v>
                </c:pt>
                <c:pt idx="5325">
                  <c:v>3.6624807129767103E-3</c:v>
                </c:pt>
                <c:pt idx="5326">
                  <c:v>2.1063828556487159E-3</c:v>
                </c:pt>
                <c:pt idx="5327">
                  <c:v>0</c:v>
                </c:pt>
                <c:pt idx="5328">
                  <c:v>2.8008194208230632E-4</c:v>
                </c:pt>
                <c:pt idx="5329">
                  <c:v>8.5929673156290829E-4</c:v>
                </c:pt>
                <c:pt idx="5330">
                  <c:v>0</c:v>
                </c:pt>
                <c:pt idx="5331">
                  <c:v>0</c:v>
                </c:pt>
                <c:pt idx="5332">
                  <c:v>3.6437957834069014E-3</c:v>
                </c:pt>
                <c:pt idx="5333">
                  <c:v>4.9604142468642884E-3</c:v>
                </c:pt>
                <c:pt idx="5334">
                  <c:v>2.2360922183795218E-3</c:v>
                </c:pt>
                <c:pt idx="5335">
                  <c:v>1.2672601540932116E-3</c:v>
                </c:pt>
                <c:pt idx="5336">
                  <c:v>0</c:v>
                </c:pt>
                <c:pt idx="5337">
                  <c:v>1.2399735604820873E-3</c:v>
                </c:pt>
                <c:pt idx="5338">
                  <c:v>-1.8187256585364797E-3</c:v>
                </c:pt>
                <c:pt idx="5339">
                  <c:v>1.0415127305255026E-3</c:v>
                </c:pt>
                <c:pt idx="5340">
                  <c:v>1.6757144164336161E-3</c:v>
                </c:pt>
                <c:pt idx="5341">
                  <c:v>2.5563090331153721E-3</c:v>
                </c:pt>
                <c:pt idx="5342">
                  <c:v>9.7211570715082917E-4</c:v>
                </c:pt>
                <c:pt idx="5343">
                  <c:v>0</c:v>
                </c:pt>
                <c:pt idx="5344">
                  <c:v>1.6670236636991307E-3</c:v>
                </c:pt>
                <c:pt idx="5345">
                  <c:v>-2.2489004565194324E-3</c:v>
                </c:pt>
                <c:pt idx="5346">
                  <c:v>1.2847926443975376E-3</c:v>
                </c:pt>
                <c:pt idx="5347">
                  <c:v>6.3878783620764468E-6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-4.2826343763019076E-3</c:v>
                </c:pt>
                <c:pt idx="5352">
                  <c:v>-1.9007261870850217E-3</c:v>
                </c:pt>
                <c:pt idx="5353">
                  <c:v>5.2691441430380054E-4</c:v>
                </c:pt>
                <c:pt idx="5354">
                  <c:v>4.2390027417531131E-4</c:v>
                </c:pt>
                <c:pt idx="5355">
                  <c:v>2.6869411027109209E-3</c:v>
                </c:pt>
                <c:pt idx="5356">
                  <c:v>2.4945006027243394E-3</c:v>
                </c:pt>
                <c:pt idx="5357">
                  <c:v>1.181116324026645E-3</c:v>
                </c:pt>
                <c:pt idx="5358">
                  <c:v>7.9726256164345264E-4</c:v>
                </c:pt>
                <c:pt idx="5359">
                  <c:v>8.7944027386447417E-4</c:v>
                </c:pt>
                <c:pt idx="5360">
                  <c:v>0</c:v>
                </c:pt>
                <c:pt idx="5361">
                  <c:v>1.5021803531315298E-3</c:v>
                </c:pt>
                <c:pt idx="5362">
                  <c:v>2.2300094693313947E-3</c:v>
                </c:pt>
                <c:pt idx="5363">
                  <c:v>2.8960271187328203E-3</c:v>
                </c:pt>
                <c:pt idx="5364">
                  <c:v>2.3259499156715099E-3</c:v>
                </c:pt>
                <c:pt idx="5365">
                  <c:v>-1.8309872544987498E-4</c:v>
                </c:pt>
                <c:pt idx="5366">
                  <c:v>1.9996411095085562E-3</c:v>
                </c:pt>
                <c:pt idx="5367">
                  <c:v>5.2606725116837996E-3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1.1282932069917304E-4</c:v>
                </c:pt>
                <c:pt idx="5372">
                  <c:v>-3.2017706133060028E-3</c:v>
                </c:pt>
                <c:pt idx="5373">
                  <c:v>-1.2576164395753363E-5</c:v>
                </c:pt>
                <c:pt idx="5374">
                  <c:v>-1.8237215919435527E-4</c:v>
                </c:pt>
                <c:pt idx="5375">
                  <c:v>4.3552545183895191E-3</c:v>
                </c:pt>
                <c:pt idx="5376">
                  <c:v>1.7705597528159627E-3</c:v>
                </c:pt>
                <c:pt idx="5377">
                  <c:v>1.4865990232873093E-3</c:v>
                </c:pt>
                <c:pt idx="5378">
                  <c:v>0</c:v>
                </c:pt>
                <c:pt idx="5379">
                  <c:v>3.259026735272101E-3</c:v>
                </c:pt>
                <c:pt idx="5380">
                  <c:v>-5.2894743807001471E-4</c:v>
                </c:pt>
                <c:pt idx="5381">
                  <c:v>1.6419343681096832E-3</c:v>
                </c:pt>
                <c:pt idx="5382">
                  <c:v>1.384839645150495E-3</c:v>
                </c:pt>
                <c:pt idx="5383">
                  <c:v>-6.2059378433256218E-5</c:v>
                </c:pt>
                <c:pt idx="5384">
                  <c:v>-6.2061496736828744E-6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4.4523092072929777E-3</c:v>
                </c:pt>
                <c:pt idx="5389">
                  <c:v>1.9769561118353332E-4</c:v>
                </c:pt>
                <c:pt idx="5390">
                  <c:v>1.5442250646054631E-4</c:v>
                </c:pt>
                <c:pt idx="5391">
                  <c:v>-8.0325756137136133E-4</c:v>
                </c:pt>
                <c:pt idx="5392">
                  <c:v>3.9553051044684679E-4</c:v>
                </c:pt>
                <c:pt idx="5393">
                  <c:v>-6.5518245465855508E-4</c:v>
                </c:pt>
                <c:pt idx="5394">
                  <c:v>-2.4116575934142302E-4</c:v>
                </c:pt>
                <c:pt idx="5395">
                  <c:v>1.557276564397087E-3</c:v>
                </c:pt>
                <c:pt idx="5396">
                  <c:v>1.2465443952215276E-3</c:v>
                </c:pt>
                <c:pt idx="5397">
                  <c:v>-1.7269559360768433E-4</c:v>
                </c:pt>
                <c:pt idx="5398">
                  <c:v>8.7550562956487761E-4</c:v>
                </c:pt>
                <c:pt idx="5399">
                  <c:v>8.747397899054384E-4</c:v>
                </c:pt>
                <c:pt idx="5400">
                  <c:v>1.5812128179523688E-3</c:v>
                </c:pt>
                <c:pt idx="5401">
                  <c:v>1.3638627684704216E-3</c:v>
                </c:pt>
                <c:pt idx="5402">
                  <c:v>1.3436120639572612E-3</c:v>
                </c:pt>
                <c:pt idx="5403">
                  <c:v>1.3356863000906934E-3</c:v>
                </c:pt>
                <c:pt idx="5404">
                  <c:v>-5.6346655908216586E-4</c:v>
                </c:pt>
                <c:pt idx="5405">
                  <c:v>6.2469379787526385E-4</c:v>
                </c:pt>
                <c:pt idx="5406">
                  <c:v>1.7753779612031059E-4</c:v>
                </c:pt>
                <c:pt idx="5407">
                  <c:v>1.8897412275755328E-3</c:v>
                </c:pt>
                <c:pt idx="5408">
                  <c:v>2.0264297226531471E-3</c:v>
                </c:pt>
                <c:pt idx="5409">
                  <c:v>3.6639887127239501E-3</c:v>
                </c:pt>
                <c:pt idx="5410">
                  <c:v>0</c:v>
                </c:pt>
                <c:pt idx="5411">
                  <c:v>0</c:v>
                </c:pt>
                <c:pt idx="5412">
                  <c:v>1.2150373016589339E-5</c:v>
                </c:pt>
                <c:pt idx="5413">
                  <c:v>1.3971867970356496E-4</c:v>
                </c:pt>
                <c:pt idx="5414">
                  <c:v>-2.5605560844923357E-3</c:v>
                </c:pt>
                <c:pt idx="5415">
                  <c:v>-1.2918874929780063E-3</c:v>
                </c:pt>
                <c:pt idx="5416">
                  <c:v>-1.8737626902996917E-3</c:v>
                </c:pt>
                <c:pt idx="5417">
                  <c:v>-5.1330311675431596E-4</c:v>
                </c:pt>
                <c:pt idx="5418">
                  <c:v>-6.1123386724504161E-6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-5.501272934812929E-5</c:v>
                </c:pt>
                <c:pt idx="5424">
                  <c:v>-6.1127123021965335E-6</c:v>
                </c:pt>
                <c:pt idx="5425">
                  <c:v>-1.2225536701230839E-5</c:v>
                </c:pt>
                <c:pt idx="5426">
                  <c:v>-1.2225686166721802E-5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7.9517229546236228E-3</c:v>
                </c:pt>
                <c:pt idx="5431">
                  <c:v>3.4568279464254506E-3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1.2079776301908058E-3</c:v>
                </c:pt>
                <c:pt idx="5436">
                  <c:v>3.4467832041487046E-3</c:v>
                </c:pt>
                <c:pt idx="5437">
                  <c:v>1.8210288734126381E-3</c:v>
                </c:pt>
                <c:pt idx="5438">
                  <c:v>1.3860847730733583E-3</c:v>
                </c:pt>
                <c:pt idx="5439">
                  <c:v>1.8511146416871254E-3</c:v>
                </c:pt>
                <c:pt idx="5440">
                  <c:v>2.0985739198020542E-3</c:v>
                </c:pt>
                <c:pt idx="5441">
                  <c:v>2.284883483682762E-3</c:v>
                </c:pt>
                <c:pt idx="5442">
                  <c:v>3.4858578615159334E-3</c:v>
                </c:pt>
                <c:pt idx="5443">
                  <c:v>2.2776756212286023E-3</c:v>
                </c:pt>
                <c:pt idx="5444">
                  <c:v>1.3380859081848066E-3</c:v>
                </c:pt>
                <c:pt idx="5445">
                  <c:v>8.398292446635462E-4</c:v>
                </c:pt>
                <c:pt idx="5446">
                  <c:v>-3.6364537899470622E-3</c:v>
                </c:pt>
                <c:pt idx="5447">
                  <c:v>1.0140876008784122E-3</c:v>
                </c:pt>
                <c:pt idx="5448">
                  <c:v>2.1138214439123592E-3</c:v>
                </c:pt>
                <c:pt idx="5449">
                  <c:v>-1.3604999562558912E-4</c:v>
                </c:pt>
                <c:pt idx="5450">
                  <c:v>-1.6162696116539933E-3</c:v>
                </c:pt>
                <c:pt idx="5451">
                  <c:v>2.2608643524360352E-3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1.8915995303764188E-4</c:v>
                </c:pt>
                <c:pt idx="5456">
                  <c:v>-5.9107069501632868E-6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-9.2249838008722287E-4</c:v>
                </c:pt>
                <c:pt idx="5461">
                  <c:v>1.602000774150591E-3</c:v>
                </c:pt>
                <c:pt idx="5462">
                  <c:v>2.5395625592357758E-4</c:v>
                </c:pt>
                <c:pt idx="5463">
                  <c:v>2.0234383516876922E-3</c:v>
                </c:pt>
                <c:pt idx="5464">
                  <c:v>9.5425475238354628E-4</c:v>
                </c:pt>
                <c:pt idx="5465">
                  <c:v>1.829385372179826E-3</c:v>
                </c:pt>
                <c:pt idx="5466">
                  <c:v>-2.0943648083820905E-3</c:v>
                </c:pt>
                <c:pt idx="5467">
                  <c:v>4.0038626032425681E-4</c:v>
                </c:pt>
                <c:pt idx="5468">
                  <c:v>1.9113998732453125E-3</c:v>
                </c:pt>
                <c:pt idx="5469">
                  <c:v>2.0895337261722198E-3</c:v>
                </c:pt>
                <c:pt idx="5470">
                  <c:v>0</c:v>
                </c:pt>
                <c:pt idx="5471">
                  <c:v>0</c:v>
                </c:pt>
                <c:pt idx="5472">
                  <c:v>3.3774422688667978E-3</c:v>
                </c:pt>
                <c:pt idx="5473">
                  <c:v>3.6223628718309701E-4</c:v>
                </c:pt>
                <c:pt idx="5474">
                  <c:v>-2.8627264451449393E-4</c:v>
                </c:pt>
                <c:pt idx="5475">
                  <c:v>-1.6198597129831332E-3</c:v>
                </c:pt>
                <c:pt idx="5476">
                  <c:v>0</c:v>
                </c:pt>
                <c:pt idx="5477">
                  <c:v>-3.5353646203868856E-3</c:v>
                </c:pt>
                <c:pt idx="5478">
                  <c:v>-5.4049291918848179E-4</c:v>
                </c:pt>
                <c:pt idx="5479">
                  <c:v>4.0539707435501097E-4</c:v>
                </c:pt>
                <c:pt idx="5480">
                  <c:v>8.8660035693744388E-4</c:v>
                </c:pt>
                <c:pt idx="5481">
                  <c:v>1.2668846307555784E-3</c:v>
                </c:pt>
                <c:pt idx="5482">
                  <c:v>2.0611199408266936E-3</c:v>
                </c:pt>
                <c:pt idx="5483">
                  <c:v>2.6171143742979557E-3</c:v>
                </c:pt>
                <c:pt idx="5484">
                  <c:v>2.4065997869126689E-3</c:v>
                </c:pt>
                <c:pt idx="5485">
                  <c:v>2.1743562533097054E-3</c:v>
                </c:pt>
                <c:pt idx="5486">
                  <c:v>1.8450724986436729E-3</c:v>
                </c:pt>
                <c:pt idx="5487">
                  <c:v>2.5299833733075905E-3</c:v>
                </c:pt>
                <c:pt idx="5488">
                  <c:v>3.6764429011344195E-3</c:v>
                </c:pt>
                <c:pt idx="5489">
                  <c:v>3.1175430041018868E-3</c:v>
                </c:pt>
                <c:pt idx="5490">
                  <c:v>-1.2635327243070522E-4</c:v>
                </c:pt>
                <c:pt idx="5491">
                  <c:v>1.0792317836463968E-3</c:v>
                </c:pt>
                <c:pt idx="5492">
                  <c:v>1.2213409317006407E-3</c:v>
                </c:pt>
                <c:pt idx="5493">
                  <c:v>2.9182900088559637E-3</c:v>
                </c:pt>
                <c:pt idx="5494">
                  <c:v>5.7137796367015123E-6</c:v>
                </c:pt>
                <c:pt idx="5495">
                  <c:v>1.5072969716054859E-3</c:v>
                </c:pt>
                <c:pt idx="5496">
                  <c:v>1.7115325918893082E-5</c:v>
                </c:pt>
                <c:pt idx="5497">
                  <c:v>4.3349057551656992E-4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-2.0531421701965979E-4</c:v>
                </c:pt>
                <c:pt idx="5508">
                  <c:v>-5.7037744727897838E-6</c:v>
                </c:pt>
                <c:pt idx="5509">
                  <c:v>-1.8253796269862918E-4</c:v>
                </c:pt>
                <c:pt idx="5510">
                  <c:v>-5.7048482653081481E-6</c:v>
                </c:pt>
                <c:pt idx="5511">
                  <c:v>9.9566005361245782E-3</c:v>
                </c:pt>
                <c:pt idx="5512">
                  <c:v>0</c:v>
                </c:pt>
                <c:pt idx="5513">
                  <c:v>-7.343118512765608E-5</c:v>
                </c:pt>
                <c:pt idx="5514">
                  <c:v>6.8341884016277325E-3</c:v>
                </c:pt>
                <c:pt idx="5515">
                  <c:v>1.1220511094398057E-5</c:v>
                </c:pt>
                <c:pt idx="5516">
                  <c:v>3.4387582681258883E-3</c:v>
                </c:pt>
                <c:pt idx="5517">
                  <c:v>1.647976016446382E-3</c:v>
                </c:pt>
                <c:pt idx="5518">
                  <c:v>2.508642189754713E-3</c:v>
                </c:pt>
                <c:pt idx="5519">
                  <c:v>0</c:v>
                </c:pt>
                <c:pt idx="5520">
                  <c:v>3.079799190015043E-3</c:v>
                </c:pt>
                <c:pt idx="5521">
                  <c:v>-8.8814383547734595E-5</c:v>
                </c:pt>
                <c:pt idx="5522">
                  <c:v>0</c:v>
                </c:pt>
                <c:pt idx="5523">
                  <c:v>3.0595471130980428E-3</c:v>
                </c:pt>
                <c:pt idx="5524">
                  <c:v>0</c:v>
                </c:pt>
                <c:pt idx="5525">
                  <c:v>0</c:v>
                </c:pt>
                <c:pt idx="5526">
                  <c:v>-1.6602700152779251E-5</c:v>
                </c:pt>
                <c:pt idx="5527">
                  <c:v>-5.534294640327361E-6</c:v>
                </c:pt>
                <c:pt idx="5528">
                  <c:v>0</c:v>
                </c:pt>
                <c:pt idx="5529">
                  <c:v>0</c:v>
                </c:pt>
                <c:pt idx="5530">
                  <c:v>5.9207522838802852E-3</c:v>
                </c:pt>
                <c:pt idx="5531">
                  <c:v>0</c:v>
                </c:pt>
                <c:pt idx="5532">
                  <c:v>4.8626109084028866E-3</c:v>
                </c:pt>
                <c:pt idx="5533">
                  <c:v>3.7269635633962574E-3</c:v>
                </c:pt>
                <c:pt idx="5534">
                  <c:v>-5.4547338921579805E-5</c:v>
                </c:pt>
                <c:pt idx="5535">
                  <c:v>2.7563683527931189E-3</c:v>
                </c:pt>
                <c:pt idx="5536">
                  <c:v>-8.2720192796450988E-4</c:v>
                </c:pt>
                <c:pt idx="5537">
                  <c:v>1.4254084140471086E-3</c:v>
                </c:pt>
                <c:pt idx="5538">
                  <c:v>0</c:v>
                </c:pt>
                <c:pt idx="5539">
                  <c:v>0</c:v>
                </c:pt>
                <c:pt idx="5540">
                  <c:v>-1.3001957565169828E-3</c:v>
                </c:pt>
                <c:pt idx="5541">
                  <c:v>-1.8362075768736628E-3</c:v>
                </c:pt>
                <c:pt idx="5542">
                  <c:v>-5.453707566770211E-6</c:v>
                </c:pt>
                <c:pt idx="5543">
                  <c:v>6.5968277649064747E-4</c:v>
                </c:pt>
                <c:pt idx="5544">
                  <c:v>-1.7987033032896307E-4</c:v>
                </c:pt>
                <c:pt idx="5545">
                  <c:v>3.1066479790936487E-4</c:v>
                </c:pt>
                <c:pt idx="5546">
                  <c:v>1.5192316373802194E-3</c:v>
                </c:pt>
                <c:pt idx="5547">
                  <c:v>-5.4411552661389962E-6</c:v>
                </c:pt>
                <c:pt idx="5548">
                  <c:v>-9.853370676928513E-4</c:v>
                </c:pt>
                <c:pt idx="5549">
                  <c:v>1.6338267526459348E-4</c:v>
                </c:pt>
                <c:pt idx="5550">
                  <c:v>8.7636461285753265E-4</c:v>
                </c:pt>
                <c:pt idx="5551">
                  <c:v>9.6800690601842271E-4</c:v>
                </c:pt>
                <c:pt idx="5552">
                  <c:v>0</c:v>
                </c:pt>
                <c:pt idx="5553">
                  <c:v>-8.6463564259344112E-4</c:v>
                </c:pt>
                <c:pt idx="5554">
                  <c:v>2.190045681594185E-3</c:v>
                </c:pt>
                <c:pt idx="5555">
                  <c:v>0</c:v>
                </c:pt>
                <c:pt idx="5556">
                  <c:v>5.6566594752758912E-3</c:v>
                </c:pt>
                <c:pt idx="5557">
                  <c:v>2.9859134603539878E-3</c:v>
                </c:pt>
                <c:pt idx="5558">
                  <c:v>8.1230621415844537E-4</c:v>
                </c:pt>
                <c:pt idx="5559">
                  <c:v>2.3846875760475347E-3</c:v>
                </c:pt>
                <c:pt idx="5560">
                  <c:v>1.6723308250910782E-3</c:v>
                </c:pt>
                <c:pt idx="5561">
                  <c:v>-4.5532584707238285E-4</c:v>
                </c:pt>
                <c:pt idx="5562">
                  <c:v>-1.4208774832986197E-3</c:v>
                </c:pt>
                <c:pt idx="5563">
                  <c:v>-2.4684865619666979E-4</c:v>
                </c:pt>
                <c:pt idx="5564">
                  <c:v>2.8977263783182099E-4</c:v>
                </c:pt>
                <c:pt idx="5565">
                  <c:v>8.0448369896187171E-4</c:v>
                </c:pt>
                <c:pt idx="5566">
                  <c:v>-1.7868310511405345E-3</c:v>
                </c:pt>
                <c:pt idx="5567">
                  <c:v>1.2351745505305428E-4</c:v>
                </c:pt>
                <c:pt idx="5568">
                  <c:v>-1.4500030905099562E-4</c:v>
                </c:pt>
                <c:pt idx="5569">
                  <c:v>-3.8139747719362517E-4</c:v>
                </c:pt>
                <c:pt idx="5570">
                  <c:v>1.0256824237503037E-3</c:v>
                </c:pt>
                <c:pt idx="5571">
                  <c:v>3.1349583967950913E-3</c:v>
                </c:pt>
                <c:pt idx="5572">
                  <c:v>5.3504977301503643E-6</c:v>
                </c:pt>
                <c:pt idx="5573">
                  <c:v>1.8922796383891646E-3</c:v>
                </c:pt>
                <c:pt idx="5574">
                  <c:v>2.9901591948590486E-4</c:v>
                </c:pt>
                <c:pt idx="5575">
                  <c:v>1.7016196159476804E-3</c:v>
                </c:pt>
                <c:pt idx="5576">
                  <c:v>1.9966409832013797E-3</c:v>
                </c:pt>
                <c:pt idx="5577">
                  <c:v>3.5945382666218539E-3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-3.8605268413210267E-3</c:v>
                </c:pt>
                <c:pt idx="5583">
                  <c:v>-1.0753147129890066E-3</c:v>
                </c:pt>
                <c:pt idx="5584">
                  <c:v>1.2136376013915451E-3</c:v>
                </c:pt>
                <c:pt idx="5585">
                  <c:v>1.3830375782715646E-4</c:v>
                </c:pt>
                <c:pt idx="5586">
                  <c:v>1.3713631796150793E-3</c:v>
                </c:pt>
                <c:pt idx="5587">
                  <c:v>-1.1958513361039797E-3</c:v>
                </c:pt>
                <c:pt idx="5588">
                  <c:v>-7.3948563899923429E-4</c:v>
                </c:pt>
                <c:pt idx="5589">
                  <c:v>1.0000373187716697E-3</c:v>
                </c:pt>
                <c:pt idx="5590">
                  <c:v>-4.9989365006102265E-4</c:v>
                </c:pt>
                <c:pt idx="5591">
                  <c:v>9.8359530593791311E-4</c:v>
                </c:pt>
                <c:pt idx="5592">
                  <c:v>6.6935473517659434E-4</c:v>
                </c:pt>
                <c:pt idx="5593">
                  <c:v>6.2645001332004133E-4</c:v>
                </c:pt>
                <c:pt idx="5594">
                  <c:v>6.950063281283554E-4</c:v>
                </c:pt>
                <c:pt idx="5595">
                  <c:v>1.6969915562355188E-4</c:v>
                </c:pt>
                <c:pt idx="5596">
                  <c:v>-1.7301593302379247E-3</c:v>
                </c:pt>
                <c:pt idx="5597">
                  <c:v>2.4431438070980237E-4</c:v>
                </c:pt>
                <c:pt idx="5598">
                  <c:v>1.6131004203595563E-3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-3.8832730936872698E-3</c:v>
                </c:pt>
                <c:pt idx="5604">
                  <c:v>0</c:v>
                </c:pt>
                <c:pt idx="5605">
                  <c:v>-3.0331564592327412E-3</c:v>
                </c:pt>
                <c:pt idx="5606">
                  <c:v>-1.6777810210834921E-3</c:v>
                </c:pt>
                <c:pt idx="5607">
                  <c:v>-2.5434065890862852E-3</c:v>
                </c:pt>
                <c:pt idx="5608">
                  <c:v>-3.3241979910413784E-3</c:v>
                </c:pt>
                <c:pt idx="5609">
                  <c:v>4.8411693046939615E-5</c:v>
                </c:pt>
                <c:pt idx="5610">
                  <c:v>-1.1463725028135095E-3</c:v>
                </c:pt>
                <c:pt idx="5611">
                  <c:v>-9.1588912292176752E-4</c:v>
                </c:pt>
                <c:pt idx="5612">
                  <c:v>-1.256671173764292E-3</c:v>
                </c:pt>
                <c:pt idx="5613">
                  <c:v>1.4560831784887645E-3</c:v>
                </c:pt>
                <c:pt idx="5614">
                  <c:v>1.2440793399049173E-3</c:v>
                </c:pt>
                <c:pt idx="5615">
                  <c:v>3.9820914039489472E-4</c:v>
                </c:pt>
                <c:pt idx="5616">
                  <c:v>-5.9183217808930321E-5</c:v>
                </c:pt>
                <c:pt idx="5617">
                  <c:v>1.8008288677267919E-3</c:v>
                </c:pt>
                <c:pt idx="5618">
                  <c:v>-1.7255053802137698E-3</c:v>
                </c:pt>
                <c:pt idx="5619">
                  <c:v>0</c:v>
                </c:pt>
                <c:pt idx="5620">
                  <c:v>7.5292299003839615E-4</c:v>
                </c:pt>
                <c:pt idx="5621">
                  <c:v>1.0751936692905449E-5</c:v>
                </c:pt>
                <c:pt idx="5622">
                  <c:v>1.4880275640226158E-3</c:v>
                </c:pt>
                <c:pt idx="5623">
                  <c:v>9.9793982013577482E-4</c:v>
                </c:pt>
                <c:pt idx="5624">
                  <c:v>-1.234157334615401E-3</c:v>
                </c:pt>
                <c:pt idx="5625">
                  <c:v>4.5627907893189122E-4</c:v>
                </c:pt>
                <c:pt idx="5626">
                  <c:v>0</c:v>
                </c:pt>
                <c:pt idx="5627">
                  <c:v>1.7533939627344169E-3</c:v>
                </c:pt>
                <c:pt idx="5628">
                  <c:v>4.1778702039952785E-4</c:v>
                </c:pt>
                <c:pt idx="5629">
                  <c:v>1.0437045497562005E-3</c:v>
                </c:pt>
                <c:pt idx="5630">
                  <c:v>0</c:v>
                </c:pt>
                <c:pt idx="5631">
                  <c:v>0</c:v>
                </c:pt>
                <c:pt idx="5632">
                  <c:v>1.71572927158865E-3</c:v>
                </c:pt>
                <c:pt idx="5633">
                  <c:v>2.3363499575210691E-3</c:v>
                </c:pt>
                <c:pt idx="5634">
                  <c:v>0</c:v>
                </c:pt>
                <c:pt idx="5635">
                  <c:v>-6.9265176427462465E-5</c:v>
                </c:pt>
                <c:pt idx="5636">
                  <c:v>-9.5421634898750233E-4</c:v>
                </c:pt>
                <c:pt idx="5637">
                  <c:v>-1.2267484514352252E-4</c:v>
                </c:pt>
                <c:pt idx="5638">
                  <c:v>1.3867480247734478E-4</c:v>
                </c:pt>
                <c:pt idx="5639">
                  <c:v>5.4917664873580776E-4</c:v>
                </c:pt>
                <c:pt idx="5640">
                  <c:v>0</c:v>
                </c:pt>
                <c:pt idx="5641">
                  <c:v>1.4390904972910515E-4</c:v>
                </c:pt>
                <c:pt idx="5642">
                  <c:v>-2.1447901046473357E-3</c:v>
                </c:pt>
                <c:pt idx="5643">
                  <c:v>1.8356266026672153E-3</c:v>
                </c:pt>
                <c:pt idx="5644">
                  <c:v>1.8124536941039644E-4</c:v>
                </c:pt>
                <c:pt idx="5645">
                  <c:v>-1.0612853213493841E-3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5.1200282162080241E-3</c:v>
                </c:pt>
                <c:pt idx="5662">
                  <c:v>3.709183411237914E-3</c:v>
                </c:pt>
                <c:pt idx="5663">
                  <c:v>1.1840388733114836E-3</c:v>
                </c:pt>
                <c:pt idx="5664">
                  <c:v>7.9210016287052675E-4</c:v>
                </c:pt>
                <c:pt idx="5665">
                  <c:v>2.0986698555175618E-3</c:v>
                </c:pt>
                <c:pt idx="5666">
                  <c:v>-3.0228477331071908E-3</c:v>
                </c:pt>
                <c:pt idx="5667">
                  <c:v>-1.3209516154632725E-4</c:v>
                </c:pt>
                <c:pt idx="5668">
                  <c:v>-1.0415208201485851E-3</c:v>
                </c:pt>
                <c:pt idx="5669">
                  <c:v>-5.2898017923588944E-5</c:v>
                </c:pt>
                <c:pt idx="5670">
                  <c:v>5.0865453696649944E-3</c:v>
                </c:pt>
                <c:pt idx="5671">
                  <c:v>-1.0268319978396694E-3</c:v>
                </c:pt>
                <c:pt idx="5672">
                  <c:v>-2.9917156600872507E-3</c:v>
                </c:pt>
                <c:pt idx="5673">
                  <c:v>-6.9248236540814711E-4</c:v>
                </c:pt>
                <c:pt idx="5674">
                  <c:v>1.9034828506085341E-4</c:v>
                </c:pt>
                <c:pt idx="5675">
                  <c:v>1.4634136067581036E-3</c:v>
                </c:pt>
                <c:pt idx="5676">
                  <c:v>-1.00883931303487E-3</c:v>
                </c:pt>
                <c:pt idx="5677">
                  <c:v>-8.9841324427217359E-5</c:v>
                </c:pt>
                <c:pt idx="5678">
                  <c:v>-1.0570098249318329E-5</c:v>
                </c:pt>
                <c:pt idx="5679">
                  <c:v>-2.6778311822556202E-3</c:v>
                </c:pt>
                <c:pt idx="5680">
                  <c:v>-5.3536738877144692E-4</c:v>
                </c:pt>
                <c:pt idx="5681">
                  <c:v>5.0887079490710436E-4</c:v>
                </c:pt>
                <c:pt idx="5682">
                  <c:v>1.3451396948492541E-3</c:v>
                </c:pt>
                <c:pt idx="5683">
                  <c:v>1.3750431867473672E-3</c:v>
                </c:pt>
                <c:pt idx="5684">
                  <c:v>8.1355793427123028E-4</c:v>
                </c:pt>
                <c:pt idx="5685">
                  <c:v>1.4300454405231271E-3</c:v>
                </c:pt>
                <c:pt idx="5686">
                  <c:v>4.3230477104756434E-4</c:v>
                </c:pt>
                <c:pt idx="5687">
                  <c:v>-6.7489905439551106E-4</c:v>
                </c:pt>
                <c:pt idx="5688">
                  <c:v>5.2744146059732893E-6</c:v>
                </c:pt>
                <c:pt idx="5689">
                  <c:v>-7.3844336172986712E-5</c:v>
                </c:pt>
                <c:pt idx="5690">
                  <c:v>-4.1151829726787832E-4</c:v>
                </c:pt>
                <c:pt idx="5691">
                  <c:v>2.3033772830719067E-3</c:v>
                </c:pt>
                <c:pt idx="5692">
                  <c:v>-6.056377155090819E-4</c:v>
                </c:pt>
                <c:pt idx="5693">
                  <c:v>-2.6340396951301865E-5</c:v>
                </c:pt>
                <c:pt idx="5694">
                  <c:v>1.8947374089519605E-3</c:v>
                </c:pt>
                <c:pt idx="5695">
                  <c:v>9.7228981893918609E-4</c:v>
                </c:pt>
                <c:pt idx="5696">
                  <c:v>4.6741366171522918E-4</c:v>
                </c:pt>
                <c:pt idx="5697">
                  <c:v>1.1282448070927226E-3</c:v>
                </c:pt>
                <c:pt idx="5698">
                  <c:v>-9.4408895486108532E-5</c:v>
                </c:pt>
                <c:pt idx="5699">
                  <c:v>-2.4314748652702455E-3</c:v>
                </c:pt>
                <c:pt idx="5700">
                  <c:v>-8.2057760640433599E-4</c:v>
                </c:pt>
                <c:pt idx="5701">
                  <c:v>6.2601433460361775E-4</c:v>
                </c:pt>
                <c:pt idx="5702">
                  <c:v>4.4691328260296572E-4</c:v>
                </c:pt>
                <c:pt idx="5703">
                  <c:v>-1.4255619837635291E-3</c:v>
                </c:pt>
                <c:pt idx="5704">
                  <c:v>1.0207196432927893E-3</c:v>
                </c:pt>
                <c:pt idx="5705">
                  <c:v>2.5839671949387964E-3</c:v>
                </c:pt>
                <c:pt idx="5706">
                  <c:v>0</c:v>
                </c:pt>
                <c:pt idx="5707">
                  <c:v>5.7695384123071786E-5</c:v>
                </c:pt>
                <c:pt idx="5708">
                  <c:v>-5.7695384122929939E-5</c:v>
                </c:pt>
                <c:pt idx="5709">
                  <c:v>-1.3113825400342963E-4</c:v>
                </c:pt>
                <c:pt idx="5710">
                  <c:v>1.5410988881400713E-3</c:v>
                </c:pt>
                <c:pt idx="5711">
                  <c:v>2.2967528584083088E-3</c:v>
                </c:pt>
                <c:pt idx="5712">
                  <c:v>1.5247646618769318E-3</c:v>
                </c:pt>
                <c:pt idx="5713">
                  <c:v>6.7287206755392342E-4</c:v>
                </c:pt>
                <c:pt idx="5714">
                  <c:v>1.6775992389228627E-3</c:v>
                </c:pt>
                <c:pt idx="5715">
                  <c:v>6.244731211147935E-4</c:v>
                </c:pt>
                <c:pt idx="5716">
                  <c:v>3.3289294678405952E-4</c:v>
                </c:pt>
                <c:pt idx="5717">
                  <c:v>1.7770207890457684E-3</c:v>
                </c:pt>
                <c:pt idx="5718">
                  <c:v>1.0844046566138817E-3</c:v>
                </c:pt>
                <c:pt idx="5719">
                  <c:v>2.6929486954852117E-3</c:v>
                </c:pt>
                <c:pt idx="5720">
                  <c:v>2.8765406347184899E-3</c:v>
                </c:pt>
                <c:pt idx="5721">
                  <c:v>2.2922026246633173E-3</c:v>
                </c:pt>
                <c:pt idx="5722">
                  <c:v>1.2135112582018523E-3</c:v>
                </c:pt>
                <c:pt idx="5723">
                  <c:v>2.8736389242537681E-3</c:v>
                </c:pt>
                <c:pt idx="5724">
                  <c:v>3.0595458086343265E-3</c:v>
                </c:pt>
                <c:pt idx="5725">
                  <c:v>6.0261885671440858E-4</c:v>
                </c:pt>
                <c:pt idx="5726">
                  <c:v>-7.1478168555611426E-5</c:v>
                </c:pt>
                <c:pt idx="5727">
                  <c:v>-2.9617828106283498E-4</c:v>
                </c:pt>
                <c:pt idx="5728">
                  <c:v>5.7695598609484346E-4</c:v>
                </c:pt>
                <c:pt idx="5729">
                  <c:v>0</c:v>
                </c:pt>
                <c:pt idx="5730">
                  <c:v>-9.1882207075202267E-5</c:v>
                </c:pt>
                <c:pt idx="5731">
                  <c:v>-1.5315577503781388E-4</c:v>
                </c:pt>
                <c:pt idx="5732">
                  <c:v>0</c:v>
                </c:pt>
                <c:pt idx="5733">
                  <c:v>1.2551854576963067E-3</c:v>
                </c:pt>
                <c:pt idx="5734">
                  <c:v>1.2892608411004718E-3</c:v>
                </c:pt>
                <c:pt idx="5735">
                  <c:v>-7.1299069068157223E-5</c:v>
                </c:pt>
                <c:pt idx="5736">
                  <c:v>1.5928310717830926E-3</c:v>
                </c:pt>
                <c:pt idx="5737">
                  <c:v>-8.1361172459322629E-5</c:v>
                </c:pt>
                <c:pt idx="5738">
                  <c:v>-5.0852930781681063E-6</c:v>
                </c:pt>
                <c:pt idx="5739">
                  <c:v>8.2348042025257495E-4</c:v>
                </c:pt>
                <c:pt idx="5740">
                  <c:v>2.1875682821890317E-3</c:v>
                </c:pt>
                <c:pt idx="5741">
                  <c:v>2.2182053793780407E-3</c:v>
                </c:pt>
                <c:pt idx="5742">
                  <c:v>8.1413257664212171E-4</c:v>
                </c:pt>
                <c:pt idx="5743">
                  <c:v>2.0349585513446409E-3</c:v>
                </c:pt>
                <c:pt idx="5744">
                  <c:v>-1.4588925607002035E-3</c:v>
                </c:pt>
                <c:pt idx="5745">
                  <c:v>4.2646782452186553E-3</c:v>
                </c:pt>
                <c:pt idx="5746">
                  <c:v>6.6377357701816739E-4</c:v>
                </c:pt>
                <c:pt idx="5747">
                  <c:v>-3.066890925679235E-4</c:v>
                </c:pt>
                <c:pt idx="5748">
                  <c:v>1.3115678631475626E-3</c:v>
                </c:pt>
                <c:pt idx="5749">
                  <c:v>-2.1365757072716617E-3</c:v>
                </c:pt>
                <c:pt idx="5750">
                  <c:v>-2.5295675433449111E-3</c:v>
                </c:pt>
                <c:pt idx="5751">
                  <c:v>-5.8543283325807494E-4</c:v>
                </c:pt>
                <c:pt idx="5752">
                  <c:v>5.501147052160045E-4</c:v>
                </c:pt>
                <c:pt idx="5753">
                  <c:v>0</c:v>
                </c:pt>
                <c:pt idx="5754">
                  <c:v>1.1396414893014924E-3</c:v>
                </c:pt>
                <c:pt idx="5755">
                  <c:v>3.0234163827372296E-4</c:v>
                </c:pt>
                <c:pt idx="5756">
                  <c:v>0</c:v>
                </c:pt>
                <c:pt idx="5757">
                  <c:v>8.3096847856976212E-4</c:v>
                </c:pt>
                <c:pt idx="5758">
                  <c:v>7.1961455921600644E-4</c:v>
                </c:pt>
                <c:pt idx="5759">
                  <c:v>8.2465522521673012E-4</c:v>
                </c:pt>
                <c:pt idx="5760">
                  <c:v>8.9930548533031249E-4</c:v>
                </c:pt>
                <c:pt idx="5761">
                  <c:v>3.2636338592953158E-4</c:v>
                </c:pt>
                <c:pt idx="5762">
                  <c:v>-3.7722228392927403E-3</c:v>
                </c:pt>
                <c:pt idx="5763">
                  <c:v>2.0035647993918377E-3</c:v>
                </c:pt>
                <c:pt idx="5764">
                  <c:v>7.3899615515854021E-4</c:v>
                </c:pt>
                <c:pt idx="5765">
                  <c:v>5.1747483488997928E-4</c:v>
                </c:pt>
                <c:pt idx="5766">
                  <c:v>2.2326197390857331E-3</c:v>
                </c:pt>
                <c:pt idx="5767">
                  <c:v>5.0115139532326227E-6</c:v>
                </c:pt>
                <c:pt idx="5768">
                  <c:v>9.3671190938080515E-4</c:v>
                </c:pt>
                <c:pt idx="5769">
                  <c:v>7.3072710595313843E-4</c:v>
                </c:pt>
                <c:pt idx="5770">
                  <c:v>2.5084335451608635E-3</c:v>
                </c:pt>
                <c:pt idx="5771">
                  <c:v>-1.0985390536808958E-3</c:v>
                </c:pt>
                <c:pt idx="5772">
                  <c:v>1.3280811182719103E-3</c:v>
                </c:pt>
                <c:pt idx="5773">
                  <c:v>4.3398989534603106E-4</c:v>
                </c:pt>
                <c:pt idx="5774">
                  <c:v>-1.5122970577483069E-3</c:v>
                </c:pt>
                <c:pt idx="5775">
                  <c:v>-1.7997665162267659E-3</c:v>
                </c:pt>
                <c:pt idx="5776">
                  <c:v>1.3901044816712746E-3</c:v>
                </c:pt>
                <c:pt idx="5777">
                  <c:v>-3.3685823006790682E-3</c:v>
                </c:pt>
                <c:pt idx="5778">
                  <c:v>9.7219724216834967E-4</c:v>
                </c:pt>
                <c:pt idx="5779">
                  <c:v>-5.5099316532046778E-5</c:v>
                </c:pt>
                <c:pt idx="5780">
                  <c:v>-6.5121288422574861E-5</c:v>
                </c:pt>
                <c:pt idx="5781">
                  <c:v>5.3587214471803775E-4</c:v>
                </c:pt>
                <c:pt idx="5782">
                  <c:v>-1.2023567638232131E-3</c:v>
                </c:pt>
                <c:pt idx="5783">
                  <c:v>-2.1879870223219513E-3</c:v>
                </c:pt>
                <c:pt idx="5784">
                  <c:v>1.0745184530461368E-3</c:v>
                </c:pt>
                <c:pt idx="5785">
                  <c:v>8.029145803546464E-5</c:v>
                </c:pt>
                <c:pt idx="5786">
                  <c:v>0</c:v>
                </c:pt>
                <c:pt idx="5787">
                  <c:v>7.5241906266994036E-4</c:v>
                </c:pt>
                <c:pt idx="5788">
                  <c:v>9.8230850378651E-4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1.9067309354790984E-3</c:v>
                </c:pt>
                <c:pt idx="5795">
                  <c:v>7.1471235871154912E-4</c:v>
                </c:pt>
                <c:pt idx="5796">
                  <c:v>1.32311805786278E-3</c:v>
                </c:pt>
                <c:pt idx="5797">
                  <c:v>0</c:v>
                </c:pt>
                <c:pt idx="5798">
                  <c:v>-1.0084068028392696E-3</c:v>
                </c:pt>
                <c:pt idx="5799">
                  <c:v>6.1415095563447633E-4</c:v>
                </c:pt>
                <c:pt idx="5800">
                  <c:v>5.638877463913386E-4</c:v>
                </c:pt>
                <c:pt idx="5801">
                  <c:v>3.7408629858888694E-4</c:v>
                </c:pt>
                <c:pt idx="5802">
                  <c:v>1.4899679099596257E-3</c:v>
                </c:pt>
                <c:pt idx="5803">
                  <c:v>-2.2410079649576081E-4</c:v>
                </c:pt>
                <c:pt idx="5804">
                  <c:v>-8.2711754268224456E-4</c:v>
                </c:pt>
                <c:pt idx="5805">
                  <c:v>6.8267041381579827E-4</c:v>
                </c:pt>
                <c:pt idx="5806">
                  <c:v>3.4868458742957038E-5</c:v>
                </c:pt>
                <c:pt idx="5807">
                  <c:v>-1.1457235879655902E-4</c:v>
                </c:pt>
                <c:pt idx="5808">
                  <c:v>2.4905359762138543E-4</c:v>
                </c:pt>
                <c:pt idx="5809">
                  <c:v>1.0458401716736691E-4</c:v>
                </c:pt>
                <c:pt idx="5810">
                  <c:v>7.8154366310715696E-4</c:v>
                </c:pt>
                <c:pt idx="5811">
                  <c:v>4.9760279850863284E-6</c:v>
                </c:pt>
                <c:pt idx="5812">
                  <c:v>0</c:v>
                </c:pt>
                <c:pt idx="5813">
                  <c:v>0</c:v>
                </c:pt>
                <c:pt idx="5814">
                  <c:v>-6.469029523423622E-5</c:v>
                </c:pt>
                <c:pt idx="5815">
                  <c:v>3.8294146475603306E-3</c:v>
                </c:pt>
                <c:pt idx="5816">
                  <c:v>2.8019126768743302E-3</c:v>
                </c:pt>
                <c:pt idx="5817">
                  <c:v>4.9434347478716891E-6</c:v>
                </c:pt>
                <c:pt idx="5818">
                  <c:v>-4.4491792507597448E-5</c:v>
                </c:pt>
                <c:pt idx="5819">
                  <c:v>-3.9549921894044607E-5</c:v>
                </c:pt>
                <c:pt idx="5820">
                  <c:v>0</c:v>
                </c:pt>
                <c:pt idx="5821">
                  <c:v>3.3709533015445878E-3</c:v>
                </c:pt>
                <c:pt idx="5822">
                  <c:v>2.2639476165855592E-3</c:v>
                </c:pt>
                <c:pt idx="5823">
                  <c:v>1.6111684945578344E-3</c:v>
                </c:pt>
                <c:pt idx="5824">
                  <c:v>-3.9265923564231051E-5</c:v>
                </c:pt>
                <c:pt idx="5825">
                  <c:v>-2.5035651389057872E-4</c:v>
                </c:pt>
                <c:pt idx="5826">
                  <c:v>-7.6618570980972441E-4</c:v>
                </c:pt>
                <c:pt idx="5827">
                  <c:v>5.6487325009821723E-4</c:v>
                </c:pt>
                <c:pt idx="5828">
                  <c:v>0</c:v>
                </c:pt>
                <c:pt idx="5829">
                  <c:v>3.9767581108660137E-4</c:v>
                </c:pt>
                <c:pt idx="5830">
                  <c:v>5.447064240737382E-4</c:v>
                </c:pt>
                <c:pt idx="5831">
                  <c:v>1.8918977548836801E-3</c:v>
                </c:pt>
                <c:pt idx="5832">
                  <c:v>1.8101234847648475E-3</c:v>
                </c:pt>
                <c:pt idx="5833">
                  <c:v>8.7941729618589435E-4</c:v>
                </c:pt>
                <c:pt idx="5834">
                  <c:v>-4.8835159361878813E-6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-5.9108152539522995E-4</c:v>
                </c:pt>
                <c:pt idx="5839">
                  <c:v>2.6400626305826303E-3</c:v>
                </c:pt>
                <c:pt idx="5840">
                  <c:v>0</c:v>
                </c:pt>
                <c:pt idx="5841">
                  <c:v>1.1348886908506852E-3</c:v>
                </c:pt>
                <c:pt idx="5842">
                  <c:v>1.3629482538867729E-4</c:v>
                </c:pt>
                <c:pt idx="5843">
                  <c:v>-8.2748214267723709E-5</c:v>
                </c:pt>
                <c:pt idx="5844">
                  <c:v>6.9584515144372697E-4</c:v>
                </c:pt>
                <c:pt idx="5845">
                  <c:v>-1.9457618874446807E-5</c:v>
                </c:pt>
                <c:pt idx="5846">
                  <c:v>-4.0505520694222776E-3</c:v>
                </c:pt>
                <c:pt idx="5847">
                  <c:v>9.5196490289394464E-4</c:v>
                </c:pt>
                <c:pt idx="5848">
                  <c:v>-1.1223591024131346E-4</c:v>
                </c:pt>
                <c:pt idx="5849">
                  <c:v>2.9276290317624605E-4</c:v>
                </c:pt>
                <c:pt idx="5850">
                  <c:v>9.31391619951201E-4</c:v>
                </c:pt>
                <c:pt idx="5851">
                  <c:v>-4.8741375824135704E-6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-1.302245459736567E-3</c:v>
                </c:pt>
                <c:pt idx="5856">
                  <c:v>-1.9522194295243055E-5</c:v>
                </c:pt>
                <c:pt idx="5857">
                  <c:v>-1.699891479536745E-3</c:v>
                </c:pt>
                <c:pt idx="5858">
                  <c:v>-9.7778473091652775E-6</c:v>
                </c:pt>
                <c:pt idx="5859">
                  <c:v>-1.8154464695280279E-3</c:v>
                </c:pt>
                <c:pt idx="5860">
                  <c:v>2.6934444174688319E-4</c:v>
                </c:pt>
                <c:pt idx="5861">
                  <c:v>-2.5592514679646911E-3</c:v>
                </c:pt>
                <c:pt idx="5862">
                  <c:v>-1.8229216499521291E-3</c:v>
                </c:pt>
                <c:pt idx="5863">
                  <c:v>-1.2056405748544247E-3</c:v>
                </c:pt>
                <c:pt idx="5864">
                  <c:v>-1.3155595118535942E-3</c:v>
                </c:pt>
                <c:pt idx="5865">
                  <c:v>-7.8918037853076045E-4</c:v>
                </c:pt>
                <c:pt idx="5866">
                  <c:v>2.4668577784239251E-4</c:v>
                </c:pt>
                <c:pt idx="5867">
                  <c:v>1.67711575944823E-4</c:v>
                </c:pt>
                <c:pt idx="5868">
                  <c:v>-4.5880725720298974E-4</c:v>
                </c:pt>
                <c:pt idx="5869">
                  <c:v>-8.4416310688888488E-4</c:v>
                </c:pt>
                <c:pt idx="5870">
                  <c:v>9.675190803117075E-4</c:v>
                </c:pt>
                <c:pt idx="5871">
                  <c:v>-6.2680609807318904E-4</c:v>
                </c:pt>
                <c:pt idx="5872">
                  <c:v>2.4753220201081606E-3</c:v>
                </c:pt>
                <c:pt idx="5873">
                  <c:v>1.4774358608515908E-5</c:v>
                </c:pt>
                <c:pt idx="5874">
                  <c:v>7.6304502960156833E-4</c:v>
                </c:pt>
                <c:pt idx="5875">
                  <c:v>1.4762871378913582E-5</c:v>
                </c:pt>
                <c:pt idx="5876">
                  <c:v>-3.4447038911439924E-5</c:v>
                </c:pt>
                <c:pt idx="5877">
                  <c:v>-1.4763379928448112E-5</c:v>
                </c:pt>
                <c:pt idx="5878">
                  <c:v>-3.0515866026051508E-4</c:v>
                </c:pt>
                <c:pt idx="5879">
                  <c:v>1.9916945571731232E-3</c:v>
                </c:pt>
                <c:pt idx="5880">
                  <c:v>2.2181554245558491E-3</c:v>
                </c:pt>
                <c:pt idx="5881">
                  <c:v>6.2725728915485565E-4</c:v>
                </c:pt>
                <c:pt idx="5882">
                  <c:v>4.8487461553912048E-4</c:v>
                </c:pt>
                <c:pt idx="5883">
                  <c:v>1.6976562239090708E-3</c:v>
                </c:pt>
                <c:pt idx="5884">
                  <c:v>4.8882186598203879E-6</c:v>
                </c:pt>
                <c:pt idx="5885">
                  <c:v>2.7239061425235835E-3</c:v>
                </c:pt>
                <c:pt idx="5886">
                  <c:v>2.2934505530411153E-3</c:v>
                </c:pt>
                <c:pt idx="5887">
                  <c:v>1.6328835193326595E-3</c:v>
                </c:pt>
                <c:pt idx="5888">
                  <c:v>-3.3991225411077126E-5</c:v>
                </c:pt>
                <c:pt idx="5889">
                  <c:v>-2.7620028451036845E-3</c:v>
                </c:pt>
                <c:pt idx="5890">
                  <c:v>9.7827126355174939E-4</c:v>
                </c:pt>
                <c:pt idx="5891">
                  <c:v>-2.7035271901307638E-3</c:v>
                </c:pt>
                <c:pt idx="5892">
                  <c:v>3.2287704919799235E-3</c:v>
                </c:pt>
                <c:pt idx="5893">
                  <c:v>0</c:v>
                </c:pt>
                <c:pt idx="5894">
                  <c:v>4.0833192118794028E-4</c:v>
                </c:pt>
                <c:pt idx="5895">
                  <c:v>1.5065181235899723E-4</c:v>
                </c:pt>
                <c:pt idx="5896">
                  <c:v>2.5285322513066313E-3</c:v>
                </c:pt>
                <c:pt idx="5897">
                  <c:v>-1.387231870750608E-3</c:v>
                </c:pt>
                <c:pt idx="5898">
                  <c:v>-1.2336326699521731E-3</c:v>
                </c:pt>
                <c:pt idx="5899">
                  <c:v>0</c:v>
                </c:pt>
                <c:pt idx="5900">
                  <c:v>0</c:v>
                </c:pt>
                <c:pt idx="5901">
                  <c:v>-1.4579561884532229E-5</c:v>
                </c:pt>
                <c:pt idx="5902">
                  <c:v>-2.9159761475229707E-5</c:v>
                </c:pt>
                <c:pt idx="5903">
                  <c:v>-1.4580199603048787E-5</c:v>
                </c:pt>
                <c:pt idx="5904">
                  <c:v>-4.8601137754322731E-6</c:v>
                </c:pt>
                <c:pt idx="5905">
                  <c:v>0</c:v>
                </c:pt>
                <c:pt idx="5906">
                  <c:v>-3.4021457822883078E-5</c:v>
                </c:pt>
                <c:pt idx="5907">
                  <c:v>-9.7206291191464317E-6</c:v>
                </c:pt>
                <c:pt idx="5908">
                  <c:v>-4.8603499937372916E-6</c:v>
                </c:pt>
                <c:pt idx="5909">
                  <c:v>-9.7207708571466559E-6</c:v>
                </c:pt>
                <c:pt idx="5910">
                  <c:v>-3.8884028390223727E-5</c:v>
                </c:pt>
                <c:pt idx="5911">
                  <c:v>-4.8606098607959165E-6</c:v>
                </c:pt>
                <c:pt idx="5912">
                  <c:v>-1.9442675701648854E-5</c:v>
                </c:pt>
                <c:pt idx="5913">
                  <c:v>2.131580968346071E-3</c:v>
                </c:pt>
                <c:pt idx="5914">
                  <c:v>-4.8503779656331425E-6</c:v>
                </c:pt>
                <c:pt idx="5915">
                  <c:v>1.3475000584806168E-3</c:v>
                </c:pt>
                <c:pt idx="5916">
                  <c:v>1.8969919985364759E-3</c:v>
                </c:pt>
                <c:pt idx="5917">
                  <c:v>3.2580944127529681E-3</c:v>
                </c:pt>
                <c:pt idx="5918">
                  <c:v>-7.8579783007667577E-4</c:v>
                </c:pt>
                <c:pt idx="5919">
                  <c:v>2.196754890320222E-3</c:v>
                </c:pt>
                <c:pt idx="5920">
                  <c:v>2.8351500475982511E-3</c:v>
                </c:pt>
                <c:pt idx="5921">
                  <c:v>3.0137317592872923E-3</c:v>
                </c:pt>
                <c:pt idx="5922">
                  <c:v>2.8901961325959661E-3</c:v>
                </c:pt>
                <c:pt idx="5923">
                  <c:v>2.3204353959994069E-3</c:v>
                </c:pt>
                <c:pt idx="5924">
                  <c:v>1.46952195654217E-3</c:v>
                </c:pt>
                <c:pt idx="5925">
                  <c:v>2.5250021721329331E-3</c:v>
                </c:pt>
                <c:pt idx="5926">
                  <c:v>8.907715712691515E-4</c:v>
                </c:pt>
                <c:pt idx="5927">
                  <c:v>1.3015627687895516E-3</c:v>
                </c:pt>
                <c:pt idx="5928">
                  <c:v>-2.8856411172282663E-4</c:v>
                </c:pt>
                <c:pt idx="5929">
                  <c:v>0</c:v>
                </c:pt>
                <c:pt idx="5930">
                  <c:v>1.5459205204311794E-3</c:v>
                </c:pt>
                <c:pt idx="5931">
                  <c:v>2.2272144500496559E-3</c:v>
                </c:pt>
                <c:pt idx="5932">
                  <c:v>1.3283029352813009E-3</c:v>
                </c:pt>
                <c:pt idx="5933">
                  <c:v>8.2811843061251361E-4</c:v>
                </c:pt>
                <c:pt idx="5934">
                  <c:v>1.2221032976101769E-3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-1.4431814543425117E-3</c:v>
                </c:pt>
                <c:pt idx="5940">
                  <c:v>2.471410901117015E-3</c:v>
                </c:pt>
                <c:pt idx="5941">
                  <c:v>-3.8018084862755151E-4</c:v>
                </c:pt>
                <c:pt idx="5942">
                  <c:v>1.1494874317733569E-3</c:v>
                </c:pt>
                <c:pt idx="5943">
                  <c:v>1.3167669421329659E-3</c:v>
                </c:pt>
                <c:pt idx="5944">
                  <c:v>2.2265890011008362E-3</c:v>
                </c:pt>
                <c:pt idx="5945">
                  <c:v>-8.8781520418466855E-5</c:v>
                </c:pt>
                <c:pt idx="5946">
                  <c:v>-7.2924120078575385E-4</c:v>
                </c:pt>
                <c:pt idx="5947">
                  <c:v>-9.3526996568616907E-6</c:v>
                </c:pt>
                <c:pt idx="5948">
                  <c:v>2.3634489314898087E-3</c:v>
                </c:pt>
                <c:pt idx="5949">
                  <c:v>-4.1988872954677049E-5</c:v>
                </c:pt>
                <c:pt idx="5950">
                  <c:v>1.0818171851599732E-3</c:v>
                </c:pt>
                <c:pt idx="5951">
                  <c:v>-4.660494618222498E-6</c:v>
                </c:pt>
                <c:pt idx="5952">
                  <c:v>3.7446868105206069E-3</c:v>
                </c:pt>
                <c:pt idx="5953">
                  <c:v>0</c:v>
                </c:pt>
                <c:pt idx="5954">
                  <c:v>1.8879526893641639E-3</c:v>
                </c:pt>
                <c:pt idx="5955">
                  <c:v>3.2849716774146077E-3</c:v>
                </c:pt>
                <c:pt idx="5956">
                  <c:v>1.3857292978228732E-5</c:v>
                </c:pt>
                <c:pt idx="5957">
                  <c:v>0</c:v>
                </c:pt>
                <c:pt idx="5958">
                  <c:v>1.3063419441672666E-3</c:v>
                </c:pt>
                <c:pt idx="5959">
                  <c:v>0</c:v>
                </c:pt>
                <c:pt idx="5960">
                  <c:v>0</c:v>
                </c:pt>
                <c:pt idx="5961">
                  <c:v>-9.6878438395381022E-5</c:v>
                </c:pt>
                <c:pt idx="5962">
                  <c:v>-3.6908540640507372E-5</c:v>
                </c:pt>
                <c:pt idx="5963">
                  <c:v>-7.753941975467989E-4</c:v>
                </c:pt>
                <c:pt idx="5964">
                  <c:v>1.4856444291800033E-3</c:v>
                </c:pt>
                <c:pt idx="5965">
                  <c:v>1.5674053480621306E-4</c:v>
                </c:pt>
                <c:pt idx="5966">
                  <c:v>3.8713602784195552E-4</c:v>
                </c:pt>
                <c:pt idx="5967">
                  <c:v>1.0132179745831803E-3</c:v>
                </c:pt>
                <c:pt idx="5968">
                  <c:v>6.948423194630182E-4</c:v>
                </c:pt>
                <c:pt idx="5969">
                  <c:v>1.6041149669264205E-3</c:v>
                </c:pt>
                <c:pt idx="5970">
                  <c:v>2.6174584627904827E-4</c:v>
                </c:pt>
                <c:pt idx="5971">
                  <c:v>-1.4059659370663528E-3</c:v>
                </c:pt>
                <c:pt idx="5972">
                  <c:v>2.988182908222619E-4</c:v>
                </c:pt>
                <c:pt idx="5973">
                  <c:v>-4.6435608209835689E-4</c:v>
                </c:pt>
                <c:pt idx="5974">
                  <c:v>1.4796708824240464E-3</c:v>
                </c:pt>
                <c:pt idx="5975">
                  <c:v>2.5223354594304023E-3</c:v>
                </c:pt>
                <c:pt idx="5976">
                  <c:v>1.2953814374756631E-3</c:v>
                </c:pt>
                <c:pt idx="5977">
                  <c:v>0</c:v>
                </c:pt>
                <c:pt idx="5978">
                  <c:v>8.2304531395103585E-4</c:v>
                </c:pt>
                <c:pt idx="5979">
                  <c:v>5.8486481238041689E-4</c:v>
                </c:pt>
                <c:pt idx="5980">
                  <c:v>1.4606672367589307E-3</c:v>
                </c:pt>
                <c:pt idx="5981">
                  <c:v>-1.2916684627394415E-3</c:v>
                </c:pt>
                <c:pt idx="5982">
                  <c:v>3.2146671095487399E-3</c:v>
                </c:pt>
                <c:pt idx="5983">
                  <c:v>-3.2783302664926941E-4</c:v>
                </c:pt>
                <c:pt idx="5984">
                  <c:v>1.9017553741896066E-3</c:v>
                </c:pt>
                <c:pt idx="5985">
                  <c:v>-2.8639683431780702E-4</c:v>
                </c:pt>
                <c:pt idx="5986">
                  <c:v>2.0847297743280717E-3</c:v>
                </c:pt>
                <c:pt idx="5987">
                  <c:v>1.8147008969061044E-4</c:v>
                </c:pt>
                <c:pt idx="5988">
                  <c:v>9.0722697066444283E-5</c:v>
                </c:pt>
                <c:pt idx="5989">
                  <c:v>1.826310703919034E-3</c:v>
                </c:pt>
                <c:pt idx="5990">
                  <c:v>1.1357955522211267E-3</c:v>
                </c:pt>
                <c:pt idx="5991">
                  <c:v>-6.605049936343339E-4</c:v>
                </c:pt>
                <c:pt idx="5992">
                  <c:v>5.5648178279628889E-4</c:v>
                </c:pt>
                <c:pt idx="5993">
                  <c:v>-9.0463762540003584E-5</c:v>
                </c:pt>
                <c:pt idx="5994">
                  <c:v>1.2664697624661494E-4</c:v>
                </c:pt>
                <c:pt idx="5995">
                  <c:v>-5.6098698986144376E-4</c:v>
                </c:pt>
                <c:pt idx="5996">
                  <c:v>8.8205565383082669E-4</c:v>
                </c:pt>
                <c:pt idx="5997">
                  <c:v>2.1453468897351209E-3</c:v>
                </c:pt>
                <c:pt idx="5998">
                  <c:v>1.8046551079268342E-5</c:v>
                </c:pt>
                <c:pt idx="5999">
                  <c:v>-9.6143220168977243E-4</c:v>
                </c:pt>
                <c:pt idx="6000">
                  <c:v>2.3275125980825864E-3</c:v>
                </c:pt>
                <c:pt idx="6001">
                  <c:v>-1.2397636570012772E-3</c:v>
                </c:pt>
                <c:pt idx="6002">
                  <c:v>-8.4843293218169423E-4</c:v>
                </c:pt>
                <c:pt idx="6003">
                  <c:v>9.8375459197299502E-4</c:v>
                </c:pt>
                <c:pt idx="6004">
                  <c:v>-8.8894710752840432E-4</c:v>
                </c:pt>
                <c:pt idx="6005">
                  <c:v>-5.1477727988726268E-4</c:v>
                </c:pt>
                <c:pt idx="6006">
                  <c:v>-2.0889199925759982E-3</c:v>
                </c:pt>
                <c:pt idx="6007">
                  <c:v>-1.0234442052085842E-3</c:v>
                </c:pt>
                <c:pt idx="6008">
                  <c:v>-8.6576363716017214E-4</c:v>
                </c:pt>
                <c:pt idx="6009">
                  <c:v>1.2055183375371677E-3</c:v>
                </c:pt>
                <c:pt idx="6010">
                  <c:v>3.6665268560398677E-3</c:v>
                </c:pt>
                <c:pt idx="6011">
                  <c:v>-8.4423431386429189E-4</c:v>
                </c:pt>
                <c:pt idx="6012">
                  <c:v>-1.1071620954144863E-3</c:v>
                </c:pt>
                <c:pt idx="6013">
                  <c:v>7.3221996988851118E-4</c:v>
                </c:pt>
                <c:pt idx="6014">
                  <c:v>2.7433126440704518E-3</c:v>
                </c:pt>
                <c:pt idx="6015">
                  <c:v>1.2293394862510727E-3</c:v>
                </c:pt>
                <c:pt idx="6016">
                  <c:v>2.2880373550304136E-3</c:v>
                </c:pt>
                <c:pt idx="6017">
                  <c:v>1.5792404983461334E-3</c:v>
                </c:pt>
                <c:pt idx="6018">
                  <c:v>3.4861250525781702E-3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3.6178884879044162E-4</c:v>
                </c:pt>
                <c:pt idx="6023">
                  <c:v>-9.2483179792284096E-4</c:v>
                </c:pt>
                <c:pt idx="6024">
                  <c:v>1.7238765579254936E-3</c:v>
                </c:pt>
                <c:pt idx="6025">
                  <c:v>2.4066649462358533E-3</c:v>
                </c:pt>
                <c:pt idx="6026">
                  <c:v>1.3478739665669691E-3</c:v>
                </c:pt>
                <c:pt idx="6027">
                  <c:v>0</c:v>
                </c:pt>
                <c:pt idx="6028">
                  <c:v>2.1359701358401192E-3</c:v>
                </c:pt>
                <c:pt idx="6029">
                  <c:v>1.072923419943878E-3</c:v>
                </c:pt>
                <c:pt idx="6030">
                  <c:v>-4.431200079918891E-6</c:v>
                </c:pt>
                <c:pt idx="6031">
                  <c:v>-4.1218745805189806E-4</c:v>
                </c:pt>
                <c:pt idx="6032">
                  <c:v>8.0648739249683651E-4</c:v>
                </c:pt>
                <c:pt idx="6033">
                  <c:v>-1.1517267053861471E-4</c:v>
                </c:pt>
                <c:pt idx="6034">
                  <c:v>1.4608236329578491E-3</c:v>
                </c:pt>
                <c:pt idx="6035">
                  <c:v>1.1185213696232662E-3</c:v>
                </c:pt>
                <c:pt idx="6036">
                  <c:v>-2.7654211880245288E-3</c:v>
                </c:pt>
                <c:pt idx="6037">
                  <c:v>-1.08169943739001E-3</c:v>
                </c:pt>
                <c:pt idx="6038">
                  <c:v>0</c:v>
                </c:pt>
                <c:pt idx="6039">
                  <c:v>1.9896006758183776E-3</c:v>
                </c:pt>
                <c:pt idx="6040">
                  <c:v>1.3050471779753202E-3</c:v>
                </c:pt>
                <c:pt idx="6041">
                  <c:v>1.5991239150349879E-3</c:v>
                </c:pt>
                <c:pt idx="6042">
                  <c:v>1.4158716701131572E-3</c:v>
                </c:pt>
                <c:pt idx="6043">
                  <c:v>1.6339189274178221E-3</c:v>
                </c:pt>
                <c:pt idx="6044">
                  <c:v>-2.7585130344357557E-3</c:v>
                </c:pt>
                <c:pt idx="6045">
                  <c:v>-1.0419288987361991E-3</c:v>
                </c:pt>
                <c:pt idx="6046">
                  <c:v>4.4172440373727066E-6</c:v>
                </c:pt>
                <c:pt idx="6047">
                  <c:v>3.6656325282655926E-4</c:v>
                </c:pt>
                <c:pt idx="6048">
                  <c:v>0</c:v>
                </c:pt>
                <c:pt idx="6049">
                  <c:v>1.3245968829510123E-4</c:v>
                </c:pt>
                <c:pt idx="6050">
                  <c:v>7.8115522259843096E-4</c:v>
                </c:pt>
                <c:pt idx="6051">
                  <c:v>1.5692915842762595E-3</c:v>
                </c:pt>
                <c:pt idx="6052">
                  <c:v>1.8878184148400003E-3</c:v>
                </c:pt>
                <c:pt idx="6053">
                  <c:v>0</c:v>
                </c:pt>
                <c:pt idx="6054">
                  <c:v>6.5943196554534939E-5</c:v>
                </c:pt>
                <c:pt idx="6055">
                  <c:v>2.3973772069578051E-3</c:v>
                </c:pt>
                <c:pt idx="6056">
                  <c:v>1.2885187763318712E-3</c:v>
                </c:pt>
                <c:pt idx="6057">
                  <c:v>-2.5406615493645028E-4</c:v>
                </c:pt>
                <c:pt idx="6058">
                  <c:v>-5.0394281534776929E-4</c:v>
                </c:pt>
                <c:pt idx="6059">
                  <c:v>-4.64728843472992E-4</c:v>
                </c:pt>
                <c:pt idx="6060">
                  <c:v>1.5949595658770672E-3</c:v>
                </c:pt>
                <c:pt idx="6061">
                  <c:v>4.3782549587865374E-6</c:v>
                </c:pt>
                <c:pt idx="6062">
                  <c:v>0</c:v>
                </c:pt>
                <c:pt idx="6063">
                  <c:v>0</c:v>
                </c:pt>
                <c:pt idx="6064">
                  <c:v>2.3833014086500179E-3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1.3858717674423494E-2</c:v>
                </c:pt>
                <c:pt idx="6082">
                  <c:v>6.6419181512800156E-3</c:v>
                </c:pt>
                <c:pt idx="6083">
                  <c:v>3.5070593550529778E-3</c:v>
                </c:pt>
                <c:pt idx="6084">
                  <c:v>2.7381352234893811E-3</c:v>
                </c:pt>
                <c:pt idx="6085">
                  <c:v>1.5467315638082295E-3</c:v>
                </c:pt>
                <c:pt idx="6086">
                  <c:v>-3.1980838770707702E-3</c:v>
                </c:pt>
                <c:pt idx="6087">
                  <c:v>-7.2415460306495045E-5</c:v>
                </c:pt>
                <c:pt idx="6088">
                  <c:v>-7.6680909473133744E-5</c:v>
                </c:pt>
                <c:pt idx="6089">
                  <c:v>0</c:v>
                </c:pt>
                <c:pt idx="6090">
                  <c:v>-1.8762531622473102E-3</c:v>
                </c:pt>
                <c:pt idx="6091">
                  <c:v>0</c:v>
                </c:pt>
                <c:pt idx="6092">
                  <c:v>-1.0671105856827874E-4</c:v>
                </c:pt>
                <c:pt idx="6093">
                  <c:v>-1.0378251875918626E-3</c:v>
                </c:pt>
                <c:pt idx="6094">
                  <c:v>-4.1792690597135026E-3</c:v>
                </c:pt>
                <c:pt idx="6095">
                  <c:v>6.220012769251207E-4</c:v>
                </c:pt>
                <c:pt idx="6096">
                  <c:v>4.544597152526955E-4</c:v>
                </c:pt>
                <c:pt idx="6097">
                  <c:v>3.2999693873738583E-4</c:v>
                </c:pt>
                <c:pt idx="6098">
                  <c:v>-2.742755286283067E-4</c:v>
                </c:pt>
                <c:pt idx="6099">
                  <c:v>-1.2858511370216372E-5</c:v>
                </c:pt>
                <c:pt idx="6100">
                  <c:v>0</c:v>
                </c:pt>
                <c:pt idx="6101">
                  <c:v>0</c:v>
                </c:pt>
                <c:pt idx="6102">
                  <c:v>1.1095095521450656E-3</c:v>
                </c:pt>
                <c:pt idx="6103">
                  <c:v>2.0145301004891088E-3</c:v>
                </c:pt>
                <c:pt idx="6104">
                  <c:v>1.4986393368978629E-3</c:v>
                </c:pt>
                <c:pt idx="6105">
                  <c:v>9.8932222445085954E-4</c:v>
                </c:pt>
                <c:pt idx="6106">
                  <c:v>-4.2622203183102129E-6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2.3882565380140101E-3</c:v>
                </c:pt>
                <c:pt idx="6111">
                  <c:v>0</c:v>
                </c:pt>
                <c:pt idx="6112">
                  <c:v>1.5847628191137915E-3</c:v>
                </c:pt>
                <c:pt idx="6113">
                  <c:v>0</c:v>
                </c:pt>
                <c:pt idx="6114">
                  <c:v>2.946159515169433E-3</c:v>
                </c:pt>
                <c:pt idx="6115">
                  <c:v>-3.8096286251715734E-5</c:v>
                </c:pt>
                <c:pt idx="6116">
                  <c:v>0</c:v>
                </c:pt>
                <c:pt idx="6117">
                  <c:v>-1.2699084607747967E-5</c:v>
                </c:pt>
                <c:pt idx="6118">
                  <c:v>-1.6932363673724124E-5</c:v>
                </c:pt>
                <c:pt idx="6119">
                  <c:v>-1.5759643331960871E-3</c:v>
                </c:pt>
                <c:pt idx="6120">
                  <c:v>7.1203339393210822E-4</c:v>
                </c:pt>
                <c:pt idx="6121">
                  <c:v>5.1251968074948685E-4</c:v>
                </c:pt>
                <c:pt idx="6122">
                  <c:v>-4.9980940512699254E-4</c:v>
                </c:pt>
                <c:pt idx="6123">
                  <c:v>-9.7068249987082263E-4</c:v>
                </c:pt>
                <c:pt idx="6124">
                  <c:v>1.2714452109510992E-3</c:v>
                </c:pt>
                <c:pt idx="6125">
                  <c:v>2.1704326325719856E-3</c:v>
                </c:pt>
                <c:pt idx="6126">
                  <c:v>4.2262658192671147E-6</c:v>
                </c:pt>
                <c:pt idx="6127">
                  <c:v>-4.2271502028635386E-4</c:v>
                </c:pt>
                <c:pt idx="6128">
                  <c:v>-1.438569125922373E-3</c:v>
                </c:pt>
                <c:pt idx="6129">
                  <c:v>4.2341215149921599E-6</c:v>
                </c:pt>
                <c:pt idx="6130">
                  <c:v>1.27022569797061E-5</c:v>
                </c:pt>
                <c:pt idx="6131">
                  <c:v>-1.1565666092540239E-3</c:v>
                </c:pt>
                <c:pt idx="6132">
                  <c:v>-1.3234304225144301E-3</c:v>
                </c:pt>
                <c:pt idx="6133">
                  <c:v>1.505689031029375E-3</c:v>
                </c:pt>
                <c:pt idx="6134">
                  <c:v>-3.2639358693226778E-4</c:v>
                </c:pt>
                <c:pt idx="6135">
                  <c:v>-1.0392343687506047E-3</c:v>
                </c:pt>
                <c:pt idx="6136">
                  <c:v>-4.2448786177651005E-4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3.9902367079346161E-4</c:v>
                </c:pt>
                <c:pt idx="6141">
                  <c:v>-1.9371782738772179E-3</c:v>
                </c:pt>
                <c:pt idx="6142">
                  <c:v>-4.2957610856428363E-4</c:v>
                </c:pt>
                <c:pt idx="6143">
                  <c:v>-2.297500839758557E-4</c:v>
                </c:pt>
                <c:pt idx="6144">
                  <c:v>9.5694397697437003E-4</c:v>
                </c:pt>
                <c:pt idx="6145">
                  <c:v>4.5129186565746205E-3</c:v>
                </c:pt>
                <c:pt idx="6146">
                  <c:v>-2.6357175973731489E-3</c:v>
                </c:pt>
                <c:pt idx="6147">
                  <c:v>1.7889774959781073E-3</c:v>
                </c:pt>
                <c:pt idx="6148">
                  <c:v>-2.2643151219590473E-3</c:v>
                </c:pt>
                <c:pt idx="6149">
                  <c:v>-4.2451038033499768E-6</c:v>
                </c:pt>
                <c:pt idx="6150">
                  <c:v>-4.2451218244555917E-6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6.145010661039404E-3</c:v>
                </c:pt>
                <c:pt idx="6161">
                  <c:v>0</c:v>
                </c:pt>
                <c:pt idx="6162">
                  <c:v>0</c:v>
                </c:pt>
                <c:pt idx="6163">
                  <c:v>1.6525306021954926E-3</c:v>
                </c:pt>
                <c:pt idx="6164">
                  <c:v>1.9609417117647113E-3</c:v>
                </c:pt>
                <c:pt idx="6165">
                  <c:v>1.5710262366502646E-3</c:v>
                </c:pt>
                <c:pt idx="6166">
                  <c:v>2.8710299468216616E-3</c:v>
                </c:pt>
                <c:pt idx="6167">
                  <c:v>2.0505738539994511E-4</c:v>
                </c:pt>
                <c:pt idx="6168">
                  <c:v>-4.2271530335676066E-4</c:v>
                </c:pt>
                <c:pt idx="6169">
                  <c:v>-7.4960795665608671E-4</c:v>
                </c:pt>
                <c:pt idx="6170">
                  <c:v>-9.6359092707118841E-5</c:v>
                </c:pt>
                <c:pt idx="6171">
                  <c:v>-5.1966122610913568E-4</c:v>
                </c:pt>
                <c:pt idx="6172">
                  <c:v>1.5414325806191122E-3</c:v>
                </c:pt>
                <c:pt idx="6173">
                  <c:v>3.5151591599165844E-4</c:v>
                </c:pt>
                <c:pt idx="6174">
                  <c:v>3.4500075987477286E-3</c:v>
                </c:pt>
                <c:pt idx="6175">
                  <c:v>1.3083880361437956E-3</c:v>
                </c:pt>
                <c:pt idx="6176">
                  <c:v>1.7016748332962677E-3</c:v>
                </c:pt>
                <c:pt idx="6177">
                  <c:v>1.9311559501921664E-3</c:v>
                </c:pt>
                <c:pt idx="6178">
                  <c:v>0</c:v>
                </c:pt>
                <c:pt idx="6179">
                  <c:v>1.3143739233096919E-3</c:v>
                </c:pt>
                <c:pt idx="6180">
                  <c:v>1.2174670737915951E-3</c:v>
                </c:pt>
                <c:pt idx="6181">
                  <c:v>2.6162607375711426E-3</c:v>
                </c:pt>
                <c:pt idx="6182">
                  <c:v>1.0643828822396084E-3</c:v>
                </c:pt>
                <c:pt idx="6183">
                  <c:v>-7.0098901331563143E-5</c:v>
                </c:pt>
                <c:pt idx="6184">
                  <c:v>1.9403363156795951E-3</c:v>
                </c:pt>
                <c:pt idx="6185">
                  <c:v>-4.0752900091644412E-4</c:v>
                </c:pt>
                <c:pt idx="6186">
                  <c:v>1.275547115129762E-3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-3.20790958091214E-4</c:v>
                </c:pt>
                <c:pt idx="6192">
                  <c:v>2.9611838371237481E-4</c:v>
                </c:pt>
                <c:pt idx="6193">
                  <c:v>3.5670856507531122E-3</c:v>
                </c:pt>
                <c:pt idx="6194">
                  <c:v>1.0647840108971409E-3</c:v>
                </c:pt>
                <c:pt idx="6195">
                  <c:v>3.6831508543856733E-4</c:v>
                </c:pt>
                <c:pt idx="6196">
                  <c:v>-3.3936266877018328E-3</c:v>
                </c:pt>
                <c:pt idx="6197">
                  <c:v>-7.0229480785812372E-4</c:v>
                </c:pt>
                <c:pt idx="6198">
                  <c:v>4.928900708504252E-4</c:v>
                </c:pt>
                <c:pt idx="6199">
                  <c:v>-8.873771195324052E-4</c:v>
                </c:pt>
                <c:pt idx="6200">
                  <c:v>-9.6632866392421413E-4</c:v>
                </c:pt>
                <c:pt idx="6201">
                  <c:v>-1.7623544339956494E-3</c:v>
                </c:pt>
                <c:pt idx="6202">
                  <c:v>0</c:v>
                </c:pt>
                <c:pt idx="6203">
                  <c:v>1.3138252113814998E-3</c:v>
                </c:pt>
                <c:pt idx="6204">
                  <c:v>-3.8696663924826774E-4</c:v>
                </c:pt>
                <c:pt idx="6205">
                  <c:v>6.9994421061417959E-5</c:v>
                </c:pt>
                <c:pt idx="6206">
                  <c:v>5.0628431620675964E-4</c:v>
                </c:pt>
                <c:pt idx="6207">
                  <c:v>3.0858419758907253E-4</c:v>
                </c:pt>
                <c:pt idx="6208">
                  <c:v>4.5251009413745985E-5</c:v>
                </c:pt>
                <c:pt idx="6209">
                  <c:v>2.5184842430866889E-3</c:v>
                </c:pt>
                <c:pt idx="6210">
                  <c:v>1.6413017164215531E-5</c:v>
                </c:pt>
                <c:pt idx="6211">
                  <c:v>1.8897979113794755E-3</c:v>
                </c:pt>
                <c:pt idx="6212">
                  <c:v>1.587782594608373E-3</c:v>
                </c:pt>
                <c:pt idx="6213">
                  <c:v>4.9151172218539207E-3</c:v>
                </c:pt>
                <c:pt idx="6214">
                  <c:v>-4.0689359122683925E-6</c:v>
                </c:pt>
                <c:pt idx="6215">
                  <c:v>0</c:v>
                </c:pt>
                <c:pt idx="6216">
                  <c:v>1.7494929566510422E-4</c:v>
                </c:pt>
                <c:pt idx="6217">
                  <c:v>0</c:v>
                </c:pt>
                <c:pt idx="6218">
                  <c:v>-1.2782415744098691E-3</c:v>
                </c:pt>
                <c:pt idx="6219">
                  <c:v>-1.6919063662400647E-3</c:v>
                </c:pt>
                <c:pt idx="6220">
                  <c:v>2.6242883846630113E-3</c:v>
                </c:pt>
                <c:pt idx="6221">
                  <c:v>2.5768286768183797E-3</c:v>
                </c:pt>
                <c:pt idx="6222">
                  <c:v>-1.2306844035881528E-3</c:v>
                </c:pt>
                <c:pt idx="6223">
                  <c:v>2.0318760788040616E-4</c:v>
                </c:pt>
                <c:pt idx="6224">
                  <c:v>-9.9194661379193205E-4</c:v>
                </c:pt>
                <c:pt idx="6225">
                  <c:v>7.1560135927882539E-4</c:v>
                </c:pt>
                <c:pt idx="6226">
                  <c:v>5.1605354286376136E-4</c:v>
                </c:pt>
                <c:pt idx="6227">
                  <c:v>2.924475443064282E-4</c:v>
                </c:pt>
                <c:pt idx="6228">
                  <c:v>1.6393712382948473E-3</c:v>
                </c:pt>
                <c:pt idx="6229">
                  <c:v>0</c:v>
                </c:pt>
                <c:pt idx="6230">
                  <c:v>-9.5326765034036136E-4</c:v>
                </c:pt>
                <c:pt idx="6231">
                  <c:v>-9.3386611087586306E-4</c:v>
                </c:pt>
                <c:pt idx="6232">
                  <c:v>-8.2902906756147931E-4</c:v>
                </c:pt>
                <c:pt idx="6233">
                  <c:v>2.7235495742581066E-4</c:v>
                </c:pt>
                <c:pt idx="6234">
                  <c:v>1.2916592303343387E-3</c:v>
                </c:pt>
                <c:pt idx="6235">
                  <c:v>-7.309229445381164E-4</c:v>
                </c:pt>
                <c:pt idx="6236">
                  <c:v>-6.0951082549618439E-4</c:v>
                </c:pt>
                <c:pt idx="6237">
                  <c:v>-1.9529349044614197E-3</c:v>
                </c:pt>
                <c:pt idx="6238">
                  <c:v>-4.0725981344915959E-6</c:v>
                </c:pt>
                <c:pt idx="6239">
                  <c:v>1.4253106692358903E-4</c:v>
                </c:pt>
                <c:pt idx="6240">
                  <c:v>-5.7009988980053561E-5</c:v>
                </c:pt>
                <c:pt idx="6241">
                  <c:v>1.9121320396058915E-3</c:v>
                </c:pt>
                <c:pt idx="6242">
                  <c:v>5.0793084293127878E-4</c:v>
                </c:pt>
                <c:pt idx="6243">
                  <c:v>-2.2164707014023927E-3</c:v>
                </c:pt>
                <c:pt idx="6244">
                  <c:v>7.7354161997774331E-5</c:v>
                </c:pt>
                <c:pt idx="6245">
                  <c:v>-5.6997223436299244E-5</c:v>
                </c:pt>
                <c:pt idx="6246">
                  <c:v>6.2272204799932688E-4</c:v>
                </c:pt>
                <c:pt idx="6247">
                  <c:v>1.3824399823901307E-3</c:v>
                </c:pt>
                <c:pt idx="6248">
                  <c:v>5.7274584446290937E-4</c:v>
                </c:pt>
                <c:pt idx="6249">
                  <c:v>4.1412239126332453E-4</c:v>
                </c:pt>
                <c:pt idx="6250">
                  <c:v>5.3438177487245562E-3</c:v>
                </c:pt>
                <c:pt idx="6251">
                  <c:v>-8.6440902428874713E-4</c:v>
                </c:pt>
                <c:pt idx="6252">
                  <c:v>-1.1280864364296909E-3</c:v>
                </c:pt>
                <c:pt idx="6253">
                  <c:v>7.8049652435421423E-4</c:v>
                </c:pt>
                <c:pt idx="6254">
                  <c:v>5.8194281629547957E-4</c:v>
                </c:pt>
                <c:pt idx="6255">
                  <c:v>-6.1428290466770908E-4</c:v>
                </c:pt>
                <c:pt idx="6256">
                  <c:v>2.519391349534069E-3</c:v>
                </c:pt>
                <c:pt idx="6257">
                  <c:v>2.2274370533451092E-3</c:v>
                </c:pt>
                <c:pt idx="6258">
                  <c:v>2.1020443381552672E-3</c:v>
                </c:pt>
                <c:pt idx="6259">
                  <c:v>1.0593943984163359E-3</c:v>
                </c:pt>
                <c:pt idx="6260">
                  <c:v>-8.5465117982028637E-4</c:v>
                </c:pt>
                <c:pt idx="6261">
                  <c:v>-1.7195388802898357E-3</c:v>
                </c:pt>
                <c:pt idx="6262">
                  <c:v>-3.4116597347973623E-3</c:v>
                </c:pt>
                <c:pt idx="6263">
                  <c:v>-1.2104510342394439E-5</c:v>
                </c:pt>
                <c:pt idx="6264">
                  <c:v>7.4617086740753577E-4</c:v>
                </c:pt>
                <c:pt idx="6265">
                  <c:v>1.7563440341884526E-3</c:v>
                </c:pt>
                <c:pt idx="6266">
                  <c:v>-2.8253559052073937E-3</c:v>
                </c:pt>
                <c:pt idx="6267">
                  <c:v>1.2826771792376736E-3</c:v>
                </c:pt>
                <c:pt idx="6268">
                  <c:v>3.0427946328189254E-3</c:v>
                </c:pt>
                <c:pt idx="6269">
                  <c:v>1.7666855960682068E-3</c:v>
                </c:pt>
                <c:pt idx="6270">
                  <c:v>1.8636794415794174E-3</c:v>
                </c:pt>
                <c:pt idx="6271">
                  <c:v>0</c:v>
                </c:pt>
                <c:pt idx="6272">
                  <c:v>0</c:v>
                </c:pt>
                <c:pt idx="6273">
                  <c:v>1.6415792028780869E-4</c:v>
                </c:pt>
                <c:pt idx="6274">
                  <c:v>9.0038722731009099E-4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-3.8006461555894377E-4</c:v>
                </c:pt>
                <c:pt idx="6279">
                  <c:v>3.0245120213899233E-3</c:v>
                </c:pt>
                <c:pt idx="6280">
                  <c:v>1.8851874927377148E-3</c:v>
                </c:pt>
                <c:pt idx="6281">
                  <c:v>1.7584275758416314E-3</c:v>
                </c:pt>
                <c:pt idx="6282">
                  <c:v>1.2512936630943473E-3</c:v>
                </c:pt>
                <c:pt idx="6283">
                  <c:v>-4.1692394124527658E-4</c:v>
                </c:pt>
                <c:pt idx="6284">
                  <c:v>-2.4494612301091813E-3</c:v>
                </c:pt>
                <c:pt idx="6285">
                  <c:v>-1.9766632719246196E-3</c:v>
                </c:pt>
                <c:pt idx="6286">
                  <c:v>-3.220434544919245E-3</c:v>
                </c:pt>
                <c:pt idx="6287">
                  <c:v>1.0159960234130622E-3</c:v>
                </c:pt>
                <c:pt idx="6288">
                  <c:v>8.5120162431899689E-4</c:v>
                </c:pt>
                <c:pt idx="6289">
                  <c:v>-9.9868772516038403E-5</c:v>
                </c:pt>
                <c:pt idx="6290">
                  <c:v>-7.9899326848753983E-6</c:v>
                </c:pt>
                <c:pt idx="6291">
                  <c:v>1.6645215351095829E-3</c:v>
                </c:pt>
                <c:pt idx="6292">
                  <c:v>-4.1284636470794913E-3</c:v>
                </c:pt>
                <c:pt idx="6293">
                  <c:v>1.380715429825702E-3</c:v>
                </c:pt>
                <c:pt idx="6294">
                  <c:v>-1.4087496876906786E-3</c:v>
                </c:pt>
                <c:pt idx="6295">
                  <c:v>1.1687621658900793E-3</c:v>
                </c:pt>
                <c:pt idx="6296">
                  <c:v>-7.3632106923924342E-4</c:v>
                </c:pt>
                <c:pt idx="6297">
                  <c:v>0</c:v>
                </c:pt>
                <c:pt idx="6298">
                  <c:v>-1.9915815206738136E-3</c:v>
                </c:pt>
                <c:pt idx="6299">
                  <c:v>-2.0638847696348561E-3</c:v>
                </c:pt>
                <c:pt idx="6300">
                  <c:v>-8.4847149541409099E-4</c:v>
                </c:pt>
                <c:pt idx="6301">
                  <c:v>-4.4664144488616248E-4</c:v>
                </c:pt>
                <c:pt idx="6302">
                  <c:v>-2.7774255858681015E-4</c:v>
                </c:pt>
                <c:pt idx="6303">
                  <c:v>-3.6238887137972922E-4</c:v>
                </c:pt>
                <c:pt idx="6304">
                  <c:v>-5.2368254755841661E-4</c:v>
                </c:pt>
                <c:pt idx="6305">
                  <c:v>-2.014711422879539E-5</c:v>
                </c:pt>
                <c:pt idx="6306">
                  <c:v>0</c:v>
                </c:pt>
                <c:pt idx="6307">
                  <c:v>7.9348940102177946E-4</c:v>
                </c:pt>
                <c:pt idx="6308">
                  <c:v>-4.0262754738317255E-6</c:v>
                </c:pt>
                <c:pt idx="6309">
                  <c:v>-1.6105264005892044E-5</c:v>
                </c:pt>
                <c:pt idx="6310">
                  <c:v>2.6016601756913491E-3</c:v>
                </c:pt>
                <c:pt idx="6311">
                  <c:v>2.3024663398072062E-3</c:v>
                </c:pt>
                <c:pt idx="6312">
                  <c:v>1.9813281375864336E-3</c:v>
                </c:pt>
                <c:pt idx="6313">
                  <c:v>4.3976253532198651E-4</c:v>
                </c:pt>
                <c:pt idx="6314">
                  <c:v>0</c:v>
                </c:pt>
                <c:pt idx="6315">
                  <c:v>5.4743396696358489E-4</c:v>
                </c:pt>
                <c:pt idx="6316">
                  <c:v>-2.4918467949633016E-3</c:v>
                </c:pt>
                <c:pt idx="6317">
                  <c:v>2.1402448047897977E-3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-3.9961876369353044E-6</c:v>
                </c:pt>
                <c:pt idx="6330">
                  <c:v>-7.9924231828233435E-6</c:v>
                </c:pt>
                <c:pt idx="6331">
                  <c:v>-7.9924870622360622E-6</c:v>
                </c:pt>
                <c:pt idx="6332">
                  <c:v>-7.9925509425369711E-6</c:v>
                </c:pt>
                <c:pt idx="6333">
                  <c:v>0</c:v>
                </c:pt>
                <c:pt idx="6334">
                  <c:v>8.1273108780289174E-3</c:v>
                </c:pt>
                <c:pt idx="6335">
                  <c:v>0</c:v>
                </c:pt>
                <c:pt idx="6336">
                  <c:v>0</c:v>
                </c:pt>
                <c:pt idx="6337">
                  <c:v>2.8104472065147465E-3</c:v>
                </c:pt>
                <c:pt idx="6338">
                  <c:v>0</c:v>
                </c:pt>
                <c:pt idx="6339">
                  <c:v>-1.9764291065530282E-5</c:v>
                </c:pt>
                <c:pt idx="6340">
                  <c:v>-3.9529050886685221E-6</c:v>
                </c:pt>
                <c:pt idx="6341">
                  <c:v>-7.905857054217326E-6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3.823085570494494E-3</c:v>
                </c:pt>
                <c:pt idx="6356">
                  <c:v>-3.9378683136923509E-6</c:v>
                </c:pt>
                <c:pt idx="6357">
                  <c:v>1.7508212674538497E-3</c:v>
                </c:pt>
                <c:pt idx="6358">
                  <c:v>1.8262406326145105E-3</c:v>
                </c:pt>
                <c:pt idx="6359">
                  <c:v>-8.1648679707664324E-4</c:v>
                </c:pt>
                <c:pt idx="6360">
                  <c:v>-2.2779311770541985E-4</c:v>
                </c:pt>
                <c:pt idx="6361">
                  <c:v>1.589541545992351E-3</c:v>
                </c:pt>
                <c:pt idx="6362">
                  <c:v>-1.0397846032453263E-3</c:v>
                </c:pt>
                <c:pt idx="6363">
                  <c:v>-4.5549142814464672E-4</c:v>
                </c:pt>
                <c:pt idx="6364">
                  <c:v>5.3007801240800173E-4</c:v>
                </c:pt>
                <c:pt idx="6365">
                  <c:v>8.9852729975685886E-4</c:v>
                </c:pt>
                <c:pt idx="6366">
                  <c:v>3.9219300602280465E-6</c:v>
                </c:pt>
                <c:pt idx="6367">
                  <c:v>-1.244022866794357E-3</c:v>
                </c:pt>
                <c:pt idx="6368">
                  <c:v>3.9267966569067479E-6</c:v>
                </c:pt>
                <c:pt idx="6369">
                  <c:v>-1.6427463490238056E-3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2.1334745406060042E-3</c:v>
                </c:pt>
                <c:pt idx="6376">
                  <c:v>2.160264149160822E-3</c:v>
                </c:pt>
                <c:pt idx="6377">
                  <c:v>2.2493941012988149E-3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1.2340377244569774E-3</c:v>
                </c:pt>
                <c:pt idx="6382">
                  <c:v>-3.2788677270647812E-4</c:v>
                </c:pt>
                <c:pt idx="6383">
                  <c:v>0</c:v>
                </c:pt>
                <c:pt idx="6384">
                  <c:v>2.024154027553808E-3</c:v>
                </c:pt>
                <c:pt idx="6385">
                  <c:v>1.8722989002182828E-3</c:v>
                </c:pt>
                <c:pt idx="6386">
                  <c:v>-4.2778502642348489E-5</c:v>
                </c:pt>
                <c:pt idx="6387">
                  <c:v>-1.6074639592669959E-3</c:v>
                </c:pt>
                <c:pt idx="6388">
                  <c:v>-6.3903243315851154E-4</c:v>
                </c:pt>
                <c:pt idx="6389">
                  <c:v>-1.5592353541428493E-4</c:v>
                </c:pt>
                <c:pt idx="6390">
                  <c:v>-5.6932731228235059E-4</c:v>
                </c:pt>
                <c:pt idx="6391">
                  <c:v>-1.8724692462628365E-4</c:v>
                </c:pt>
                <c:pt idx="6392">
                  <c:v>7.8776088902410464E-4</c:v>
                </c:pt>
                <c:pt idx="6393">
                  <c:v>-3.8982783252756309E-6</c:v>
                </c:pt>
                <c:pt idx="6394">
                  <c:v>-3.1191151323325305E-4</c:v>
                </c:pt>
                <c:pt idx="6395">
                  <c:v>1.2899028905687612E-3</c:v>
                </c:pt>
                <c:pt idx="6396">
                  <c:v>7.4745983937057837E-4</c:v>
                </c:pt>
                <c:pt idx="6397">
                  <c:v>0</c:v>
                </c:pt>
                <c:pt idx="6398">
                  <c:v>1.4008654258197565E-4</c:v>
                </c:pt>
                <c:pt idx="6399">
                  <c:v>1.7508058615006537E-4</c:v>
                </c:pt>
                <c:pt idx="6400">
                  <c:v>5.0561624027469561E-4</c:v>
                </c:pt>
                <c:pt idx="6401">
                  <c:v>1.0998044389566206E-3</c:v>
                </c:pt>
                <c:pt idx="6402">
                  <c:v>0</c:v>
                </c:pt>
                <c:pt idx="6403">
                  <c:v>-3.5641783709471136E-3</c:v>
                </c:pt>
                <c:pt idx="6404">
                  <c:v>-3.8979744176354065E-6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8.2954846922686024E-3</c:v>
                </c:pt>
                <c:pt idx="6414">
                  <c:v>2.5713009267609227E-3</c:v>
                </c:pt>
                <c:pt idx="6415">
                  <c:v>-1.6581541697184525E-4</c:v>
                </c:pt>
                <c:pt idx="6416">
                  <c:v>-3.856499648191857E-6</c:v>
                </c:pt>
                <c:pt idx="6417">
                  <c:v>-6.5582120807314542E-4</c:v>
                </c:pt>
                <c:pt idx="6418">
                  <c:v>-3.7439667571688884E-4</c:v>
                </c:pt>
                <c:pt idx="6419">
                  <c:v>6.1765807240862767E-5</c:v>
                </c:pt>
                <c:pt idx="6420">
                  <c:v>-1.5298261068333542E-3</c:v>
                </c:pt>
                <c:pt idx="6421">
                  <c:v>1.3144058904284689E-4</c:v>
                </c:pt>
                <c:pt idx="6422">
                  <c:v>-1.5462702030155293E-5</c:v>
                </c:pt>
                <c:pt idx="6423">
                  <c:v>1.0161640491658018E-3</c:v>
                </c:pt>
                <c:pt idx="6424">
                  <c:v>5.5208200012793116E-4</c:v>
                </c:pt>
                <c:pt idx="6425">
                  <c:v>1.191920540886528E-3</c:v>
                </c:pt>
                <c:pt idx="6426">
                  <c:v>-2.2422961853338194E-3</c:v>
                </c:pt>
                <c:pt idx="6427">
                  <c:v>1.9145632269239727E-3</c:v>
                </c:pt>
                <c:pt idx="6428">
                  <c:v>1.1568874329300314E-5</c:v>
                </c:pt>
                <c:pt idx="6429">
                  <c:v>5.4839752713719304E-3</c:v>
                </c:pt>
                <c:pt idx="6430">
                  <c:v>4.2441945312285956E-3</c:v>
                </c:pt>
                <c:pt idx="6431">
                  <c:v>3.9866504000849413E-3</c:v>
                </c:pt>
                <c:pt idx="6432">
                  <c:v>2.5718234413995536E-3</c:v>
                </c:pt>
                <c:pt idx="6433">
                  <c:v>2.5046762605690585E-3</c:v>
                </c:pt>
                <c:pt idx="6434">
                  <c:v>1.2972353313173554E-3</c:v>
                </c:pt>
                <c:pt idx="6435">
                  <c:v>1.6088042051069511E-3</c:v>
                </c:pt>
                <c:pt idx="6436">
                  <c:v>-1.4160644466443566E-3</c:v>
                </c:pt>
                <c:pt idx="6437">
                  <c:v>7.1017096194679412E-4</c:v>
                </c:pt>
                <c:pt idx="6438">
                  <c:v>1.548107441747452E-4</c:v>
                </c:pt>
                <c:pt idx="6439">
                  <c:v>1.8876116106400045E-4</c:v>
                </c:pt>
                <c:pt idx="6440">
                  <c:v>-2.5672390240515759E-4</c:v>
                </c:pt>
                <c:pt idx="6441">
                  <c:v>5.3602504746828481E-4</c:v>
                </c:pt>
                <c:pt idx="6442">
                  <c:v>6.7926322608103697E-5</c:v>
                </c:pt>
                <c:pt idx="6443">
                  <c:v>1.3349475357079426E-3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-2.6380003958623537E-5</c:v>
                </c:pt>
                <c:pt idx="6449">
                  <c:v>-3.7686288031998737E-6</c:v>
                </c:pt>
                <c:pt idx="6450">
                  <c:v>-2.0729645917667947E-4</c:v>
                </c:pt>
                <c:pt idx="6451">
                  <c:v>-7.9566348765171822E-4</c:v>
                </c:pt>
                <c:pt idx="6452">
                  <c:v>-1.8862265849178568E-5</c:v>
                </c:pt>
                <c:pt idx="6453">
                  <c:v>0</c:v>
                </c:pt>
                <c:pt idx="6454">
                  <c:v>8.1829516360708602E-4</c:v>
                </c:pt>
                <c:pt idx="6455">
                  <c:v>6.1422401512058287E-4</c:v>
                </c:pt>
                <c:pt idx="6456">
                  <c:v>4.5194847050303609E-4</c:v>
                </c:pt>
                <c:pt idx="6457">
                  <c:v>1.275651968966135E-3</c:v>
                </c:pt>
                <c:pt idx="6458">
                  <c:v>2.0474219975084806E-3</c:v>
                </c:pt>
                <c:pt idx="6459">
                  <c:v>0</c:v>
                </c:pt>
                <c:pt idx="6460">
                  <c:v>2.2080153522513715E-3</c:v>
                </c:pt>
                <c:pt idx="6461">
                  <c:v>6.1767102559916979E-4</c:v>
                </c:pt>
                <c:pt idx="6462">
                  <c:v>1.6004251272492595E-3</c:v>
                </c:pt>
                <c:pt idx="6463">
                  <c:v>2.5030213840150379E-4</c:v>
                </c:pt>
                <c:pt idx="6464">
                  <c:v>3.7353783285360224E-6</c:v>
                </c:pt>
                <c:pt idx="6465">
                  <c:v>3.1700357721941566E-3</c:v>
                </c:pt>
                <c:pt idx="6466">
                  <c:v>-4.7300255074187098E-4</c:v>
                </c:pt>
                <c:pt idx="6467">
                  <c:v>8.7878703263383456E-4</c:v>
                </c:pt>
                <c:pt idx="6468">
                  <c:v>3.3120654379880071E-4</c:v>
                </c:pt>
                <c:pt idx="6469">
                  <c:v>-4.1309473668375125E-4</c:v>
                </c:pt>
                <c:pt idx="6470">
                  <c:v>3.9821140341216667E-4</c:v>
                </c:pt>
                <c:pt idx="6471">
                  <c:v>7.2902295559555523E-4</c:v>
                </c:pt>
                <c:pt idx="6472">
                  <c:v>1.8647712330147764E-3</c:v>
                </c:pt>
                <c:pt idx="6473">
                  <c:v>2.5907854485551179E-3</c:v>
                </c:pt>
                <c:pt idx="6474">
                  <c:v>2.4659375012478575E-3</c:v>
                </c:pt>
                <c:pt idx="6475">
                  <c:v>2.5924663402972182E-3</c:v>
                </c:pt>
                <c:pt idx="6476">
                  <c:v>3.682936036699588E-6</c:v>
                </c:pt>
                <c:pt idx="6477">
                  <c:v>1.7919799913561083E-3</c:v>
                </c:pt>
                <c:pt idx="6478">
                  <c:v>-6.8771114430380136E-4</c:v>
                </c:pt>
                <c:pt idx="6479">
                  <c:v>2.4140977326076851E-3</c:v>
                </c:pt>
                <c:pt idx="6480">
                  <c:v>-2.9255906960117938E-3</c:v>
                </c:pt>
                <c:pt idx="6481">
                  <c:v>7.2484434658327064E-4</c:v>
                </c:pt>
                <c:pt idx="6482">
                  <c:v>4.7813893623143275E-5</c:v>
                </c:pt>
                <c:pt idx="6483">
                  <c:v>-3.5407266181827425E-3</c:v>
                </c:pt>
                <c:pt idx="6484">
                  <c:v>1.6238858886784163E-4</c:v>
                </c:pt>
                <c:pt idx="6485">
                  <c:v>-1.5252772368828196E-3</c:v>
                </c:pt>
                <c:pt idx="6486">
                  <c:v>-7.3919937315818277E-6</c:v>
                </c:pt>
                <c:pt idx="6487">
                  <c:v>-1.4784151390003679E-5</c:v>
                </c:pt>
                <c:pt idx="6488">
                  <c:v>1.4367367500388692E-3</c:v>
                </c:pt>
                <c:pt idx="6489">
                  <c:v>3.6162895787396771E-4</c:v>
                </c:pt>
                <c:pt idx="6490">
                  <c:v>2.0676279961163572E-3</c:v>
                </c:pt>
                <c:pt idx="6491">
                  <c:v>3.681797011578592E-6</c:v>
                </c:pt>
                <c:pt idx="6492">
                  <c:v>4.8042228441816087E-3</c:v>
                </c:pt>
                <c:pt idx="6493">
                  <c:v>3.5442676902036488E-3</c:v>
                </c:pt>
                <c:pt idx="6494">
                  <c:v>2.7419254398660408E-3</c:v>
                </c:pt>
                <c:pt idx="6495">
                  <c:v>8.5167410053488051E-4</c:v>
                </c:pt>
                <c:pt idx="6496">
                  <c:v>1.3488188974482358E-3</c:v>
                </c:pt>
                <c:pt idx="6497">
                  <c:v>5.2667233300125651E-4</c:v>
                </c:pt>
                <c:pt idx="6498">
                  <c:v>2.6364523638573909E-3</c:v>
                </c:pt>
                <c:pt idx="6499">
                  <c:v>9.484369602227663E-4</c:v>
                </c:pt>
                <c:pt idx="6500">
                  <c:v>5.9322066292213569E-4</c:v>
                </c:pt>
                <c:pt idx="6501">
                  <c:v>2.2936079823856655E-3</c:v>
                </c:pt>
                <c:pt idx="6502">
                  <c:v>6.3117311927430545E-4</c:v>
                </c:pt>
                <c:pt idx="6503">
                  <c:v>-3.9669088203312606E-4</c:v>
                </c:pt>
                <c:pt idx="6504">
                  <c:v>0</c:v>
                </c:pt>
                <c:pt idx="6505">
                  <c:v>1.4921825393698746E-3</c:v>
                </c:pt>
                <c:pt idx="6506">
                  <c:v>-9.0081006927366671E-4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7.8386150450204251E-3</c:v>
                </c:pt>
                <c:pt idx="6512">
                  <c:v>4.0014831374829167E-3</c:v>
                </c:pt>
                <c:pt idx="6513">
                  <c:v>2.856550214710059E-3</c:v>
                </c:pt>
                <c:pt idx="6514">
                  <c:v>1.8773883207158274E-3</c:v>
                </c:pt>
                <c:pt idx="6515">
                  <c:v>0</c:v>
                </c:pt>
                <c:pt idx="6516">
                  <c:v>0</c:v>
                </c:pt>
                <c:pt idx="6517">
                  <c:v>2.1180295374860539E-3</c:v>
                </c:pt>
                <c:pt idx="6518">
                  <c:v>2.1559197159587225E-3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2.665492984065888E-3</c:v>
                </c:pt>
                <c:pt idx="6523">
                  <c:v>1.9716157807218461E-4</c:v>
                </c:pt>
                <c:pt idx="6524">
                  <c:v>3.4896567021365003E-3</c:v>
                </c:pt>
                <c:pt idx="6525">
                  <c:v>2.5156717108359757E-3</c:v>
                </c:pt>
                <c:pt idx="6526">
                  <c:v>1.5594790445514434E-3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-3.2498222493478589E-4</c:v>
                </c:pt>
                <c:pt idx="6533">
                  <c:v>-2.9711916969287253E-4</c:v>
                </c:pt>
                <c:pt idx="6534">
                  <c:v>-1.1788597210534103E-3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3.134727597049876E-3</c:v>
                </c:pt>
                <c:pt idx="6544">
                  <c:v>1.8057782824171609E-3</c:v>
                </c:pt>
                <c:pt idx="6545">
                  <c:v>-1.6487762532797353E-3</c:v>
                </c:pt>
                <c:pt idx="6546">
                  <c:v>0</c:v>
                </c:pt>
                <c:pt idx="6547">
                  <c:v>6.1381575597333447E-4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-1.074424954665913E-3</c:v>
                </c:pt>
                <c:pt idx="6552">
                  <c:v>3.8597578094046975E-3</c:v>
                </c:pt>
                <c:pt idx="6553">
                  <c:v>-3.4768822105274024E-5</c:v>
                </c:pt>
                <c:pt idx="6554">
                  <c:v>1.3967550305964988E-3</c:v>
                </c:pt>
                <c:pt idx="6555">
                  <c:v>-1.9098316454658608E-4</c:v>
                </c:pt>
                <c:pt idx="6556">
                  <c:v>-1.7363914660156056E-5</c:v>
                </c:pt>
                <c:pt idx="6557">
                  <c:v>-4.0292748197917139E-4</c:v>
                </c:pt>
                <c:pt idx="6558">
                  <c:v>1.3193301106502917E-3</c:v>
                </c:pt>
                <c:pt idx="6559">
                  <c:v>0</c:v>
                </c:pt>
                <c:pt idx="6560">
                  <c:v>1.404214607466162E-3</c:v>
                </c:pt>
                <c:pt idx="6561">
                  <c:v>1.6201960242073032E-3</c:v>
                </c:pt>
                <c:pt idx="6562">
                  <c:v>5.3256792364189827E-4</c:v>
                </c:pt>
                <c:pt idx="6563">
                  <c:v>1.6305215061994617E-3</c:v>
                </c:pt>
                <c:pt idx="6564">
                  <c:v>3.2221241152078826E-3</c:v>
                </c:pt>
                <c:pt idx="6565">
                  <c:v>8.8039981338145054E-4</c:v>
                </c:pt>
                <c:pt idx="6566">
                  <c:v>6.8750730477004715E-6</c:v>
                </c:pt>
                <c:pt idx="6567">
                  <c:v>2.0466688691691205E-3</c:v>
                </c:pt>
                <c:pt idx="6568">
                  <c:v>2.4155801168995144E-3</c:v>
                </c:pt>
                <c:pt idx="6569">
                  <c:v>1.3406111363380194E-3</c:v>
                </c:pt>
                <c:pt idx="6570">
                  <c:v>-7.5900293911070321E-4</c:v>
                </c:pt>
                <c:pt idx="6571">
                  <c:v>0</c:v>
                </c:pt>
                <c:pt idx="6572">
                  <c:v>-3.4202358253473819E-6</c:v>
                </c:pt>
                <c:pt idx="6573">
                  <c:v>1.7154890274047414E-3</c:v>
                </c:pt>
                <c:pt idx="6574">
                  <c:v>2.1691908491070404E-3</c:v>
                </c:pt>
                <c:pt idx="6575">
                  <c:v>2.9868641105268785E-3</c:v>
                </c:pt>
                <c:pt idx="6576">
                  <c:v>2.2902288532730434E-3</c:v>
                </c:pt>
                <c:pt idx="6577">
                  <c:v>1.3242410834344819E-3</c:v>
                </c:pt>
                <c:pt idx="6578">
                  <c:v>0</c:v>
                </c:pt>
                <c:pt idx="6579">
                  <c:v>1.9374772540742772E-3</c:v>
                </c:pt>
                <c:pt idx="6580">
                  <c:v>-6.0806086032442726E-5</c:v>
                </c:pt>
                <c:pt idx="6581">
                  <c:v>0</c:v>
                </c:pt>
                <c:pt idx="6582">
                  <c:v>2.3147767939003905E-3</c:v>
                </c:pt>
                <c:pt idx="6583">
                  <c:v>8.186738951594417E-4</c:v>
                </c:pt>
                <c:pt idx="6584">
                  <c:v>1.5781817174691935E-3</c:v>
                </c:pt>
                <c:pt idx="6585">
                  <c:v>3.5970558318109064E-4</c:v>
                </c:pt>
                <c:pt idx="6586">
                  <c:v>1.7429066617689365E-3</c:v>
                </c:pt>
                <c:pt idx="6587">
                  <c:v>3.6907364197523672E-5</c:v>
                </c:pt>
                <c:pt idx="6588">
                  <c:v>1.0663698832169266E-3</c:v>
                </c:pt>
                <c:pt idx="6589">
                  <c:v>4.0218116255765513E-5</c:v>
                </c:pt>
                <c:pt idx="6590">
                  <c:v>0</c:v>
                </c:pt>
                <c:pt idx="6591">
                  <c:v>0</c:v>
                </c:pt>
                <c:pt idx="6592">
                  <c:v>-2.614466730719174E-4</c:v>
                </c:pt>
                <c:pt idx="6593">
                  <c:v>0</c:v>
                </c:pt>
                <c:pt idx="6594">
                  <c:v>-9.860676825469033E-4</c:v>
                </c:pt>
                <c:pt idx="6595">
                  <c:v>0</c:v>
                </c:pt>
                <c:pt idx="6596">
                  <c:v>-1.1415641338151834E-3</c:v>
                </c:pt>
                <c:pt idx="6597">
                  <c:v>-2.2836780825607169E-3</c:v>
                </c:pt>
                <c:pt idx="6598">
                  <c:v>5.2177046313514543E-4</c:v>
                </c:pt>
                <c:pt idx="6599">
                  <c:v>2.3832144323103757E-3</c:v>
                </c:pt>
                <c:pt idx="6600">
                  <c:v>4.1645298375808147E-3</c:v>
                </c:pt>
                <c:pt idx="6601">
                  <c:v>-7.3557930246685808E-5</c:v>
                </c:pt>
                <c:pt idx="6602">
                  <c:v>-1.4890391089275442E-3</c:v>
                </c:pt>
                <c:pt idx="6603">
                  <c:v>-1.8635835793970269E-3</c:v>
                </c:pt>
                <c:pt idx="6604">
                  <c:v>4.7628152492029278E-4</c:v>
                </c:pt>
                <c:pt idx="6605">
                  <c:v>9.7198349247551528E-4</c:v>
                </c:pt>
                <c:pt idx="6606">
                  <c:v>2.8471276861115021E-4</c:v>
                </c:pt>
                <c:pt idx="6607">
                  <c:v>1.5460815609035382E-3</c:v>
                </c:pt>
                <c:pt idx="6608">
                  <c:v>5.6844875366088778E-5</c:v>
                </c:pt>
                <c:pt idx="6609">
                  <c:v>1.0493776549906737E-3</c:v>
                </c:pt>
                <c:pt idx="6610">
                  <c:v>0</c:v>
                </c:pt>
                <c:pt idx="6611">
                  <c:v>-3.4075989786224169E-4</c:v>
                </c:pt>
                <c:pt idx="6612">
                  <c:v>-1.4411609355071651E-3</c:v>
                </c:pt>
                <c:pt idx="6613">
                  <c:v>4.2839487802027801E-3</c:v>
                </c:pt>
                <c:pt idx="6614">
                  <c:v>2.1467485017146563E-3</c:v>
                </c:pt>
                <c:pt idx="6615">
                  <c:v>3.4318672620300026E-3</c:v>
                </c:pt>
                <c:pt idx="6616">
                  <c:v>1.694988603789107E-3</c:v>
                </c:pt>
                <c:pt idx="6617">
                  <c:v>1.606261458633982E-3</c:v>
                </c:pt>
                <c:pt idx="6618">
                  <c:v>4.6553168024401675E-4</c:v>
                </c:pt>
                <c:pt idx="6619">
                  <c:v>2.2552533199409722E-3</c:v>
                </c:pt>
                <c:pt idx="6620">
                  <c:v>0</c:v>
                </c:pt>
                <c:pt idx="6621">
                  <c:v>1.4118880667997721E-3</c:v>
                </c:pt>
                <c:pt idx="6622">
                  <c:v>1.9188125024491287E-3</c:v>
                </c:pt>
                <c:pt idx="6623">
                  <c:v>-1.3130036600144669E-5</c:v>
                </c:pt>
                <c:pt idx="6624">
                  <c:v>-1.9695378151884637E-5</c:v>
                </c:pt>
                <c:pt idx="6625">
                  <c:v>1.5252430634967637E-3</c:v>
                </c:pt>
                <c:pt idx="6626">
                  <c:v>-7.2109632894797792E-5</c:v>
                </c:pt>
                <c:pt idx="6627">
                  <c:v>4.1150302254497574E-3</c:v>
                </c:pt>
                <c:pt idx="6628">
                  <c:v>3.264362788224513E-6</c:v>
                </c:pt>
                <c:pt idx="6629">
                  <c:v>0</c:v>
                </c:pt>
                <c:pt idx="6630">
                  <c:v>6.4287173333806111E-4</c:v>
                </c:pt>
                <c:pt idx="6631">
                  <c:v>1.2519236918507569E-3</c:v>
                </c:pt>
                <c:pt idx="6632">
                  <c:v>-3.2581833346950463E-6</c:v>
                </c:pt>
                <c:pt idx="6633">
                  <c:v>-3.2581939505711741E-6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-6.5164197487151661E-6</c:v>
                </c:pt>
                <c:pt idx="6640">
                  <c:v>0</c:v>
                </c:pt>
                <c:pt idx="6641">
                  <c:v>0</c:v>
                </c:pt>
                <c:pt idx="6642">
                  <c:v>-1.6010672852016349E-3</c:v>
                </c:pt>
                <c:pt idx="6643">
                  <c:v>3.0108825008447236E-3</c:v>
                </c:pt>
                <c:pt idx="6644">
                  <c:v>1.5637728141541264E-3</c:v>
                </c:pt>
                <c:pt idx="6645">
                  <c:v>1.4056321733683494E-3</c:v>
                </c:pt>
                <c:pt idx="6646">
                  <c:v>1.6077225993149334E-3</c:v>
                </c:pt>
                <c:pt idx="6647">
                  <c:v>2.2031749500187794E-3</c:v>
                </c:pt>
                <c:pt idx="6648">
                  <c:v>2.2563718155817897E-3</c:v>
                </c:pt>
                <c:pt idx="6649">
                  <c:v>0</c:v>
                </c:pt>
                <c:pt idx="6650">
                  <c:v>2.0003260017086729E-3</c:v>
                </c:pt>
                <c:pt idx="6651">
                  <c:v>-2.8321683012217421E-4</c:v>
                </c:pt>
                <c:pt idx="6652">
                  <c:v>1.8667464915938234E-4</c:v>
                </c:pt>
                <c:pt idx="6653">
                  <c:v>-6.4364768012944627E-6</c:v>
                </c:pt>
                <c:pt idx="6654">
                  <c:v>-3.2182539363928195E-6</c:v>
                </c:pt>
                <c:pt idx="6655">
                  <c:v>3.2182539363939948E-6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4.6556065249713846E-3</c:v>
                </c:pt>
                <c:pt idx="6670">
                  <c:v>1.3092924809398607E-3</c:v>
                </c:pt>
                <c:pt idx="6671">
                  <c:v>1.4002291246441793E-3</c:v>
                </c:pt>
                <c:pt idx="6672">
                  <c:v>-6.4552417524530489E-4</c:v>
                </c:pt>
                <c:pt idx="6673">
                  <c:v>-1.49397240425605E-3</c:v>
                </c:pt>
                <c:pt idx="6674">
                  <c:v>3.2014701150892712E-6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-4.2908835395305837E-4</c:v>
                </c:pt>
                <c:pt idx="6682">
                  <c:v>1.4946083276685645E-3</c:v>
                </c:pt>
                <c:pt idx="6683">
                  <c:v>1.6871493102654173E-3</c:v>
                </c:pt>
                <c:pt idx="6684">
                  <c:v>2.1941443032576025E-3</c:v>
                </c:pt>
                <c:pt idx="6685">
                  <c:v>1.5343138548421576E-3</c:v>
                </c:pt>
                <c:pt idx="6686">
                  <c:v>1.512907677027928E-3</c:v>
                </c:pt>
                <c:pt idx="6687">
                  <c:v>1.3203333220145354E-3</c:v>
                </c:pt>
                <c:pt idx="6688">
                  <c:v>-1.7809556786020041E-3</c:v>
                </c:pt>
                <c:pt idx="6689">
                  <c:v>3.1769329521357079E-4</c:v>
                </c:pt>
                <c:pt idx="6690">
                  <c:v>3.5038078281529631E-3</c:v>
                </c:pt>
                <c:pt idx="6691">
                  <c:v>-3.1653232507021567E-6</c:v>
                </c:pt>
                <c:pt idx="6692">
                  <c:v>-1.5300234388905152E-3</c:v>
                </c:pt>
                <c:pt idx="6693">
                  <c:v>2.2577840567634265E-3</c:v>
                </c:pt>
                <c:pt idx="6694">
                  <c:v>-3.4219156177197957E-3</c:v>
                </c:pt>
                <c:pt idx="6695">
                  <c:v>-6.7943844171272324E-4</c:v>
                </c:pt>
                <c:pt idx="6696">
                  <c:v>2.7941705368781868E-3</c:v>
                </c:pt>
                <c:pt idx="6697">
                  <c:v>1.0134407589204781E-4</c:v>
                </c:pt>
                <c:pt idx="6698">
                  <c:v>2.331243019419543E-3</c:v>
                </c:pt>
                <c:pt idx="6699">
                  <c:v>6.7274030498583749E-4</c:v>
                </c:pt>
                <c:pt idx="6700">
                  <c:v>-1.6210301354675166E-3</c:v>
                </c:pt>
                <c:pt idx="6701">
                  <c:v>8.2220718402336394E-5</c:v>
                </c:pt>
                <c:pt idx="6702">
                  <c:v>-1.5791867149023207E-3</c:v>
                </c:pt>
                <c:pt idx="6703">
                  <c:v>-1.2803693268912419E-3</c:v>
                </c:pt>
                <c:pt idx="6704">
                  <c:v>3.4883260002546428E-5</c:v>
                </c:pt>
                <c:pt idx="6705">
                  <c:v>8.4950730518292602E-4</c:v>
                </c:pt>
                <c:pt idx="6706">
                  <c:v>-5.6414451201773316E-4</c:v>
                </c:pt>
                <c:pt idx="6707">
                  <c:v>-8.404681108954259E-4</c:v>
                </c:pt>
                <c:pt idx="6708">
                  <c:v>0</c:v>
                </c:pt>
                <c:pt idx="6709">
                  <c:v>-1.3112715654997108E-3</c:v>
                </c:pt>
                <c:pt idx="6710">
                  <c:v>1.1843470727100698E-3</c:v>
                </c:pt>
                <c:pt idx="6711">
                  <c:v>1.9813568786107988E-3</c:v>
                </c:pt>
                <c:pt idx="6712">
                  <c:v>2.1133429992991871E-3</c:v>
                </c:pt>
                <c:pt idx="6713">
                  <c:v>1.2065242199911727E-3</c:v>
                </c:pt>
                <c:pt idx="6714">
                  <c:v>5.2069281720965022E-4</c:v>
                </c:pt>
                <c:pt idx="6715">
                  <c:v>6.8753018537263575E-4</c:v>
                </c:pt>
                <c:pt idx="6716">
                  <c:v>-4.8563744020714767E-4</c:v>
                </c:pt>
                <c:pt idx="6717">
                  <c:v>-4.3853768893060827E-4</c:v>
                </c:pt>
                <c:pt idx="6718">
                  <c:v>2.2096600410254218E-3</c:v>
                </c:pt>
                <c:pt idx="6719">
                  <c:v>1.3593029373442495E-3</c:v>
                </c:pt>
                <c:pt idx="6720">
                  <c:v>1.5207312493740633E-3</c:v>
                </c:pt>
                <c:pt idx="6721">
                  <c:v>6.3086435213635303E-4</c:v>
                </c:pt>
                <c:pt idx="6722">
                  <c:v>1.3545421555785039E-3</c:v>
                </c:pt>
                <c:pt idx="6723">
                  <c:v>0</c:v>
                </c:pt>
                <c:pt idx="6724">
                  <c:v>6.7032109009582596E-4</c:v>
                </c:pt>
                <c:pt idx="6725">
                  <c:v>-7.8312955084991432E-4</c:v>
                </c:pt>
                <c:pt idx="6726">
                  <c:v>-3.1337500177091942E-6</c:v>
                </c:pt>
                <c:pt idx="6727">
                  <c:v>1.859720075261207E-3</c:v>
                </c:pt>
                <c:pt idx="6728">
                  <c:v>9.3793972797651917E-4</c:v>
                </c:pt>
                <c:pt idx="6729">
                  <c:v>1.7203942727500984E-3</c:v>
                </c:pt>
                <c:pt idx="6730">
                  <c:v>1.2159155470358929E-3</c:v>
                </c:pt>
                <c:pt idx="6731">
                  <c:v>1.373141143296414E-3</c:v>
                </c:pt>
                <c:pt idx="6732">
                  <c:v>2.8740607241247731E-3</c:v>
                </c:pt>
                <c:pt idx="6733">
                  <c:v>1.2650732980083053E-3</c:v>
                </c:pt>
                <c:pt idx="6734">
                  <c:v>2.8776553059275171E-3</c:v>
                </c:pt>
                <c:pt idx="6735">
                  <c:v>1.8583349485594041E-3</c:v>
                </c:pt>
                <c:pt idx="6736">
                  <c:v>1.5777977590851577E-3</c:v>
                </c:pt>
                <c:pt idx="6737">
                  <c:v>-1.3403526671467508E-3</c:v>
                </c:pt>
                <c:pt idx="6738">
                  <c:v>1.0231440998555398E-3</c:v>
                </c:pt>
                <c:pt idx="6739">
                  <c:v>3.9418576514370075E-4</c:v>
                </c:pt>
                <c:pt idx="6740">
                  <c:v>0</c:v>
                </c:pt>
                <c:pt idx="6741">
                  <c:v>-5.2356183383179134E-4</c:v>
                </c:pt>
                <c:pt idx="6742">
                  <c:v>1.8343433517972777E-3</c:v>
                </c:pt>
                <c:pt idx="6743">
                  <c:v>-1.0762855857304247E-4</c:v>
                </c:pt>
                <c:pt idx="6744">
                  <c:v>1.9938593300662701E-3</c:v>
                </c:pt>
                <c:pt idx="6745">
                  <c:v>-1.3505135041171187E-4</c:v>
                </c:pt>
                <c:pt idx="6746">
                  <c:v>1.5519904474876739E-3</c:v>
                </c:pt>
                <c:pt idx="6747">
                  <c:v>6.5565133953903376E-4</c:v>
                </c:pt>
                <c:pt idx="6748">
                  <c:v>7.9906810260392254E-4</c:v>
                </c:pt>
                <c:pt idx="6749">
                  <c:v>-1.5301820764056828E-5</c:v>
                </c:pt>
                <c:pt idx="6750">
                  <c:v>1.5606758676227223E-4</c:v>
                </c:pt>
                <c:pt idx="6751">
                  <c:v>1.6448780139847602E-3</c:v>
                </c:pt>
                <c:pt idx="6752">
                  <c:v>1.7702631021366899E-3</c:v>
                </c:pt>
                <c:pt idx="6753">
                  <c:v>5.6863256059077258E-3</c:v>
                </c:pt>
                <c:pt idx="6754">
                  <c:v>5.7609887085503446E-5</c:v>
                </c:pt>
                <c:pt idx="6755">
                  <c:v>1.7388621804565647E-3</c:v>
                </c:pt>
                <c:pt idx="6756">
                  <c:v>1.4517829231247212E-3</c:v>
                </c:pt>
                <c:pt idx="6757">
                  <c:v>0</c:v>
                </c:pt>
                <c:pt idx="6758">
                  <c:v>-1.1370510478721967E-3</c:v>
                </c:pt>
                <c:pt idx="6759">
                  <c:v>3.9378689786714119E-3</c:v>
                </c:pt>
                <c:pt idx="6760">
                  <c:v>2.9102026531358767E-3</c:v>
                </c:pt>
                <c:pt idx="6761">
                  <c:v>2.389236371185348E-3</c:v>
                </c:pt>
                <c:pt idx="6762">
                  <c:v>1.4089468145884424E-4</c:v>
                </c:pt>
                <c:pt idx="6763">
                  <c:v>1.8896662472066004E-3</c:v>
                </c:pt>
                <c:pt idx="6764">
                  <c:v>-6.8815814499768288E-5</c:v>
                </c:pt>
                <c:pt idx="6765">
                  <c:v>7.2980477971216714E-4</c:v>
                </c:pt>
                <c:pt idx="6766">
                  <c:v>4.6930604846292362E-4</c:v>
                </c:pt>
                <c:pt idx="6767">
                  <c:v>9.5586595284835824E-4</c:v>
                </c:pt>
                <c:pt idx="6768">
                  <c:v>1.5185442796144318E-3</c:v>
                </c:pt>
                <c:pt idx="6769">
                  <c:v>3.9343090132251679E-4</c:v>
                </c:pt>
                <c:pt idx="6770">
                  <c:v>1.1436469283959199E-3</c:v>
                </c:pt>
                <c:pt idx="6771">
                  <c:v>-3.8404801965356963E-4</c:v>
                </c:pt>
                <c:pt idx="6772">
                  <c:v>1.5650386718091389E-3</c:v>
                </c:pt>
                <c:pt idx="6773">
                  <c:v>0</c:v>
                </c:pt>
                <c:pt idx="6774">
                  <c:v>3.3420427640023964E-3</c:v>
                </c:pt>
                <c:pt idx="6775">
                  <c:v>0</c:v>
                </c:pt>
                <c:pt idx="6776">
                  <c:v>1.1934218118725643E-3</c:v>
                </c:pt>
                <c:pt idx="6777">
                  <c:v>0</c:v>
                </c:pt>
                <c:pt idx="6778">
                  <c:v>1.2481626716193742E-3</c:v>
                </c:pt>
                <c:pt idx="6779">
                  <c:v>-1.126827331664955E-3</c:v>
                </c:pt>
                <c:pt idx="6780">
                  <c:v>2.8397734855670075E-3</c:v>
                </c:pt>
                <c:pt idx="6781">
                  <c:v>3.2230057213246083E-3</c:v>
                </c:pt>
                <c:pt idx="6782">
                  <c:v>6.8803498167027666E-4</c:v>
                </c:pt>
                <c:pt idx="6783">
                  <c:v>1.0869534355909081E-3</c:v>
                </c:pt>
                <c:pt idx="6784">
                  <c:v>5.2836127049586223E-4</c:v>
                </c:pt>
                <c:pt idx="6785">
                  <c:v>0</c:v>
                </c:pt>
                <c:pt idx="6786">
                  <c:v>1.0148443847600337E-3</c:v>
                </c:pt>
                <c:pt idx="6787">
                  <c:v>3.8103389610928836E-4</c:v>
                </c:pt>
                <c:pt idx="6788">
                  <c:v>6.0642371539574083E-4</c:v>
                </c:pt>
                <c:pt idx="6789">
                  <c:v>-2.92869934987969E-6</c:v>
                </c:pt>
                <c:pt idx="6790">
                  <c:v>-2.4660780324595446E-3</c:v>
                </c:pt>
                <c:pt idx="6791">
                  <c:v>-2.9359392731206613E-6</c:v>
                </c:pt>
                <c:pt idx="6792">
                  <c:v>1.2616595134660295E-3</c:v>
                </c:pt>
                <c:pt idx="6793">
                  <c:v>1.6787646128557569E-3</c:v>
                </c:pt>
                <c:pt idx="6794">
                  <c:v>2.1609554038555848E-3</c:v>
                </c:pt>
                <c:pt idx="6795">
                  <c:v>3.1468073067414401E-3</c:v>
                </c:pt>
                <c:pt idx="6796">
                  <c:v>4.6588146236837386E-5</c:v>
                </c:pt>
                <c:pt idx="6797">
                  <c:v>2.1544194796271662E-4</c:v>
                </c:pt>
                <c:pt idx="6798">
                  <c:v>2.9764954582685446E-3</c:v>
                </c:pt>
                <c:pt idx="6799">
                  <c:v>1.8355412821988474E-3</c:v>
                </c:pt>
                <c:pt idx="6800">
                  <c:v>-5.8248461757581598E-4</c:v>
                </c:pt>
                <c:pt idx="6801">
                  <c:v>-4.4651141955438236E-4</c:v>
                </c:pt>
                <c:pt idx="6802">
                  <c:v>6.2911773389242589E-4</c:v>
                </c:pt>
                <c:pt idx="6803">
                  <c:v>-1.3892254620828737E-3</c:v>
                </c:pt>
                <c:pt idx="6804">
                  <c:v>9.2868564928156995E-5</c:v>
                </c:pt>
                <c:pt idx="6805">
                  <c:v>-1.4753077443183894E-3</c:v>
                </c:pt>
                <c:pt idx="6806">
                  <c:v>1.068944083891794E-3</c:v>
                </c:pt>
                <c:pt idx="6807">
                  <c:v>-6.5633569569533085E-4</c:v>
                </c:pt>
                <c:pt idx="6808">
                  <c:v>1.4863027768157457E-3</c:v>
                </c:pt>
                <c:pt idx="6809">
                  <c:v>2.1905877272558401E-3</c:v>
                </c:pt>
                <c:pt idx="6810">
                  <c:v>0</c:v>
                </c:pt>
                <c:pt idx="6811">
                  <c:v>1.2409407864573138E-3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1.6175624555278374E-3</c:v>
                </c:pt>
                <c:pt idx="6816">
                  <c:v>2.539488077135861E-3</c:v>
                </c:pt>
                <c:pt idx="6817">
                  <c:v>9.0930286336340005E-4</c:v>
                </c:pt>
                <c:pt idx="6818">
                  <c:v>-4.3144423086675014E-5</c:v>
                </c:pt>
                <c:pt idx="6819">
                  <c:v>1.2647968525422854E-3</c:v>
                </c:pt>
                <c:pt idx="6820">
                  <c:v>1.1025169509019577E-3</c:v>
                </c:pt>
                <c:pt idx="6821">
                  <c:v>-1.4271871477371044E-3</c:v>
                </c:pt>
                <c:pt idx="6822">
                  <c:v>1.8575278981794816E-3</c:v>
                </c:pt>
                <c:pt idx="6823">
                  <c:v>-2.2946832190757206E-5</c:v>
                </c:pt>
                <c:pt idx="6824">
                  <c:v>4.9897481786014507E-4</c:v>
                </c:pt>
                <c:pt idx="6825">
                  <c:v>-3.2115063961340914E-4</c:v>
                </c:pt>
                <c:pt idx="6826">
                  <c:v>1.759327897869571E-3</c:v>
                </c:pt>
                <c:pt idx="6827">
                  <c:v>2.8628317127286709E-6</c:v>
                </c:pt>
                <c:pt idx="6828">
                  <c:v>6.8112095677785281E-4</c:v>
                </c:pt>
                <c:pt idx="6829">
                  <c:v>2.3460270480350361E-3</c:v>
                </c:pt>
                <c:pt idx="6830">
                  <c:v>2.030110186283286E-3</c:v>
                </c:pt>
                <c:pt idx="6831">
                  <c:v>-1.139419353131426E-4</c:v>
                </c:pt>
                <c:pt idx="6832">
                  <c:v>-2.9630980546380657E-4</c:v>
                </c:pt>
                <c:pt idx="6833">
                  <c:v>-4.9024359247333354E-4</c:v>
                </c:pt>
                <c:pt idx="6834">
                  <c:v>1.1995311585461486E-3</c:v>
                </c:pt>
                <c:pt idx="6835">
                  <c:v>0</c:v>
                </c:pt>
                <c:pt idx="6836">
                  <c:v>-2.8475385164586965E-6</c:v>
                </c:pt>
                <c:pt idx="6837">
                  <c:v>1.0820076377496158E-4</c:v>
                </c:pt>
                <c:pt idx="6838">
                  <c:v>6.859481936929108E-4</c:v>
                </c:pt>
                <c:pt idx="6839">
                  <c:v>0</c:v>
                </c:pt>
                <c:pt idx="6840">
                  <c:v>0</c:v>
                </c:pt>
                <c:pt idx="6841">
                  <c:v>1.678575547663229E-4</c:v>
                </c:pt>
                <c:pt idx="6842">
                  <c:v>-4.2672978480720528E-5</c:v>
                </c:pt>
                <c:pt idx="6843">
                  <c:v>0</c:v>
                </c:pt>
                <c:pt idx="6844">
                  <c:v>2.5997250127240789E-3</c:v>
                </c:pt>
                <c:pt idx="6845">
                  <c:v>1.7945513406737003E-3</c:v>
                </c:pt>
                <c:pt idx="6846">
                  <c:v>0</c:v>
                </c:pt>
                <c:pt idx="6847">
                  <c:v>-3.6822553534965925E-5</c:v>
                </c:pt>
                <c:pt idx="6848">
                  <c:v>-4.8154615983299212E-5</c:v>
                </c:pt>
                <c:pt idx="6849">
                  <c:v>-1.0481512180188847E-4</c:v>
                </c:pt>
                <c:pt idx="6850">
                  <c:v>-1.1332022596219149E-5</c:v>
                </c:pt>
                <c:pt idx="6851">
                  <c:v>-3.4852239609161842E-4</c:v>
                </c:pt>
                <c:pt idx="6852">
                  <c:v>-7.2576967370741605E-4</c:v>
                </c:pt>
                <c:pt idx="6853">
                  <c:v>1.80494467700492E-3</c:v>
                </c:pt>
                <c:pt idx="6854">
                  <c:v>1.0157958529761341E-3</c:v>
                </c:pt>
                <c:pt idx="6855">
                  <c:v>6.0502568963898321E-4</c:v>
                </c:pt>
                <c:pt idx="6856">
                  <c:v>9.3791411401830411E-4</c:v>
                </c:pt>
                <c:pt idx="6857">
                  <c:v>-1.0142289551720405E-3</c:v>
                </c:pt>
                <c:pt idx="6858">
                  <c:v>0</c:v>
                </c:pt>
                <c:pt idx="6859">
                  <c:v>8.2784619221410447E-4</c:v>
                </c:pt>
                <c:pt idx="6860">
                  <c:v>3.3890359043245753E-5</c:v>
                </c:pt>
                <c:pt idx="6861">
                  <c:v>0</c:v>
                </c:pt>
                <c:pt idx="6862">
                  <c:v>0</c:v>
                </c:pt>
                <c:pt idx="6863">
                  <c:v>-2.9216093864487041E-3</c:v>
                </c:pt>
                <c:pt idx="6864">
                  <c:v>1.0587613482421182E-3</c:v>
                </c:pt>
                <c:pt idx="6865">
                  <c:v>0</c:v>
                </c:pt>
                <c:pt idx="6866">
                  <c:v>0</c:v>
                </c:pt>
                <c:pt idx="6867">
                  <c:v>-1.2683817943681228E-3</c:v>
                </c:pt>
                <c:pt idx="6868">
                  <c:v>-1.304032479435702E-3</c:v>
                </c:pt>
                <c:pt idx="6869">
                  <c:v>-1.9905081230422385E-3</c:v>
                </c:pt>
                <c:pt idx="6870">
                  <c:v>-3.9516534203490414E-4</c:v>
                </c:pt>
                <c:pt idx="6871">
                  <c:v>-9.7863510982566879E-4</c:v>
                </c:pt>
                <c:pt idx="6872">
                  <c:v>4.2115807709357803E-4</c:v>
                </c:pt>
                <c:pt idx="6873">
                  <c:v>-2.3043092785343913E-3</c:v>
                </c:pt>
                <c:pt idx="6874">
                  <c:v>3.592404668846422E-4</c:v>
                </c:pt>
                <c:pt idx="6875">
                  <c:v>8.6051168710253394E-4</c:v>
                </c:pt>
                <c:pt idx="6876">
                  <c:v>2.6367565270477285E-3</c:v>
                </c:pt>
                <c:pt idx="6877">
                  <c:v>-5.0007956853326892E-4</c:v>
                </c:pt>
                <c:pt idx="6878">
                  <c:v>8.550978983080231E-4</c:v>
                </c:pt>
                <c:pt idx="6879">
                  <c:v>4.4572452975126856E-4</c:v>
                </c:pt>
                <c:pt idx="6880">
                  <c:v>1.7028812792321943E-4</c:v>
                </c:pt>
                <c:pt idx="6881">
                  <c:v>1.1351510886422653E-5</c:v>
                </c:pt>
                <c:pt idx="6882">
                  <c:v>0</c:v>
                </c:pt>
                <c:pt idx="6883">
                  <c:v>0</c:v>
                </c:pt>
                <c:pt idx="6884">
                  <c:v>-2.1164449933093266E-3</c:v>
                </c:pt>
                <c:pt idx="6885">
                  <c:v>3.1573982259780657E-3</c:v>
                </c:pt>
                <c:pt idx="6886">
                  <c:v>-1.8159897166308331E-3</c:v>
                </c:pt>
                <c:pt idx="6887">
                  <c:v>1.6090199377324244E-3</c:v>
                </c:pt>
                <c:pt idx="6888">
                  <c:v>0</c:v>
                </c:pt>
                <c:pt idx="6889">
                  <c:v>-5.6710078231131607E-6</c:v>
                </c:pt>
                <c:pt idx="6890">
                  <c:v>-1.3137045657265662E-3</c:v>
                </c:pt>
                <c:pt idx="6891">
                  <c:v>2.2093251545772176E-3</c:v>
                </c:pt>
                <c:pt idx="6892">
                  <c:v>1.4720622283107853E-3</c:v>
                </c:pt>
                <c:pt idx="6893">
                  <c:v>1.3201807200693483E-3</c:v>
                </c:pt>
                <c:pt idx="6894">
                  <c:v>1.6118177083101299E-3</c:v>
                </c:pt>
                <c:pt idx="6895">
                  <c:v>3.5419396045564778E-3</c:v>
                </c:pt>
                <c:pt idx="6896">
                  <c:v>2.2963927544949144E-3</c:v>
                </c:pt>
                <c:pt idx="6897">
                  <c:v>1.3702682012742464E-3</c:v>
                </c:pt>
                <c:pt idx="6898">
                  <c:v>-4.2004864169466773E-5</c:v>
                </c:pt>
                <c:pt idx="6899">
                  <c:v>2.494827047778449E-3</c:v>
                </c:pt>
                <c:pt idx="6900">
                  <c:v>3.0986674874761274E-3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-1.6136789940038813E-3</c:v>
                </c:pt>
                <c:pt idx="6906">
                  <c:v>-1.6833399421580628E-3</c:v>
                </c:pt>
                <c:pt idx="6907">
                  <c:v>1.3150897957182263E-3</c:v>
                </c:pt>
                <c:pt idx="6908">
                  <c:v>1.5474117403772882E-3</c:v>
                </c:pt>
                <c:pt idx="6909">
                  <c:v>1.8509580858595263E-3</c:v>
                </c:pt>
                <c:pt idx="6910">
                  <c:v>3.0028360343525899E-4</c:v>
                </c:pt>
                <c:pt idx="6911">
                  <c:v>-1.1710596645445588E-3</c:v>
                </c:pt>
                <c:pt idx="6912">
                  <c:v>2.1546908988408649E-3</c:v>
                </c:pt>
                <c:pt idx="6913">
                  <c:v>0</c:v>
                </c:pt>
                <c:pt idx="6914">
                  <c:v>1.393210131022712E-3</c:v>
                </c:pt>
                <c:pt idx="6915">
                  <c:v>2.1166257154229037E-3</c:v>
                </c:pt>
                <c:pt idx="6916">
                  <c:v>-6.919045783314262E-5</c:v>
                </c:pt>
                <c:pt idx="6917">
                  <c:v>-1.2213073936611716E-3</c:v>
                </c:pt>
                <c:pt idx="6918">
                  <c:v>9.7495049878187163E-4</c:v>
                </c:pt>
                <c:pt idx="6919">
                  <c:v>0</c:v>
                </c:pt>
                <c:pt idx="6920">
                  <c:v>1.2477678059747213E-3</c:v>
                </c:pt>
                <c:pt idx="6921">
                  <c:v>2.8355732730987889E-3</c:v>
                </c:pt>
                <c:pt idx="6922">
                  <c:v>5.6229328934668708E-4</c:v>
                </c:pt>
                <c:pt idx="6923">
                  <c:v>0</c:v>
                </c:pt>
                <c:pt idx="6924">
                  <c:v>-3.3066275784525575E-3</c:v>
                </c:pt>
                <c:pt idx="6925">
                  <c:v>-3.0957119518650825E-3</c:v>
                </c:pt>
                <c:pt idx="6926">
                  <c:v>-2.5379808085876842E-3</c:v>
                </c:pt>
                <c:pt idx="6927">
                  <c:v>-2.1960749479037031E-3</c:v>
                </c:pt>
                <c:pt idx="6928">
                  <c:v>1.1918786585996424E-3</c:v>
                </c:pt>
                <c:pt idx="6929">
                  <c:v>1.3627920986878381E-3</c:v>
                </c:pt>
                <c:pt idx="6930">
                  <c:v>1.5330057407301582E-3</c:v>
                </c:pt>
                <c:pt idx="6931">
                  <c:v>0</c:v>
                </c:pt>
                <c:pt idx="6932">
                  <c:v>3.5430136025942256E-3</c:v>
                </c:pt>
                <c:pt idx="6933">
                  <c:v>1.5887514238607271E-3</c:v>
                </c:pt>
                <c:pt idx="6934">
                  <c:v>0</c:v>
                </c:pt>
                <c:pt idx="6935">
                  <c:v>1.0209939296163195E-3</c:v>
                </c:pt>
                <c:pt idx="6936">
                  <c:v>1.5570768138990726E-3</c:v>
                </c:pt>
                <c:pt idx="6937">
                  <c:v>1.6646286838953529E-3</c:v>
                </c:pt>
                <c:pt idx="6938">
                  <c:v>0</c:v>
                </c:pt>
                <c:pt idx="6939">
                  <c:v>8.0243372548585224E-4</c:v>
                </c:pt>
                <c:pt idx="6940">
                  <c:v>1.8250609188272696E-3</c:v>
                </c:pt>
                <c:pt idx="6941">
                  <c:v>9.6744010034033811E-4</c:v>
                </c:pt>
                <c:pt idx="6942">
                  <c:v>3.5438436891842349E-3</c:v>
                </c:pt>
                <c:pt idx="6943">
                  <c:v>0</c:v>
                </c:pt>
                <c:pt idx="6944">
                  <c:v>3.0035127129617277E-3</c:v>
                </c:pt>
                <c:pt idx="6945">
                  <c:v>6.801240808445826E-4</c:v>
                </c:pt>
                <c:pt idx="6946">
                  <c:v>1.5571014976514929E-3</c:v>
                </c:pt>
                <c:pt idx="6947">
                  <c:v>-9.7800050175385453E-4</c:v>
                </c:pt>
                <c:pt idx="6948">
                  <c:v>2.1286424371672447E-3</c:v>
                </c:pt>
                <c:pt idx="6949">
                  <c:v>-7.5428085071056576E-4</c:v>
                </c:pt>
                <c:pt idx="6950">
                  <c:v>1.7491695906352485E-3</c:v>
                </c:pt>
                <c:pt idx="6951">
                  <c:v>1.0507417090200697E-3</c:v>
                </c:pt>
                <c:pt idx="6952">
                  <c:v>1.1658969731914702E-3</c:v>
                </c:pt>
                <c:pt idx="6953">
                  <c:v>9.1877495937803819E-4</c:v>
                </c:pt>
                <c:pt idx="6954">
                  <c:v>-9.9177269242530452E-4</c:v>
                </c:pt>
                <c:pt idx="6955">
                  <c:v>-9.7651899055307902E-4</c:v>
                </c:pt>
                <c:pt idx="6956">
                  <c:v>-1.1210611719118661E-3</c:v>
                </c:pt>
                <c:pt idx="6957">
                  <c:v>-5.2305012581698492E-4</c:v>
                </c:pt>
                <c:pt idx="6958">
                  <c:v>-5.3688510321763091E-4</c:v>
                </c:pt>
                <c:pt idx="6959">
                  <c:v>-9.4431531950748442E-4</c:v>
                </c:pt>
                <c:pt idx="6960">
                  <c:v>1.586916547921038E-3</c:v>
                </c:pt>
                <c:pt idx="6961">
                  <c:v>7.0471208474883214E-5</c:v>
                </c:pt>
                <c:pt idx="6962">
                  <c:v>-8.4023933318200589E-5</c:v>
                </c:pt>
                <c:pt idx="6963">
                  <c:v>2.3121460183409986E-3</c:v>
                </c:pt>
                <c:pt idx="6964">
                  <c:v>8.5419493271613758E-4</c:v>
                </c:pt>
                <c:pt idx="6965">
                  <c:v>8.5616559204099597E-4</c:v>
                </c:pt>
                <c:pt idx="6966">
                  <c:v>1.3678028935498706E-3</c:v>
                </c:pt>
                <c:pt idx="6967">
                  <c:v>1.1052955800778951E-4</c:v>
                </c:pt>
                <c:pt idx="6968">
                  <c:v>2.0412512036024084E-3</c:v>
                </c:pt>
                <c:pt idx="6969">
                  <c:v>0</c:v>
                </c:pt>
                <c:pt idx="6970">
                  <c:v>2.6360455166367326E-4</c:v>
                </c:pt>
                <c:pt idx="6971">
                  <c:v>2.88702797909718E-3</c:v>
                </c:pt>
                <c:pt idx="6972">
                  <c:v>0</c:v>
                </c:pt>
                <c:pt idx="6973">
                  <c:v>0</c:v>
                </c:pt>
                <c:pt idx="6974">
                  <c:v>-8.343673980813058E-4</c:v>
                </c:pt>
                <c:pt idx="6975">
                  <c:v>-1.9504652641617851E-3</c:v>
                </c:pt>
                <c:pt idx="6976">
                  <c:v>-1.9973895222905463E-3</c:v>
                </c:pt>
                <c:pt idx="6977">
                  <c:v>-1.0778940117262039E-4</c:v>
                </c:pt>
                <c:pt idx="6978">
                  <c:v>3.9876276299780403E-4</c:v>
                </c:pt>
                <c:pt idx="6979">
                  <c:v>1.402488907013049E-3</c:v>
                </c:pt>
                <c:pt idx="6980">
                  <c:v>0</c:v>
                </c:pt>
                <c:pt idx="6981">
                  <c:v>-2.3136938494379075E-4</c:v>
                </c:pt>
                <c:pt idx="6982">
                  <c:v>0</c:v>
                </c:pt>
                <c:pt idx="6983">
                  <c:v>0</c:v>
                </c:pt>
                <c:pt idx="6984">
                  <c:v>9.7623034954411308E-4</c:v>
                </c:pt>
                <c:pt idx="6985">
                  <c:v>-2.6880311380962683E-6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-4.5396270877486123E-3</c:v>
                </c:pt>
                <c:pt idx="6990">
                  <c:v>-4.2403151972738489E-4</c:v>
                </c:pt>
                <c:pt idx="6991">
                  <c:v>1.1501391694162741E-3</c:v>
                </c:pt>
                <c:pt idx="6992">
                  <c:v>-3.8593210503004284E-4</c:v>
                </c:pt>
                <c:pt idx="6993">
                  <c:v>1.2112728071905904E-3</c:v>
                </c:pt>
                <c:pt idx="6994">
                  <c:v>6.8995817170680173E-4</c:v>
                </c:pt>
                <c:pt idx="6995">
                  <c:v>-4.8507715025129425E-4</c:v>
                </c:pt>
                <c:pt idx="6996">
                  <c:v>4.3927436893674094E-4</c:v>
                </c:pt>
                <c:pt idx="6997">
                  <c:v>-2.8294603599491263E-4</c:v>
                </c:pt>
                <c:pt idx="6998">
                  <c:v>-1.140679920302192E-3</c:v>
                </c:pt>
                <c:pt idx="6999">
                  <c:v>8.7652470331797867E-4</c:v>
                </c:pt>
                <c:pt idx="7000">
                  <c:v>-7.2274018749674614E-4</c:v>
                </c:pt>
                <c:pt idx="7001">
                  <c:v>-1.1093971929111884E-3</c:v>
                </c:pt>
                <c:pt idx="7002">
                  <c:v>7.4783112221740039E-4</c:v>
                </c:pt>
                <c:pt idx="7003">
                  <c:v>-4.1078148051079122E-3</c:v>
                </c:pt>
                <c:pt idx="7004">
                  <c:v>9.209251072053098E-4</c:v>
                </c:pt>
                <c:pt idx="7005">
                  <c:v>3.2354658761541769E-3</c:v>
                </c:pt>
                <c:pt idx="7006">
                  <c:v>1.2756290539713566E-3</c:v>
                </c:pt>
                <c:pt idx="7007">
                  <c:v>9.7021441814594423E-5</c:v>
                </c:pt>
                <c:pt idx="7008">
                  <c:v>1.5295381515636149E-3</c:v>
                </c:pt>
                <c:pt idx="7009">
                  <c:v>2.7998803756327522E-3</c:v>
                </c:pt>
                <c:pt idx="7010">
                  <c:v>-4.7505110376564629E-4</c:v>
                </c:pt>
                <c:pt idx="7011">
                  <c:v>0</c:v>
                </c:pt>
                <c:pt idx="7012">
                  <c:v>-1.0470262450728727E-4</c:v>
                </c:pt>
                <c:pt idx="7013">
                  <c:v>-8.0545021310676228E-6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9.7599545741843888E-3</c:v>
                </c:pt>
                <c:pt idx="7027">
                  <c:v>2.6587648176300892E-6</c:v>
                </c:pt>
                <c:pt idx="7028">
                  <c:v>5.8983145466948222E-3</c:v>
                </c:pt>
                <c:pt idx="7029">
                  <c:v>0</c:v>
                </c:pt>
                <c:pt idx="7030">
                  <c:v>0</c:v>
                </c:pt>
                <c:pt idx="7031">
                  <c:v>-2.5112842707502258E-4</c:v>
                </c:pt>
                <c:pt idx="7032">
                  <c:v>0</c:v>
                </c:pt>
                <c:pt idx="7033">
                  <c:v>-1.692168173825874E-4</c:v>
                </c:pt>
                <c:pt idx="7034">
                  <c:v>0</c:v>
                </c:pt>
                <c:pt idx="7035">
                  <c:v>0</c:v>
                </c:pt>
                <c:pt idx="7036">
                  <c:v>7.6311615899078674E-3</c:v>
                </c:pt>
                <c:pt idx="7037">
                  <c:v>4.179373207877886E-3</c:v>
                </c:pt>
                <c:pt idx="7038">
                  <c:v>-1.3850867988080058E-4</c:v>
                </c:pt>
                <c:pt idx="7039">
                  <c:v>2.2034088639370261E-3</c:v>
                </c:pt>
                <c:pt idx="7040">
                  <c:v>-2.242959463999335E-4</c:v>
                </c:pt>
                <c:pt idx="7041">
                  <c:v>-2.6083883159019702E-6</c:v>
                </c:pt>
                <c:pt idx="7042">
                  <c:v>-3.4697628778266904E-4</c:v>
                </c:pt>
                <c:pt idx="7043">
                  <c:v>-2.6093003290814812E-6</c:v>
                </c:pt>
                <c:pt idx="7044">
                  <c:v>2.8244926095725258E-3</c:v>
                </c:pt>
                <c:pt idx="7045">
                  <c:v>2.1676703441661596E-3</c:v>
                </c:pt>
                <c:pt idx="7046">
                  <c:v>1.2273012462998365E-3</c:v>
                </c:pt>
                <c:pt idx="7047">
                  <c:v>7.4913263539296286E-4</c:v>
                </c:pt>
                <c:pt idx="7048">
                  <c:v>-2.5911871134621386E-6</c:v>
                </c:pt>
                <c:pt idx="7049">
                  <c:v>-2.2932398416763348E-3</c:v>
                </c:pt>
                <c:pt idx="7050">
                  <c:v>-1.0315962982247625E-3</c:v>
                </c:pt>
                <c:pt idx="7051">
                  <c:v>-2.0768115146514061E-3</c:v>
                </c:pt>
                <c:pt idx="7052">
                  <c:v>7.0316348322392911E-4</c:v>
                </c:pt>
                <c:pt idx="7053">
                  <c:v>9.6279206706632902E-4</c:v>
                </c:pt>
                <c:pt idx="7054">
                  <c:v>2.9995231046844972E-3</c:v>
                </c:pt>
                <c:pt idx="7055">
                  <c:v>1.4261026066106038E-4</c:v>
                </c:pt>
                <c:pt idx="7056">
                  <c:v>1.5570173186850382E-3</c:v>
                </c:pt>
                <c:pt idx="7057">
                  <c:v>7.0387730598763486E-4</c:v>
                </c:pt>
                <c:pt idx="7058">
                  <c:v>-1.7321177458213067E-3</c:v>
                </c:pt>
                <c:pt idx="7059">
                  <c:v>1.2793123499592065E-3</c:v>
                </c:pt>
                <c:pt idx="7060">
                  <c:v>4.070463804997035E-3</c:v>
                </c:pt>
                <c:pt idx="7061">
                  <c:v>1.7100184439962866E-3</c:v>
                </c:pt>
                <c:pt idx="7062">
                  <c:v>1.8201174218526247E-3</c:v>
                </c:pt>
                <c:pt idx="7063">
                  <c:v>7.5997210246893311E-4</c:v>
                </c:pt>
                <c:pt idx="7064">
                  <c:v>9.3633325936787063E-4</c:v>
                </c:pt>
                <c:pt idx="7065">
                  <c:v>6.1006871573257484E-4</c:v>
                </c:pt>
                <c:pt idx="7066">
                  <c:v>-3.2293119283344007E-4</c:v>
                </c:pt>
                <c:pt idx="7067">
                  <c:v>-8.8475042347498252E-4</c:v>
                </c:pt>
                <c:pt idx="7068">
                  <c:v>1.0513549342289017E-3</c:v>
                </c:pt>
                <c:pt idx="7069">
                  <c:v>6.9687485206201523E-4</c:v>
                </c:pt>
                <c:pt idx="7070">
                  <c:v>7.5269398863894298E-4</c:v>
                </c:pt>
                <c:pt idx="7071">
                  <c:v>1.1382050585966312E-3</c:v>
                </c:pt>
                <c:pt idx="7072">
                  <c:v>-9.7186956976894479E-4</c:v>
                </c:pt>
                <c:pt idx="7073">
                  <c:v>-1.018919214647671E-3</c:v>
                </c:pt>
                <c:pt idx="7074">
                  <c:v>1.4435889507760711E-3</c:v>
                </c:pt>
                <c:pt idx="7075">
                  <c:v>1.0230780838913368E-5</c:v>
                </c:pt>
                <c:pt idx="7076">
                  <c:v>1.446601251088975E-3</c:v>
                </c:pt>
                <c:pt idx="7077">
                  <c:v>7.66192521196224E-6</c:v>
                </c:pt>
                <c:pt idx="7078">
                  <c:v>-2.2065045840253556E-3</c:v>
                </c:pt>
                <c:pt idx="7079">
                  <c:v>-1.2652458672095216E-3</c:v>
                </c:pt>
                <c:pt idx="7080">
                  <c:v>-6.3065929056855229E-4</c:v>
                </c:pt>
                <c:pt idx="7081">
                  <c:v>6.7166400867971297E-4</c:v>
                </c:pt>
                <c:pt idx="7082">
                  <c:v>0</c:v>
                </c:pt>
                <c:pt idx="7083">
                  <c:v>-3.0757637748348419E-4</c:v>
                </c:pt>
                <c:pt idx="7084">
                  <c:v>9.3781235253678373E-4</c:v>
                </c:pt>
                <c:pt idx="7085">
                  <c:v>-1.1095836612540248E-3</c:v>
                </c:pt>
                <c:pt idx="7086">
                  <c:v>0</c:v>
                </c:pt>
                <c:pt idx="7087">
                  <c:v>8.2043708831972068E-5</c:v>
                </c:pt>
                <c:pt idx="7088">
                  <c:v>2.3558825990339558E-3</c:v>
                </c:pt>
                <c:pt idx="7089">
                  <c:v>1.9496446095090012E-3</c:v>
                </c:pt>
                <c:pt idx="7090">
                  <c:v>2.7582637887345746E-3</c:v>
                </c:pt>
                <c:pt idx="7091">
                  <c:v>2.3774149258180334E-3</c:v>
                </c:pt>
                <c:pt idx="7092">
                  <c:v>1.7777529457135418E-5</c:v>
                </c:pt>
                <c:pt idx="7093">
                  <c:v>1.6747489888404607E-3</c:v>
                </c:pt>
                <c:pt idx="7094">
                  <c:v>-1.7128440818160583E-3</c:v>
                </c:pt>
                <c:pt idx="7095">
                  <c:v>5.1828156352911091E-3</c:v>
                </c:pt>
                <c:pt idx="7096">
                  <c:v>3.1834869137123837E-3</c:v>
                </c:pt>
                <c:pt idx="7097">
                  <c:v>3.7054862919248589E-3</c:v>
                </c:pt>
                <c:pt idx="7098">
                  <c:v>0</c:v>
                </c:pt>
                <c:pt idx="7099">
                  <c:v>3.2892253136824401E-3</c:v>
                </c:pt>
                <c:pt idx="7100">
                  <c:v>2.3456919614563902E-3</c:v>
                </c:pt>
                <c:pt idx="7101">
                  <c:v>-8.2343239105212634E-5</c:v>
                </c:pt>
                <c:pt idx="7102">
                  <c:v>-1.3284094252975212E-3</c:v>
                </c:pt>
                <c:pt idx="7103">
                  <c:v>1.0638670820059825E-3</c:v>
                </c:pt>
                <c:pt idx="7104">
                  <c:v>3.1251115733217901E-3</c:v>
                </c:pt>
                <c:pt idx="7105">
                  <c:v>7.3872974184653053E-4</c:v>
                </c:pt>
                <c:pt idx="7106">
                  <c:v>-1.6423633811642269E-3</c:v>
                </c:pt>
                <c:pt idx="7107">
                  <c:v>1.9506278546333109E-3</c:v>
                </c:pt>
                <c:pt idx="7108">
                  <c:v>0</c:v>
                </c:pt>
                <c:pt idx="7109">
                  <c:v>0</c:v>
                </c:pt>
                <c:pt idx="7110">
                  <c:v>3.7512138661321705E-3</c:v>
                </c:pt>
                <c:pt idx="7111">
                  <c:v>2.4763109899718456E-6</c:v>
                </c:pt>
                <c:pt idx="7112">
                  <c:v>3.2681923473522058E-4</c:v>
                </c:pt>
                <c:pt idx="7113">
                  <c:v>6.805305431083564E-4</c:v>
                </c:pt>
                <c:pt idx="7114">
                  <c:v>9.1242123097680979E-4</c:v>
                </c:pt>
                <c:pt idx="7115">
                  <c:v>0</c:v>
                </c:pt>
                <c:pt idx="7116">
                  <c:v>-4.2017377899422103E-5</c:v>
                </c:pt>
                <c:pt idx="7117">
                  <c:v>0</c:v>
                </c:pt>
                <c:pt idx="7118">
                  <c:v>-6.5767841897082296E-4</c:v>
                </c:pt>
                <c:pt idx="7119">
                  <c:v>-3.3643789430172735E-3</c:v>
                </c:pt>
                <c:pt idx="7120">
                  <c:v>9.7976119029274619E-4</c:v>
                </c:pt>
                <c:pt idx="7121">
                  <c:v>2.7036210802357809E-3</c:v>
                </c:pt>
                <c:pt idx="7122">
                  <c:v>1.1811569791365458E-3</c:v>
                </c:pt>
                <c:pt idx="7123">
                  <c:v>1.0416204803174968E-3</c:v>
                </c:pt>
                <c:pt idx="7124">
                  <c:v>-1.1842348746329734E-4</c:v>
                </c:pt>
                <c:pt idx="7125">
                  <c:v>-3.5041828456198451E-4</c:v>
                </c:pt>
                <c:pt idx="7126">
                  <c:v>1.6769465753433634E-3</c:v>
                </c:pt>
                <c:pt idx="7127">
                  <c:v>1.1894194794933206E-3</c:v>
                </c:pt>
                <c:pt idx="7128">
                  <c:v>-3.4456025500867731E-5</c:v>
                </c:pt>
                <c:pt idx="7129">
                  <c:v>9.6186141114489249E-4</c:v>
                </c:pt>
                <c:pt idx="7130">
                  <c:v>5.4816678916615516E-4</c:v>
                </c:pt>
                <c:pt idx="7131">
                  <c:v>0</c:v>
                </c:pt>
                <c:pt idx="7132">
                  <c:v>1.3760904309725999E-4</c:v>
                </c:pt>
                <c:pt idx="7133">
                  <c:v>4.9142584752834214E-6</c:v>
                </c:pt>
                <c:pt idx="7134">
                  <c:v>7.982463566377873E-4</c:v>
                </c:pt>
                <c:pt idx="7135">
                  <c:v>8.3440706724748276E-4</c:v>
                </c:pt>
                <c:pt idx="7136">
                  <c:v>1.937772965299952E-4</c:v>
                </c:pt>
                <c:pt idx="7137">
                  <c:v>7.0120900126437484E-4</c:v>
                </c:pt>
                <c:pt idx="7138">
                  <c:v>1.0876169525359575E-3</c:v>
                </c:pt>
                <c:pt idx="7139">
                  <c:v>1.0570877241483064E-3</c:v>
                </c:pt>
                <c:pt idx="7140">
                  <c:v>-8.1718740402810539E-4</c:v>
                </c:pt>
                <c:pt idx="7141">
                  <c:v>1.7866386399555405E-4</c:v>
                </c:pt>
                <c:pt idx="7142">
                  <c:v>-2.2027510001450053E-4</c:v>
                </c:pt>
                <c:pt idx="7143">
                  <c:v>-5.1404505738625414E-5</c:v>
                </c:pt>
                <c:pt idx="7144">
                  <c:v>-1.9209948032559248E-3</c:v>
                </c:pt>
                <c:pt idx="7145">
                  <c:v>7.5021517040909562E-4</c:v>
                </c:pt>
                <c:pt idx="7146">
                  <c:v>-6.6172821375944869E-5</c:v>
                </c:pt>
                <c:pt idx="7147">
                  <c:v>-1.9037297743838253E-3</c:v>
                </c:pt>
                <c:pt idx="7148">
                  <c:v>6.8754343214446649E-5</c:v>
                </c:pt>
                <c:pt idx="7149">
                  <c:v>2.7987960449617428E-4</c:v>
                </c:pt>
                <c:pt idx="7150">
                  <c:v>1.7707540875879335E-3</c:v>
                </c:pt>
                <c:pt idx="7151">
                  <c:v>1.4397969141771467E-3</c:v>
                </c:pt>
                <c:pt idx="7152">
                  <c:v>3.2124715388627562E-3</c:v>
                </c:pt>
                <c:pt idx="7153">
                  <c:v>9.3127354722092682E-4</c:v>
                </c:pt>
                <c:pt idx="7154">
                  <c:v>6.2848500647330401E-4</c:v>
                </c:pt>
                <c:pt idx="7155">
                  <c:v>5.6724606000787582E-4</c:v>
                </c:pt>
                <c:pt idx="7156">
                  <c:v>8.9038968943477392E-4</c:v>
                </c:pt>
                <c:pt idx="7157">
                  <c:v>-1.0510361701618471E-3</c:v>
                </c:pt>
                <c:pt idx="7158">
                  <c:v>7.8351603159598922E-4</c:v>
                </c:pt>
                <c:pt idx="7159">
                  <c:v>1.289050008411294E-4</c:v>
                </c:pt>
                <c:pt idx="7160">
                  <c:v>6.8802295799721004E-4</c:v>
                </c:pt>
                <c:pt idx="7161">
                  <c:v>5.4910613705936142E-4</c:v>
                </c:pt>
                <c:pt idx="7162">
                  <c:v>2.9629485926619889E-4</c:v>
                </c:pt>
                <c:pt idx="7163">
                  <c:v>1.2141359419620046E-5</c:v>
                </c:pt>
                <c:pt idx="7164">
                  <c:v>1.2764482502674204E-3</c:v>
                </c:pt>
                <c:pt idx="7165">
                  <c:v>-1.503711988630101E-4</c:v>
                </c:pt>
                <c:pt idx="7166">
                  <c:v>8.0495000079166569E-4</c:v>
                </c:pt>
                <c:pt idx="7167">
                  <c:v>1.5184266498806367E-3</c:v>
                </c:pt>
                <c:pt idx="7168">
                  <c:v>2.4918050434602993E-3</c:v>
                </c:pt>
                <c:pt idx="7169">
                  <c:v>0</c:v>
                </c:pt>
                <c:pt idx="7170">
                  <c:v>3.6201541615654578E-4</c:v>
                </c:pt>
                <c:pt idx="7171">
                  <c:v>1.9574384064459781E-3</c:v>
                </c:pt>
                <c:pt idx="7172">
                  <c:v>1.9464035583977891E-3</c:v>
                </c:pt>
                <c:pt idx="7173">
                  <c:v>3.7449947625708183E-3</c:v>
                </c:pt>
                <c:pt idx="7174">
                  <c:v>2.6340396951239011E-5</c:v>
                </c:pt>
                <c:pt idx="7175">
                  <c:v>1.4380900052223245E-3</c:v>
                </c:pt>
                <c:pt idx="7176">
                  <c:v>1.261709209625259E-3</c:v>
                </c:pt>
                <c:pt idx="7177">
                  <c:v>1.1694819096618873E-3</c:v>
                </c:pt>
                <c:pt idx="7178">
                  <c:v>-1.4847600018791944E-3</c:v>
                </c:pt>
                <c:pt idx="7179">
                  <c:v>4.1765260191740233E-3</c:v>
                </c:pt>
                <c:pt idx="7180">
                  <c:v>-1.2846834819269358E-4</c:v>
                </c:pt>
                <c:pt idx="7181">
                  <c:v>-1.2610535524311999E-4</c:v>
                </c:pt>
                <c:pt idx="7182">
                  <c:v>1.1367529095948411E-3</c:v>
                </c:pt>
                <c:pt idx="7183">
                  <c:v>0</c:v>
                </c:pt>
                <c:pt idx="7184">
                  <c:v>1.066611022123084E-3</c:v>
                </c:pt>
                <c:pt idx="7185">
                  <c:v>-8.5476985373881075E-5</c:v>
                </c:pt>
                <c:pt idx="7186">
                  <c:v>1.0584497785523165E-3</c:v>
                </c:pt>
                <c:pt idx="7187">
                  <c:v>1.2184398367911459E-3</c:v>
                </c:pt>
                <c:pt idx="7188">
                  <c:v>-1.1923487242526899E-3</c:v>
                </c:pt>
                <c:pt idx="7189">
                  <c:v>-7.0469909063184527E-4</c:v>
                </c:pt>
                <c:pt idx="7190">
                  <c:v>6.8809573414426611E-4</c:v>
                </c:pt>
                <c:pt idx="7191">
                  <c:v>0</c:v>
                </c:pt>
                <c:pt idx="7192">
                  <c:v>1.3226605891019981E-3</c:v>
                </c:pt>
                <c:pt idx="7193">
                  <c:v>0</c:v>
                </c:pt>
                <c:pt idx="7194">
                  <c:v>1.9807164740081999E-3</c:v>
                </c:pt>
                <c:pt idx="7195">
                  <c:v>0</c:v>
                </c:pt>
                <c:pt idx="7196">
                  <c:v>7.4441602821336049E-4</c:v>
                </c:pt>
                <c:pt idx="7197">
                  <c:v>1.1811660707777163E-5</c:v>
                </c:pt>
                <c:pt idx="7198">
                  <c:v>1.45177135671327E-3</c:v>
                </c:pt>
                <c:pt idx="7199">
                  <c:v>0</c:v>
                </c:pt>
                <c:pt idx="7200">
                  <c:v>0</c:v>
                </c:pt>
                <c:pt idx="7201">
                  <c:v>-8.8261467330061599E-4</c:v>
                </c:pt>
                <c:pt idx="7202">
                  <c:v>-2.3609768305951634E-6</c:v>
                </c:pt>
                <c:pt idx="7203">
                  <c:v>-5.430400564202122E-5</c:v>
                </c:pt>
                <c:pt idx="7204">
                  <c:v>-5.5973918088625071E-4</c:v>
                </c:pt>
                <c:pt idx="7205">
                  <c:v>-3.6993118115337996E-3</c:v>
                </c:pt>
                <c:pt idx="7206">
                  <c:v>-9.7740587202486311E-4</c:v>
                </c:pt>
                <c:pt idx="7207">
                  <c:v>1.7998688749641023E-3</c:v>
                </c:pt>
                <c:pt idx="7208">
                  <c:v>1.5222594875861641E-3</c:v>
                </c:pt>
                <c:pt idx="7209">
                  <c:v>-9.462573157631235E-6</c:v>
                </c:pt>
                <c:pt idx="7210">
                  <c:v>7.2599232974724813E-4</c:v>
                </c:pt>
                <c:pt idx="7211">
                  <c:v>-1.654770052002397E-5</c:v>
                </c:pt>
                <c:pt idx="7212">
                  <c:v>-5.4372944036360593E-5</c:v>
                </c:pt>
                <c:pt idx="7213">
                  <c:v>-9.4564659768310048E-6</c:v>
                </c:pt>
                <c:pt idx="7214">
                  <c:v>1.7809654041589739E-3</c:v>
                </c:pt>
                <c:pt idx="7215">
                  <c:v>2.3995184193446387E-3</c:v>
                </c:pt>
                <c:pt idx="7216">
                  <c:v>1.1771256240372401E-5</c:v>
                </c:pt>
                <c:pt idx="7217">
                  <c:v>1.0823632337903645E-3</c:v>
                </c:pt>
                <c:pt idx="7218">
                  <c:v>2.3516878652331871E-6</c:v>
                </c:pt>
                <c:pt idx="7219">
                  <c:v>-8.6814853379552504E-4</c:v>
                </c:pt>
                <c:pt idx="7220">
                  <c:v>-9.1837534094307025E-4</c:v>
                </c:pt>
                <c:pt idx="7221">
                  <c:v>-4.6421810129561536E-4</c:v>
                </c:pt>
                <c:pt idx="7222">
                  <c:v>1.8367597196106726E-3</c:v>
                </c:pt>
                <c:pt idx="7223">
                  <c:v>6.3266505789257325E-4</c:v>
                </c:pt>
                <c:pt idx="7224">
                  <c:v>-8.6795862299318574E-4</c:v>
                </c:pt>
                <c:pt idx="7225">
                  <c:v>7.4804171821044594E-4</c:v>
                </c:pt>
                <c:pt idx="7226">
                  <c:v>8.3206804253399308E-4</c:v>
                </c:pt>
                <c:pt idx="7227">
                  <c:v>-1.5471653285859868E-3</c:v>
                </c:pt>
                <c:pt idx="7228">
                  <c:v>5.528338757422596E-4</c:v>
                </c:pt>
                <c:pt idx="7229">
                  <c:v>2.1308419716626445E-3</c:v>
                </c:pt>
                <c:pt idx="7230">
                  <c:v>6.5924142705087857E-4</c:v>
                </c:pt>
                <c:pt idx="7231">
                  <c:v>2.9780643505424617E-4</c:v>
                </c:pt>
                <c:pt idx="7232">
                  <c:v>1.0053207854893715E-3</c:v>
                </c:pt>
                <c:pt idx="7233">
                  <c:v>1.5399993213769873E-3</c:v>
                </c:pt>
                <c:pt idx="7234">
                  <c:v>7.2471055661907792E-4</c:v>
                </c:pt>
                <c:pt idx="7235">
                  <c:v>9.0865246560113363E-4</c:v>
                </c:pt>
                <c:pt idx="7236">
                  <c:v>2.2109506994946412E-3</c:v>
                </c:pt>
                <c:pt idx="7237">
                  <c:v>1.1414634272369982E-4</c:v>
                </c:pt>
                <c:pt idx="7238">
                  <c:v>1.8013200583838656E-3</c:v>
                </c:pt>
                <c:pt idx="7239">
                  <c:v>3.0227039949582515E-5</c:v>
                </c:pt>
                <c:pt idx="7240">
                  <c:v>1.9279913056976783E-3</c:v>
                </c:pt>
                <c:pt idx="7241">
                  <c:v>-2.2048541694337048E-4</c:v>
                </c:pt>
                <c:pt idx="7242">
                  <c:v>2.5592773814497854E-3</c:v>
                </c:pt>
                <c:pt idx="7243">
                  <c:v>1.6355238419729749E-3</c:v>
                </c:pt>
                <c:pt idx="7244">
                  <c:v>2.1196525980947266E-3</c:v>
                </c:pt>
                <c:pt idx="7245">
                  <c:v>6.2026802639362892E-4</c:v>
                </c:pt>
                <c:pt idx="7246">
                  <c:v>1.1081456744233935E-3</c:v>
                </c:pt>
                <c:pt idx="7247">
                  <c:v>2.6191840778078267E-3</c:v>
                </c:pt>
                <c:pt idx="7248">
                  <c:v>1.5076884626365847E-3</c:v>
                </c:pt>
                <c:pt idx="7249">
                  <c:v>8.2516765899276218E-4</c:v>
                </c:pt>
                <c:pt idx="7250">
                  <c:v>0</c:v>
                </c:pt>
                <c:pt idx="7251">
                  <c:v>0</c:v>
                </c:pt>
                <c:pt idx="7252">
                  <c:v>-1.8329663582472266E-5</c:v>
                </c:pt>
                <c:pt idx="7253">
                  <c:v>-2.3191195449919341E-3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3.5281572479991421E-3</c:v>
                </c:pt>
                <c:pt idx="7258">
                  <c:v>2.2884578197384376E-6</c:v>
                </c:pt>
                <c:pt idx="7259">
                  <c:v>1.049849652299837E-3</c:v>
                </c:pt>
                <c:pt idx="7260">
                  <c:v>2.2629373251501129E-4</c:v>
                </c:pt>
                <c:pt idx="7261">
                  <c:v>0</c:v>
                </c:pt>
                <c:pt idx="7262">
                  <c:v>-9.6496189943252582E-4</c:v>
                </c:pt>
                <c:pt idx="7263">
                  <c:v>9.0553618042093272E-4</c:v>
                </c:pt>
                <c:pt idx="7264">
                  <c:v>1.9272492435741073E-3</c:v>
                </c:pt>
                <c:pt idx="7265">
                  <c:v>2.5449393506743819E-3</c:v>
                </c:pt>
                <c:pt idx="7266">
                  <c:v>2.4045575429220926E-3</c:v>
                </c:pt>
                <c:pt idx="7267">
                  <c:v>4.9093078621239719E-3</c:v>
                </c:pt>
                <c:pt idx="7268">
                  <c:v>0</c:v>
                </c:pt>
                <c:pt idx="7269">
                  <c:v>3.7494985041625268E-3</c:v>
                </c:pt>
                <c:pt idx="7270">
                  <c:v>1.4414911244738215E-3</c:v>
                </c:pt>
                <c:pt idx="7271">
                  <c:v>1.8813793945940496E-3</c:v>
                </c:pt>
                <c:pt idx="7272">
                  <c:v>-1.3085085208673537E-3</c:v>
                </c:pt>
                <c:pt idx="7273">
                  <c:v>2.3509470693643731E-3</c:v>
                </c:pt>
                <c:pt idx="7274">
                  <c:v>0</c:v>
                </c:pt>
                <c:pt idx="7275">
                  <c:v>9.3838575433427595E-4</c:v>
                </c:pt>
                <c:pt idx="7276">
                  <c:v>2.2740012415306717E-3</c:v>
                </c:pt>
                <c:pt idx="7277">
                  <c:v>2.2398724338702032E-3</c:v>
                </c:pt>
                <c:pt idx="7278">
                  <c:v>2.4816421390000593E-3</c:v>
                </c:pt>
                <c:pt idx="7279">
                  <c:v>0</c:v>
                </c:pt>
                <c:pt idx="7280">
                  <c:v>0</c:v>
                </c:pt>
                <c:pt idx="7281">
                  <c:v>-1.9046395732639047E-3</c:v>
                </c:pt>
                <c:pt idx="7282">
                  <c:v>1.9424286457800509E-3</c:v>
                </c:pt>
                <c:pt idx="7283">
                  <c:v>-2.9790554835974813E-4</c:v>
                </c:pt>
                <c:pt idx="7284">
                  <c:v>-2.2235093869175111E-6</c:v>
                </c:pt>
                <c:pt idx="7285">
                  <c:v>-4.0031224889584621E-4</c:v>
                </c:pt>
                <c:pt idx="7286">
                  <c:v>-2.224404610360971E-6</c:v>
                </c:pt>
                <c:pt idx="7287">
                  <c:v>-1.7351880609207582E-4</c:v>
                </c:pt>
                <c:pt idx="7288">
                  <c:v>-2.4473023498824767E-5</c:v>
                </c:pt>
                <c:pt idx="7289">
                  <c:v>-1.2904948398118841E-4</c:v>
                </c:pt>
                <c:pt idx="7290">
                  <c:v>-2.9821250755097966E-4</c:v>
                </c:pt>
                <c:pt idx="7291">
                  <c:v>-2.6045232033279858E-4</c:v>
                </c:pt>
                <c:pt idx="7292">
                  <c:v>0</c:v>
                </c:pt>
                <c:pt idx="7293">
                  <c:v>1.8639666057062711E-3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-5.7779703783791706E-5</c:v>
                </c:pt>
                <c:pt idx="7298">
                  <c:v>0</c:v>
                </c:pt>
                <c:pt idx="7299">
                  <c:v>2.415009741701995E-3</c:v>
                </c:pt>
                <c:pt idx="7300">
                  <c:v>7.7564909093401021E-4</c:v>
                </c:pt>
                <c:pt idx="7301">
                  <c:v>2.7962021749625729E-3</c:v>
                </c:pt>
                <c:pt idx="7302">
                  <c:v>2.2419258168996201E-3</c:v>
                </c:pt>
                <c:pt idx="7303">
                  <c:v>1.0508263832154591E-3</c:v>
                </c:pt>
                <c:pt idx="7304">
                  <c:v>-7.114451556733464E-4</c:v>
                </c:pt>
                <c:pt idx="7305">
                  <c:v>2.2031749144158473E-3</c:v>
                </c:pt>
                <c:pt idx="7306">
                  <c:v>1.849468750153852E-3</c:v>
                </c:pt>
                <c:pt idx="7307">
                  <c:v>1.7584330362879999E-3</c:v>
                </c:pt>
                <c:pt idx="7308">
                  <c:v>1.6634969220002994E-3</c:v>
                </c:pt>
                <c:pt idx="7309">
                  <c:v>0</c:v>
                </c:pt>
                <c:pt idx="7310">
                  <c:v>3.083183662996741E-4</c:v>
                </c:pt>
                <c:pt idx="7311">
                  <c:v>0</c:v>
                </c:pt>
                <c:pt idx="7312">
                  <c:v>-1.7527759501495376E-3</c:v>
                </c:pt>
                <c:pt idx="7313">
                  <c:v>-1.2403958584148384E-3</c:v>
                </c:pt>
                <c:pt idx="7314">
                  <c:v>8.2198901847845018E-4</c:v>
                </c:pt>
                <c:pt idx="7315">
                  <c:v>1.005195785730284E-3</c:v>
                </c:pt>
                <c:pt idx="7316">
                  <c:v>2.4074657818421458E-4</c:v>
                </c:pt>
                <c:pt idx="7317">
                  <c:v>1.3785603256853639E-4</c:v>
                </c:pt>
                <c:pt idx="7318">
                  <c:v>1.9738509495588158E-3</c:v>
                </c:pt>
                <c:pt idx="7319">
                  <c:v>1.3813437890337916E-3</c:v>
                </c:pt>
                <c:pt idx="7320">
                  <c:v>-2.1807135512813181E-6</c:v>
                </c:pt>
                <c:pt idx="7321">
                  <c:v>6.9780475015387443E-5</c:v>
                </c:pt>
                <c:pt idx="7322">
                  <c:v>9.8948624536209862E-4</c:v>
                </c:pt>
                <c:pt idx="7323">
                  <c:v>8.6445390734775655E-4</c:v>
                </c:pt>
                <c:pt idx="7324">
                  <c:v>7.1822741504991067E-5</c:v>
                </c:pt>
                <c:pt idx="7325">
                  <c:v>-6.8361333661734317E-4</c:v>
                </c:pt>
                <c:pt idx="7326">
                  <c:v>-2.1778592297213008E-6</c:v>
                </c:pt>
                <c:pt idx="7327">
                  <c:v>0</c:v>
                </c:pt>
                <c:pt idx="7328">
                  <c:v>0</c:v>
                </c:pt>
                <c:pt idx="7329">
                  <c:v>4.6346223224557172E-3</c:v>
                </c:pt>
                <c:pt idx="7330">
                  <c:v>-1.0622741999845344E-4</c:v>
                </c:pt>
                <c:pt idx="7331">
                  <c:v>2.1678382416879102E-3</c:v>
                </c:pt>
                <c:pt idx="7332">
                  <c:v>2.6077324169766509E-3</c:v>
                </c:pt>
                <c:pt idx="7333">
                  <c:v>1.5975735807542625E-3</c:v>
                </c:pt>
                <c:pt idx="7334">
                  <c:v>-2.1542508216482005E-6</c:v>
                </c:pt>
                <c:pt idx="7335">
                  <c:v>-2.1542763463278567E-5</c:v>
                </c:pt>
                <c:pt idx="7336">
                  <c:v>1.1066973537478258E-3</c:v>
                </c:pt>
                <c:pt idx="7337">
                  <c:v>-1.7001587214460489E-4</c:v>
                </c:pt>
                <c:pt idx="7338">
                  <c:v>-8.6091674720044599E-6</c:v>
                </c:pt>
                <c:pt idx="7339">
                  <c:v>-1.4421457431629541E-4</c:v>
                </c:pt>
                <c:pt idx="7340">
                  <c:v>1.828047917871007E-3</c:v>
                </c:pt>
                <c:pt idx="7341">
                  <c:v>2.712250125234386E-3</c:v>
                </c:pt>
                <c:pt idx="7342">
                  <c:v>1.2057031426524324E-3</c:v>
                </c:pt>
                <c:pt idx="7343">
                  <c:v>-6.7441497059747698E-4</c:v>
                </c:pt>
                <c:pt idx="7344">
                  <c:v>4.0546156164998877E-3</c:v>
                </c:pt>
                <c:pt idx="7345">
                  <c:v>5.332497199026139E-5</c:v>
                </c:pt>
                <c:pt idx="7346">
                  <c:v>1.3769321318888889E-3</c:v>
                </c:pt>
                <c:pt idx="7347">
                  <c:v>-1.19287512868842E-4</c:v>
                </c:pt>
                <c:pt idx="7348">
                  <c:v>-3.9630710483707548E-4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3.6418133576115209E-3</c:v>
                </c:pt>
                <c:pt idx="7353">
                  <c:v>-1.762542993094804E-4</c:v>
                </c:pt>
                <c:pt idx="7354">
                  <c:v>-5.309473269640381E-5</c:v>
                </c:pt>
                <c:pt idx="7355">
                  <c:v>0</c:v>
                </c:pt>
                <c:pt idx="7356">
                  <c:v>3.2230458516387989E-3</c:v>
                </c:pt>
                <c:pt idx="7357">
                  <c:v>-8.6801236866408728E-5</c:v>
                </c:pt>
                <c:pt idx="7358">
                  <c:v>0</c:v>
                </c:pt>
                <c:pt idx="7359">
                  <c:v>-2.540666544002586E-5</c:v>
                </c:pt>
                <c:pt idx="7360">
                  <c:v>0</c:v>
                </c:pt>
                <c:pt idx="7361">
                  <c:v>4.1454383545273072E-3</c:v>
                </c:pt>
                <c:pt idx="7362">
                  <c:v>3.2397129647946362E-3</c:v>
                </c:pt>
                <c:pt idx="7363">
                  <c:v>4.2033319813995987E-6</c:v>
                </c:pt>
                <c:pt idx="7364">
                  <c:v>-5.0032059400396717E-4</c:v>
                </c:pt>
                <c:pt idx="7365">
                  <c:v>2.1027111307466957E-6</c:v>
                </c:pt>
                <c:pt idx="7366">
                  <c:v>2.786409090737053E-3</c:v>
                </c:pt>
                <c:pt idx="7367">
                  <c:v>-2.6623569592469183E-3</c:v>
                </c:pt>
                <c:pt idx="7368">
                  <c:v>-1.6960105741849077E-3</c:v>
                </c:pt>
                <c:pt idx="7369">
                  <c:v>0</c:v>
                </c:pt>
                <c:pt idx="7370">
                  <c:v>-1.8866637480922477E-3</c:v>
                </c:pt>
                <c:pt idx="7371">
                  <c:v>2.5372113152186014E-3</c:v>
                </c:pt>
                <c:pt idx="7372">
                  <c:v>3.9138779033052638E-4</c:v>
                </c:pt>
                <c:pt idx="7373">
                  <c:v>1.3253211030511453E-4</c:v>
                </c:pt>
                <c:pt idx="7374">
                  <c:v>-1.054431709597288E-3</c:v>
                </c:pt>
                <c:pt idx="7375">
                  <c:v>-2.0638617875535619E-4</c:v>
                </c:pt>
                <c:pt idx="7376">
                  <c:v>2.6986084793029583E-3</c:v>
                </c:pt>
                <c:pt idx="7377">
                  <c:v>6.4112044695004292E-3</c:v>
                </c:pt>
                <c:pt idx="7378">
                  <c:v>2.9218956426159456E-5</c:v>
                </c:pt>
                <c:pt idx="7379">
                  <c:v>1.2305948245282046E-3</c:v>
                </c:pt>
                <c:pt idx="7380">
                  <c:v>-8.1297677745371277E-5</c:v>
                </c:pt>
                <c:pt idx="7381">
                  <c:v>-2.084642749582277E-6</c:v>
                </c:pt>
                <c:pt idx="7382">
                  <c:v>-2.1891870459193013E-3</c:v>
                </c:pt>
                <c:pt idx="7383">
                  <c:v>4.9828745503677548E-3</c:v>
                </c:pt>
                <c:pt idx="7384">
                  <c:v>-2.7895182232948882E-3</c:v>
                </c:pt>
                <c:pt idx="7385">
                  <c:v>6.4621635137454474E-5</c:v>
                </c:pt>
                <c:pt idx="7386">
                  <c:v>1.3548342068402284E-4</c:v>
                </c:pt>
                <c:pt idx="7387">
                  <c:v>-8.9452997792147657E-4</c:v>
                </c:pt>
                <c:pt idx="7388">
                  <c:v>-7.9511415954785114E-4</c:v>
                </c:pt>
                <c:pt idx="7389">
                  <c:v>-2.3682156131400057E-3</c:v>
                </c:pt>
                <c:pt idx="7390">
                  <c:v>1.7040926382701146E-3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2.5392454124310419E-3</c:v>
                </c:pt>
                <c:pt idx="7395">
                  <c:v>0</c:v>
                </c:pt>
                <c:pt idx="7396">
                  <c:v>2.9962257514674503E-3</c:v>
                </c:pt>
                <c:pt idx="7397">
                  <c:v>-2.077600454611969E-6</c:v>
                </c:pt>
                <c:pt idx="7398">
                  <c:v>2.6537294848876583E-3</c:v>
                </c:pt>
                <c:pt idx="7399">
                  <c:v>3.0971274458166009E-3</c:v>
                </c:pt>
                <c:pt idx="7400">
                  <c:v>2.6879767974690057E-3</c:v>
                </c:pt>
                <c:pt idx="7401">
                  <c:v>1.449290533758852E-3</c:v>
                </c:pt>
                <c:pt idx="7402">
                  <c:v>-8.2289795905972921E-5</c:v>
                </c:pt>
                <c:pt idx="7403">
                  <c:v>1.2356912755764665E-3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4.1094933411512094E-5</c:v>
                </c:pt>
                <c:pt idx="7409">
                  <c:v>0</c:v>
                </c:pt>
                <c:pt idx="7410">
                  <c:v>0</c:v>
                </c:pt>
                <c:pt idx="7411">
                  <c:v>2.9544058518151694E-3</c:v>
                </c:pt>
                <c:pt idx="7412">
                  <c:v>4.0972775639960131E-6</c:v>
                </c:pt>
                <c:pt idx="7413">
                  <c:v>0</c:v>
                </c:pt>
                <c:pt idx="7414">
                  <c:v>0</c:v>
                </c:pt>
                <c:pt idx="7415">
                  <c:v>2.1610214320876785E-3</c:v>
                </c:pt>
                <c:pt idx="7416">
                  <c:v>-7.0754768162530155E-4</c:v>
                </c:pt>
                <c:pt idx="7417">
                  <c:v>1.6719506642923997E-3</c:v>
                </c:pt>
                <c:pt idx="7418">
                  <c:v>2.3483022393289694E-4</c:v>
                </c:pt>
                <c:pt idx="7419">
                  <c:v>-4.3907525331902318E-4</c:v>
                </c:pt>
                <c:pt idx="7420">
                  <c:v>-1.6955506136937873E-4</c:v>
                </c:pt>
                <c:pt idx="7421">
                  <c:v>-2.8786477354043709E-3</c:v>
                </c:pt>
                <c:pt idx="7422">
                  <c:v>-1.332669246304687E-3</c:v>
                </c:pt>
                <c:pt idx="7423">
                  <c:v>-9.4624766521672946E-4</c:v>
                </c:pt>
                <c:pt idx="7424">
                  <c:v>3.4399659995137388E-3</c:v>
                </c:pt>
                <c:pt idx="7425">
                  <c:v>0</c:v>
                </c:pt>
                <c:pt idx="7426">
                  <c:v>0</c:v>
                </c:pt>
                <c:pt idx="7427">
                  <c:v>1.2687602592187155E-4</c:v>
                </c:pt>
                <c:pt idx="7428">
                  <c:v>1.3966182846920693E-3</c:v>
                </c:pt>
                <c:pt idx="7429">
                  <c:v>4.9040442027656189E-5</c:v>
                </c:pt>
                <c:pt idx="7430">
                  <c:v>-2.0433037360902598E-6</c:v>
                </c:pt>
                <c:pt idx="7431">
                  <c:v>-8.2583646182424664E-4</c:v>
                </c:pt>
                <c:pt idx="7432">
                  <c:v>1.3344902256448266E-3</c:v>
                </c:pt>
                <c:pt idx="7433">
                  <c:v>-5.2091367391466053E-4</c:v>
                </c:pt>
                <c:pt idx="7434">
                  <c:v>3.5956158390164638E-4</c:v>
                </c:pt>
                <c:pt idx="7435">
                  <c:v>-8.1707190073785171E-5</c:v>
                </c:pt>
                <c:pt idx="7436">
                  <c:v>-2.0427840696263851E-5</c:v>
                </c:pt>
                <c:pt idx="7437">
                  <c:v>-4.9028520308632088E-5</c:v>
                </c:pt>
                <c:pt idx="7438">
                  <c:v>7.5150662228304084E-4</c:v>
                </c:pt>
                <c:pt idx="7439">
                  <c:v>-3.7772485541742777E-4</c:v>
                </c:pt>
                <c:pt idx="7440">
                  <c:v>2.1236017999743111E-4</c:v>
                </c:pt>
                <c:pt idx="7441">
                  <c:v>1.4903357876605729E-4</c:v>
                </c:pt>
                <c:pt idx="7442">
                  <c:v>1.2852580649406213E-3</c:v>
                </c:pt>
                <c:pt idx="7443">
                  <c:v>0</c:v>
                </c:pt>
                <c:pt idx="7444">
                  <c:v>9.9443086202670038E-4</c:v>
                </c:pt>
                <c:pt idx="7445">
                  <c:v>-1.6837766227233628E-3</c:v>
                </c:pt>
                <c:pt idx="7446">
                  <c:v>2.4309865817394175E-3</c:v>
                </c:pt>
                <c:pt idx="7447">
                  <c:v>1.3403205555221273E-3</c:v>
                </c:pt>
                <c:pt idx="7448">
                  <c:v>0</c:v>
                </c:pt>
                <c:pt idx="7449">
                  <c:v>2.5606321243183976E-4</c:v>
                </c:pt>
                <c:pt idx="7450">
                  <c:v>2.6415489231686725E-5</c:v>
                </c:pt>
                <c:pt idx="7451">
                  <c:v>-1.2524552603596481E-3</c:v>
                </c:pt>
                <c:pt idx="7452">
                  <c:v>-4.0689690250268807E-6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1.6811082602305077E-3</c:v>
                </c:pt>
                <c:pt idx="7457">
                  <c:v>4.3455483181821075E-4</c:v>
                </c:pt>
                <c:pt idx="7458">
                  <c:v>7.9146038712215184E-4</c:v>
                </c:pt>
                <c:pt idx="7459">
                  <c:v>-1.7135911837916967E-3</c:v>
                </c:pt>
                <c:pt idx="7460">
                  <c:v>3.0677671376058667E-3</c:v>
                </c:pt>
                <c:pt idx="7461">
                  <c:v>2.2299846950097979E-3</c:v>
                </c:pt>
                <c:pt idx="7462">
                  <c:v>2.0211207183139899E-4</c:v>
                </c:pt>
                <c:pt idx="7463">
                  <c:v>2.3979713520805575E-3</c:v>
                </c:pt>
                <c:pt idx="7464">
                  <c:v>1.1646136129404997E-3</c:v>
                </c:pt>
                <c:pt idx="7465">
                  <c:v>-4.2289215954171843E-5</c:v>
                </c:pt>
                <c:pt idx="7466">
                  <c:v>9.0379428629649961E-4</c:v>
                </c:pt>
                <c:pt idx="7467">
                  <c:v>6.8183397872918316E-4</c:v>
                </c:pt>
                <c:pt idx="7468">
                  <c:v>6.5524874661390307E-4</c:v>
                </c:pt>
                <c:pt idx="7469">
                  <c:v>2.0093050918183739E-6</c:v>
                </c:pt>
                <c:pt idx="7470">
                  <c:v>0</c:v>
                </c:pt>
                <c:pt idx="7471">
                  <c:v>4.3391530895196139E-4</c:v>
                </c:pt>
                <c:pt idx="7472">
                  <c:v>-2.8016659366045769E-3</c:v>
                </c:pt>
                <c:pt idx="7473">
                  <c:v>-1.9739797308166652E-4</c:v>
                </c:pt>
                <c:pt idx="7474">
                  <c:v>4.3301596290034531E-4</c:v>
                </c:pt>
                <c:pt idx="7475">
                  <c:v>-4.7129150855828396E-4</c:v>
                </c:pt>
                <c:pt idx="7476">
                  <c:v>2.723975064232088E-3</c:v>
                </c:pt>
                <c:pt idx="7477">
                  <c:v>-6.4310622512525639E-4</c:v>
                </c:pt>
                <c:pt idx="7478">
                  <c:v>3.9766031023106682E-3</c:v>
                </c:pt>
                <c:pt idx="7479">
                  <c:v>1.9224331393922971E-3</c:v>
                </c:pt>
                <c:pt idx="7480">
                  <c:v>0</c:v>
                </c:pt>
                <c:pt idx="7481">
                  <c:v>1.4718322571778081E-3</c:v>
                </c:pt>
                <c:pt idx="7482">
                  <c:v>1.6450077734895064E-3</c:v>
                </c:pt>
                <c:pt idx="7483">
                  <c:v>1.4294561940638305E-3</c:v>
                </c:pt>
                <c:pt idx="7484">
                  <c:v>2.1086093004151743E-4</c:v>
                </c:pt>
                <c:pt idx="7485">
                  <c:v>-2.7506498096934117E-3</c:v>
                </c:pt>
                <c:pt idx="7486">
                  <c:v>2.086088226738868E-3</c:v>
                </c:pt>
                <c:pt idx="7487">
                  <c:v>-9.3551607215243282E-5</c:v>
                </c:pt>
                <c:pt idx="7488">
                  <c:v>2.866265523394306E-3</c:v>
                </c:pt>
                <c:pt idx="7489">
                  <c:v>0</c:v>
                </c:pt>
                <c:pt idx="7490">
                  <c:v>-1.7863859526822521E-5</c:v>
                </c:pt>
                <c:pt idx="7491">
                  <c:v>0</c:v>
                </c:pt>
                <c:pt idx="7492">
                  <c:v>1.3428691609963766E-3</c:v>
                </c:pt>
                <c:pt idx="7493">
                  <c:v>-2.8604768766255068E-3</c:v>
                </c:pt>
                <c:pt idx="7494">
                  <c:v>-9.1447838018117458E-5</c:v>
                </c:pt>
                <c:pt idx="7495">
                  <c:v>-1.2851298735140056E-3</c:v>
                </c:pt>
                <c:pt idx="7496">
                  <c:v>-2.6678187554580264E-4</c:v>
                </c:pt>
                <c:pt idx="7497">
                  <c:v>-8.8845866244711112E-4</c:v>
                </c:pt>
                <c:pt idx="7498">
                  <c:v>1.589106790602E-3</c:v>
                </c:pt>
                <c:pt idx="7499">
                  <c:v>-6.747631867181662E-4</c:v>
                </c:pt>
                <c:pt idx="7500">
                  <c:v>-6.672489574068212E-4</c:v>
                </c:pt>
                <c:pt idx="7501">
                  <c:v>2.9464771548107661E-3</c:v>
                </c:pt>
                <c:pt idx="7502">
                  <c:v>-1.3179776619176174E-3</c:v>
                </c:pt>
                <c:pt idx="7503">
                  <c:v>9.8814924917734197E-4</c:v>
                </c:pt>
                <c:pt idx="7504">
                  <c:v>2.2850716370019999E-4</c:v>
                </c:pt>
                <c:pt idx="7505">
                  <c:v>1.3540748398341129E-3</c:v>
                </c:pt>
                <c:pt idx="7506">
                  <c:v>1.1302998877334323E-3</c:v>
                </c:pt>
                <c:pt idx="7507">
                  <c:v>5.2505556393038803E-4</c:v>
                </c:pt>
                <c:pt idx="7508">
                  <c:v>1.6625074832120907E-3</c:v>
                </c:pt>
                <c:pt idx="7509">
                  <c:v>2.7726067016853877E-3</c:v>
                </c:pt>
                <c:pt idx="7510">
                  <c:v>0</c:v>
                </c:pt>
                <c:pt idx="7511">
                  <c:v>-1.9130772695041202E-4</c:v>
                </c:pt>
                <c:pt idx="7512">
                  <c:v>1.9724313274682874E-6</c:v>
                </c:pt>
                <c:pt idx="7513">
                  <c:v>3.6541444079016185E-3</c:v>
                </c:pt>
                <c:pt idx="7514">
                  <c:v>-5.189566728684155E-4</c:v>
                </c:pt>
                <c:pt idx="7515">
                  <c:v>-2.5810886199364182E-3</c:v>
                </c:pt>
                <c:pt idx="7516">
                  <c:v>-3.9426812992376355E-6</c:v>
                </c:pt>
                <c:pt idx="7517">
                  <c:v>3.528084276999342E-4</c:v>
                </c:pt>
                <c:pt idx="7518">
                  <c:v>2.3842012299944246E-4</c:v>
                </c:pt>
                <c:pt idx="7519">
                  <c:v>-1.8852674735331913E-3</c:v>
                </c:pt>
                <c:pt idx="7520">
                  <c:v>-1.9738991318422745E-6</c:v>
                </c:pt>
                <c:pt idx="7521">
                  <c:v>-1.1435423206322748E-3</c:v>
                </c:pt>
                <c:pt idx="7522">
                  <c:v>0</c:v>
                </c:pt>
                <c:pt idx="7523">
                  <c:v>1.7986628408493608E-3</c:v>
                </c:pt>
                <c:pt idx="7524">
                  <c:v>1.6713743649207256E-3</c:v>
                </c:pt>
                <c:pt idx="7525">
                  <c:v>-7.4270717210773237E-4</c:v>
                </c:pt>
                <c:pt idx="7526">
                  <c:v>-1.1628262208734649E-4</c:v>
                </c:pt>
                <c:pt idx="7527">
                  <c:v>-1.2800020681406228E-3</c:v>
                </c:pt>
                <c:pt idx="7528">
                  <c:v>6.5105324955728008E-4</c:v>
                </c:pt>
                <c:pt idx="7529">
                  <c:v>0</c:v>
                </c:pt>
                <c:pt idx="7530">
                  <c:v>2.0214803878754058E-3</c:v>
                </c:pt>
                <c:pt idx="7531">
                  <c:v>2.0074274884246472E-4</c:v>
                </c:pt>
                <c:pt idx="7532">
                  <c:v>3.6692387237594378E-3</c:v>
                </c:pt>
                <c:pt idx="7533">
                  <c:v>2.1231014645926266E-3</c:v>
                </c:pt>
                <c:pt idx="7534">
                  <c:v>2.0561259056611869E-3</c:v>
                </c:pt>
                <c:pt idx="7535">
                  <c:v>-1.6011653393639509E-4</c:v>
                </c:pt>
                <c:pt idx="7536">
                  <c:v>1.8690317889050157E-3</c:v>
                </c:pt>
                <c:pt idx="7537">
                  <c:v>2.3387071733423117E-4</c:v>
                </c:pt>
                <c:pt idx="7538">
                  <c:v>-1.8904125930496837E-4</c:v>
                </c:pt>
                <c:pt idx="7539">
                  <c:v>1.5396413835347809E-4</c:v>
                </c:pt>
                <c:pt idx="7540">
                  <c:v>9.5249140171082527E-4</c:v>
                </c:pt>
                <c:pt idx="7541">
                  <c:v>2.0305088887207167E-3</c:v>
                </c:pt>
                <c:pt idx="7542">
                  <c:v>-7.9693049930457496E-4</c:v>
                </c:pt>
                <c:pt idx="7543">
                  <c:v>2.386948860317894E-3</c:v>
                </c:pt>
                <c:pt idx="7544">
                  <c:v>4.0535102692828976E-4</c:v>
                </c:pt>
                <c:pt idx="7545">
                  <c:v>1.7242986959515271E-3</c:v>
                </c:pt>
                <c:pt idx="7546">
                  <c:v>1.042822564135684E-3</c:v>
                </c:pt>
                <c:pt idx="7547">
                  <c:v>-2.7574258792575127E-3</c:v>
                </c:pt>
                <c:pt idx="7548">
                  <c:v>9.4775438744022138E-4</c:v>
                </c:pt>
                <c:pt idx="7549">
                  <c:v>5.4614965857806535E-4</c:v>
                </c:pt>
                <c:pt idx="7550">
                  <c:v>3.4850491395524742E-5</c:v>
                </c:pt>
                <c:pt idx="7551">
                  <c:v>-1.7808649941575042E-3</c:v>
                </c:pt>
                <c:pt idx="7552">
                  <c:v>8.5336808920635863E-5</c:v>
                </c:pt>
                <c:pt idx="7553">
                  <c:v>-2.8374708659106409E-3</c:v>
                </c:pt>
                <c:pt idx="7554">
                  <c:v>7.6016727339774689E-4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1.9434041834303952E-5</c:v>
                </c:pt>
                <c:pt idx="7559">
                  <c:v>-9.7216504907361462E-4</c:v>
                </c:pt>
                <c:pt idx="7560">
                  <c:v>-7.2195776277651487E-4</c:v>
                </c:pt>
                <c:pt idx="7561">
                  <c:v>-7.49752957453794E-4</c:v>
                </c:pt>
                <c:pt idx="7562">
                  <c:v>-6.0215667441308664E-4</c:v>
                </c:pt>
                <c:pt idx="7563">
                  <c:v>-1.4845292760617991E-3</c:v>
                </c:pt>
                <c:pt idx="7564">
                  <c:v>-1.3861650983876668E-4</c:v>
                </c:pt>
                <c:pt idx="7565">
                  <c:v>-2.1477516457900217E-5</c:v>
                </c:pt>
                <c:pt idx="7566">
                  <c:v>-1.9525243699961825E-6</c:v>
                </c:pt>
                <c:pt idx="7567">
                  <c:v>-1.9407406115493186E-3</c:v>
                </c:pt>
                <c:pt idx="7568">
                  <c:v>-4.1678285336448989E-4</c:v>
                </c:pt>
                <c:pt idx="7569">
                  <c:v>1.159908002453699E-3</c:v>
                </c:pt>
                <c:pt idx="7570">
                  <c:v>3.0468993921644273E-3</c:v>
                </c:pt>
                <c:pt idx="7571">
                  <c:v>1.1303090432860349E-4</c:v>
                </c:pt>
                <c:pt idx="7572">
                  <c:v>9.6803448853639254E-4</c:v>
                </c:pt>
                <c:pt idx="7573">
                  <c:v>-4.5371035559207382E-4</c:v>
                </c:pt>
                <c:pt idx="7574">
                  <c:v>3.6804691163552051E-4</c:v>
                </c:pt>
                <c:pt idx="7575">
                  <c:v>2.195727869097427E-3</c:v>
                </c:pt>
                <c:pt idx="7576">
                  <c:v>5.4575241869223728E-4</c:v>
                </c:pt>
                <c:pt idx="7577">
                  <c:v>-3.0876994263145713E-4</c:v>
                </c:pt>
                <c:pt idx="7578">
                  <c:v>-9.9059613573696017E-5</c:v>
                </c:pt>
                <c:pt idx="7579">
                  <c:v>3.6586860832336313E-3</c:v>
                </c:pt>
                <c:pt idx="7580">
                  <c:v>2.2482801821643661E-3</c:v>
                </c:pt>
                <c:pt idx="7581">
                  <c:v>-2.8003441709394279E-4</c:v>
                </c:pt>
                <c:pt idx="7582">
                  <c:v>-1.9315441439961453E-6</c:v>
                </c:pt>
                <c:pt idx="7583">
                  <c:v>-2.8705303107798342E-3</c:v>
                </c:pt>
                <c:pt idx="7584">
                  <c:v>-1.9371004124199245E-6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1.0488451146725707E-2</c:v>
                </c:pt>
                <c:pt idx="7594">
                  <c:v>3.2878084185162552E-3</c:v>
                </c:pt>
                <c:pt idx="7595">
                  <c:v>1.8706365235463573E-3</c:v>
                </c:pt>
                <c:pt idx="7596">
                  <c:v>1.6120461037613732E-3</c:v>
                </c:pt>
                <c:pt idx="7597">
                  <c:v>9.2109075829958204E-4</c:v>
                </c:pt>
                <c:pt idx="7598">
                  <c:v>-1.6170040374733496E-4</c:v>
                </c:pt>
                <c:pt idx="7599">
                  <c:v>-1.9025133152244893E-6</c:v>
                </c:pt>
                <c:pt idx="7600">
                  <c:v>-1.2164467362894874E-3</c:v>
                </c:pt>
                <c:pt idx="7601">
                  <c:v>1.1047408632017762E-4</c:v>
                </c:pt>
                <c:pt idx="7602">
                  <c:v>2.3665453221541929E-3</c:v>
                </c:pt>
                <c:pt idx="7603">
                  <c:v>-7.3941935192185272E-4</c:v>
                </c:pt>
                <c:pt idx="7604">
                  <c:v>-2.5673867852130458E-4</c:v>
                </c:pt>
                <c:pt idx="7605">
                  <c:v>-1.2046990423424922E-3</c:v>
                </c:pt>
                <c:pt idx="7606">
                  <c:v>8.6227823807437105E-4</c:v>
                </c:pt>
                <c:pt idx="7607">
                  <c:v>1.8153948526051812E-3</c:v>
                </c:pt>
                <c:pt idx="7608">
                  <c:v>1.4196029014906246E-3</c:v>
                </c:pt>
                <c:pt idx="7609">
                  <c:v>9.4023095660932432E-4</c:v>
                </c:pt>
                <c:pt idx="7610">
                  <c:v>2.0007331967177478E-3</c:v>
                </c:pt>
                <c:pt idx="7611">
                  <c:v>2.0325939752352173E-3</c:v>
                </c:pt>
                <c:pt idx="7612">
                  <c:v>2.1584091579108329E-3</c:v>
                </c:pt>
                <c:pt idx="7613">
                  <c:v>1.4131644905899436E-3</c:v>
                </c:pt>
                <c:pt idx="7614">
                  <c:v>9.5853498097706687E-4</c:v>
                </c:pt>
                <c:pt idx="7615">
                  <c:v>1.0895169693658359E-4</c:v>
                </c:pt>
                <c:pt idx="7616">
                  <c:v>1.7416146989412695E-3</c:v>
                </c:pt>
                <c:pt idx="7617">
                  <c:v>3.279802408063449E-3</c:v>
                </c:pt>
                <c:pt idx="7618">
                  <c:v>1.2147545977035631E-4</c:v>
                </c:pt>
                <c:pt idx="7619">
                  <c:v>1.4285650022192468E-3</c:v>
                </c:pt>
                <c:pt idx="7620">
                  <c:v>-2.1088837271402311E-4</c:v>
                </c:pt>
                <c:pt idx="7621">
                  <c:v>-6.3666739454346208E-4</c:v>
                </c:pt>
                <c:pt idx="7622">
                  <c:v>1.3475380544205955E-3</c:v>
                </c:pt>
                <c:pt idx="7623">
                  <c:v>4.9413979194332677E-4</c:v>
                </c:pt>
                <c:pt idx="7624">
                  <c:v>1.3580921733627889E-3</c:v>
                </c:pt>
                <c:pt idx="7625">
                  <c:v>-5.585078903358535E-6</c:v>
                </c:pt>
                <c:pt idx="7626">
                  <c:v>1.9324360372777612E-3</c:v>
                </c:pt>
                <c:pt idx="7627">
                  <c:v>2.3069602263478717E-3</c:v>
                </c:pt>
                <c:pt idx="7628">
                  <c:v>2.4570014184232703E-3</c:v>
                </c:pt>
                <c:pt idx="7629">
                  <c:v>1.9380083752350559E-3</c:v>
                </c:pt>
                <c:pt idx="7630">
                  <c:v>1.0662417467902992E-3</c:v>
                </c:pt>
                <c:pt idx="7631">
                  <c:v>-8.4814983539600869E-5</c:v>
                </c:pt>
                <c:pt idx="7632">
                  <c:v>-9.8511815547779741E-4</c:v>
                </c:pt>
                <c:pt idx="7633">
                  <c:v>2.0854229931644607E-4</c:v>
                </c:pt>
                <c:pt idx="7634">
                  <c:v>-1.0098968898872092E-3</c:v>
                </c:pt>
                <c:pt idx="7635">
                  <c:v>1.1409056482869105E-3</c:v>
                </c:pt>
                <c:pt idx="7636">
                  <c:v>0</c:v>
                </c:pt>
                <c:pt idx="7637">
                  <c:v>0</c:v>
                </c:pt>
                <c:pt idx="7638">
                  <c:v>1.476047440193086E-5</c:v>
                </c:pt>
                <c:pt idx="7639">
                  <c:v>1.7383662448669419E-3</c:v>
                </c:pt>
                <c:pt idx="7640">
                  <c:v>-2.1554335297699731E-3</c:v>
                </c:pt>
                <c:pt idx="7641">
                  <c:v>0</c:v>
                </c:pt>
                <c:pt idx="7642">
                  <c:v>0</c:v>
                </c:pt>
                <c:pt idx="7643">
                  <c:v>1.1216264758075066E-3</c:v>
                </c:pt>
                <c:pt idx="7644">
                  <c:v>1.5843659587969367E-3</c:v>
                </c:pt>
                <c:pt idx="7645">
                  <c:v>1.932840395800104E-3</c:v>
                </c:pt>
                <c:pt idx="7646">
                  <c:v>-3.4908791599121849E-5</c:v>
                </c:pt>
                <c:pt idx="7647">
                  <c:v>-1.3108800307808221E-3</c:v>
                </c:pt>
                <c:pt idx="7648">
                  <c:v>-4.5994732691340956E-5</c:v>
                </c:pt>
                <c:pt idx="7649">
                  <c:v>-1.906041067982149E-3</c:v>
                </c:pt>
                <c:pt idx="7650">
                  <c:v>0</c:v>
                </c:pt>
                <c:pt idx="7651">
                  <c:v>7.4627487936828837E-4</c:v>
                </c:pt>
                <c:pt idx="7652">
                  <c:v>1.0199292088650354E-3</c:v>
                </c:pt>
                <c:pt idx="7653">
                  <c:v>5.5202515026620494E-6</c:v>
                </c:pt>
                <c:pt idx="7654">
                  <c:v>1.2596602422345576E-3</c:v>
                </c:pt>
                <c:pt idx="7655">
                  <c:v>-1.4528871786706481E-3</c:v>
                </c:pt>
                <c:pt idx="7656">
                  <c:v>1.2709321541423625E-3</c:v>
                </c:pt>
                <c:pt idx="7657">
                  <c:v>0</c:v>
                </c:pt>
                <c:pt idx="7658">
                  <c:v>-1.1273885782991486E-3</c:v>
                </c:pt>
                <c:pt idx="7659">
                  <c:v>1.8972546982107309E-3</c:v>
                </c:pt>
                <c:pt idx="7660">
                  <c:v>-4.850016996646135E-4</c:v>
                </c:pt>
                <c:pt idx="7661">
                  <c:v>-9.5599489572936432E-4</c:v>
                </c:pt>
                <c:pt idx="7662">
                  <c:v>9.7253291802113656E-4</c:v>
                </c:pt>
                <c:pt idx="7663">
                  <c:v>-2.2829947119799993E-3</c:v>
                </c:pt>
                <c:pt idx="7664">
                  <c:v>1.5285296403378491E-4</c:v>
                </c:pt>
                <c:pt idx="7665">
                  <c:v>2.5710548125457361E-3</c:v>
                </c:pt>
                <c:pt idx="7666">
                  <c:v>1.4261240024530464E-3</c:v>
                </c:pt>
                <c:pt idx="7667">
                  <c:v>1.4735424861790118E-3</c:v>
                </c:pt>
                <c:pt idx="7668">
                  <c:v>9.5371208970083509E-4</c:v>
                </c:pt>
                <c:pt idx="7669">
                  <c:v>8.9065196303368395E-4</c:v>
                </c:pt>
                <c:pt idx="7670">
                  <c:v>1.3244514825747559E-3</c:v>
                </c:pt>
                <c:pt idx="7671">
                  <c:v>2.3868862117223159E-3</c:v>
                </c:pt>
                <c:pt idx="7672">
                  <c:v>5.9355719100157023E-4</c:v>
                </c:pt>
                <c:pt idx="7673">
                  <c:v>-8.2306329851086811E-4</c:v>
                </c:pt>
                <c:pt idx="7674">
                  <c:v>8.7437109093336195E-5</c:v>
                </c:pt>
                <c:pt idx="7675">
                  <c:v>7.8477003984820531E-4</c:v>
                </c:pt>
                <c:pt idx="7676">
                  <c:v>1.5440704137412858E-3</c:v>
                </c:pt>
                <c:pt idx="7677">
                  <c:v>2.8709055723769418E-4</c:v>
                </c:pt>
                <c:pt idx="7678">
                  <c:v>1.0386517346983866E-3</c:v>
                </c:pt>
                <c:pt idx="7679">
                  <c:v>1.2704093531268082E-5</c:v>
                </c:pt>
                <c:pt idx="7680">
                  <c:v>4.7538004081387519E-4</c:v>
                </c:pt>
                <c:pt idx="7681">
                  <c:v>-1.2379114640983617E-3</c:v>
                </c:pt>
                <c:pt idx="7682">
                  <c:v>-1.8797613112333789E-3</c:v>
                </c:pt>
                <c:pt idx="7683">
                  <c:v>9.2032468855398068E-4</c:v>
                </c:pt>
                <c:pt idx="7684">
                  <c:v>0</c:v>
                </c:pt>
                <c:pt idx="7685">
                  <c:v>0</c:v>
                </c:pt>
                <c:pt idx="7686">
                  <c:v>-6.0011567666470227E-4</c:v>
                </c:pt>
                <c:pt idx="7687">
                  <c:v>-8.5351177941082933E-4</c:v>
                </c:pt>
                <c:pt idx="7688">
                  <c:v>-4.6072586078868614E-4</c:v>
                </c:pt>
                <c:pt idx="7689">
                  <c:v>1.701626236722935E-3</c:v>
                </c:pt>
                <c:pt idx="7690">
                  <c:v>2.1905575062044955E-3</c:v>
                </c:pt>
                <c:pt idx="7691">
                  <c:v>1.7366812008518687E-3</c:v>
                </c:pt>
                <c:pt idx="7692">
                  <c:v>1.8112447505656167E-6</c:v>
                </c:pt>
                <c:pt idx="7693">
                  <c:v>-1.2432853327977273E-3</c:v>
                </c:pt>
                <c:pt idx="7694">
                  <c:v>1.7593564316857569E-3</c:v>
                </c:pt>
                <c:pt idx="7695">
                  <c:v>1.0403860679926195E-3</c:v>
                </c:pt>
                <c:pt idx="7696">
                  <c:v>-1.085061595343795E-5</c:v>
                </c:pt>
                <c:pt idx="7697">
                  <c:v>2.8640896213197346E-3</c:v>
                </c:pt>
                <c:pt idx="7698">
                  <c:v>2.9548023496954829E-3</c:v>
                </c:pt>
                <c:pt idx="7699">
                  <c:v>0</c:v>
                </c:pt>
                <c:pt idx="7700">
                  <c:v>1.2326358942421182E-3</c:v>
                </c:pt>
                <c:pt idx="7701">
                  <c:v>0</c:v>
                </c:pt>
                <c:pt idx="7702">
                  <c:v>0</c:v>
                </c:pt>
                <c:pt idx="7703">
                  <c:v>-2.4001888523430522E-3</c:v>
                </c:pt>
                <c:pt idx="7704">
                  <c:v>-4.5191556249849185E-4</c:v>
                </c:pt>
                <c:pt idx="7705">
                  <c:v>-1.6978575391409438E-3</c:v>
                </c:pt>
                <c:pt idx="7706">
                  <c:v>-3.1754165294659318E-4</c:v>
                </c:pt>
                <c:pt idx="7707">
                  <c:v>3.1960708721767632E-3</c:v>
                </c:pt>
                <c:pt idx="7708">
                  <c:v>2.7195944199004708E-3</c:v>
                </c:pt>
                <c:pt idx="7709">
                  <c:v>-1.9732622959502461E-5</c:v>
                </c:pt>
                <c:pt idx="7710">
                  <c:v>-2.496624568936746E-3</c:v>
                </c:pt>
                <c:pt idx="7711">
                  <c:v>-9.0139290188620482E-4</c:v>
                </c:pt>
                <c:pt idx="7712">
                  <c:v>7.0197479939195881E-5</c:v>
                </c:pt>
                <c:pt idx="7713">
                  <c:v>-9.2376097907861617E-4</c:v>
                </c:pt>
                <c:pt idx="7714">
                  <c:v>5.5846045078656011E-5</c:v>
                </c:pt>
                <c:pt idx="7715">
                  <c:v>2.16148840932799E-4</c:v>
                </c:pt>
                <c:pt idx="7716">
                  <c:v>-7.6033025777348456E-4</c:v>
                </c:pt>
                <c:pt idx="7717">
                  <c:v>-9.7738674062651325E-4</c:v>
                </c:pt>
                <c:pt idx="7718">
                  <c:v>5.9880781321609595E-4</c:v>
                </c:pt>
                <c:pt idx="7719">
                  <c:v>8.507003470661212E-4</c:v>
                </c:pt>
                <c:pt idx="7720">
                  <c:v>0</c:v>
                </c:pt>
                <c:pt idx="7721">
                  <c:v>4.6839588829169495E-5</c:v>
                </c:pt>
                <c:pt idx="7722">
                  <c:v>3.6028960082071103E-5</c:v>
                </c:pt>
                <c:pt idx="7723">
                  <c:v>4.3233038695054936E-5</c:v>
                </c:pt>
                <c:pt idx="7724">
                  <c:v>0</c:v>
                </c:pt>
                <c:pt idx="7725">
                  <c:v>2.491745699219448E-3</c:v>
                </c:pt>
                <c:pt idx="7726">
                  <c:v>6.412714998551332E-4</c:v>
                </c:pt>
                <c:pt idx="7727">
                  <c:v>1.0158516796977357E-3</c:v>
                </c:pt>
                <c:pt idx="7728">
                  <c:v>-1.1882540168947691E-3</c:v>
                </c:pt>
                <c:pt idx="7729">
                  <c:v>-5.5677937272568987E-5</c:v>
                </c:pt>
                <c:pt idx="7730">
                  <c:v>9.2815928633250839E-4</c:v>
                </c:pt>
                <c:pt idx="7731">
                  <c:v>-8.132146930918151E-4</c:v>
                </c:pt>
                <c:pt idx="7732">
                  <c:v>-9.4689064918747215E-4</c:v>
                </c:pt>
                <c:pt idx="7733">
                  <c:v>-6.3835432629820844E-4</c:v>
                </c:pt>
                <c:pt idx="7734">
                  <c:v>2.6299164387793405E-3</c:v>
                </c:pt>
                <c:pt idx="7735">
                  <c:v>4.7351203318305639E-4</c:v>
                </c:pt>
                <c:pt idx="7736">
                  <c:v>4.0517694774798305E-4</c:v>
                </c:pt>
                <c:pt idx="7737">
                  <c:v>6.1641456546783859E-4</c:v>
                </c:pt>
                <c:pt idx="7738">
                  <c:v>1.6109173539241022E-3</c:v>
                </c:pt>
                <c:pt idx="7739">
                  <c:v>7.6901134687449576E-5</c:v>
                </c:pt>
                <c:pt idx="7740">
                  <c:v>5.543668461424787E-5</c:v>
                </c:pt>
                <c:pt idx="7741">
                  <c:v>2.3065514208421423E-4</c:v>
                </c:pt>
                <c:pt idx="7742">
                  <c:v>7.2916390652593376E-4</c:v>
                </c:pt>
                <c:pt idx="7743">
                  <c:v>0</c:v>
                </c:pt>
                <c:pt idx="7744">
                  <c:v>0</c:v>
                </c:pt>
                <c:pt idx="7745">
                  <c:v>-9.7948977847547164E-4</c:v>
                </c:pt>
                <c:pt idx="7746">
                  <c:v>0</c:v>
                </c:pt>
                <c:pt idx="7747">
                  <c:v>1.0027142041410294E-3</c:v>
                </c:pt>
                <c:pt idx="7748">
                  <c:v>-2.1976039059275708E-4</c:v>
                </c:pt>
                <c:pt idx="7749">
                  <c:v>-1.0185655924853772E-4</c:v>
                </c:pt>
                <c:pt idx="7750">
                  <c:v>-1.1616487919845913E-4</c:v>
                </c:pt>
                <c:pt idx="7751">
                  <c:v>1.5073073313263961E-3</c:v>
                </c:pt>
                <c:pt idx="7752">
                  <c:v>2.0394599649676136E-3</c:v>
                </c:pt>
                <c:pt idx="7753">
                  <c:v>0</c:v>
                </c:pt>
                <c:pt idx="7754">
                  <c:v>3.4722068003455322E-4</c:v>
                </c:pt>
                <c:pt idx="7755">
                  <c:v>1.7431833511081642E-3</c:v>
                </c:pt>
                <c:pt idx="7756">
                  <c:v>1.369290287659135E-3</c:v>
                </c:pt>
                <c:pt idx="7757">
                  <c:v>1.0767099129877715E-3</c:v>
                </c:pt>
                <c:pt idx="7758">
                  <c:v>-2.8369901143866398E-4</c:v>
                </c:pt>
                <c:pt idx="7759">
                  <c:v>1.6514168370250985E-3</c:v>
                </c:pt>
                <c:pt idx="7760">
                  <c:v>-5.4885276507254173E-5</c:v>
                </c:pt>
                <c:pt idx="7761">
                  <c:v>2.422704568300666E-3</c:v>
                </c:pt>
                <c:pt idx="7762">
                  <c:v>-1.9254055555306614E-4</c:v>
                </c:pt>
                <c:pt idx="7763">
                  <c:v>9.3938833661526668E-4</c:v>
                </c:pt>
                <c:pt idx="7764">
                  <c:v>1.4937866028346429E-3</c:v>
                </c:pt>
                <c:pt idx="7765">
                  <c:v>1.1448419959600446E-3</c:v>
                </c:pt>
                <c:pt idx="7766">
                  <c:v>-6.7617898075002941E-4</c:v>
                </c:pt>
                <c:pt idx="7767">
                  <c:v>0</c:v>
                </c:pt>
                <c:pt idx="7768">
                  <c:v>4.5676343836260928E-3</c:v>
                </c:pt>
                <c:pt idx="7769">
                  <c:v>3.3469904857800956E-3</c:v>
                </c:pt>
                <c:pt idx="7770">
                  <c:v>3.7729147010713174E-3</c:v>
                </c:pt>
                <c:pt idx="7771">
                  <c:v>3.1115632623852233E-3</c:v>
                </c:pt>
                <c:pt idx="7772">
                  <c:v>-2.2738969744913527E-4</c:v>
                </c:pt>
                <c:pt idx="7773">
                  <c:v>2.0775642751122473E-3</c:v>
                </c:pt>
                <c:pt idx="7774">
                  <c:v>-7.7294622860329541E-4</c:v>
                </c:pt>
                <c:pt idx="7775">
                  <c:v>1.6301136287246289E-3</c:v>
                </c:pt>
                <c:pt idx="7776">
                  <c:v>1.2333774565022662E-3</c:v>
                </c:pt>
                <c:pt idx="7777">
                  <c:v>-1.4168706833474448E-3</c:v>
                </c:pt>
                <c:pt idx="7778">
                  <c:v>-2.2982459566726417E-3</c:v>
                </c:pt>
                <c:pt idx="7779">
                  <c:v>-6.2487092373942764E-4</c:v>
                </c:pt>
                <c:pt idx="7780">
                  <c:v>0</c:v>
                </c:pt>
                <c:pt idx="7781">
                  <c:v>0</c:v>
                </c:pt>
                <c:pt idx="7782">
                  <c:v>3.8191196004867139E-4</c:v>
                </c:pt>
                <c:pt idx="7783">
                  <c:v>0</c:v>
                </c:pt>
                <c:pt idx="7784">
                  <c:v>1.4057631104049791E-4</c:v>
                </c:pt>
                <c:pt idx="7785">
                  <c:v>8.6765637391424959E-5</c:v>
                </c:pt>
                <c:pt idx="7786">
                  <c:v>2.7763414068963292E-5</c:v>
                </c:pt>
                <c:pt idx="7787">
                  <c:v>5.3429554058759808E-4</c:v>
                </c:pt>
                <c:pt idx="7788">
                  <c:v>-1.9425625930471243E-4</c:v>
                </c:pt>
                <c:pt idx="7789">
                  <c:v>4.6996597513658398E-4</c:v>
                </c:pt>
                <c:pt idx="7790">
                  <c:v>1.5713072539388542E-3</c:v>
                </c:pt>
                <c:pt idx="7791">
                  <c:v>1.7310606815352569E-6</c:v>
                </c:pt>
                <c:pt idx="7792">
                  <c:v>8.7899163869266893E-4</c:v>
                </c:pt>
                <c:pt idx="7793">
                  <c:v>5.9478424399514148E-4</c:v>
                </c:pt>
                <c:pt idx="7794">
                  <c:v>5.719731587761483E-4</c:v>
                </c:pt>
                <c:pt idx="7795">
                  <c:v>-9.9554777172502096E-4</c:v>
                </c:pt>
                <c:pt idx="7796">
                  <c:v>-5.2409769481017159E-4</c:v>
                </c:pt>
                <c:pt idx="7797">
                  <c:v>1.5576502171334209E-3</c:v>
                </c:pt>
                <c:pt idx="7798">
                  <c:v>3.419777747778418E-4</c:v>
                </c:pt>
                <c:pt idx="7799">
                  <c:v>1.1252827338156641E-3</c:v>
                </c:pt>
                <c:pt idx="7800">
                  <c:v>9.0000471594751128E-4</c:v>
                </c:pt>
                <c:pt idx="7801">
                  <c:v>1.1040713101045539E-3</c:v>
                </c:pt>
                <c:pt idx="7802">
                  <c:v>-4.7007168167187635E-4</c:v>
                </c:pt>
                <c:pt idx="7803">
                  <c:v>4.4252778789310087E-4</c:v>
                </c:pt>
                <c:pt idx="7804">
                  <c:v>0</c:v>
                </c:pt>
                <c:pt idx="7805">
                  <c:v>-1.4884980119340314E-3</c:v>
                </c:pt>
                <c:pt idx="7806">
                  <c:v>5.9463127289119801E-4</c:v>
                </c:pt>
                <c:pt idx="7807">
                  <c:v>2.2399484468248749E-5</c:v>
                </c:pt>
                <c:pt idx="7808">
                  <c:v>-1.2879234405603229E-3</c:v>
                </c:pt>
                <c:pt idx="7809">
                  <c:v>-1.1375789785559017E-3</c:v>
                </c:pt>
                <c:pt idx="7810">
                  <c:v>-1.900102956749803E-4</c:v>
                </c:pt>
                <c:pt idx="7811">
                  <c:v>-2.9890743508567886E-4</c:v>
                </c:pt>
                <c:pt idx="7812">
                  <c:v>1.2900185966314352E-3</c:v>
                </c:pt>
                <c:pt idx="7813">
                  <c:v>4.5723751697048534E-4</c:v>
                </c:pt>
                <c:pt idx="7814">
                  <c:v>9.0178405884271313E-4</c:v>
                </c:pt>
                <c:pt idx="7815">
                  <c:v>-1.233044715697673E-3</c:v>
                </c:pt>
                <c:pt idx="7816">
                  <c:v>2.0532552363289411E-4</c:v>
                </c:pt>
                <c:pt idx="7817">
                  <c:v>9.6222498655519064E-4</c:v>
                </c:pt>
                <c:pt idx="7818">
                  <c:v>3.6188802545596561E-4</c:v>
                </c:pt>
                <c:pt idx="7819">
                  <c:v>0</c:v>
                </c:pt>
                <c:pt idx="7820">
                  <c:v>8.8521185419869778E-4</c:v>
                </c:pt>
                <c:pt idx="7821">
                  <c:v>3.9757360153097929E-4</c:v>
                </c:pt>
                <c:pt idx="7822">
                  <c:v>-7.5397518896614106E-4</c:v>
                </c:pt>
                <c:pt idx="7823">
                  <c:v>2.5883381076731321E-3</c:v>
                </c:pt>
                <c:pt idx="7824">
                  <c:v>4.8917699231350534E-3</c:v>
                </c:pt>
                <c:pt idx="7825">
                  <c:v>0</c:v>
                </c:pt>
                <c:pt idx="7826">
                  <c:v>8.030111640000932E-4</c:v>
                </c:pt>
                <c:pt idx="7827">
                  <c:v>6.2658408733807125E-4</c:v>
                </c:pt>
                <c:pt idx="7828">
                  <c:v>-3.8751386444460989E-4</c:v>
                </c:pt>
                <c:pt idx="7829">
                  <c:v>-2.0270773794828288E-3</c:v>
                </c:pt>
                <c:pt idx="7830">
                  <c:v>3.4279042839801604E-3</c:v>
                </c:pt>
                <c:pt idx="7831">
                  <c:v>-6.6689694991274356E-4</c:v>
                </c:pt>
                <c:pt idx="7832">
                  <c:v>8.1352051633329944E-4</c:v>
                </c:pt>
                <c:pt idx="7833">
                  <c:v>7.1575986927315558E-4</c:v>
                </c:pt>
                <c:pt idx="7834">
                  <c:v>4.6667212532134174E-4</c:v>
                </c:pt>
                <c:pt idx="7835">
                  <c:v>1.0534691847478731E-3</c:v>
                </c:pt>
                <c:pt idx="7836">
                  <c:v>1.1882876033917332E-3</c:v>
                </c:pt>
                <c:pt idx="7837">
                  <c:v>5.8427586276017091E-4</c:v>
                </c:pt>
                <c:pt idx="7838">
                  <c:v>7.145943029609759E-4</c:v>
                </c:pt>
                <c:pt idx="7839">
                  <c:v>-5.4298028316338905E-5</c:v>
                </c:pt>
                <c:pt idx="7840">
                  <c:v>1.0464145994333082E-3</c:v>
                </c:pt>
                <c:pt idx="7841">
                  <c:v>5.6260984661640669E-4</c:v>
                </c:pt>
                <c:pt idx="7842">
                  <c:v>0</c:v>
                </c:pt>
                <c:pt idx="7843">
                  <c:v>9.4487876006697487E-4</c:v>
                </c:pt>
                <c:pt idx="7844">
                  <c:v>1.5964745663392887E-3</c:v>
                </c:pt>
                <c:pt idx="7845">
                  <c:v>1.0049445803932877E-3</c:v>
                </c:pt>
                <c:pt idx="7846">
                  <c:v>4.320689757308264E-4</c:v>
                </c:pt>
                <c:pt idx="7847">
                  <c:v>1.4467463382903483E-3</c:v>
                </c:pt>
                <c:pt idx="7848">
                  <c:v>3.0998558141408905E-4</c:v>
                </c:pt>
                <c:pt idx="7849">
                  <c:v>1.6947972782891461E-3</c:v>
                </c:pt>
                <c:pt idx="7850">
                  <c:v>-3.3805688255085509E-4</c:v>
                </c:pt>
                <c:pt idx="7851">
                  <c:v>-1.6821607691975197E-6</c:v>
                </c:pt>
                <c:pt idx="7852">
                  <c:v>-1.1271121799755676E-4</c:v>
                </c:pt>
                <c:pt idx="7853">
                  <c:v>-1.8506040961235552E-5</c:v>
                </c:pt>
                <c:pt idx="7854">
                  <c:v>3.1562114405117021E-3</c:v>
                </c:pt>
                <c:pt idx="7855">
                  <c:v>-1.2578901174101567E-4</c:v>
                </c:pt>
                <c:pt idx="7856">
                  <c:v>1.8968946560726202E-3</c:v>
                </c:pt>
                <c:pt idx="7857">
                  <c:v>-2.1763714698671601E-5</c:v>
                </c:pt>
                <c:pt idx="7858">
                  <c:v>2.9505178956587262E-3</c:v>
                </c:pt>
                <c:pt idx="7859">
                  <c:v>2.7703988621745491E-3</c:v>
                </c:pt>
                <c:pt idx="7860">
                  <c:v>-1.8460795224734788E-3</c:v>
                </c:pt>
                <c:pt idx="7861">
                  <c:v>1.0933972237630158E-3</c:v>
                </c:pt>
                <c:pt idx="7862">
                  <c:v>-5.8488547660443294E-4</c:v>
                </c:pt>
                <c:pt idx="7863">
                  <c:v>-3.3336611434434558E-6</c:v>
                </c:pt>
                <c:pt idx="7864">
                  <c:v>-6.6673556268116791E-6</c:v>
                </c:pt>
                <c:pt idx="7865">
                  <c:v>-8.3342570467651429E-6</c:v>
                </c:pt>
                <c:pt idx="7866">
                  <c:v>1.8884331621485274E-3</c:v>
                </c:pt>
                <c:pt idx="7867">
                  <c:v>1.8035019412009207E-3</c:v>
                </c:pt>
                <c:pt idx="7868">
                  <c:v>1.4769458123363121E-3</c:v>
                </c:pt>
                <c:pt idx="7869">
                  <c:v>2.072616187919358E-4</c:v>
                </c:pt>
                <c:pt idx="7870">
                  <c:v>5.1548058931639041E-4</c:v>
                </c:pt>
                <c:pt idx="7871">
                  <c:v>-7.2913594109108262E-5</c:v>
                </c:pt>
                <c:pt idx="7872">
                  <c:v>0</c:v>
                </c:pt>
                <c:pt idx="7873">
                  <c:v>-3.3143806001414544E-6</c:v>
                </c:pt>
                <c:pt idx="7874">
                  <c:v>-3.480165954552641E-5</c:v>
                </c:pt>
                <c:pt idx="7875">
                  <c:v>-1.6572520937851718E-6</c:v>
                </c:pt>
                <c:pt idx="7876">
                  <c:v>-8.1735990683572135E-4</c:v>
                </c:pt>
                <c:pt idx="7877">
                  <c:v>1.5264129531652984E-3</c:v>
                </c:pt>
                <c:pt idx="7878">
                  <c:v>1.5042436897538302E-3</c:v>
                </c:pt>
                <c:pt idx="7879">
                  <c:v>0</c:v>
                </c:pt>
                <c:pt idx="7880">
                  <c:v>1.0577376970570625E-3</c:v>
                </c:pt>
                <c:pt idx="7881">
                  <c:v>-1.3620444670887609E-3</c:v>
                </c:pt>
                <c:pt idx="7882">
                  <c:v>-2.1609242258027049E-3</c:v>
                </c:pt>
                <c:pt idx="7883">
                  <c:v>-7.0144080137326962E-4</c:v>
                </c:pt>
                <c:pt idx="7884">
                  <c:v>-1.0948905120422278E-4</c:v>
                </c:pt>
                <c:pt idx="7885">
                  <c:v>2.1097001793315283E-3</c:v>
                </c:pt>
                <c:pt idx="7886">
                  <c:v>1.5434080282163065E-3</c:v>
                </c:pt>
                <c:pt idx="7887">
                  <c:v>1.6681039347420704E-3</c:v>
                </c:pt>
                <c:pt idx="7888">
                  <c:v>-1.6502126712008165E-6</c:v>
                </c:pt>
                <c:pt idx="7889">
                  <c:v>3.2668900982044813E-4</c:v>
                </c:pt>
                <c:pt idx="7890">
                  <c:v>0</c:v>
                </c:pt>
                <c:pt idx="7891">
                  <c:v>1.8474653487831862E-4</c:v>
                </c:pt>
                <c:pt idx="7892">
                  <c:v>-7.6229954141965751E-4</c:v>
                </c:pt>
                <c:pt idx="7893">
                  <c:v>-4.951896452536167E-6</c:v>
                </c:pt>
                <c:pt idx="7894">
                  <c:v>-1.2089962675746811E-3</c:v>
                </c:pt>
                <c:pt idx="7895">
                  <c:v>-1.6871080856096551E-3</c:v>
                </c:pt>
                <c:pt idx="7896">
                  <c:v>3.358175728328314E-3</c:v>
                </c:pt>
                <c:pt idx="7897">
                  <c:v>6.4324381817543446E-4</c:v>
                </c:pt>
                <c:pt idx="7898">
                  <c:v>-7.20790888873473E-4</c:v>
                </c:pt>
                <c:pt idx="7899">
                  <c:v>-1.2375778142842899E-4</c:v>
                </c:pt>
                <c:pt idx="7900">
                  <c:v>-7.9213018701167963E-5</c:v>
                </c:pt>
                <c:pt idx="7901">
                  <c:v>5.9559410621115008E-4</c:v>
                </c:pt>
                <c:pt idx="7902">
                  <c:v>-2.0454080660390275E-4</c:v>
                </c:pt>
                <c:pt idx="7903">
                  <c:v>2.356280409795181E-3</c:v>
                </c:pt>
                <c:pt idx="7904">
                  <c:v>-3.6543631362107303E-4</c:v>
                </c:pt>
                <c:pt idx="7905">
                  <c:v>1.5069758050656624E-3</c:v>
                </c:pt>
                <c:pt idx="7906">
                  <c:v>1.8936584543273987E-3</c:v>
                </c:pt>
                <c:pt idx="7907">
                  <c:v>-1.1656620309340392E-3</c:v>
                </c:pt>
                <c:pt idx="7908">
                  <c:v>2.8985075847477652E-3</c:v>
                </c:pt>
                <c:pt idx="7909">
                  <c:v>2.0323048447745819E-3</c:v>
                </c:pt>
                <c:pt idx="7910">
                  <c:v>8.1732399950667507E-6</c:v>
                </c:pt>
                <c:pt idx="7911">
                  <c:v>8.8068375504161002E-4</c:v>
                </c:pt>
                <c:pt idx="7912">
                  <c:v>7.1671892748876892E-4</c:v>
                </c:pt>
                <c:pt idx="7913">
                  <c:v>-1.4688397879603526E-5</c:v>
                </c:pt>
                <c:pt idx="7914">
                  <c:v>-2.1216955612467732E-5</c:v>
                </c:pt>
                <c:pt idx="7915">
                  <c:v>-1.347382240543486E-3</c:v>
                </c:pt>
                <c:pt idx="7916">
                  <c:v>3.9618352572852247E-3</c:v>
                </c:pt>
                <c:pt idx="7917">
                  <c:v>-4.3146785216297099E-4</c:v>
                </c:pt>
                <c:pt idx="7918">
                  <c:v>1.5166410291169679E-3</c:v>
                </c:pt>
                <c:pt idx="7919">
                  <c:v>1.1034882884814045E-3</c:v>
                </c:pt>
                <c:pt idx="7920">
                  <c:v>-1.4385135567483505E-3</c:v>
                </c:pt>
                <c:pt idx="7921">
                  <c:v>8.7798316660620023E-4</c:v>
                </c:pt>
                <c:pt idx="7922">
                  <c:v>3.2823272969975811E-4</c:v>
                </c:pt>
                <c:pt idx="7923">
                  <c:v>1.0246276878493183E-3</c:v>
                </c:pt>
                <c:pt idx="7924">
                  <c:v>8.6791971594520967E-4</c:v>
                </c:pt>
                <c:pt idx="7925">
                  <c:v>8.8822907884925377E-4</c:v>
                </c:pt>
                <c:pt idx="7926">
                  <c:v>8.7772858560476394E-4</c:v>
                </c:pt>
                <c:pt idx="7927">
                  <c:v>5.0976525200827332E-4</c:v>
                </c:pt>
                <c:pt idx="7928">
                  <c:v>1.0365300943640198E-3</c:v>
                </c:pt>
                <c:pt idx="7929">
                  <c:v>1.1000363749717702E-3</c:v>
                </c:pt>
                <c:pt idx="7930">
                  <c:v>6.7944707566818506E-4</c:v>
                </c:pt>
                <c:pt idx="7931">
                  <c:v>1.6133390876294847E-6</c:v>
                </c:pt>
                <c:pt idx="7932">
                  <c:v>-1.613339087574615E-6</c:v>
                </c:pt>
                <c:pt idx="7933">
                  <c:v>0</c:v>
                </c:pt>
                <c:pt idx="7934">
                  <c:v>-2.1459729609082673E-4</c:v>
                </c:pt>
                <c:pt idx="7935">
                  <c:v>-2.6790786711905219E-4</c:v>
                </c:pt>
                <c:pt idx="7936">
                  <c:v>2.5983940134583568E-4</c:v>
                </c:pt>
                <c:pt idx="7937">
                  <c:v>-3.5502022812004137E-5</c:v>
                </c:pt>
                <c:pt idx="7938">
                  <c:v>3.2274618274657393E-5</c:v>
                </c:pt>
                <c:pt idx="7939">
                  <c:v>6.7773307992684948E-5</c:v>
                </c:pt>
                <c:pt idx="7940">
                  <c:v>2.533024113573964E-4</c:v>
                </c:pt>
                <c:pt idx="7941">
                  <c:v>-1.9247698883473096E-3</c:v>
                </c:pt>
                <c:pt idx="7942">
                  <c:v>1.0532693514416092E-3</c:v>
                </c:pt>
                <c:pt idx="7943">
                  <c:v>-1.0661997937437718E-3</c:v>
                </c:pt>
                <c:pt idx="7944">
                  <c:v>-1.4282262259775059E-3</c:v>
                </c:pt>
                <c:pt idx="7945">
                  <c:v>9.5453354019852841E-4</c:v>
                </c:pt>
                <c:pt idx="7946">
                  <c:v>2.6452777542571191E-3</c:v>
                </c:pt>
                <c:pt idx="7947">
                  <c:v>-2.6292252244158941E-4</c:v>
                </c:pt>
                <c:pt idx="7948">
                  <c:v>4.7092159595136683E-3</c:v>
                </c:pt>
                <c:pt idx="7949">
                  <c:v>6.5489253596211813E-4</c:v>
                </c:pt>
                <c:pt idx="7950">
                  <c:v>3.4519552222001377E-3</c:v>
                </c:pt>
                <c:pt idx="7951">
                  <c:v>0</c:v>
                </c:pt>
                <c:pt idx="7952">
                  <c:v>0</c:v>
                </c:pt>
                <c:pt idx="7953">
                  <c:v>1.9473736188161657E-3</c:v>
                </c:pt>
                <c:pt idx="7954">
                  <c:v>4.7878770950545006E-6</c:v>
                </c:pt>
                <c:pt idx="7955">
                  <c:v>-1.4363700057436878E-5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2.746096350416775E-3</c:v>
                </c:pt>
                <c:pt idx="7960">
                  <c:v>0</c:v>
                </c:pt>
                <c:pt idx="7961">
                  <c:v>-8.4358434261960207E-5</c:v>
                </c:pt>
                <c:pt idx="7962">
                  <c:v>-3.2317456403957917E-4</c:v>
                </c:pt>
                <c:pt idx="7963">
                  <c:v>-1.5922514675427446E-6</c:v>
                </c:pt>
                <c:pt idx="7964">
                  <c:v>-4.6176395431059072E-5</c:v>
                </c:pt>
                <c:pt idx="7965">
                  <c:v>-3.1577865614227261E-3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-9.5842205393276617E-6</c:v>
                </c:pt>
                <c:pt idx="7970">
                  <c:v>0</c:v>
                </c:pt>
                <c:pt idx="7971">
                  <c:v>6.1160860553868802E-4</c:v>
                </c:pt>
                <c:pt idx="7972">
                  <c:v>1.2635510332130019E-3</c:v>
                </c:pt>
                <c:pt idx="7973">
                  <c:v>1.7284133887675247E-3</c:v>
                </c:pt>
                <c:pt idx="7974">
                  <c:v>3.1020490118482394E-3</c:v>
                </c:pt>
                <c:pt idx="7975">
                  <c:v>9.7217571207128739E-4</c:v>
                </c:pt>
                <c:pt idx="7976">
                  <c:v>-7.2920035287616497E-5</c:v>
                </c:pt>
                <c:pt idx="7977">
                  <c:v>0</c:v>
                </c:pt>
                <c:pt idx="7978">
                  <c:v>-2.2194109684287987E-5</c:v>
                </c:pt>
                <c:pt idx="7979">
                  <c:v>-1.5853123977460582E-6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1.1021962151438599E-2</c:v>
                </c:pt>
                <c:pt idx="7993">
                  <c:v>6.4749523907446926E-3</c:v>
                </c:pt>
                <c:pt idx="7994">
                  <c:v>5.4514927720287747E-3</c:v>
                </c:pt>
                <c:pt idx="7995">
                  <c:v>3.3749745889769351E-3</c:v>
                </c:pt>
                <c:pt idx="7996">
                  <c:v>0</c:v>
                </c:pt>
                <c:pt idx="7997">
                  <c:v>-6.0548116749095844E-4</c:v>
                </c:pt>
                <c:pt idx="7998">
                  <c:v>4.1429889508395054E-3</c:v>
                </c:pt>
                <c:pt idx="7999">
                  <c:v>1.6680699229851042E-3</c:v>
                </c:pt>
                <c:pt idx="8000">
                  <c:v>-6.407631600648761E-4</c:v>
                </c:pt>
                <c:pt idx="8001">
                  <c:v>-7.0708856313676056E-5</c:v>
                </c:pt>
                <c:pt idx="8002">
                  <c:v>-1.0396897862695114E-3</c:v>
                </c:pt>
                <c:pt idx="8003">
                  <c:v>-1.4167012945465367E-3</c:v>
                </c:pt>
                <c:pt idx="8004">
                  <c:v>-2.1535308629214538E-3</c:v>
                </c:pt>
                <c:pt idx="8005">
                  <c:v>-9.2658797875826792E-6</c:v>
                </c:pt>
                <c:pt idx="8006">
                  <c:v>-1.1573655082043263E-3</c:v>
                </c:pt>
                <c:pt idx="8007">
                  <c:v>0</c:v>
                </c:pt>
                <c:pt idx="8008">
                  <c:v>1.2213513881772286E-4</c:v>
                </c:pt>
                <c:pt idx="8009">
                  <c:v>1.9397929145677317E-3</c:v>
                </c:pt>
                <c:pt idx="8010">
                  <c:v>4.3200943021598384E-5</c:v>
                </c:pt>
                <c:pt idx="8011">
                  <c:v>2.1238007665395713E-3</c:v>
                </c:pt>
                <c:pt idx="8012">
                  <c:v>4.4945758000298558E-4</c:v>
                </c:pt>
                <c:pt idx="8013">
                  <c:v>4.3233530198745615E-4</c:v>
                </c:pt>
                <c:pt idx="8014">
                  <c:v>3.1959384606241249E-3</c:v>
                </c:pt>
                <c:pt idx="8015">
                  <c:v>1.219777710395531E-3</c:v>
                </c:pt>
                <c:pt idx="8016">
                  <c:v>1.7259850659917676E-3</c:v>
                </c:pt>
                <c:pt idx="8017">
                  <c:v>2.148723924733469E-3</c:v>
                </c:pt>
                <c:pt idx="8018">
                  <c:v>7.8533815892220548E-4</c:v>
                </c:pt>
                <c:pt idx="8019">
                  <c:v>-4.5740354156954995E-4</c:v>
                </c:pt>
                <c:pt idx="8020">
                  <c:v>1.7629016708643453E-3</c:v>
                </c:pt>
                <c:pt idx="8021">
                  <c:v>6.041868658254267E-4</c:v>
                </c:pt>
                <c:pt idx="8022">
                  <c:v>-1.4083061929400669E-3</c:v>
                </c:pt>
                <c:pt idx="8023">
                  <c:v>0</c:v>
                </c:pt>
                <c:pt idx="8024">
                  <c:v>-8.9778311537105449E-4</c:v>
                </c:pt>
                <c:pt idx="8025">
                  <c:v>1.8297709207968629E-3</c:v>
                </c:pt>
                <c:pt idx="8026">
                  <c:v>1.5221453117371174E-6</c:v>
                </c:pt>
                <c:pt idx="8027">
                  <c:v>-2.2019207504429057E-3</c:v>
                </c:pt>
                <c:pt idx="8028">
                  <c:v>1.5349992686674245E-3</c:v>
                </c:pt>
                <c:pt idx="8029">
                  <c:v>-6.8544533029114472E-5</c:v>
                </c:pt>
                <c:pt idx="8030">
                  <c:v>-6.0930747635489148E-6</c:v>
                </c:pt>
                <c:pt idx="8031">
                  <c:v>-1.1272858016588787E-4</c:v>
                </c:pt>
                <c:pt idx="8032">
                  <c:v>-7.8945607835910513E-4</c:v>
                </c:pt>
                <c:pt idx="8033">
                  <c:v>1.8811700481283489E-3</c:v>
                </c:pt>
                <c:pt idx="8034">
                  <c:v>2.0846251364114985E-4</c:v>
                </c:pt>
                <c:pt idx="8035">
                  <c:v>3.3461839876551499E-3</c:v>
                </c:pt>
                <c:pt idx="8036">
                  <c:v>6.065513612505829E-6</c:v>
                </c:pt>
                <c:pt idx="8037">
                  <c:v>3.5375012387061037E-3</c:v>
                </c:pt>
                <c:pt idx="8038">
                  <c:v>1.3303225615419691E-3</c:v>
                </c:pt>
                <c:pt idx="8039">
                  <c:v>-4.4676683439057245E-4</c:v>
                </c:pt>
                <c:pt idx="8040">
                  <c:v>-1.4669792608071233E-3</c:v>
                </c:pt>
                <c:pt idx="8041">
                  <c:v>5.0786972419681654E-4</c:v>
                </c:pt>
                <c:pt idx="8042">
                  <c:v>-1.0577988867645772E-5</c:v>
                </c:pt>
                <c:pt idx="8043">
                  <c:v>1.8946962492437903E-3</c:v>
                </c:pt>
                <c:pt idx="8044">
                  <c:v>2.016056806961894E-3</c:v>
                </c:pt>
                <c:pt idx="8045">
                  <c:v>9.4033965976883418E-4</c:v>
                </c:pt>
                <c:pt idx="8046">
                  <c:v>0</c:v>
                </c:pt>
                <c:pt idx="8047">
                  <c:v>3.8340474403029034E-4</c:v>
                </c:pt>
                <c:pt idx="8048">
                  <c:v>-1.6535994726900415E-5</c:v>
                </c:pt>
                <c:pt idx="8049">
                  <c:v>-1.5032858070070445E-6</c:v>
                </c:pt>
                <c:pt idx="8050">
                  <c:v>1.0742729220338564E-3</c:v>
                </c:pt>
                <c:pt idx="8051">
                  <c:v>1.7449222775917192E-3</c:v>
                </c:pt>
                <c:pt idx="8052">
                  <c:v>5.9045325745393708E-4</c:v>
                </c:pt>
                <c:pt idx="8053">
                  <c:v>9.7333664464933879E-4</c:v>
                </c:pt>
                <c:pt idx="8054">
                  <c:v>4.8032932660622231E-4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-1.8462635637711354E-3</c:v>
                </c:pt>
                <c:pt idx="8059">
                  <c:v>-6.0718140022399689E-4</c:v>
                </c:pt>
                <c:pt idx="8060">
                  <c:v>0</c:v>
                </c:pt>
                <c:pt idx="8061">
                  <c:v>1.5973702236861821E-3</c:v>
                </c:pt>
                <c:pt idx="8062">
                  <c:v>0</c:v>
                </c:pt>
                <c:pt idx="8063">
                  <c:v>-2.5456914310238287E-4</c:v>
                </c:pt>
                <c:pt idx="8064">
                  <c:v>1.6924161815862566E-3</c:v>
                </c:pt>
                <c:pt idx="8065">
                  <c:v>1.7641839475833864E-3</c:v>
                </c:pt>
                <c:pt idx="8066">
                  <c:v>8.5068215058970651E-5</c:v>
                </c:pt>
                <c:pt idx="8067">
                  <c:v>3.6540781051687828E-3</c:v>
                </c:pt>
                <c:pt idx="8068">
                  <c:v>3.122109891738006E-3</c:v>
                </c:pt>
                <c:pt idx="8069">
                  <c:v>7.9863155253573478E-4</c:v>
                </c:pt>
                <c:pt idx="8070">
                  <c:v>-1.2590139863447072E-4</c:v>
                </c:pt>
                <c:pt idx="8071">
                  <c:v>6.1750563751630187E-4</c:v>
                </c:pt>
                <c:pt idx="8072">
                  <c:v>0</c:v>
                </c:pt>
                <c:pt idx="8073">
                  <c:v>1.8798954122988123E-4</c:v>
                </c:pt>
                <c:pt idx="8074">
                  <c:v>-2.0490671915971838E-3</c:v>
                </c:pt>
                <c:pt idx="8075">
                  <c:v>3.4847468535798221E-4</c:v>
                </c:pt>
                <c:pt idx="8076">
                  <c:v>4.165273978860959E-4</c:v>
                </c:pt>
                <c:pt idx="8077">
                  <c:v>8.7843723822989212E-4</c:v>
                </c:pt>
                <c:pt idx="8078">
                  <c:v>8.347628885028239E-4</c:v>
                </c:pt>
                <c:pt idx="8079">
                  <c:v>7.7493589213454195E-4</c:v>
                </c:pt>
                <c:pt idx="8080">
                  <c:v>1.078586181643265E-3</c:v>
                </c:pt>
                <c:pt idx="8081">
                  <c:v>1.3001437006888907E-3</c:v>
                </c:pt>
                <c:pt idx="8082">
                  <c:v>-1.4847505882315689E-3</c:v>
                </c:pt>
                <c:pt idx="8083">
                  <c:v>-1.9692903615238172E-3</c:v>
                </c:pt>
                <c:pt idx="8084">
                  <c:v>-3.2299190361915549E-3</c:v>
                </c:pt>
                <c:pt idx="8085">
                  <c:v>-2.8510123514243895E-4</c:v>
                </c:pt>
                <c:pt idx="8086">
                  <c:v>-6.0759615889701888E-4</c:v>
                </c:pt>
                <c:pt idx="8087">
                  <c:v>1.6451523694383837E-3</c:v>
                </c:pt>
                <c:pt idx="8088">
                  <c:v>-9.3805852526555574E-4</c:v>
                </c:pt>
                <c:pt idx="8089">
                  <c:v>1.9434160679036472E-3</c:v>
                </c:pt>
                <c:pt idx="8090">
                  <c:v>-2.8159975339767175E-5</c:v>
                </c:pt>
                <c:pt idx="8091">
                  <c:v>-1.4821358170193155E-5</c:v>
                </c:pt>
                <c:pt idx="8092">
                  <c:v>1.1287585744241199E-3</c:v>
                </c:pt>
                <c:pt idx="8093">
                  <c:v>1.9198122173787755E-3</c:v>
                </c:pt>
                <c:pt idx="8094">
                  <c:v>3.3368374994835726E-3</c:v>
                </c:pt>
                <c:pt idx="8095">
                  <c:v>1.1848316460007461E-3</c:v>
                </c:pt>
                <c:pt idx="8096">
                  <c:v>1.4375738350280727E-3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A3-404E-8C2C-0E39F56756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0423263"/>
        <c:axId val="1070129199"/>
      </c:lineChart>
      <c:catAx>
        <c:axId val="1070423263"/>
        <c:scaling>
          <c:orientation val="minMax"/>
        </c:scaling>
        <c:delete val="1"/>
        <c:axPos val="b"/>
        <c:majorTickMark val="none"/>
        <c:minorTickMark val="none"/>
        <c:tickLblPos val="nextTo"/>
        <c:crossAx val="1070129199"/>
        <c:crosses val="autoZero"/>
        <c:auto val="1"/>
        <c:lblAlgn val="ctr"/>
        <c:lblOffset val="100"/>
        <c:noMultiLvlLbl val="0"/>
      </c:catAx>
      <c:valAx>
        <c:axId val="1070129199"/>
        <c:scaling>
          <c:orientation val="minMax"/>
          <c:max val="5.000000000000001E-2"/>
          <c:min val="-4.0000000000000008E-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423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dirty="0">
                <a:solidFill>
                  <a:schemeClr val="tx1"/>
                </a:solidFill>
              </a:rPr>
              <a:t>Returns(Small</a:t>
            </a:r>
            <a:r>
              <a:rPr lang="en-GB" sz="1200" baseline="0" dirty="0">
                <a:solidFill>
                  <a:schemeClr val="tx1"/>
                </a:solidFill>
              </a:rPr>
              <a:t> Cap. with 21-day Rebalancing)</a:t>
            </a:r>
            <a:endParaRPr lang="en-GB" sz="12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[1]NewMarketEcology!$U$200:$U$8296</c:f>
              <c:numCache>
                <c:formatCode>General</c:formatCode>
                <c:ptCount val="8097"/>
                <c:pt idx="0">
                  <c:v>5.9390870030392989E-3</c:v>
                </c:pt>
                <c:pt idx="1">
                  <c:v>-4.0288667469200188E-3</c:v>
                </c:pt>
                <c:pt idx="2">
                  <c:v>-9.4395981167200126E-3</c:v>
                </c:pt>
                <c:pt idx="3">
                  <c:v>1.2590822738996168E-2</c:v>
                </c:pt>
                <c:pt idx="4">
                  <c:v>-1.0370408829915204E-2</c:v>
                </c:pt>
                <c:pt idx="5">
                  <c:v>-3.8518566142799159E-3</c:v>
                </c:pt>
                <c:pt idx="6">
                  <c:v>5.6246447872417404E-3</c:v>
                </c:pt>
                <c:pt idx="7">
                  <c:v>2.8740946126503825E-3</c:v>
                </c:pt>
                <c:pt idx="8">
                  <c:v>3.6726940063777896E-3</c:v>
                </c:pt>
                <c:pt idx="9">
                  <c:v>0</c:v>
                </c:pt>
                <c:pt idx="10">
                  <c:v>7.5235006641462474E-3</c:v>
                </c:pt>
                <c:pt idx="11">
                  <c:v>6.238685450494076E-3</c:v>
                </c:pt>
                <c:pt idx="12">
                  <c:v>3.6093304179791149E-3</c:v>
                </c:pt>
                <c:pt idx="13">
                  <c:v>4.1705676327899108E-3</c:v>
                </c:pt>
                <c:pt idx="14">
                  <c:v>-1.7809780809789493E-2</c:v>
                </c:pt>
                <c:pt idx="15">
                  <c:v>4.0512231428095957E-2</c:v>
                </c:pt>
                <c:pt idx="16">
                  <c:v>-3.490344664764744E-2</c:v>
                </c:pt>
                <c:pt idx="17">
                  <c:v>2.5954998702864704E-2</c:v>
                </c:pt>
                <c:pt idx="18">
                  <c:v>-1.6412527681049591E-2</c:v>
                </c:pt>
                <c:pt idx="19">
                  <c:v>2.0368173158193566E-2</c:v>
                </c:pt>
                <c:pt idx="20">
                  <c:v>-1.0844632630987422E-2</c:v>
                </c:pt>
                <c:pt idx="21">
                  <c:v>-1.3549654417465951E-3</c:v>
                </c:pt>
                <c:pt idx="22">
                  <c:v>8.8100036968149793E-3</c:v>
                </c:pt>
                <c:pt idx="23">
                  <c:v>-6.1730781051407956E-3</c:v>
                </c:pt>
                <c:pt idx="24">
                  <c:v>2.700975414150293E-3</c:v>
                </c:pt>
                <c:pt idx="25">
                  <c:v>-3.8404143638080166E-3</c:v>
                </c:pt>
                <c:pt idx="26">
                  <c:v>-1.0694044436982179E-3</c:v>
                </c:pt>
                <c:pt idx="27">
                  <c:v>0</c:v>
                </c:pt>
                <c:pt idx="28">
                  <c:v>0</c:v>
                </c:pt>
                <c:pt idx="29">
                  <c:v>-8.0212418899250643E-3</c:v>
                </c:pt>
                <c:pt idx="30">
                  <c:v>6.8792818771662503E-3</c:v>
                </c:pt>
                <c:pt idx="31">
                  <c:v>2.2826174402056747E-3</c:v>
                </c:pt>
                <c:pt idx="32">
                  <c:v>-1.8626262128470857E-2</c:v>
                </c:pt>
                <c:pt idx="33">
                  <c:v>1.6700647298175934E-2</c:v>
                </c:pt>
                <c:pt idx="34">
                  <c:v>-1.0693753896885316E-2</c:v>
                </c:pt>
                <c:pt idx="35">
                  <c:v>-4.0488812452242288E-3</c:v>
                </c:pt>
                <c:pt idx="36">
                  <c:v>-4.865836246266764E-3</c:v>
                </c:pt>
                <c:pt idx="37">
                  <c:v>7.2798747893720197E-5</c:v>
                </c:pt>
                <c:pt idx="38">
                  <c:v>0</c:v>
                </c:pt>
                <c:pt idx="39">
                  <c:v>2.1836445113512719E-4</c:v>
                </c:pt>
                <c:pt idx="40">
                  <c:v>-5.2539525411578504E-3</c:v>
                </c:pt>
                <c:pt idx="41">
                  <c:v>9.5067468493167029E-4</c:v>
                </c:pt>
                <c:pt idx="42">
                  <c:v>1.3148285312754131E-3</c:v>
                </c:pt>
                <c:pt idx="43">
                  <c:v>-9.9773404886747963E-3</c:v>
                </c:pt>
                <c:pt idx="44">
                  <c:v>-3.0275083120915821E-3</c:v>
                </c:pt>
                <c:pt idx="45">
                  <c:v>-3.0367019595590843E-3</c:v>
                </c:pt>
                <c:pt idx="46">
                  <c:v>5.1052606167828682E-3</c:v>
                </c:pt>
                <c:pt idx="47">
                  <c:v>-8.3000328277517046E-3</c:v>
                </c:pt>
                <c:pt idx="48">
                  <c:v>3.8621557217063756E-3</c:v>
                </c:pt>
                <c:pt idx="49">
                  <c:v>-7.4131732121998021E-5</c:v>
                </c:pt>
                <c:pt idx="50">
                  <c:v>-4.3835279523962946E-3</c:v>
                </c:pt>
                <c:pt idx="51">
                  <c:v>1.2211067549287559E-2</c:v>
                </c:pt>
                <c:pt idx="52">
                  <c:v>-1.5193918381352776E-2</c:v>
                </c:pt>
                <c:pt idx="53">
                  <c:v>8.0333666181334838E-3</c:v>
                </c:pt>
                <c:pt idx="54">
                  <c:v>7.4082305475261771E-5</c:v>
                </c:pt>
                <c:pt idx="55">
                  <c:v>0</c:v>
                </c:pt>
                <c:pt idx="56">
                  <c:v>4.4349248534821199E-3</c:v>
                </c:pt>
                <c:pt idx="57">
                  <c:v>-1.1198989740444797E-2</c:v>
                </c:pt>
                <c:pt idx="58">
                  <c:v>-3.7298124336769046E-4</c:v>
                </c:pt>
                <c:pt idx="59">
                  <c:v>-2.465171382507899E-3</c:v>
                </c:pt>
                <c:pt idx="60">
                  <c:v>1.1896051068844936E-2</c:v>
                </c:pt>
                <c:pt idx="61">
                  <c:v>7.3907098810411942E-5</c:v>
                </c:pt>
                <c:pt idx="62">
                  <c:v>-2.0714663026018534E-3</c:v>
                </c:pt>
                <c:pt idx="63">
                  <c:v>-2.5953816800772869E-3</c:v>
                </c:pt>
                <c:pt idx="64">
                  <c:v>-5.9417708224643339E-4</c:v>
                </c:pt>
                <c:pt idx="65">
                  <c:v>-7.0829746256992855E-3</c:v>
                </c:pt>
                <c:pt idx="66">
                  <c:v>-7.2842285060763269E-3</c:v>
                </c:pt>
                <c:pt idx="67">
                  <c:v>-3.7691757259019628E-4</c:v>
                </c:pt>
                <c:pt idx="68">
                  <c:v>7.735965576662486E-3</c:v>
                </c:pt>
                <c:pt idx="69">
                  <c:v>-1.075643151419268E-2</c:v>
                </c:pt>
                <c:pt idx="70">
                  <c:v>-4.1680936399716567E-3</c:v>
                </c:pt>
                <c:pt idx="71">
                  <c:v>1.0951357515065997E-2</c:v>
                </c:pt>
                <c:pt idx="72">
                  <c:v>-5.1208787257471583E-3</c:v>
                </c:pt>
                <c:pt idx="73">
                  <c:v>0</c:v>
                </c:pt>
                <c:pt idx="74">
                  <c:v>0</c:v>
                </c:pt>
                <c:pt idx="75">
                  <c:v>1.8857256200831844E-3</c:v>
                </c:pt>
                <c:pt idx="76">
                  <c:v>7.5329570417178139E-4</c:v>
                </c:pt>
                <c:pt idx="77">
                  <c:v>6.1557134549977905E-3</c:v>
                </c:pt>
                <c:pt idx="78">
                  <c:v>-9.4744674439197936E-3</c:v>
                </c:pt>
                <c:pt idx="79">
                  <c:v>6.1010244606420332E-3</c:v>
                </c:pt>
                <c:pt idx="80">
                  <c:v>1.7256259674698574E-3</c:v>
                </c:pt>
                <c:pt idx="81">
                  <c:v>-1.5003753752346762E-3</c:v>
                </c:pt>
                <c:pt idx="82">
                  <c:v>-7.507789334948621E-5</c:v>
                </c:pt>
                <c:pt idx="83">
                  <c:v>0</c:v>
                </c:pt>
                <c:pt idx="84">
                  <c:v>0</c:v>
                </c:pt>
                <c:pt idx="85">
                  <c:v>5.017797459557093E-3</c:v>
                </c:pt>
                <c:pt idx="86">
                  <c:v>7.4702125310125616E-5</c:v>
                </c:pt>
                <c:pt idx="87">
                  <c:v>5.1410164268316308E-3</c:v>
                </c:pt>
                <c:pt idx="88">
                  <c:v>3.5608346230089605E-3</c:v>
                </c:pt>
                <c:pt idx="89">
                  <c:v>5.5385438630564674E-3</c:v>
                </c:pt>
                <c:pt idx="90">
                  <c:v>0</c:v>
                </c:pt>
                <c:pt idx="91">
                  <c:v>5.8897152552887788E-4</c:v>
                </c:pt>
                <c:pt idx="92">
                  <c:v>9.5633949981981093E-4</c:v>
                </c:pt>
                <c:pt idx="93">
                  <c:v>3.0834764905211223E-3</c:v>
                </c:pt>
                <c:pt idx="94">
                  <c:v>7.3300348209566087E-5</c:v>
                </c:pt>
                <c:pt idx="95">
                  <c:v>-1.2468372292607271E-3</c:v>
                </c:pt>
                <c:pt idx="96">
                  <c:v>4.3206101411659798E-3</c:v>
                </c:pt>
                <c:pt idx="97">
                  <c:v>-3.0004779362431148E-3</c:v>
                </c:pt>
                <c:pt idx="98">
                  <c:v>2.7081443815776649E-3</c:v>
                </c:pt>
                <c:pt idx="99">
                  <c:v>-4.321876118850437E-3</c:v>
                </c:pt>
                <c:pt idx="100">
                  <c:v>5.9286541449374034E-3</c:v>
                </c:pt>
                <c:pt idx="101">
                  <c:v>-3.5822679679754521E-3</c:v>
                </c:pt>
                <c:pt idx="102">
                  <c:v>-6.5395728851933409E-3</c:v>
                </c:pt>
                <c:pt idx="103">
                  <c:v>3.0914200978262064E-3</c:v>
                </c:pt>
                <c:pt idx="104">
                  <c:v>-2.5018408928933226E-3</c:v>
                </c:pt>
                <c:pt idx="105">
                  <c:v>-7.1721997715216528E-3</c:v>
                </c:pt>
                <c:pt idx="106">
                  <c:v>1.8534312308027276E-3</c:v>
                </c:pt>
                <c:pt idx="107">
                  <c:v>3.1060518981252598E-3</c:v>
                </c:pt>
                <c:pt idx="108">
                  <c:v>-4.5885219643073119E-3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-1.4836795279453313E-4</c:v>
                </c:pt>
                <c:pt idx="115">
                  <c:v>0</c:v>
                </c:pt>
                <c:pt idx="116">
                  <c:v>7.9069320129778152E-3</c:v>
                </c:pt>
                <c:pt idx="117">
                  <c:v>7.333561761195778E-3</c:v>
                </c:pt>
                <c:pt idx="118">
                  <c:v>7.3064698823182878E-5</c:v>
                </c:pt>
                <c:pt idx="119">
                  <c:v>5.9732112331060778E-3</c:v>
                </c:pt>
                <c:pt idx="120">
                  <c:v>0</c:v>
                </c:pt>
                <c:pt idx="121">
                  <c:v>0</c:v>
                </c:pt>
                <c:pt idx="122">
                  <c:v>1.2338960012248537E-3</c:v>
                </c:pt>
                <c:pt idx="123">
                  <c:v>7.2534726031887558E-5</c:v>
                </c:pt>
                <c:pt idx="124">
                  <c:v>-4.7986132504538011E-3</c:v>
                </c:pt>
                <c:pt idx="125">
                  <c:v>6.0308992967186221E-3</c:v>
                </c:pt>
                <c:pt idx="126">
                  <c:v>7.9655313962292268E-4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1.3020835172984225E-3</c:v>
                </c:pt>
                <c:pt idx="131">
                  <c:v>-8.2024195949392167E-3</c:v>
                </c:pt>
                <c:pt idx="132">
                  <c:v>-3.9436259391525084E-3</c:v>
                </c:pt>
                <c:pt idx="133">
                  <c:v>-5.3560420054756539E-3</c:v>
                </c:pt>
                <c:pt idx="134">
                  <c:v>-4.7194247318877117E-3</c:v>
                </c:pt>
                <c:pt idx="135">
                  <c:v>-4.7418033576608551E-3</c:v>
                </c:pt>
                <c:pt idx="136">
                  <c:v>0</c:v>
                </c:pt>
                <c:pt idx="137">
                  <c:v>0</c:v>
                </c:pt>
                <c:pt idx="138">
                  <c:v>9.2405018994901143E-3</c:v>
                </c:pt>
                <c:pt idx="139">
                  <c:v>-7.3586224692075462E-5</c:v>
                </c:pt>
                <c:pt idx="140">
                  <c:v>0</c:v>
                </c:pt>
                <c:pt idx="141">
                  <c:v>1.097786200345083E-2</c:v>
                </c:pt>
                <c:pt idx="142">
                  <c:v>8.3354956586021677E-3</c:v>
                </c:pt>
                <c:pt idx="143">
                  <c:v>-4.7753509457943901E-3</c:v>
                </c:pt>
                <c:pt idx="144">
                  <c:v>1.5187249838069357E-2</c:v>
                </c:pt>
                <c:pt idx="145">
                  <c:v>1.2136357013472986E-3</c:v>
                </c:pt>
                <c:pt idx="146">
                  <c:v>3.5610036917909367E-3</c:v>
                </c:pt>
                <c:pt idx="147">
                  <c:v>7.1068157351212929E-4</c:v>
                </c:pt>
                <c:pt idx="148">
                  <c:v>1.2070007500352875E-3</c:v>
                </c:pt>
                <c:pt idx="149">
                  <c:v>0</c:v>
                </c:pt>
                <c:pt idx="150">
                  <c:v>-6.9066457039324118E-3</c:v>
                </c:pt>
                <c:pt idx="151">
                  <c:v>-7.1451538024896205E-5</c:v>
                </c:pt>
                <c:pt idx="152">
                  <c:v>7.1451538024994976E-5</c:v>
                </c:pt>
                <c:pt idx="153">
                  <c:v>-7.1451538024896205E-5</c:v>
                </c:pt>
                <c:pt idx="154">
                  <c:v>-8.4673295785432211E-3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5.6767299356542539E-3</c:v>
                </c:pt>
                <c:pt idx="159">
                  <c:v>-2.4149982540603982E-2</c:v>
                </c:pt>
                <c:pt idx="160">
                  <c:v>7.7508431315441786E-3</c:v>
                </c:pt>
                <c:pt idx="161">
                  <c:v>1.6738841650805049E-3</c:v>
                </c:pt>
                <c:pt idx="162">
                  <c:v>3.1944269940464218E-3</c:v>
                </c:pt>
                <c:pt idx="163">
                  <c:v>4.1953045258187422E-3</c:v>
                </c:pt>
                <c:pt idx="164">
                  <c:v>1.8029067732894468E-3</c:v>
                </c:pt>
                <c:pt idx="165">
                  <c:v>0</c:v>
                </c:pt>
                <c:pt idx="166">
                  <c:v>6.9646664580527333E-3</c:v>
                </c:pt>
                <c:pt idx="167">
                  <c:v>6.4375382216772588E-4</c:v>
                </c:pt>
                <c:pt idx="168">
                  <c:v>0</c:v>
                </c:pt>
                <c:pt idx="169">
                  <c:v>-5.88068246651676E-3</c:v>
                </c:pt>
                <c:pt idx="170">
                  <c:v>0</c:v>
                </c:pt>
                <c:pt idx="171">
                  <c:v>5.0222519109044033E-3</c:v>
                </c:pt>
                <c:pt idx="172">
                  <c:v>4.8547250341943668E-3</c:v>
                </c:pt>
                <c:pt idx="173">
                  <c:v>2.1363717368058332E-4</c:v>
                </c:pt>
                <c:pt idx="174">
                  <c:v>4.7593767694379067E-3</c:v>
                </c:pt>
                <c:pt idx="175">
                  <c:v>-8.7548158744943181E-3</c:v>
                </c:pt>
                <c:pt idx="176">
                  <c:v>5.0629408966410203E-3</c:v>
                </c:pt>
                <c:pt idx="177">
                  <c:v>-1.0007946852506919E-2</c:v>
                </c:pt>
                <c:pt idx="178">
                  <c:v>4.0867595864919953E-3</c:v>
                </c:pt>
                <c:pt idx="179">
                  <c:v>-1.1080047162552844E-2</c:v>
                </c:pt>
                <c:pt idx="180">
                  <c:v>2.691001392301804E-2</c:v>
                </c:pt>
                <c:pt idx="181">
                  <c:v>-1.1617329778374954E-2</c:v>
                </c:pt>
                <c:pt idx="182">
                  <c:v>9.970090556686963E-4</c:v>
                </c:pt>
                <c:pt idx="183">
                  <c:v>-1.4236902074172986E-4</c:v>
                </c:pt>
                <c:pt idx="184">
                  <c:v>-6.4091154054310949E-4</c:v>
                </c:pt>
                <c:pt idx="185">
                  <c:v>2.6322357175242814E-3</c:v>
                </c:pt>
                <c:pt idx="186">
                  <c:v>1.420858200742267E-4</c:v>
                </c:pt>
                <c:pt idx="187">
                  <c:v>-3.9860541068338319E-3</c:v>
                </c:pt>
                <c:pt idx="188">
                  <c:v>3.701862275436014E-3</c:v>
                </c:pt>
                <c:pt idx="189">
                  <c:v>1.4201521949433978E-3</c:v>
                </c:pt>
                <c:pt idx="190">
                  <c:v>0</c:v>
                </c:pt>
                <c:pt idx="191">
                  <c:v>-4.1240103955282976E-3</c:v>
                </c:pt>
                <c:pt idx="192">
                  <c:v>-3.5688831599227492E-3</c:v>
                </c:pt>
                <c:pt idx="193">
                  <c:v>0</c:v>
                </c:pt>
                <c:pt idx="194">
                  <c:v>0</c:v>
                </c:pt>
                <c:pt idx="195">
                  <c:v>-5.3773207185715153E-3</c:v>
                </c:pt>
                <c:pt idx="196">
                  <c:v>9.0174517856173326E-3</c:v>
                </c:pt>
                <c:pt idx="197">
                  <c:v>3.768893350170833E-3</c:v>
                </c:pt>
                <c:pt idx="198">
                  <c:v>5.5915494093928732E-3</c:v>
                </c:pt>
                <c:pt idx="199">
                  <c:v>4.2962350830218834E-3</c:v>
                </c:pt>
                <c:pt idx="200">
                  <c:v>-2.4627954607631835E-3</c:v>
                </c:pt>
                <c:pt idx="201">
                  <c:v>-1.551153099565632E-3</c:v>
                </c:pt>
                <c:pt idx="202">
                  <c:v>3.2405805040659121E-3</c:v>
                </c:pt>
                <c:pt idx="203">
                  <c:v>2.5288015723875438E-3</c:v>
                </c:pt>
                <c:pt idx="204">
                  <c:v>7.0153284956400968E-5</c:v>
                </c:pt>
                <c:pt idx="205">
                  <c:v>8.8697023156669493E-3</c:v>
                </c:pt>
                <c:pt idx="206">
                  <c:v>7.7573460067873919E-3</c:v>
                </c:pt>
                <c:pt idx="207">
                  <c:v>2.9623527570983121E-3</c:v>
                </c:pt>
                <c:pt idx="208">
                  <c:v>0</c:v>
                </c:pt>
                <c:pt idx="209">
                  <c:v>1.5809193243520054E-3</c:v>
                </c:pt>
                <c:pt idx="210">
                  <c:v>6.8678960227648746E-5</c:v>
                </c:pt>
                <c:pt idx="211">
                  <c:v>2.4007968454336512E-3</c:v>
                </c:pt>
                <c:pt idx="212">
                  <c:v>3.4250094522561683E-4</c:v>
                </c:pt>
                <c:pt idx="213">
                  <c:v>-5.5630101227769546E-3</c:v>
                </c:pt>
                <c:pt idx="214">
                  <c:v>1.7890323356990925E-3</c:v>
                </c:pt>
                <c:pt idx="215">
                  <c:v>-1.0435117668209939E-2</c:v>
                </c:pt>
                <c:pt idx="216">
                  <c:v>-6.1319960799421803E-3</c:v>
                </c:pt>
                <c:pt idx="217">
                  <c:v>-2.0990771771137451E-3</c:v>
                </c:pt>
                <c:pt idx="218">
                  <c:v>0</c:v>
                </c:pt>
                <c:pt idx="219">
                  <c:v>-1.1914358209333294E-3</c:v>
                </c:pt>
                <c:pt idx="220">
                  <c:v>2.9409726400544981E-3</c:v>
                </c:pt>
                <c:pt idx="221">
                  <c:v>-9.8370663966220826E-3</c:v>
                </c:pt>
                <c:pt idx="222">
                  <c:v>5.9840370055121647E-3</c:v>
                </c:pt>
                <c:pt idx="223">
                  <c:v>0</c:v>
                </c:pt>
                <c:pt idx="224">
                  <c:v>-7.6801504863321683E-3</c:v>
                </c:pt>
                <c:pt idx="225">
                  <c:v>-2.9041989599739347E-3</c:v>
                </c:pt>
                <c:pt idx="226">
                  <c:v>1.2127343159649735E-2</c:v>
                </c:pt>
                <c:pt idx="227">
                  <c:v>0</c:v>
                </c:pt>
                <c:pt idx="228">
                  <c:v>-8.4454017346227636E-3</c:v>
                </c:pt>
                <c:pt idx="229">
                  <c:v>0</c:v>
                </c:pt>
                <c:pt idx="230">
                  <c:v>0</c:v>
                </c:pt>
                <c:pt idx="231">
                  <c:v>6.4811780234753603E-3</c:v>
                </c:pt>
                <c:pt idx="232">
                  <c:v>-3.5116058934433732E-4</c:v>
                </c:pt>
                <c:pt idx="233">
                  <c:v>7.0241983662475577E-5</c:v>
                </c:pt>
                <c:pt idx="234">
                  <c:v>-2.2501943254574414E-3</c:v>
                </c:pt>
                <c:pt idx="235">
                  <c:v>-6.285109493127685E-3</c:v>
                </c:pt>
                <c:pt idx="236">
                  <c:v>3.1121824525499843E-3</c:v>
                </c:pt>
                <c:pt idx="237">
                  <c:v>-2.1916654819029353E-3</c:v>
                </c:pt>
                <c:pt idx="238">
                  <c:v>9.7898447129744527E-3</c:v>
                </c:pt>
                <c:pt idx="239">
                  <c:v>-2.596583795122195E-3</c:v>
                </c:pt>
                <c:pt idx="240">
                  <c:v>7.351172531051939E-3</c:v>
                </c:pt>
                <c:pt idx="241">
                  <c:v>1.4637719129819858E-3</c:v>
                </c:pt>
                <c:pt idx="242">
                  <c:v>1.3971730945632079E-2</c:v>
                </c:pt>
                <c:pt idx="243">
                  <c:v>1.6688055432720582E-2</c:v>
                </c:pt>
                <c:pt idx="244">
                  <c:v>1.3508949699713111E-4</c:v>
                </c:pt>
                <c:pt idx="245">
                  <c:v>-1.4869891215782557E-3</c:v>
                </c:pt>
                <c:pt idx="246">
                  <c:v>-7.4432455985733149E-4</c:v>
                </c:pt>
                <c:pt idx="247">
                  <c:v>0</c:v>
                </c:pt>
                <c:pt idx="248">
                  <c:v>5.9391414369614178E-3</c:v>
                </c:pt>
                <c:pt idx="249">
                  <c:v>0</c:v>
                </c:pt>
                <c:pt idx="250">
                  <c:v>-8.2432899218116227E-3</c:v>
                </c:pt>
                <c:pt idx="251">
                  <c:v>-8.1749893251420007E-3</c:v>
                </c:pt>
                <c:pt idx="252">
                  <c:v>-8.1734031029500331E-3</c:v>
                </c:pt>
                <c:pt idx="253">
                  <c:v>-5.3244948251556477E-3</c:v>
                </c:pt>
                <c:pt idx="254">
                  <c:v>-1.2487860648811642E-3</c:v>
                </c:pt>
                <c:pt idx="255">
                  <c:v>1.5703883573797661E-2</c:v>
                </c:pt>
                <c:pt idx="256">
                  <c:v>-1.424711802880875E-2</c:v>
                </c:pt>
                <c:pt idx="257">
                  <c:v>-2.6376082481033561E-3</c:v>
                </c:pt>
                <c:pt idx="258">
                  <c:v>-2.9233681291347346E-3</c:v>
                </c:pt>
                <c:pt idx="259">
                  <c:v>-6.9708270914750639E-5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3.7573102928054433E-3</c:v>
                </c:pt>
                <c:pt idx="264">
                  <c:v>-4.167824455997293E-4</c:v>
                </c:pt>
                <c:pt idx="265">
                  <c:v>0</c:v>
                </c:pt>
                <c:pt idx="266">
                  <c:v>6.9237969598456486E-3</c:v>
                </c:pt>
                <c:pt idx="267">
                  <c:v>2.3432126503671194E-3</c:v>
                </c:pt>
                <c:pt idx="268">
                  <c:v>0</c:v>
                </c:pt>
                <c:pt idx="269">
                  <c:v>8.6361057651415142E-3</c:v>
                </c:pt>
                <c:pt idx="270">
                  <c:v>0</c:v>
                </c:pt>
                <c:pt idx="271">
                  <c:v>0</c:v>
                </c:pt>
                <c:pt idx="272">
                  <c:v>6.5979901299408599E-3</c:v>
                </c:pt>
                <c:pt idx="273">
                  <c:v>3.9920212695374567E-3</c:v>
                </c:pt>
                <c:pt idx="274">
                  <c:v>4.7829253495796269E-3</c:v>
                </c:pt>
                <c:pt idx="275">
                  <c:v>2.5505081280255944E-3</c:v>
                </c:pt>
                <c:pt idx="276">
                  <c:v>-3.2900288178853462E-3</c:v>
                </c:pt>
                <c:pt idx="277">
                  <c:v>3.6921466438253831E-3</c:v>
                </c:pt>
                <c:pt idx="278">
                  <c:v>1.6737526084656886E-3</c:v>
                </c:pt>
                <c:pt idx="279">
                  <c:v>0</c:v>
                </c:pt>
                <c:pt idx="280">
                  <c:v>5.2041750762122823E-3</c:v>
                </c:pt>
                <c:pt idx="281">
                  <c:v>3.8522895674349641E-3</c:v>
                </c:pt>
                <c:pt idx="282">
                  <c:v>0</c:v>
                </c:pt>
                <c:pt idx="283">
                  <c:v>-2.5222368342833782E-3</c:v>
                </c:pt>
                <c:pt idx="284">
                  <c:v>0</c:v>
                </c:pt>
                <c:pt idx="285">
                  <c:v>-8.0739770675453387E-3</c:v>
                </c:pt>
                <c:pt idx="286">
                  <c:v>2.1737105032851051E-2</c:v>
                </c:pt>
                <c:pt idx="287">
                  <c:v>-1.665823819460218E-2</c:v>
                </c:pt>
                <c:pt idx="288">
                  <c:v>9.2888141336701854E-3</c:v>
                </c:pt>
                <c:pt idx="289">
                  <c:v>-5.6293403402085029E-3</c:v>
                </c:pt>
                <c:pt idx="290">
                  <c:v>-3.392878217369207E-3</c:v>
                </c:pt>
                <c:pt idx="291">
                  <c:v>8.0311054565251946E-3</c:v>
                </c:pt>
                <c:pt idx="292">
                  <c:v>-8.4310254778522421E-3</c:v>
                </c:pt>
                <c:pt idx="293">
                  <c:v>-4.4097084887000726E-3</c:v>
                </c:pt>
                <c:pt idx="294">
                  <c:v>1.2113292873732542E-2</c:v>
                </c:pt>
                <c:pt idx="295">
                  <c:v>-9.5719954450599852E-3</c:v>
                </c:pt>
                <c:pt idx="296">
                  <c:v>1.0629916728600221E-2</c:v>
                </c:pt>
                <c:pt idx="297">
                  <c:v>-5.4337155758980614E-3</c:v>
                </c:pt>
                <c:pt idx="298">
                  <c:v>3.5154083893198227E-3</c:v>
                </c:pt>
                <c:pt idx="299">
                  <c:v>-5.5107532482159523E-3</c:v>
                </c:pt>
                <c:pt idx="300">
                  <c:v>7.5612219363413238E-3</c:v>
                </c:pt>
                <c:pt idx="301">
                  <c:v>1.3206552368517986E-3</c:v>
                </c:pt>
                <c:pt idx="302">
                  <c:v>6.5987000584993876E-5</c:v>
                </c:pt>
                <c:pt idx="303">
                  <c:v>4.1484272445645835E-3</c:v>
                </c:pt>
                <c:pt idx="304">
                  <c:v>-5.3368599739029368E-3</c:v>
                </c:pt>
                <c:pt idx="305">
                  <c:v>-1.7191223488049045E-3</c:v>
                </c:pt>
                <c:pt idx="306">
                  <c:v>-1.7220828205989044E-3</c:v>
                </c:pt>
                <c:pt idx="307">
                  <c:v>2.651289204898631E-4</c:v>
                </c:pt>
                <c:pt idx="308">
                  <c:v>-3.7847394203501098E-3</c:v>
                </c:pt>
                <c:pt idx="309">
                  <c:v>-3.3317815854730158E-3</c:v>
                </c:pt>
                <c:pt idx="310">
                  <c:v>-3.3429194733537045E-3</c:v>
                </c:pt>
                <c:pt idx="311">
                  <c:v>1.1784031705366476E-2</c:v>
                </c:pt>
                <c:pt idx="312">
                  <c:v>-1.1449236429548511E-2</c:v>
                </c:pt>
                <c:pt idx="313">
                  <c:v>0</c:v>
                </c:pt>
                <c:pt idx="314">
                  <c:v>5.3415363699881721E-3</c:v>
                </c:pt>
                <c:pt idx="315">
                  <c:v>-2.1999275563562215E-3</c:v>
                </c:pt>
                <c:pt idx="316">
                  <c:v>3.1982969693767037E-3</c:v>
                </c:pt>
                <c:pt idx="317">
                  <c:v>-2.3310810116211199E-3</c:v>
                </c:pt>
                <c:pt idx="318">
                  <c:v>0</c:v>
                </c:pt>
                <c:pt idx="319">
                  <c:v>-6.2876461328872282E-3</c:v>
                </c:pt>
                <c:pt idx="320">
                  <c:v>-2.5530785165947339E-3</c:v>
                </c:pt>
                <c:pt idx="321">
                  <c:v>-4.2471496747863756E-3</c:v>
                </c:pt>
                <c:pt idx="322">
                  <c:v>-3.0447602939622782E-3</c:v>
                </c:pt>
                <c:pt idx="323">
                  <c:v>0</c:v>
                </c:pt>
                <c:pt idx="324">
                  <c:v>1.4998431607761101E-2</c:v>
                </c:pt>
                <c:pt idx="325">
                  <c:v>-2.5399385354640627E-3</c:v>
                </c:pt>
                <c:pt idx="326">
                  <c:v>-2.1439107769623874E-3</c:v>
                </c:pt>
                <c:pt idx="327">
                  <c:v>-7.0671672230923311E-3</c:v>
                </c:pt>
                <c:pt idx="328">
                  <c:v>8.8094446858668907E-3</c:v>
                </c:pt>
                <c:pt idx="329">
                  <c:v>-5.1013669498084996E-3</c:v>
                </c:pt>
                <c:pt idx="330">
                  <c:v>-6.0583624080503651E-4</c:v>
                </c:pt>
                <c:pt idx="331">
                  <c:v>2.1977442901770103E-2</c:v>
                </c:pt>
                <c:pt idx="332">
                  <c:v>-5.4823612331451046E-3</c:v>
                </c:pt>
                <c:pt idx="333">
                  <c:v>-6.6236131834026166E-5</c:v>
                </c:pt>
                <c:pt idx="334">
                  <c:v>0</c:v>
                </c:pt>
                <c:pt idx="335">
                  <c:v>0</c:v>
                </c:pt>
                <c:pt idx="336">
                  <c:v>-3.383873447569049E-3</c:v>
                </c:pt>
                <c:pt idx="337">
                  <c:v>7.3502963114898661E-3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2.1090102063618743E-3</c:v>
                </c:pt>
                <c:pt idx="342">
                  <c:v>0</c:v>
                </c:pt>
                <c:pt idx="343">
                  <c:v>-2.5049452781833806E-3</c:v>
                </c:pt>
                <c:pt idx="344">
                  <c:v>0</c:v>
                </c:pt>
                <c:pt idx="345">
                  <c:v>9.3940582443350316E-3</c:v>
                </c:pt>
                <c:pt idx="346">
                  <c:v>1.1109297009249048E-3</c:v>
                </c:pt>
                <c:pt idx="347">
                  <c:v>-1.5033173849863391E-3</c:v>
                </c:pt>
                <c:pt idx="348">
                  <c:v>-4.3264570927720918E-3</c:v>
                </c:pt>
                <c:pt idx="349">
                  <c:v>-1.7753234764434807E-3</c:v>
                </c:pt>
                <c:pt idx="350">
                  <c:v>0</c:v>
                </c:pt>
                <c:pt idx="351">
                  <c:v>1.3660789583906183E-2</c:v>
                </c:pt>
                <c:pt idx="352">
                  <c:v>-1.3529176001194266E-2</c:v>
                </c:pt>
                <c:pt idx="353">
                  <c:v>1.3983500201772582E-2</c:v>
                </c:pt>
                <c:pt idx="354">
                  <c:v>-8.1441633325481464E-3</c:v>
                </c:pt>
                <c:pt idx="355">
                  <c:v>6.4556319533126153E-3</c:v>
                </c:pt>
                <c:pt idx="356">
                  <c:v>1.4289428256327435E-3</c:v>
                </c:pt>
                <c:pt idx="357">
                  <c:v>-1.2981955100653013E-4</c:v>
                </c:pt>
                <c:pt idx="358">
                  <c:v>4.0165900073713687E-3</c:v>
                </c:pt>
                <c:pt idx="359">
                  <c:v>2.0022612857557355E-3</c:v>
                </c:pt>
                <c:pt idx="360">
                  <c:v>4.1853188811145602E-3</c:v>
                </c:pt>
                <c:pt idx="361">
                  <c:v>0</c:v>
                </c:pt>
                <c:pt idx="362">
                  <c:v>2.310507413858783E-3</c:v>
                </c:pt>
                <c:pt idx="363">
                  <c:v>-7.7871487884643275E-3</c:v>
                </c:pt>
                <c:pt idx="364">
                  <c:v>-5.1699626329270549E-4</c:v>
                </c:pt>
                <c:pt idx="365">
                  <c:v>-6.4200473421795216E-3</c:v>
                </c:pt>
                <c:pt idx="366">
                  <c:v>-2.3448196765803613E-3</c:v>
                </c:pt>
                <c:pt idx="367">
                  <c:v>-6.5423851285425442E-3</c:v>
                </c:pt>
                <c:pt idx="368">
                  <c:v>0</c:v>
                </c:pt>
                <c:pt idx="369">
                  <c:v>-7.3125264089858658E-3</c:v>
                </c:pt>
                <c:pt idx="370">
                  <c:v>4.4860874812982067E-3</c:v>
                </c:pt>
                <c:pt idx="371">
                  <c:v>-8.328424106481741E-3</c:v>
                </c:pt>
                <c:pt idx="372">
                  <c:v>-4.5903683039599241E-3</c:v>
                </c:pt>
                <c:pt idx="373">
                  <c:v>6.6677779654627356E-5</c:v>
                </c:pt>
                <c:pt idx="374">
                  <c:v>-2.002269907409046E-3</c:v>
                </c:pt>
                <c:pt idx="375">
                  <c:v>1.432765289578353E-2</c:v>
                </c:pt>
                <c:pt idx="376">
                  <c:v>-1.7673704334600526E-2</c:v>
                </c:pt>
                <c:pt idx="377">
                  <c:v>4.5478944091475329E-3</c:v>
                </c:pt>
                <c:pt idx="378">
                  <c:v>-2.271361788857262E-3</c:v>
                </c:pt>
                <c:pt idx="379">
                  <c:v>-1.8744147943503039E-3</c:v>
                </c:pt>
                <c:pt idx="380">
                  <c:v>-5.5096558109696955E-3</c:v>
                </c:pt>
                <c:pt idx="381">
                  <c:v>1.597467383060628E-2</c:v>
                </c:pt>
                <c:pt idx="382">
                  <c:v>-4.5857921057734456E-3</c:v>
                </c:pt>
                <c:pt idx="383">
                  <c:v>-3.9976014923743131E-4</c:v>
                </c:pt>
                <c:pt idx="384">
                  <c:v>1.132238956749464E-3</c:v>
                </c:pt>
                <c:pt idx="385">
                  <c:v>-4.0018728790042254E-3</c:v>
                </c:pt>
                <c:pt idx="386">
                  <c:v>5.7310566032992838E-3</c:v>
                </c:pt>
                <c:pt idx="387">
                  <c:v>0</c:v>
                </c:pt>
                <c:pt idx="388">
                  <c:v>-5.9822528288775659E-4</c:v>
                </c:pt>
                <c:pt idx="389">
                  <c:v>2.2224598088295328E-2</c:v>
                </c:pt>
                <c:pt idx="390">
                  <c:v>1.2343841097548287E-2</c:v>
                </c:pt>
                <c:pt idx="391">
                  <c:v>-1.2669033777075175E-2</c:v>
                </c:pt>
                <c:pt idx="392">
                  <c:v>0</c:v>
                </c:pt>
                <c:pt idx="393">
                  <c:v>-6.5261603421537502E-3</c:v>
                </c:pt>
                <c:pt idx="394">
                  <c:v>1.8552685744517194E-2</c:v>
                </c:pt>
                <c:pt idx="395">
                  <c:v>-1.8159912762248542E-2</c:v>
                </c:pt>
                <c:pt idx="396">
                  <c:v>-9.8222186464658168E-4</c:v>
                </c:pt>
                <c:pt idx="397">
                  <c:v>-1.0140338421282485E-2</c:v>
                </c:pt>
                <c:pt idx="398">
                  <c:v>-2.0537289009897098E-3</c:v>
                </c:pt>
                <c:pt idx="399">
                  <c:v>-3.7206873033719346E-3</c:v>
                </c:pt>
                <c:pt idx="400">
                  <c:v>0</c:v>
                </c:pt>
                <c:pt idx="401">
                  <c:v>-4.6704114785799259E-3</c:v>
                </c:pt>
                <c:pt idx="402">
                  <c:v>-1.6063185302536117E-3</c:v>
                </c:pt>
                <c:pt idx="403">
                  <c:v>-2.4814740609827085E-3</c:v>
                </c:pt>
                <c:pt idx="404">
                  <c:v>-5.9942930791153561E-3</c:v>
                </c:pt>
                <c:pt idx="405">
                  <c:v>-1.4872907014192769E-3</c:v>
                </c:pt>
                <c:pt idx="406">
                  <c:v>3.6466815128493374E-3</c:v>
                </c:pt>
                <c:pt idx="407">
                  <c:v>6.5842753323466525E-3</c:v>
                </c:pt>
                <c:pt idx="408">
                  <c:v>-3.2195346073919363E-3</c:v>
                </c:pt>
                <c:pt idx="409">
                  <c:v>0</c:v>
                </c:pt>
                <c:pt idx="410">
                  <c:v>0</c:v>
                </c:pt>
                <c:pt idx="411">
                  <c:v>1.1555416960190898E-2</c:v>
                </c:pt>
                <c:pt idx="412">
                  <c:v>3.9766754420542689E-3</c:v>
                </c:pt>
                <c:pt idx="413">
                  <c:v>9.9170283490421771E-4</c:v>
                </c:pt>
                <c:pt idx="414">
                  <c:v>2.1123514356553314E-3</c:v>
                </c:pt>
                <c:pt idx="415">
                  <c:v>2.6341799887836049E-3</c:v>
                </c:pt>
                <c:pt idx="416">
                  <c:v>0</c:v>
                </c:pt>
                <c:pt idx="417">
                  <c:v>4.3312838417164943E-3</c:v>
                </c:pt>
                <c:pt idx="418">
                  <c:v>0</c:v>
                </c:pt>
                <c:pt idx="419">
                  <c:v>4.3126046975982338E-3</c:v>
                </c:pt>
                <c:pt idx="420">
                  <c:v>-1.9562453194008276E-4</c:v>
                </c:pt>
                <c:pt idx="421">
                  <c:v>1.8894360118203138E-3</c:v>
                </c:pt>
                <c:pt idx="422">
                  <c:v>-1.0403470021520632E-2</c:v>
                </c:pt>
                <c:pt idx="423">
                  <c:v>4.4625352964443111E-3</c:v>
                </c:pt>
                <c:pt idx="424">
                  <c:v>-1.2448814056503581E-3</c:v>
                </c:pt>
                <c:pt idx="425">
                  <c:v>-5.902220061823624E-4</c:v>
                </c:pt>
                <c:pt idx="426">
                  <c:v>-6.6476040370953048E-3</c:v>
                </c:pt>
                <c:pt idx="427">
                  <c:v>-1.9813096521573414E-4</c:v>
                </c:pt>
                <c:pt idx="428">
                  <c:v>-5.2980256375552729E-3</c:v>
                </c:pt>
                <c:pt idx="429">
                  <c:v>6.6398857964215986E-5</c:v>
                </c:pt>
                <c:pt idx="430">
                  <c:v>0</c:v>
                </c:pt>
                <c:pt idx="431">
                  <c:v>-6.8623474602357562E-3</c:v>
                </c:pt>
                <c:pt idx="432">
                  <c:v>-7.3137508555514491E-3</c:v>
                </c:pt>
                <c:pt idx="433">
                  <c:v>0</c:v>
                </c:pt>
                <c:pt idx="434">
                  <c:v>8.7166972726573956E-3</c:v>
                </c:pt>
                <c:pt idx="435">
                  <c:v>-3.611560907916042E-3</c:v>
                </c:pt>
                <c:pt idx="436">
                  <c:v>2.2086144908102386E-3</c:v>
                </c:pt>
                <c:pt idx="437">
                  <c:v>-6.6856092286475186E-5</c:v>
                </c:pt>
                <c:pt idx="438">
                  <c:v>0</c:v>
                </c:pt>
                <c:pt idx="439">
                  <c:v>0</c:v>
                </c:pt>
                <c:pt idx="440">
                  <c:v>-5.1613882722436376E-3</c:v>
                </c:pt>
                <c:pt idx="441">
                  <c:v>-2.0181641562372361E-3</c:v>
                </c:pt>
                <c:pt idx="442">
                  <c:v>-5.388657007668943E-4</c:v>
                </c:pt>
                <c:pt idx="443">
                  <c:v>3.027349346978514E-3</c:v>
                </c:pt>
                <c:pt idx="444">
                  <c:v>3.3580711555016967E-4</c:v>
                </c:pt>
                <c:pt idx="445">
                  <c:v>6.7147893260264977E-5</c:v>
                </c:pt>
                <c:pt idx="446">
                  <c:v>7.2255616430227211E-3</c:v>
                </c:pt>
                <c:pt idx="447">
                  <c:v>0</c:v>
                </c:pt>
                <c:pt idx="448">
                  <c:v>8.1660204819333677E-3</c:v>
                </c:pt>
                <c:pt idx="449">
                  <c:v>4.4202611968391682E-3</c:v>
                </c:pt>
                <c:pt idx="450">
                  <c:v>0</c:v>
                </c:pt>
                <c:pt idx="451">
                  <c:v>0</c:v>
                </c:pt>
                <c:pt idx="452">
                  <c:v>9.630262117141861E-3</c:v>
                </c:pt>
                <c:pt idx="453">
                  <c:v>1.1280508597683321E-2</c:v>
                </c:pt>
                <c:pt idx="454">
                  <c:v>5.977457782392219E-3</c:v>
                </c:pt>
                <c:pt idx="455">
                  <c:v>4.6032943636512046E-3</c:v>
                </c:pt>
                <c:pt idx="456">
                  <c:v>1.6571068164226719E-3</c:v>
                </c:pt>
                <c:pt idx="457">
                  <c:v>-1.019433028713461E-3</c:v>
                </c:pt>
                <c:pt idx="458">
                  <c:v>6.2911274121074442E-3</c:v>
                </c:pt>
                <c:pt idx="459">
                  <c:v>-1.8387603063023347E-3</c:v>
                </c:pt>
                <c:pt idx="460">
                  <c:v>0</c:v>
                </c:pt>
                <c:pt idx="461">
                  <c:v>1.8387603063022109E-3</c:v>
                </c:pt>
                <c:pt idx="462">
                  <c:v>6.3345263379111622E-5</c:v>
                </c:pt>
                <c:pt idx="463">
                  <c:v>0</c:v>
                </c:pt>
                <c:pt idx="464">
                  <c:v>7.1322926765960163E-3</c:v>
                </c:pt>
                <c:pt idx="465">
                  <c:v>4.4015469003750858E-4</c:v>
                </c:pt>
                <c:pt idx="466">
                  <c:v>-3.7726358596350962E-4</c:v>
                </c:pt>
                <c:pt idx="467">
                  <c:v>-7.0051720627090927E-3</c:v>
                </c:pt>
                <c:pt idx="468">
                  <c:v>0</c:v>
                </c:pt>
                <c:pt idx="469">
                  <c:v>-1.9651976276165071E-3</c:v>
                </c:pt>
                <c:pt idx="470">
                  <c:v>1.0038913743723515E-2</c:v>
                </c:pt>
                <c:pt idx="471">
                  <c:v>-5.92276950330129E-3</c:v>
                </c:pt>
                <c:pt idx="472">
                  <c:v>3.7845383886485934E-3</c:v>
                </c:pt>
                <c:pt idx="473">
                  <c:v>1.0067959571807808E-3</c:v>
                </c:pt>
                <c:pt idx="474">
                  <c:v>1.1878851778106107E-2</c:v>
                </c:pt>
                <c:pt idx="475">
                  <c:v>-1.370441647887034E-2</c:v>
                </c:pt>
                <c:pt idx="476">
                  <c:v>2.0147258738501143E-2</c:v>
                </c:pt>
                <c:pt idx="477">
                  <c:v>-1.3678402768725307E-2</c:v>
                </c:pt>
                <c:pt idx="478">
                  <c:v>2.3387813526096656E-2</c:v>
                </c:pt>
                <c:pt idx="479">
                  <c:v>-6.1156468844660315E-5</c:v>
                </c:pt>
                <c:pt idx="480">
                  <c:v>-2.6945940733091949E-3</c:v>
                </c:pt>
                <c:pt idx="481">
                  <c:v>-6.5832212408017026E-3</c:v>
                </c:pt>
                <c:pt idx="482">
                  <c:v>-9.6762943305319805E-3</c:v>
                </c:pt>
                <c:pt idx="483">
                  <c:v>-5.9388165671893107E-3</c:v>
                </c:pt>
                <c:pt idx="484">
                  <c:v>-5.91122335030639E-3</c:v>
                </c:pt>
                <c:pt idx="485">
                  <c:v>-4.29809144072085E-3</c:v>
                </c:pt>
                <c:pt idx="486">
                  <c:v>-2.4734434680988336E-3</c:v>
                </c:pt>
                <c:pt idx="487">
                  <c:v>6.349811095268551E-5</c:v>
                </c:pt>
                <c:pt idx="488">
                  <c:v>-2.6703983315484315E-3</c:v>
                </c:pt>
                <c:pt idx="489">
                  <c:v>-1.9755925235102742E-3</c:v>
                </c:pt>
                <c:pt idx="490">
                  <c:v>3.502407502982786E-3</c:v>
                </c:pt>
                <c:pt idx="491">
                  <c:v>-2.3548141350862813E-3</c:v>
                </c:pt>
                <c:pt idx="492">
                  <c:v>1.9733288812228099E-3</c:v>
                </c:pt>
                <c:pt idx="493">
                  <c:v>0</c:v>
                </c:pt>
                <c:pt idx="494">
                  <c:v>1.2710519664836169E-3</c:v>
                </c:pt>
                <c:pt idx="495">
                  <c:v>0</c:v>
                </c:pt>
                <c:pt idx="496">
                  <c:v>-6.3532403661776767E-4</c:v>
                </c:pt>
                <c:pt idx="497">
                  <c:v>-3.2464460862848886E-3</c:v>
                </c:pt>
                <c:pt idx="498">
                  <c:v>6.1656003359105149E-3</c:v>
                </c:pt>
                <c:pt idx="499">
                  <c:v>-8.0802093833493398E-3</c:v>
                </c:pt>
                <c:pt idx="500">
                  <c:v>4.2073116184140657E-3</c:v>
                </c:pt>
                <c:pt idx="501">
                  <c:v>-6.3615254959553761E-5</c:v>
                </c:pt>
                <c:pt idx="502">
                  <c:v>0</c:v>
                </c:pt>
                <c:pt idx="503">
                  <c:v>2.4780010773955106E-3</c:v>
                </c:pt>
                <c:pt idx="504">
                  <c:v>-6.3461843587924282E-5</c:v>
                </c:pt>
                <c:pt idx="505">
                  <c:v>-2.4145392338075964E-3</c:v>
                </c:pt>
                <c:pt idx="506">
                  <c:v>1.0819808802523685E-2</c:v>
                </c:pt>
                <c:pt idx="507">
                  <c:v>1.0692833675986625E-3</c:v>
                </c:pt>
                <c:pt idx="508">
                  <c:v>-4.1577482095097379E-3</c:v>
                </c:pt>
                <c:pt idx="509">
                  <c:v>-2.5915756737924346E-3</c:v>
                </c:pt>
                <c:pt idx="510">
                  <c:v>-1.2659029069381371E-4</c:v>
                </c:pt>
                <c:pt idx="511">
                  <c:v>-2.1544904094701442E-3</c:v>
                </c:pt>
                <c:pt idx="512">
                  <c:v>-8.7926657582046326E-3</c:v>
                </c:pt>
                <c:pt idx="513">
                  <c:v>6.6335234956340985E-3</c:v>
                </c:pt>
                <c:pt idx="514">
                  <c:v>1.7784557533099424E-3</c:v>
                </c:pt>
                <c:pt idx="515">
                  <c:v>2.8516226034702732E-3</c:v>
                </c:pt>
                <c:pt idx="516">
                  <c:v>2.289603333071082E-2</c:v>
                </c:pt>
                <c:pt idx="517">
                  <c:v>-1.0444608470939993E-2</c:v>
                </c:pt>
                <c:pt idx="518">
                  <c:v>-7.5277941582279507E-3</c:v>
                </c:pt>
                <c:pt idx="519">
                  <c:v>-5.4933050531202838E-3</c:v>
                </c:pt>
                <c:pt idx="520">
                  <c:v>-5.4599843596259481E-3</c:v>
                </c:pt>
                <c:pt idx="521">
                  <c:v>1.3720064742463728E-2</c:v>
                </c:pt>
                <c:pt idx="522">
                  <c:v>-1.3274531208696075E-2</c:v>
                </c:pt>
                <c:pt idx="523">
                  <c:v>-4.2725569570695281E-3</c:v>
                </c:pt>
                <c:pt idx="524">
                  <c:v>-3.6492885980469619E-3</c:v>
                </c:pt>
                <c:pt idx="525">
                  <c:v>-1.0267600208975791E-3</c:v>
                </c:pt>
                <c:pt idx="526">
                  <c:v>0</c:v>
                </c:pt>
                <c:pt idx="527">
                  <c:v>-2.1210278864664729E-3</c:v>
                </c:pt>
                <c:pt idx="528">
                  <c:v>6.4339713710640333E-5</c:v>
                </c:pt>
                <c:pt idx="529">
                  <c:v>-2.3188416187491208E-3</c:v>
                </c:pt>
                <c:pt idx="530">
                  <c:v>0</c:v>
                </c:pt>
                <c:pt idx="531">
                  <c:v>0</c:v>
                </c:pt>
                <c:pt idx="532">
                  <c:v>-9.0041094157563509E-3</c:v>
                </c:pt>
                <c:pt idx="533">
                  <c:v>-7.1602932269976597E-4</c:v>
                </c:pt>
                <c:pt idx="534">
                  <c:v>0</c:v>
                </c:pt>
                <c:pt idx="535">
                  <c:v>-8.4355576233048676E-3</c:v>
                </c:pt>
                <c:pt idx="536">
                  <c:v>-6.5670661655507916E-5</c:v>
                </c:pt>
                <c:pt idx="537">
                  <c:v>-1.1692176663710748E-2</c:v>
                </c:pt>
                <c:pt idx="538">
                  <c:v>-9.9717475439242893E-4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7.6857199372059098E-3</c:v>
                </c:pt>
                <c:pt idx="543">
                  <c:v>6.5785382963482143E-3</c:v>
                </c:pt>
                <c:pt idx="544">
                  <c:v>3.8611349955457218E-3</c:v>
                </c:pt>
                <c:pt idx="545">
                  <c:v>0</c:v>
                </c:pt>
                <c:pt idx="546">
                  <c:v>-1.9596956002230942E-4</c:v>
                </c:pt>
                <c:pt idx="547">
                  <c:v>0</c:v>
                </c:pt>
                <c:pt idx="548">
                  <c:v>-2.8131254036394761E-3</c:v>
                </c:pt>
                <c:pt idx="549">
                  <c:v>-6.5515772945652225E-5</c:v>
                </c:pt>
                <c:pt idx="550">
                  <c:v>1.8328210930294532E-3</c:v>
                </c:pt>
                <c:pt idx="551">
                  <c:v>0</c:v>
                </c:pt>
                <c:pt idx="552">
                  <c:v>0</c:v>
                </c:pt>
                <c:pt idx="553">
                  <c:v>8.0117673297870409E-3</c:v>
                </c:pt>
                <c:pt idx="554">
                  <c:v>-6.487819121871603E-5</c:v>
                </c:pt>
                <c:pt idx="555">
                  <c:v>7.1759043420773303E-3</c:v>
                </c:pt>
                <c:pt idx="556">
                  <c:v>4.5081308121418533E-4</c:v>
                </c:pt>
                <c:pt idx="557">
                  <c:v>1.1013750314942755E-2</c:v>
                </c:pt>
                <c:pt idx="558">
                  <c:v>7.6759979775396416E-3</c:v>
                </c:pt>
                <c:pt idx="559">
                  <c:v>3.0287756621605686E-3</c:v>
                </c:pt>
                <c:pt idx="560">
                  <c:v>2.7055101915391491E-3</c:v>
                </c:pt>
                <c:pt idx="561">
                  <c:v>0</c:v>
                </c:pt>
                <c:pt idx="562">
                  <c:v>2.6982101520331447E-3</c:v>
                </c:pt>
                <c:pt idx="563">
                  <c:v>-6.2666457799155043E-5</c:v>
                </c:pt>
                <c:pt idx="564">
                  <c:v>1.1899916852237836E-3</c:v>
                </c:pt>
                <c:pt idx="565">
                  <c:v>4.9950153805229302E-3</c:v>
                </c:pt>
                <c:pt idx="566">
                  <c:v>2.612429177504985E-3</c:v>
                </c:pt>
                <c:pt idx="567">
                  <c:v>6.2117588615296276E-5</c:v>
                </c:pt>
                <c:pt idx="568">
                  <c:v>-6.7310942828523726E-3</c:v>
                </c:pt>
                <c:pt idx="569">
                  <c:v>0</c:v>
                </c:pt>
                <c:pt idx="570">
                  <c:v>0</c:v>
                </c:pt>
                <c:pt idx="571">
                  <c:v>1.1255287801219491E-2</c:v>
                </c:pt>
                <c:pt idx="572">
                  <c:v>-3.2206147000422834E-3</c:v>
                </c:pt>
                <c:pt idx="573">
                  <c:v>-6.203666368801618E-5</c:v>
                </c:pt>
                <c:pt idx="574">
                  <c:v>-3.4179569054754591E-3</c:v>
                </c:pt>
                <c:pt idx="575">
                  <c:v>3.0456560821133355E-3</c:v>
                </c:pt>
                <c:pt idx="576">
                  <c:v>0</c:v>
                </c:pt>
                <c:pt idx="577">
                  <c:v>0</c:v>
                </c:pt>
                <c:pt idx="578">
                  <c:v>2.4793913401889452E-3</c:v>
                </c:pt>
                <c:pt idx="579">
                  <c:v>-6.1477512222359015E-3</c:v>
                </c:pt>
                <c:pt idx="580">
                  <c:v>-3.0568662875585799E-3</c:v>
                </c:pt>
                <c:pt idx="581">
                  <c:v>-3.0035689935362505E-3</c:v>
                </c:pt>
                <c:pt idx="582">
                  <c:v>9.1700839092000649E-3</c:v>
                </c:pt>
                <c:pt idx="583">
                  <c:v>-1.29372761587556E-2</c:v>
                </c:pt>
                <c:pt idx="584">
                  <c:v>1.1383660583539812E-2</c:v>
                </c:pt>
                <c:pt idx="585">
                  <c:v>-1.8707387996278791E-2</c:v>
                </c:pt>
                <c:pt idx="586">
                  <c:v>-5.7046875061487069E-4</c:v>
                </c:pt>
                <c:pt idx="587">
                  <c:v>-5.8502010931188323E-3</c:v>
                </c:pt>
                <c:pt idx="588">
                  <c:v>-3.1938704888765999E-3</c:v>
                </c:pt>
                <c:pt idx="589">
                  <c:v>-1.4085411125751043E-3</c:v>
                </c:pt>
                <c:pt idx="590">
                  <c:v>8.2310242979171163E-3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4.3117180488537344E-3</c:v>
                </c:pt>
                <c:pt idx="595">
                  <c:v>5.1118725433593332E-3</c:v>
                </c:pt>
                <c:pt idx="596">
                  <c:v>5.2737440159804942E-3</c:v>
                </c:pt>
                <c:pt idx="597">
                  <c:v>4.4359824077831603E-3</c:v>
                </c:pt>
                <c:pt idx="598">
                  <c:v>3.4228492826246203E-3</c:v>
                </c:pt>
                <c:pt idx="599">
                  <c:v>-1.3055237936457137E-3</c:v>
                </c:pt>
                <c:pt idx="600">
                  <c:v>4.5309328670113391E-3</c:v>
                </c:pt>
                <c:pt idx="601">
                  <c:v>5.6195534922560296E-3</c:v>
                </c:pt>
                <c:pt idx="602">
                  <c:v>2.0915361955267681E-3</c:v>
                </c:pt>
                <c:pt idx="603">
                  <c:v>-4.557780740476307E-3</c:v>
                </c:pt>
                <c:pt idx="604">
                  <c:v>-4.7026879563982545E-3</c:v>
                </c:pt>
                <c:pt idx="605">
                  <c:v>-2.5461898556454416E-3</c:v>
                </c:pt>
                <c:pt idx="606">
                  <c:v>-6.675633862358794E-3</c:v>
                </c:pt>
                <c:pt idx="607">
                  <c:v>-4.3914750624909774E-3</c:v>
                </c:pt>
                <c:pt idx="608">
                  <c:v>-1.9509745324236417E-3</c:v>
                </c:pt>
                <c:pt idx="609">
                  <c:v>3.5843459220739424E-3</c:v>
                </c:pt>
                <c:pt idx="610">
                  <c:v>3.884229917975871E-3</c:v>
                </c:pt>
                <c:pt idx="611">
                  <c:v>0</c:v>
                </c:pt>
                <c:pt idx="612">
                  <c:v>0</c:v>
                </c:pt>
                <c:pt idx="613">
                  <c:v>-1.6896652851266045E-3</c:v>
                </c:pt>
                <c:pt idx="614">
                  <c:v>-2.5712597653800412E-3</c:v>
                </c:pt>
                <c:pt idx="615">
                  <c:v>0</c:v>
                </c:pt>
                <c:pt idx="616">
                  <c:v>1.0042051932824686E-3</c:v>
                </c:pt>
                <c:pt idx="617">
                  <c:v>-8.7862438186537878E-4</c:v>
                </c:pt>
                <c:pt idx="618">
                  <c:v>0</c:v>
                </c:pt>
                <c:pt idx="619">
                  <c:v>-4.9093754193556514E-3</c:v>
                </c:pt>
                <c:pt idx="620">
                  <c:v>-3.8562490496878809E-3</c:v>
                </c:pt>
                <c:pt idx="621">
                  <c:v>-3.2990767138426683E-3</c:v>
                </c:pt>
                <c:pt idx="622">
                  <c:v>6.3546531969286036E-5</c:v>
                </c:pt>
                <c:pt idx="623">
                  <c:v>0</c:v>
                </c:pt>
                <c:pt idx="624">
                  <c:v>-2.7361539134459112E-3</c:v>
                </c:pt>
                <c:pt idx="625">
                  <c:v>-4.4062780828162534E-3</c:v>
                </c:pt>
                <c:pt idx="626">
                  <c:v>7.0375230824321836E-4</c:v>
                </c:pt>
                <c:pt idx="627">
                  <c:v>8.9772353446085345E-3</c:v>
                </c:pt>
                <c:pt idx="628">
                  <c:v>-7.7628284969478347E-3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-1.5982103449837435E-3</c:v>
                </c:pt>
                <c:pt idx="634">
                  <c:v>-4.6814463284009138E-3</c:v>
                </c:pt>
                <c:pt idx="635">
                  <c:v>6.7266982237615862E-3</c:v>
                </c:pt>
                <c:pt idx="636">
                  <c:v>6.8720046462010806E-3</c:v>
                </c:pt>
                <c:pt idx="637">
                  <c:v>4.0501257742950915E-3</c:v>
                </c:pt>
                <c:pt idx="638">
                  <c:v>6.3135301042825415E-4</c:v>
                </c:pt>
                <c:pt idx="639">
                  <c:v>3.155270906182808E-4</c:v>
                </c:pt>
                <c:pt idx="640">
                  <c:v>-1.8314445107807927E-3</c:v>
                </c:pt>
                <c:pt idx="641">
                  <c:v>-3.7998779097746745E-3</c:v>
                </c:pt>
                <c:pt idx="642">
                  <c:v>-4.5152545789146157E-3</c:v>
                </c:pt>
                <c:pt idx="643">
                  <c:v>7.4930500444400014E-3</c:v>
                </c:pt>
                <c:pt idx="644">
                  <c:v>-1.1004850097119653E-2</c:v>
                </c:pt>
                <c:pt idx="645">
                  <c:v>1.0751765628827927E-2</c:v>
                </c:pt>
                <c:pt idx="646">
                  <c:v>-2.5343737825614175E-3</c:v>
                </c:pt>
                <c:pt idx="647">
                  <c:v>3.9255463858345677E-3</c:v>
                </c:pt>
                <c:pt idx="648">
                  <c:v>0</c:v>
                </c:pt>
                <c:pt idx="649">
                  <c:v>2.083136819967352E-3</c:v>
                </c:pt>
                <c:pt idx="650">
                  <c:v>-6.306164277680483E-5</c:v>
                </c:pt>
                <c:pt idx="651">
                  <c:v>4.9696576348121392E-3</c:v>
                </c:pt>
                <c:pt idx="652">
                  <c:v>6.2749035254201039E-5</c:v>
                </c:pt>
                <c:pt idx="653">
                  <c:v>0</c:v>
                </c:pt>
                <c:pt idx="654">
                  <c:v>4.5076142184607253E-3</c:v>
                </c:pt>
                <c:pt idx="655">
                  <c:v>5.6682078944598514E-3</c:v>
                </c:pt>
                <c:pt idx="656">
                  <c:v>1.4895732645022017E-3</c:v>
                </c:pt>
                <c:pt idx="657">
                  <c:v>4.8258461533801427E-3</c:v>
                </c:pt>
                <c:pt idx="658">
                  <c:v>3.6964063773462928E-3</c:v>
                </c:pt>
                <c:pt idx="659">
                  <c:v>0</c:v>
                </c:pt>
                <c:pt idx="660">
                  <c:v>1.4133409425509714E-3</c:v>
                </c:pt>
                <c:pt idx="661">
                  <c:v>-6.1408087464335286E-5</c:v>
                </c:pt>
                <c:pt idx="662">
                  <c:v>-2.2132063626488958E-3</c:v>
                </c:pt>
                <c:pt idx="663">
                  <c:v>8.6405538036066366E-3</c:v>
                </c:pt>
                <c:pt idx="664">
                  <c:v>-1.4043659765002278E-3</c:v>
                </c:pt>
                <c:pt idx="665">
                  <c:v>7.1842013713808751E-3</c:v>
                </c:pt>
                <c:pt idx="666">
                  <c:v>-1.274774810686236E-3</c:v>
                </c:pt>
                <c:pt idx="667">
                  <c:v>-1.5197109395765061E-3</c:v>
                </c:pt>
                <c:pt idx="668">
                  <c:v>3.7646531802267755E-3</c:v>
                </c:pt>
                <c:pt idx="669">
                  <c:v>-3.8863298853715417E-3</c:v>
                </c:pt>
                <c:pt idx="670">
                  <c:v>-1.5831459191639275E-3</c:v>
                </c:pt>
                <c:pt idx="671">
                  <c:v>6.0936595491435758E-5</c:v>
                </c:pt>
                <c:pt idx="672">
                  <c:v>-1.463504133403872E-3</c:v>
                </c:pt>
                <c:pt idx="673">
                  <c:v>1.8899563619874673E-3</c:v>
                </c:pt>
                <c:pt idx="674">
                  <c:v>-1.2182493771546202E-4</c:v>
                </c:pt>
                <c:pt idx="675">
                  <c:v>6.2547645846445267E-3</c:v>
                </c:pt>
                <c:pt idx="676">
                  <c:v>1.4518180518754945E-3</c:v>
                </c:pt>
                <c:pt idx="677">
                  <c:v>6.5072230581007685E-3</c:v>
                </c:pt>
                <c:pt idx="678">
                  <c:v>0</c:v>
                </c:pt>
                <c:pt idx="679">
                  <c:v>1.8600191364404374E-3</c:v>
                </c:pt>
                <c:pt idx="680">
                  <c:v>3.351289791262159E-3</c:v>
                </c:pt>
                <c:pt idx="681">
                  <c:v>0</c:v>
                </c:pt>
                <c:pt idx="682">
                  <c:v>-9.5636588281618358E-4</c:v>
                </c:pt>
                <c:pt idx="683">
                  <c:v>-2.2151055245288637E-3</c:v>
                </c:pt>
                <c:pt idx="684">
                  <c:v>0</c:v>
                </c:pt>
                <c:pt idx="685">
                  <c:v>0</c:v>
                </c:pt>
                <c:pt idx="686">
                  <c:v>1.497230403964937E-3</c:v>
                </c:pt>
                <c:pt idx="687">
                  <c:v>5.9842613943375089E-5</c:v>
                </c:pt>
                <c:pt idx="688">
                  <c:v>0</c:v>
                </c:pt>
                <c:pt idx="689">
                  <c:v>-2.3965022553517623E-3</c:v>
                </c:pt>
                <c:pt idx="690">
                  <c:v>9.1357554345047887E-3</c:v>
                </c:pt>
                <c:pt idx="691">
                  <c:v>-3.3937694447280088E-3</c:v>
                </c:pt>
                <c:pt idx="692">
                  <c:v>-7.7835382780648823E-3</c:v>
                </c:pt>
                <c:pt idx="693">
                  <c:v>0</c:v>
                </c:pt>
                <c:pt idx="694">
                  <c:v>-7.2995226537619605E-3</c:v>
                </c:pt>
                <c:pt idx="695">
                  <c:v>-5.9513140977693257E-3</c:v>
                </c:pt>
                <c:pt idx="696">
                  <c:v>-7.0291539685571648E-3</c:v>
                </c:pt>
                <c:pt idx="697">
                  <c:v>-5.7824964274788785E-3</c:v>
                </c:pt>
                <c:pt idx="698">
                  <c:v>-7.7416544950107769E-3</c:v>
                </c:pt>
                <c:pt idx="699">
                  <c:v>-8.4915595159190949E-3</c:v>
                </c:pt>
                <c:pt idx="700">
                  <c:v>-3.7629351337712855E-4</c:v>
                </c:pt>
                <c:pt idx="701">
                  <c:v>-5.472228015420643E-3</c:v>
                </c:pt>
                <c:pt idx="702">
                  <c:v>0</c:v>
                </c:pt>
                <c:pt idx="703">
                  <c:v>-5.5657597349660888E-3</c:v>
                </c:pt>
                <c:pt idx="704">
                  <c:v>2.9132382858349055E-3</c:v>
                </c:pt>
                <c:pt idx="705">
                  <c:v>0</c:v>
                </c:pt>
                <c:pt idx="706">
                  <c:v>0</c:v>
                </c:pt>
                <c:pt idx="707">
                  <c:v>-1.0297573832814232E-2</c:v>
                </c:pt>
                <c:pt idx="708">
                  <c:v>6.2420584840784049E-3</c:v>
                </c:pt>
                <c:pt idx="709">
                  <c:v>5.8877698496441668E-3</c:v>
                </c:pt>
                <c:pt idx="710">
                  <c:v>6.3121350818013536E-5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1.8287881496112249E-3</c:v>
                </c:pt>
                <c:pt idx="720">
                  <c:v>2.0769746585905602E-3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-1.4438855114713408E-2</c:v>
                </c:pt>
                <c:pt idx="732">
                  <c:v>0</c:v>
                </c:pt>
                <c:pt idx="733">
                  <c:v>0</c:v>
                </c:pt>
                <c:pt idx="734">
                  <c:v>-5.3084451989858722E-3</c:v>
                </c:pt>
                <c:pt idx="735">
                  <c:v>-1.6044671798707178E-3</c:v>
                </c:pt>
                <c:pt idx="736">
                  <c:v>1.2510535289486736E-2</c:v>
                </c:pt>
                <c:pt idx="737">
                  <c:v>0</c:v>
                </c:pt>
                <c:pt idx="738">
                  <c:v>-4.8962041029790588E-3</c:v>
                </c:pt>
                <c:pt idx="739">
                  <c:v>9.5791641862379498E-3</c:v>
                </c:pt>
                <c:pt idx="740">
                  <c:v>-1.3899420989314656E-3</c:v>
                </c:pt>
                <c:pt idx="741">
                  <c:v>-3.7941065334347947E-4</c:v>
                </c:pt>
                <c:pt idx="742">
                  <c:v>-2.2161024677286459E-3</c:v>
                </c:pt>
                <c:pt idx="743">
                  <c:v>3.353902843321752E-3</c:v>
                </c:pt>
                <c:pt idx="744">
                  <c:v>4.0350600110813E-3</c:v>
                </c:pt>
                <c:pt idx="745">
                  <c:v>0</c:v>
                </c:pt>
                <c:pt idx="746">
                  <c:v>-4.4054250374214081E-4</c:v>
                </c:pt>
                <c:pt idx="747">
                  <c:v>-3.3418486916431535E-3</c:v>
                </c:pt>
                <c:pt idx="748">
                  <c:v>-6.3161219032607617E-5</c:v>
                </c:pt>
                <c:pt idx="749">
                  <c:v>-1.8950759666334677E-4</c:v>
                </c:pt>
                <c:pt idx="750">
                  <c:v>-1.8970538128892515E-3</c:v>
                </c:pt>
                <c:pt idx="751">
                  <c:v>-1.8990346630901652E-4</c:v>
                </c:pt>
                <c:pt idx="752">
                  <c:v>1.0756431167764815E-3</c:v>
                </c:pt>
                <c:pt idx="753">
                  <c:v>1.5797292470411649E-3</c:v>
                </c:pt>
                <c:pt idx="754">
                  <c:v>6.5450202175106279E-3</c:v>
                </c:pt>
                <c:pt idx="755">
                  <c:v>4.5062036447106593E-3</c:v>
                </c:pt>
                <c:pt idx="756">
                  <c:v>-6.2447310102320403E-5</c:v>
                </c:pt>
                <c:pt idx="757">
                  <c:v>3.1798511689789788E-3</c:v>
                </c:pt>
                <c:pt idx="758">
                  <c:v>-6.225293368953446E-5</c:v>
                </c:pt>
                <c:pt idx="759">
                  <c:v>0</c:v>
                </c:pt>
                <c:pt idx="760">
                  <c:v>-4.5549637297662045E-3</c:v>
                </c:pt>
                <c:pt idx="761">
                  <c:v>-1.564700679117494E-3</c:v>
                </c:pt>
                <c:pt idx="762">
                  <c:v>0</c:v>
                </c:pt>
                <c:pt idx="763">
                  <c:v>-4.6459149362460556E-3</c:v>
                </c:pt>
                <c:pt idx="764">
                  <c:v>-4.3515346312946726E-3</c:v>
                </c:pt>
                <c:pt idx="765">
                  <c:v>-3.735954954799343E-3</c:v>
                </c:pt>
                <c:pt idx="766">
                  <c:v>4.872964741874629E-3</c:v>
                </c:pt>
                <c:pt idx="767">
                  <c:v>-7.5409881769029725E-3</c:v>
                </c:pt>
                <c:pt idx="768">
                  <c:v>-6.445253797837034E-3</c:v>
                </c:pt>
                <c:pt idx="769">
                  <c:v>-2.9492872567454189E-3</c:v>
                </c:pt>
                <c:pt idx="770">
                  <c:v>8.1215474385901449E-3</c:v>
                </c:pt>
                <c:pt idx="771">
                  <c:v>1.145767152716355E-3</c:v>
                </c:pt>
                <c:pt idx="772">
                  <c:v>-1.9103418952824218E-3</c:v>
                </c:pt>
                <c:pt idx="773">
                  <c:v>0</c:v>
                </c:pt>
                <c:pt idx="774">
                  <c:v>-4.1516362764405738E-3</c:v>
                </c:pt>
                <c:pt idx="775">
                  <c:v>-3.5264358668403617E-3</c:v>
                </c:pt>
                <c:pt idx="776">
                  <c:v>0</c:v>
                </c:pt>
                <c:pt idx="777">
                  <c:v>-2.5695381396592768E-4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1.2704055439185636E-2</c:v>
                </c:pt>
                <c:pt idx="782">
                  <c:v>9.7845050402416804E-3</c:v>
                </c:pt>
                <c:pt idx="783">
                  <c:v>6.0124186881226624E-3</c:v>
                </c:pt>
                <c:pt idx="784">
                  <c:v>3.8638961197015416E-3</c:v>
                </c:pt>
                <c:pt idx="785">
                  <c:v>-2.4883359381906755E-4</c:v>
                </c:pt>
                <c:pt idx="786">
                  <c:v>-6.2235501137487576E-4</c:v>
                </c:pt>
                <c:pt idx="787">
                  <c:v>1.4930018325419231E-3</c:v>
                </c:pt>
                <c:pt idx="788">
                  <c:v>-4.4232698353060991E-3</c:v>
                </c:pt>
                <c:pt idx="789">
                  <c:v>-1.1176106784644001E-2</c:v>
                </c:pt>
                <c:pt idx="790">
                  <c:v>-6.3159226504289328E-4</c:v>
                </c:pt>
                <c:pt idx="791">
                  <c:v>-3.6077130177571172E-3</c:v>
                </c:pt>
                <c:pt idx="792">
                  <c:v>0</c:v>
                </c:pt>
                <c:pt idx="793">
                  <c:v>-6.7438861012656618E-3</c:v>
                </c:pt>
                <c:pt idx="794">
                  <c:v>4.9668976283368639E-3</c:v>
                </c:pt>
                <c:pt idx="795">
                  <c:v>-6.1805287696030872E-3</c:v>
                </c:pt>
                <c:pt idx="796">
                  <c:v>-6.3916142043590055E-5</c:v>
                </c:pt>
                <c:pt idx="797">
                  <c:v>-4.4201090509468979E-3</c:v>
                </c:pt>
                <c:pt idx="798">
                  <c:v>-4.5042222731312065E-3</c:v>
                </c:pt>
                <c:pt idx="799">
                  <c:v>-4.2655012001370993E-3</c:v>
                </c:pt>
                <c:pt idx="800">
                  <c:v>-4.4138718940326463E-3</c:v>
                </c:pt>
                <c:pt idx="801">
                  <c:v>4.5433971840263508E-3</c:v>
                </c:pt>
                <c:pt idx="802">
                  <c:v>6.4756354240120271E-5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6.840501634815312E-3</c:v>
                </c:pt>
                <c:pt idx="807">
                  <c:v>0</c:v>
                </c:pt>
                <c:pt idx="808">
                  <c:v>0</c:v>
                </c:pt>
                <c:pt idx="809">
                  <c:v>-3.1563039504782821E-3</c:v>
                </c:pt>
                <c:pt idx="810">
                  <c:v>-6.2777282828803118E-3</c:v>
                </c:pt>
                <c:pt idx="811">
                  <c:v>-1.4943315648226023E-3</c:v>
                </c:pt>
                <c:pt idx="812">
                  <c:v>6.5017392175353408E-5</c:v>
                </c:pt>
                <c:pt idx="813">
                  <c:v>1.1313434823827585E-2</c:v>
                </c:pt>
                <c:pt idx="814">
                  <c:v>-4.7037684588009734E-3</c:v>
                </c:pt>
                <c:pt idx="815">
                  <c:v>8.4252998633992209E-3</c:v>
                </c:pt>
                <c:pt idx="816">
                  <c:v>-1.9215372356945997E-4</c:v>
                </c:pt>
                <c:pt idx="817">
                  <c:v>0</c:v>
                </c:pt>
                <c:pt idx="818">
                  <c:v>0</c:v>
                </c:pt>
                <c:pt idx="819">
                  <c:v>-3.2722752242841137E-3</c:v>
                </c:pt>
                <c:pt idx="820">
                  <c:v>5.3839381430220963E-3</c:v>
                </c:pt>
                <c:pt idx="821">
                  <c:v>-5.8339108308446252E-3</c:v>
                </c:pt>
                <c:pt idx="822">
                  <c:v>1.4109468913376099E-2</c:v>
                </c:pt>
                <c:pt idx="823">
                  <c:v>-2.2213064063353995E-3</c:v>
                </c:pt>
                <c:pt idx="824">
                  <c:v>1.7774396858808723E-3</c:v>
                </c:pt>
                <c:pt idx="825">
                  <c:v>-3.6216959878148823E-3</c:v>
                </c:pt>
                <c:pt idx="826">
                  <c:v>6.3651697930755687E-5</c:v>
                </c:pt>
                <c:pt idx="827">
                  <c:v>0</c:v>
                </c:pt>
                <c:pt idx="828">
                  <c:v>7.7352655538367211E-3</c:v>
                </c:pt>
                <c:pt idx="829">
                  <c:v>0</c:v>
                </c:pt>
                <c:pt idx="830">
                  <c:v>7.5505297995633576E-3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1.7399308009847573E-2</c:v>
                </c:pt>
                <c:pt idx="837">
                  <c:v>7.9153657627986096E-3</c:v>
                </c:pt>
                <c:pt idx="838">
                  <c:v>8.1563541830976579E-3</c:v>
                </c:pt>
                <c:pt idx="839">
                  <c:v>8.150496413398621E-3</c:v>
                </c:pt>
                <c:pt idx="840">
                  <c:v>0</c:v>
                </c:pt>
                <c:pt idx="841">
                  <c:v>-3.9763879361436648E-3</c:v>
                </c:pt>
                <c:pt idx="842">
                  <c:v>2.2311342809846822E-3</c:v>
                </c:pt>
                <c:pt idx="843">
                  <c:v>-4.5882717538513664E-3</c:v>
                </c:pt>
                <c:pt idx="844">
                  <c:v>2.4778666774076777E-3</c:v>
                </c:pt>
                <c:pt idx="845">
                  <c:v>0</c:v>
                </c:pt>
                <c:pt idx="846">
                  <c:v>2.2910898723096473E-3</c:v>
                </c:pt>
                <c:pt idx="847">
                  <c:v>-1.8068479586604559E-4</c:v>
                </c:pt>
                <c:pt idx="848">
                  <c:v>-6.1021849021760909E-3</c:v>
                </c:pt>
                <c:pt idx="849">
                  <c:v>-7.8814154250991017E-4</c:v>
                </c:pt>
                <c:pt idx="850">
                  <c:v>-1.8211624046366105E-3</c:v>
                </c:pt>
                <c:pt idx="851">
                  <c:v>-1.0334661547813804E-3</c:v>
                </c:pt>
                <c:pt idx="852">
                  <c:v>0</c:v>
                </c:pt>
                <c:pt idx="853">
                  <c:v>-4.2585551974383867E-4</c:v>
                </c:pt>
                <c:pt idx="854">
                  <c:v>-6.0851309843161271E-5</c:v>
                </c:pt>
                <c:pt idx="855">
                  <c:v>3.8870379946344086E-3</c:v>
                </c:pt>
                <c:pt idx="856">
                  <c:v>8.570791239582657E-3</c:v>
                </c:pt>
                <c:pt idx="857">
                  <c:v>7.8422384017472896E-3</c:v>
                </c:pt>
                <c:pt idx="858">
                  <c:v>-1.1336178535679103E-3</c:v>
                </c:pt>
                <c:pt idx="859">
                  <c:v>6.5646169516493072E-4</c:v>
                </c:pt>
                <c:pt idx="860">
                  <c:v>5.3678467277623652E-4</c:v>
                </c:pt>
                <c:pt idx="861">
                  <c:v>-1.8501392881614773E-3</c:v>
                </c:pt>
                <c:pt idx="862">
                  <c:v>9.9858176432142641E-3</c:v>
                </c:pt>
                <c:pt idx="863">
                  <c:v>-5.8724254532864046E-3</c:v>
                </c:pt>
                <c:pt idx="864">
                  <c:v>0</c:v>
                </c:pt>
                <c:pt idx="865">
                  <c:v>-5.1892395233910241E-3</c:v>
                </c:pt>
                <c:pt idx="866">
                  <c:v>-3.2945011678271667E-3</c:v>
                </c:pt>
                <c:pt idx="867">
                  <c:v>7.0549138719592534E-3</c:v>
                </c:pt>
                <c:pt idx="868">
                  <c:v>-1.9082837206029278E-3</c:v>
                </c:pt>
                <c:pt idx="869">
                  <c:v>-3.7076947151148897E-3</c:v>
                </c:pt>
                <c:pt idx="870">
                  <c:v>0</c:v>
                </c:pt>
                <c:pt idx="871">
                  <c:v>-1.7389744435628684E-3</c:v>
                </c:pt>
                <c:pt idx="872">
                  <c:v>-1.5616556720522089E-3</c:v>
                </c:pt>
                <c:pt idx="873">
                  <c:v>1.4619707238586301E-2</c:v>
                </c:pt>
                <c:pt idx="874">
                  <c:v>1.893827872653327E-3</c:v>
                </c:pt>
                <c:pt idx="875">
                  <c:v>1.7722121840642792E-3</c:v>
                </c:pt>
                <c:pt idx="876">
                  <c:v>-5.3133395588374026E-4</c:v>
                </c:pt>
                <c:pt idx="877">
                  <c:v>1.418962535639437E-2</c:v>
                </c:pt>
                <c:pt idx="878">
                  <c:v>-5.3707075972597969E-3</c:v>
                </c:pt>
                <c:pt idx="879">
                  <c:v>7.5225593101487754E-3</c:v>
                </c:pt>
                <c:pt idx="880">
                  <c:v>5.7927521075703051E-3</c:v>
                </c:pt>
                <c:pt idx="881">
                  <c:v>8.6839548507036957E-3</c:v>
                </c:pt>
                <c:pt idx="882">
                  <c:v>3.4350489832241267E-4</c:v>
                </c:pt>
                <c:pt idx="883">
                  <c:v>3.0862458056868667E-3</c:v>
                </c:pt>
                <c:pt idx="884">
                  <c:v>3.9297257052571402E-3</c:v>
                </c:pt>
                <c:pt idx="885">
                  <c:v>3.9143433897014714E-3</c:v>
                </c:pt>
                <c:pt idx="886">
                  <c:v>1.4144674060461314E-3</c:v>
                </c:pt>
                <c:pt idx="887">
                  <c:v>-7.0924295148528504E-3</c:v>
                </c:pt>
                <c:pt idx="888">
                  <c:v>-6.3978282893676049E-3</c:v>
                </c:pt>
                <c:pt idx="889">
                  <c:v>-2.9843915630872572E-3</c:v>
                </c:pt>
                <c:pt idx="890">
                  <c:v>-5.5331553271663111E-3</c:v>
                </c:pt>
                <c:pt idx="891">
                  <c:v>-2.3724803536303565E-3</c:v>
                </c:pt>
                <c:pt idx="892">
                  <c:v>0</c:v>
                </c:pt>
                <c:pt idx="893">
                  <c:v>-5.693717450050928E-3</c:v>
                </c:pt>
                <c:pt idx="894">
                  <c:v>-4.0868809803702739E-3</c:v>
                </c:pt>
                <c:pt idx="895">
                  <c:v>1.9287536298691654E-3</c:v>
                </c:pt>
                <c:pt idx="896">
                  <c:v>-2.6895882435763333E-3</c:v>
                </c:pt>
                <c:pt idx="897">
                  <c:v>1.9886536354391518E-3</c:v>
                </c:pt>
                <c:pt idx="898">
                  <c:v>-2.7500675592430522E-3</c:v>
                </c:pt>
                <c:pt idx="899">
                  <c:v>-5.699695190485043E-3</c:v>
                </c:pt>
                <c:pt idx="900">
                  <c:v>-6.9183967522519962E-3</c:v>
                </c:pt>
                <c:pt idx="901">
                  <c:v>-4.8774781443921313E-3</c:v>
                </c:pt>
                <c:pt idx="902">
                  <c:v>1.0734616616507316E-2</c:v>
                </c:pt>
                <c:pt idx="903">
                  <c:v>-1.6530881081768685E-3</c:v>
                </c:pt>
                <c:pt idx="904">
                  <c:v>-2.3637867974398658E-4</c:v>
                </c:pt>
                <c:pt idx="905">
                  <c:v>-2.9555194540526993E-4</c:v>
                </c:pt>
                <c:pt idx="906">
                  <c:v>-4.1391952812829479E-4</c:v>
                </c:pt>
                <c:pt idx="907">
                  <c:v>-3.7923724048622284E-3</c:v>
                </c:pt>
                <c:pt idx="908">
                  <c:v>3.7923724048621759E-3</c:v>
                </c:pt>
                <c:pt idx="909">
                  <c:v>6.3084252483255401E-3</c:v>
                </c:pt>
                <c:pt idx="910">
                  <c:v>-7.6432375770194537E-4</c:v>
                </c:pt>
                <c:pt idx="911">
                  <c:v>-1.000382582619998E-3</c:v>
                </c:pt>
                <c:pt idx="912">
                  <c:v>3.1742326205547867E-3</c:v>
                </c:pt>
                <c:pt idx="913">
                  <c:v>0</c:v>
                </c:pt>
                <c:pt idx="914">
                  <c:v>6.4350286409081241E-3</c:v>
                </c:pt>
                <c:pt idx="915">
                  <c:v>-2.9160470273414436E-4</c:v>
                </c:pt>
                <c:pt idx="916">
                  <c:v>-2.862235080011339E-3</c:v>
                </c:pt>
                <c:pt idx="917">
                  <c:v>9.3159334587023402E-3</c:v>
                </c:pt>
                <c:pt idx="918">
                  <c:v>1.6792615197199939E-3</c:v>
                </c:pt>
                <c:pt idx="919">
                  <c:v>1.0016778243471429E-2</c:v>
                </c:pt>
                <c:pt idx="920">
                  <c:v>-2.3512555635103092E-3</c:v>
                </c:pt>
                <c:pt idx="921">
                  <c:v>7.4362543793506245E-3</c:v>
                </c:pt>
                <c:pt idx="922">
                  <c:v>4.6622781746078045E-3</c:v>
                </c:pt>
                <c:pt idx="923">
                  <c:v>6.7839030026031893E-3</c:v>
                </c:pt>
                <c:pt idx="924">
                  <c:v>3.5993515041382439E-3</c:v>
                </c:pt>
                <c:pt idx="925">
                  <c:v>2.5790550290149873E-3</c:v>
                </c:pt>
                <c:pt idx="926">
                  <c:v>8.9550574070866422E-4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-3.2500308782385801E-3</c:v>
                </c:pt>
                <c:pt idx="931">
                  <c:v>-4.4438267475722035E-3</c:v>
                </c:pt>
                <c:pt idx="932">
                  <c:v>-1.5233154797653391E-3</c:v>
                </c:pt>
                <c:pt idx="933">
                  <c:v>-6.7777466587848703E-4</c:v>
                </c:pt>
                <c:pt idx="934">
                  <c:v>-2.0360846353103274E-3</c:v>
                </c:pt>
                <c:pt idx="935">
                  <c:v>-3.6299739252325159E-3</c:v>
                </c:pt>
                <c:pt idx="936">
                  <c:v>0</c:v>
                </c:pt>
                <c:pt idx="937">
                  <c:v>0</c:v>
                </c:pt>
                <c:pt idx="938">
                  <c:v>-1.5922664723189586E-3</c:v>
                </c:pt>
                <c:pt idx="939">
                  <c:v>-1.5948058287072037E-3</c:v>
                </c:pt>
                <c:pt idx="940">
                  <c:v>1.1223335131463922E-2</c:v>
                </c:pt>
                <c:pt idx="941">
                  <c:v>-6.9572383909075773E-3</c:v>
                </c:pt>
                <c:pt idx="942">
                  <c:v>-7.6349296865358511E-3</c:v>
                </c:pt>
                <c:pt idx="943">
                  <c:v>-1.1794285670083473E-2</c:v>
                </c:pt>
                <c:pt idx="944">
                  <c:v>-6.4447054426419841E-3</c:v>
                </c:pt>
                <c:pt idx="945">
                  <c:v>-7.7184338273756049E-3</c:v>
                </c:pt>
                <c:pt idx="946">
                  <c:v>-8.7254415149476735E-3</c:v>
                </c:pt>
                <c:pt idx="947">
                  <c:v>-3.0838596376951272E-3</c:v>
                </c:pt>
                <c:pt idx="948">
                  <c:v>-2.3786880863773526E-3</c:v>
                </c:pt>
                <c:pt idx="949">
                  <c:v>-3.6384281586570384E-3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6.7296207283298361E-3</c:v>
                </c:pt>
                <c:pt idx="954">
                  <c:v>3.3183249221358522E-3</c:v>
                </c:pt>
                <c:pt idx="955">
                  <c:v>6.5052191891640763E-4</c:v>
                </c:pt>
                <c:pt idx="956">
                  <c:v>0</c:v>
                </c:pt>
                <c:pt idx="957">
                  <c:v>9.1217345736772978E-3</c:v>
                </c:pt>
                <c:pt idx="958">
                  <c:v>-6.0522557455468242E-3</c:v>
                </c:pt>
                <c:pt idx="959">
                  <c:v>1.0086287349632782E-2</c:v>
                </c:pt>
                <c:pt idx="960">
                  <c:v>-7.555162002664771E-3</c:v>
                </c:pt>
                <c:pt idx="961">
                  <c:v>5.8787219675508034E-5</c:v>
                </c:pt>
                <c:pt idx="962">
                  <c:v>4.2236233374747913E-3</c:v>
                </c:pt>
                <c:pt idx="963">
                  <c:v>1.8130250309424253E-3</c:v>
                </c:pt>
                <c:pt idx="964">
                  <c:v>-6.4295527830845935E-4</c:v>
                </c:pt>
                <c:pt idx="965">
                  <c:v>-4.5122992556892571E-3</c:v>
                </c:pt>
                <c:pt idx="966">
                  <c:v>-4.7687824028506158E-3</c:v>
                </c:pt>
                <c:pt idx="967">
                  <c:v>5.9427670410913437E-3</c:v>
                </c:pt>
                <c:pt idx="968">
                  <c:v>-9.6676065385777523E-3</c:v>
                </c:pt>
                <c:pt idx="969">
                  <c:v>-1.1847639371705937E-4</c:v>
                </c:pt>
                <c:pt idx="970">
                  <c:v>1.1847639371712342E-4</c:v>
                </c:pt>
                <c:pt idx="971">
                  <c:v>5.6115212669683419E-3</c:v>
                </c:pt>
                <c:pt idx="972">
                  <c:v>-4.0726041239529699E-3</c:v>
                </c:pt>
                <c:pt idx="973">
                  <c:v>-5.5750099914385447E-3</c:v>
                </c:pt>
                <c:pt idx="974">
                  <c:v>-1.0115736782391085E-3</c:v>
                </c:pt>
                <c:pt idx="975">
                  <c:v>4.8699466719247311E-3</c:v>
                </c:pt>
                <c:pt idx="976">
                  <c:v>4.9642558067951427E-3</c:v>
                </c:pt>
                <c:pt idx="977">
                  <c:v>5.0570494695083359E-3</c:v>
                </c:pt>
                <c:pt idx="978">
                  <c:v>1.2821435619438663E-2</c:v>
                </c:pt>
                <c:pt idx="979">
                  <c:v>-6.2736191823668163E-3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-5.7269908750382627E-3</c:v>
                </c:pt>
                <c:pt idx="984">
                  <c:v>3.5686117375718675E-3</c:v>
                </c:pt>
                <c:pt idx="985">
                  <c:v>-1.577978761727509E-3</c:v>
                </c:pt>
                <c:pt idx="986">
                  <c:v>6.9942582733629518E-3</c:v>
                </c:pt>
                <c:pt idx="987">
                  <c:v>-5.4162795116354011E-3</c:v>
                </c:pt>
                <c:pt idx="988">
                  <c:v>-2.3361756910374827E-4</c:v>
                </c:pt>
                <c:pt idx="989">
                  <c:v>1.0343517170724075E-2</c:v>
                </c:pt>
                <c:pt idx="990">
                  <c:v>-3.8808007233576106E-3</c:v>
                </c:pt>
                <c:pt idx="991">
                  <c:v>-3.4881728292968312E-3</c:v>
                </c:pt>
                <c:pt idx="992">
                  <c:v>-1.5736561603897645E-3</c:v>
                </c:pt>
                <c:pt idx="993">
                  <c:v>8.9426297130441243E-3</c:v>
                </c:pt>
                <c:pt idx="994">
                  <c:v>2.7710443779439251E-3</c:v>
                </c:pt>
                <c:pt idx="995">
                  <c:v>5.2898007433591744E-3</c:v>
                </c:pt>
                <c:pt idx="996">
                  <c:v>5.6041777599819013E-3</c:v>
                </c:pt>
                <c:pt idx="997">
                  <c:v>2.4490970521488867E-3</c:v>
                </c:pt>
                <c:pt idx="998">
                  <c:v>2.6700768597146614E-3</c:v>
                </c:pt>
                <c:pt idx="999">
                  <c:v>1.7044428935821379E-2</c:v>
                </c:pt>
                <c:pt idx="1000">
                  <c:v>-9.4863431683638738E-4</c:v>
                </c:pt>
                <c:pt idx="1001">
                  <c:v>3.3491487893295827E-4</c:v>
                </c:pt>
                <c:pt idx="1002">
                  <c:v>-4.3066147828204103E-3</c:v>
                </c:pt>
                <c:pt idx="1003">
                  <c:v>0</c:v>
                </c:pt>
                <c:pt idx="1004">
                  <c:v>-2.2445438972704462E-3</c:v>
                </c:pt>
                <c:pt idx="1005">
                  <c:v>-4.7864494343441274E-3</c:v>
                </c:pt>
                <c:pt idx="1006">
                  <c:v>-3.109367346717652E-3</c:v>
                </c:pt>
                <c:pt idx="1007">
                  <c:v>0</c:v>
                </c:pt>
                <c:pt idx="1008">
                  <c:v>-8.4968991432106779E-4</c:v>
                </c:pt>
                <c:pt idx="1009">
                  <c:v>-8.504125012899459E-4</c:v>
                </c:pt>
                <c:pt idx="1010">
                  <c:v>-4.6617480671533474E-3</c:v>
                </c:pt>
                <c:pt idx="1011">
                  <c:v>-7.9808463932824693E-4</c:v>
                </c:pt>
                <c:pt idx="1012">
                  <c:v>1.7972677738683281E-2</c:v>
                </c:pt>
                <c:pt idx="1013">
                  <c:v>-6.6314731052395477E-3</c:v>
                </c:pt>
                <c:pt idx="1014">
                  <c:v>5.0057755192884808E-3</c:v>
                </c:pt>
                <c:pt idx="1015">
                  <c:v>2.8012792143266218E-3</c:v>
                </c:pt>
                <c:pt idx="1016">
                  <c:v>6.5800716978142923E-3</c:v>
                </c:pt>
                <c:pt idx="1017">
                  <c:v>1.0554676979059262E-3</c:v>
                </c:pt>
                <c:pt idx="1018">
                  <c:v>9.1193601838203443E-3</c:v>
                </c:pt>
                <c:pt idx="1019">
                  <c:v>6.9083009544456796E-3</c:v>
                </c:pt>
                <c:pt idx="1020">
                  <c:v>2.1513180367354411E-2</c:v>
                </c:pt>
                <c:pt idx="1021">
                  <c:v>-4.7169898781387982E-3</c:v>
                </c:pt>
                <c:pt idx="1022">
                  <c:v>-6.7387516120935714E-3</c:v>
                </c:pt>
                <c:pt idx="1023">
                  <c:v>0</c:v>
                </c:pt>
                <c:pt idx="1024">
                  <c:v>0</c:v>
                </c:pt>
                <c:pt idx="1025">
                  <c:v>1.9551226691176059E-2</c:v>
                </c:pt>
                <c:pt idx="1026">
                  <c:v>-5.4252566450645953E-3</c:v>
                </c:pt>
                <c:pt idx="1027">
                  <c:v>9.7654952902797715E-3</c:v>
                </c:pt>
                <c:pt idx="1028">
                  <c:v>1.0246260463817021E-2</c:v>
                </c:pt>
                <c:pt idx="1029">
                  <c:v>-5.2290317024968297E-4</c:v>
                </c:pt>
                <c:pt idx="1030">
                  <c:v>-3.1387319780592382E-4</c:v>
                </c:pt>
                <c:pt idx="1031">
                  <c:v>-4.7099459226931283E-4</c:v>
                </c:pt>
                <c:pt idx="1032">
                  <c:v>8.4960506884314505E-3</c:v>
                </c:pt>
                <c:pt idx="1033">
                  <c:v>0</c:v>
                </c:pt>
                <c:pt idx="1034">
                  <c:v>1.319946980204216E-2</c:v>
                </c:pt>
                <c:pt idx="1035">
                  <c:v>0</c:v>
                </c:pt>
                <c:pt idx="1036">
                  <c:v>6.6876222395698178E-3</c:v>
                </c:pt>
                <c:pt idx="1037">
                  <c:v>4.9738721026433242E-3</c:v>
                </c:pt>
                <c:pt idx="1038">
                  <c:v>5.0500056823160836E-3</c:v>
                </c:pt>
                <c:pt idx="1039">
                  <c:v>7.9773646342321484E-3</c:v>
                </c:pt>
                <c:pt idx="1040">
                  <c:v>0</c:v>
                </c:pt>
                <c:pt idx="1041">
                  <c:v>4.2940582269092809E-2</c:v>
                </c:pt>
                <c:pt idx="1042">
                  <c:v>-4.991131923918566E-3</c:v>
                </c:pt>
                <c:pt idx="1043">
                  <c:v>0</c:v>
                </c:pt>
                <c:pt idx="1044">
                  <c:v>0</c:v>
                </c:pt>
                <c:pt idx="1045">
                  <c:v>-1.8696671854429994E-2</c:v>
                </c:pt>
                <c:pt idx="1046">
                  <c:v>-4.5692466555905089E-3</c:v>
                </c:pt>
                <c:pt idx="1047">
                  <c:v>7.4083498402355615E-3</c:v>
                </c:pt>
                <c:pt idx="1048">
                  <c:v>-1.1256785614261139E-2</c:v>
                </c:pt>
                <c:pt idx="1049">
                  <c:v>-5.1543951159274308E-3</c:v>
                </c:pt>
                <c:pt idx="1050">
                  <c:v>-5.5307946363628013E-3</c:v>
                </c:pt>
                <c:pt idx="1051">
                  <c:v>-4.9588120346566915E-3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-5.2863559231480601E-3</c:v>
                </c:pt>
                <c:pt idx="1058">
                  <c:v>0</c:v>
                </c:pt>
                <c:pt idx="1059">
                  <c:v>1.1842771892215017E-2</c:v>
                </c:pt>
                <c:pt idx="1060">
                  <c:v>-2.9935638601043263E-4</c:v>
                </c:pt>
                <c:pt idx="1061">
                  <c:v>-4.9901444657317818E-5</c:v>
                </c:pt>
                <c:pt idx="1062">
                  <c:v>1.8197604474941908E-2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-9.6014918172865078E-3</c:v>
                </c:pt>
                <c:pt idx="1070">
                  <c:v>-4.9476783029596382E-5</c:v>
                </c:pt>
                <c:pt idx="1071">
                  <c:v>0</c:v>
                </c:pt>
                <c:pt idx="1072">
                  <c:v>0</c:v>
                </c:pt>
                <c:pt idx="1073">
                  <c:v>-7.3496879485687146E-3</c:v>
                </c:pt>
                <c:pt idx="1074">
                  <c:v>-1.8958297436408645E-3</c:v>
                </c:pt>
                <c:pt idx="1075">
                  <c:v>3.9942084509268587E-4</c:v>
                </c:pt>
                <c:pt idx="1076">
                  <c:v>4.7806475193793172E-3</c:v>
                </c:pt>
                <c:pt idx="1077">
                  <c:v>-1.1930209696573027E-3</c:v>
                </c:pt>
                <c:pt idx="1078">
                  <c:v>9.7508630130019574E-3</c:v>
                </c:pt>
                <c:pt idx="1079">
                  <c:v>-4.4340436740765963E-4</c:v>
                </c:pt>
                <c:pt idx="1080">
                  <c:v>-6.2283938371271242E-3</c:v>
                </c:pt>
                <c:pt idx="1081">
                  <c:v>7.7548485737807373E-3</c:v>
                </c:pt>
                <c:pt idx="1082">
                  <c:v>-5.9060932910821764E-4</c:v>
                </c:pt>
                <c:pt idx="1083">
                  <c:v>2.7579918612060758E-2</c:v>
                </c:pt>
                <c:pt idx="1084">
                  <c:v>0</c:v>
                </c:pt>
                <c:pt idx="1085">
                  <c:v>-1.3986241974739952E-2</c:v>
                </c:pt>
                <c:pt idx="1086">
                  <c:v>2.5130806527804975E-2</c:v>
                </c:pt>
                <c:pt idx="1087">
                  <c:v>-1.1048783699584487E-2</c:v>
                </c:pt>
                <c:pt idx="1088">
                  <c:v>-9.9623029581635686E-3</c:v>
                </c:pt>
                <c:pt idx="1089">
                  <c:v>2.6348715352552017E-2</c:v>
                </c:pt>
                <c:pt idx="1090">
                  <c:v>-3.7286178891032268E-3</c:v>
                </c:pt>
                <c:pt idx="1091">
                  <c:v>-9.4576062868882853E-5</c:v>
                </c:pt>
                <c:pt idx="1092">
                  <c:v>-8.6440813704150039E-3</c:v>
                </c:pt>
                <c:pt idx="1093">
                  <c:v>-5.5006954760004724E-3</c:v>
                </c:pt>
                <c:pt idx="1094">
                  <c:v>-1.8723450583762731E-3</c:v>
                </c:pt>
                <c:pt idx="1095">
                  <c:v>-3.8034758545677015E-3</c:v>
                </c:pt>
                <c:pt idx="1096">
                  <c:v>-1.6897196672473246E-3</c:v>
                </c:pt>
                <c:pt idx="1097">
                  <c:v>-4.8319683032425069E-5</c:v>
                </c:pt>
                <c:pt idx="1098">
                  <c:v>-1.5958607734419996E-3</c:v>
                </c:pt>
                <c:pt idx="1099">
                  <c:v>-4.5597944636652865E-3</c:v>
                </c:pt>
                <c:pt idx="1100">
                  <c:v>-3.8483131985263684E-3</c:v>
                </c:pt>
                <c:pt idx="1101">
                  <c:v>0</c:v>
                </c:pt>
                <c:pt idx="1102">
                  <c:v>5.5485394952600421E-3</c:v>
                </c:pt>
                <c:pt idx="1103">
                  <c:v>-2.9651255167094577E-3</c:v>
                </c:pt>
                <c:pt idx="1104">
                  <c:v>4.1900178527066685E-2</c:v>
                </c:pt>
                <c:pt idx="1105">
                  <c:v>-3.0390186327393489E-3</c:v>
                </c:pt>
                <c:pt idx="1106">
                  <c:v>-9.9292597134879972E-3</c:v>
                </c:pt>
                <c:pt idx="1107">
                  <c:v>0</c:v>
                </c:pt>
                <c:pt idx="1108">
                  <c:v>-2.5570617209743334E-3</c:v>
                </c:pt>
                <c:pt idx="1109">
                  <c:v>-1.2335137724976397E-3</c:v>
                </c:pt>
                <c:pt idx="1110">
                  <c:v>-4.5677388263712952E-3</c:v>
                </c:pt>
                <c:pt idx="1111">
                  <c:v>-4.770082135858542E-4</c:v>
                </c:pt>
                <c:pt idx="1112">
                  <c:v>-1.3368347658134674E-3</c:v>
                </c:pt>
                <c:pt idx="1113">
                  <c:v>9.5506430066589685E-4</c:v>
                </c:pt>
                <c:pt idx="1114">
                  <c:v>5.7260105587024674E-4</c:v>
                </c:pt>
                <c:pt idx="1115">
                  <c:v>2.0967365317979226E-3</c:v>
                </c:pt>
                <c:pt idx="1116">
                  <c:v>2.4723066840978956E-3</c:v>
                </c:pt>
                <c:pt idx="1117">
                  <c:v>-5.95339076494925E-3</c:v>
                </c:pt>
                <c:pt idx="1118">
                  <c:v>7.1398275602684103E-3</c:v>
                </c:pt>
                <c:pt idx="1119">
                  <c:v>2.3213407870546036E-3</c:v>
                </c:pt>
                <c:pt idx="1120">
                  <c:v>-3.3178530767936716E-3</c:v>
                </c:pt>
                <c:pt idx="1121">
                  <c:v>-6.173865748310772E-4</c:v>
                </c:pt>
                <c:pt idx="1122">
                  <c:v>1.2745039169253321E-2</c:v>
                </c:pt>
                <c:pt idx="1123">
                  <c:v>-6.3522152191211783E-3</c:v>
                </c:pt>
                <c:pt idx="1124">
                  <c:v>1.7268030096117402E-2</c:v>
                </c:pt>
                <c:pt idx="1125">
                  <c:v>4.6394024458102715E-5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-1.1149843764562163E-2</c:v>
                </c:pt>
                <c:pt idx="1131">
                  <c:v>-8.9174670917726434E-4</c:v>
                </c:pt>
                <c:pt idx="1132">
                  <c:v>0</c:v>
                </c:pt>
                <c:pt idx="1133">
                  <c:v>4.2637993611265093E-3</c:v>
                </c:pt>
                <c:pt idx="1134">
                  <c:v>2.2883839525134303E-3</c:v>
                </c:pt>
                <c:pt idx="1135">
                  <c:v>-1.4471444768147175E-3</c:v>
                </c:pt>
                <c:pt idx="1136">
                  <c:v>-9.8151488331194741E-4</c:v>
                </c:pt>
                <c:pt idx="1137">
                  <c:v>-4.6401620600193426E-3</c:v>
                </c:pt>
                <c:pt idx="1138">
                  <c:v>6.2754854007501431E-3</c:v>
                </c:pt>
                <c:pt idx="1139">
                  <c:v>-1.0743397347888822E-3</c:v>
                </c:pt>
                <c:pt idx="1140">
                  <c:v>2.3340501680105762E-3</c:v>
                </c:pt>
                <c:pt idx="1141">
                  <c:v>-5.7046820750816353E-3</c:v>
                </c:pt>
                <c:pt idx="1142">
                  <c:v>7.288730114096832E-3</c:v>
                </c:pt>
                <c:pt idx="1143">
                  <c:v>-9.3148905249495584E-4</c:v>
                </c:pt>
                <c:pt idx="1144">
                  <c:v>1.8621112405470958E-3</c:v>
                </c:pt>
                <c:pt idx="1145">
                  <c:v>5.6581173118660762E-3</c:v>
                </c:pt>
                <c:pt idx="1146">
                  <c:v>2.8943931559475444E-2</c:v>
                </c:pt>
                <c:pt idx="1147">
                  <c:v>-1.3661043863590639E-2</c:v>
                </c:pt>
                <c:pt idx="1148">
                  <c:v>-7.0846103850342864E-3</c:v>
                </c:pt>
                <c:pt idx="1149">
                  <c:v>0</c:v>
                </c:pt>
                <c:pt idx="1150">
                  <c:v>-7.1351604296538322E-3</c:v>
                </c:pt>
                <c:pt idx="1151">
                  <c:v>-6.6747258099183037E-3</c:v>
                </c:pt>
                <c:pt idx="1152">
                  <c:v>1.1927467924705526E-2</c:v>
                </c:pt>
                <c:pt idx="1153">
                  <c:v>-8.6772445127613219E-3</c:v>
                </c:pt>
                <c:pt idx="1154">
                  <c:v>-2.8782341953419088E-3</c:v>
                </c:pt>
                <c:pt idx="1155">
                  <c:v>-1.1629260526803003E-3</c:v>
                </c:pt>
                <c:pt idx="1156">
                  <c:v>-1.9101312616671229E-3</c:v>
                </c:pt>
                <c:pt idx="1157">
                  <c:v>1.6098044001810478E-2</c:v>
                </c:pt>
                <c:pt idx="1158">
                  <c:v>-4.9221526797722783E-3</c:v>
                </c:pt>
                <c:pt idx="1159">
                  <c:v>3.1309017702358796E-3</c:v>
                </c:pt>
                <c:pt idx="1160">
                  <c:v>1.2404384472491001E-3</c:v>
                </c:pt>
                <c:pt idx="1161">
                  <c:v>8.7197967846361867E-4</c:v>
                </c:pt>
                <c:pt idx="1162">
                  <c:v>-3.3543971717190685E-3</c:v>
                </c:pt>
                <c:pt idx="1163">
                  <c:v>-6.8817674543110545E-3</c:v>
                </c:pt>
                <c:pt idx="1164">
                  <c:v>0</c:v>
                </c:pt>
                <c:pt idx="1165">
                  <c:v>-2.3664257151416335E-3</c:v>
                </c:pt>
                <c:pt idx="1166">
                  <c:v>1.5351229205758756E-2</c:v>
                </c:pt>
                <c:pt idx="1167">
                  <c:v>-2.6568957452568678E-3</c:v>
                </c:pt>
                <c:pt idx="1168">
                  <c:v>7.3578468729129905E-3</c:v>
                </c:pt>
                <c:pt idx="1169">
                  <c:v>-6.2575854498556314E-3</c:v>
                </c:pt>
                <c:pt idx="1170">
                  <c:v>-3.7182443168780137E-3</c:v>
                </c:pt>
                <c:pt idx="1171">
                  <c:v>-6.5982474940127428E-3</c:v>
                </c:pt>
                <c:pt idx="1172">
                  <c:v>-7.4346330088236557E-3</c:v>
                </c:pt>
                <c:pt idx="1173">
                  <c:v>-2.1009882369478088E-3</c:v>
                </c:pt>
                <c:pt idx="1174">
                  <c:v>6.1968748101881039E-3</c:v>
                </c:pt>
                <c:pt idx="1175">
                  <c:v>0</c:v>
                </c:pt>
                <c:pt idx="1176">
                  <c:v>0</c:v>
                </c:pt>
                <c:pt idx="1177">
                  <c:v>-3.5363677448231891E-3</c:v>
                </c:pt>
                <c:pt idx="1178">
                  <c:v>6.5237653758276051E-4</c:v>
                </c:pt>
                <c:pt idx="1179">
                  <c:v>3.1626462341225788E-3</c:v>
                </c:pt>
                <c:pt idx="1180">
                  <c:v>1.2066086483413878E-3</c:v>
                </c:pt>
                <c:pt idx="1181">
                  <c:v>5.2272583463881467E-3</c:v>
                </c:pt>
                <c:pt idx="1182">
                  <c:v>2.4883658754821375E-3</c:v>
                </c:pt>
                <c:pt idx="1183">
                  <c:v>2.3444513921859781E-3</c:v>
                </c:pt>
                <c:pt idx="1184">
                  <c:v>0</c:v>
                </c:pt>
                <c:pt idx="1185">
                  <c:v>1.1930985262580348E-3</c:v>
                </c:pt>
                <c:pt idx="1186">
                  <c:v>0</c:v>
                </c:pt>
                <c:pt idx="1187">
                  <c:v>1.9700828766741145E-3</c:v>
                </c:pt>
                <c:pt idx="1188">
                  <c:v>1.9220899980605253E-2</c:v>
                </c:pt>
                <c:pt idx="1189">
                  <c:v>-1.7975917118065487E-3</c:v>
                </c:pt>
                <c:pt idx="1190">
                  <c:v>-1.0172107872804603E-2</c:v>
                </c:pt>
                <c:pt idx="1191">
                  <c:v>0</c:v>
                </c:pt>
                <c:pt idx="1192">
                  <c:v>-4.965276116164802E-3</c:v>
                </c:pt>
                <c:pt idx="1193">
                  <c:v>-8.5762638991327324E-3</c:v>
                </c:pt>
                <c:pt idx="1194">
                  <c:v>-9.2123445482022472E-5</c:v>
                </c:pt>
                <c:pt idx="1195">
                  <c:v>2.3005439427666425E-3</c:v>
                </c:pt>
                <c:pt idx="1196">
                  <c:v>1.6319078537199137E-2</c:v>
                </c:pt>
                <c:pt idx="1197">
                  <c:v>-6.3955947936114935E-3</c:v>
                </c:pt>
                <c:pt idx="1198">
                  <c:v>9.9611436706821856E-3</c:v>
                </c:pt>
                <c:pt idx="1199">
                  <c:v>-2.9779384006964949E-3</c:v>
                </c:pt>
                <c:pt idx="1200">
                  <c:v>7.4282840164816471E-3</c:v>
                </c:pt>
                <c:pt idx="1201">
                  <c:v>-7.2927306195317738E-3</c:v>
                </c:pt>
                <c:pt idx="1202">
                  <c:v>-3.615165659149303E-4</c:v>
                </c:pt>
                <c:pt idx="1203">
                  <c:v>-3.2595438339329125E-3</c:v>
                </c:pt>
                <c:pt idx="1204">
                  <c:v>1.1765637110927612E-2</c:v>
                </c:pt>
                <c:pt idx="1205">
                  <c:v>-1.8840000189787908E-3</c:v>
                </c:pt>
                <c:pt idx="1206">
                  <c:v>0</c:v>
                </c:pt>
                <c:pt idx="1207">
                  <c:v>6.4447054426419632E-3</c:v>
                </c:pt>
                <c:pt idx="1208">
                  <c:v>1.2037719637265141E-3</c:v>
                </c:pt>
                <c:pt idx="1209">
                  <c:v>1.9721372406097861E-2</c:v>
                </c:pt>
                <c:pt idx="1210">
                  <c:v>-1.8803162721295061E-3</c:v>
                </c:pt>
                <c:pt idx="1211">
                  <c:v>0</c:v>
                </c:pt>
                <c:pt idx="1212">
                  <c:v>-7.6009240969387966E-3</c:v>
                </c:pt>
                <c:pt idx="1213">
                  <c:v>-3.9772026442186983E-3</c:v>
                </c:pt>
                <c:pt idx="1214">
                  <c:v>1.0045022343104146E-2</c:v>
                </c:pt>
                <c:pt idx="1215">
                  <c:v>-7.3476362861153001E-3</c:v>
                </c:pt>
                <c:pt idx="1216">
                  <c:v>5.3291178948477744E-3</c:v>
                </c:pt>
                <c:pt idx="1217">
                  <c:v>-7.0970741564563098E-3</c:v>
                </c:pt>
                <c:pt idx="1218">
                  <c:v>-5.3671756067400107E-3</c:v>
                </c:pt>
                <c:pt idx="1219">
                  <c:v>-7.1864080565947012E-3</c:v>
                </c:pt>
                <c:pt idx="1220">
                  <c:v>-3.5901847116406723E-3</c:v>
                </c:pt>
                <c:pt idx="1221">
                  <c:v>-3.4226558969729952E-3</c:v>
                </c:pt>
                <c:pt idx="1222">
                  <c:v>-1.5801714387569E-3</c:v>
                </c:pt>
                <c:pt idx="1223">
                  <c:v>-4.971414469777571E-4</c:v>
                </c:pt>
                <c:pt idx="1224">
                  <c:v>0</c:v>
                </c:pt>
                <c:pt idx="1225">
                  <c:v>6.3268259521881269E-4</c:v>
                </c:pt>
                <c:pt idx="1226">
                  <c:v>6.0804150851718796E-3</c:v>
                </c:pt>
                <c:pt idx="1227">
                  <c:v>2.9592453106858192E-3</c:v>
                </c:pt>
                <c:pt idx="1228">
                  <c:v>1.3430330182456234E-4</c:v>
                </c:pt>
                <c:pt idx="1229">
                  <c:v>4.1990591493817099E-3</c:v>
                </c:pt>
                <c:pt idx="1230">
                  <c:v>2.94293901940543E-2</c:v>
                </c:pt>
                <c:pt idx="1231">
                  <c:v>-5.3382068046130722E-3</c:v>
                </c:pt>
                <c:pt idx="1232">
                  <c:v>-5.191870478775602E-3</c:v>
                </c:pt>
                <c:pt idx="1233">
                  <c:v>0</c:v>
                </c:pt>
                <c:pt idx="1234">
                  <c:v>-4.3838569177864599E-3</c:v>
                </c:pt>
                <c:pt idx="1235">
                  <c:v>-4.6238275127382326E-3</c:v>
                </c:pt>
                <c:pt idx="1236">
                  <c:v>2.6697285093501034E-2</c:v>
                </c:pt>
                <c:pt idx="1237">
                  <c:v>-1.1584309359943132E-2</c:v>
                </c:pt>
                <c:pt idx="1238">
                  <c:v>0</c:v>
                </c:pt>
                <c:pt idx="1239">
                  <c:v>0</c:v>
                </c:pt>
                <c:pt idx="1240">
                  <c:v>-2.4376453980702478E-3</c:v>
                </c:pt>
                <c:pt idx="1241">
                  <c:v>1.359210605813499E-2</c:v>
                </c:pt>
                <c:pt idx="1242">
                  <c:v>-6.9028273575147811E-3</c:v>
                </c:pt>
                <c:pt idx="1243">
                  <c:v>-1.8199155729406724E-3</c:v>
                </c:pt>
                <c:pt idx="1244">
                  <c:v>-8.674531580727879E-5</c:v>
                </c:pt>
                <c:pt idx="1245">
                  <c:v>-2.4754100321959793E-3</c:v>
                </c:pt>
                <c:pt idx="1246">
                  <c:v>1.4589976938947367E-2</c:v>
                </c:pt>
                <c:pt idx="1247">
                  <c:v>-5.7587507122052713E-3</c:v>
                </c:pt>
                <c:pt idx="1248">
                  <c:v>1.1058361372114326E-2</c:v>
                </c:pt>
                <c:pt idx="1249">
                  <c:v>-2.3471684732954451E-3</c:v>
                </c:pt>
                <c:pt idx="1250">
                  <c:v>-1.1970417401331421E-3</c:v>
                </c:pt>
                <c:pt idx="1251">
                  <c:v>-2.4412715296092393E-3</c:v>
                </c:pt>
                <c:pt idx="1252">
                  <c:v>-3.6946383910084709E-3</c:v>
                </c:pt>
                <c:pt idx="1253">
                  <c:v>5.108732428206625E-3</c:v>
                </c:pt>
                <c:pt idx="1254">
                  <c:v>-2.4867102507295353E-3</c:v>
                </c:pt>
                <c:pt idx="1255">
                  <c:v>-2.9664044451940151E-3</c:v>
                </c:pt>
                <c:pt idx="1256">
                  <c:v>1.584724448367103E-2</c:v>
                </c:pt>
                <c:pt idx="1257">
                  <c:v>-1.4642425060820597E-2</c:v>
                </c:pt>
                <c:pt idx="1258">
                  <c:v>-2.4973102322221885E-3</c:v>
                </c:pt>
                <c:pt idx="1259">
                  <c:v>-3.7144257279048357E-3</c:v>
                </c:pt>
                <c:pt idx="1260">
                  <c:v>-3.6414120348166271E-3</c:v>
                </c:pt>
                <c:pt idx="1261">
                  <c:v>-4.3959941089441127E-3</c:v>
                </c:pt>
                <c:pt idx="1262">
                  <c:v>-1.5715723320172763E-3</c:v>
                </c:pt>
                <c:pt idx="1263">
                  <c:v>5.1420716403206175E-3</c:v>
                </c:pt>
                <c:pt idx="1264">
                  <c:v>-7.5478641966964148E-3</c:v>
                </c:pt>
                <c:pt idx="1265">
                  <c:v>-8.7090939738579815E-3</c:v>
                </c:pt>
                <c:pt idx="1266">
                  <c:v>-4.605038247809912E-3</c:v>
                </c:pt>
                <c:pt idx="1267">
                  <c:v>-5.0277074162048139E-3</c:v>
                </c:pt>
                <c:pt idx="1268">
                  <c:v>-3.7090870363007326E-3</c:v>
                </c:pt>
                <c:pt idx="1269">
                  <c:v>3.7536910640516693E-3</c:v>
                </c:pt>
                <c:pt idx="1270">
                  <c:v>-2.6797693571154464E-3</c:v>
                </c:pt>
                <c:pt idx="1271">
                  <c:v>-7.4967244463063449E-3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-1.0008008360218099E-2</c:v>
                </c:pt>
                <c:pt idx="1279">
                  <c:v>-6.7586338193222932E-3</c:v>
                </c:pt>
                <c:pt idx="1280">
                  <c:v>-7.7926249044360041E-4</c:v>
                </c:pt>
                <c:pt idx="1281">
                  <c:v>0</c:v>
                </c:pt>
                <c:pt idx="1282">
                  <c:v>-2.2035541212229847E-3</c:v>
                </c:pt>
                <c:pt idx="1283">
                  <c:v>2.8453438196069086E-3</c:v>
                </c:pt>
                <c:pt idx="1284">
                  <c:v>-5.6527184687329181E-3</c:v>
                </c:pt>
                <c:pt idx="1285">
                  <c:v>-8.0979596182168354E-3</c:v>
                </c:pt>
                <c:pt idx="1286">
                  <c:v>-5.7779388180311825E-3</c:v>
                </c:pt>
                <c:pt idx="1287">
                  <c:v>-5.576527490567083E-3</c:v>
                </c:pt>
                <c:pt idx="1288">
                  <c:v>-1.879875933726383E-4</c:v>
                </c:pt>
                <c:pt idx="1289">
                  <c:v>-7.6433493125680121E-3</c:v>
                </c:pt>
                <c:pt idx="1290">
                  <c:v>-1.4209591498146458E-4</c:v>
                </c:pt>
                <c:pt idx="1291">
                  <c:v>-3.0361994954867734E-3</c:v>
                </c:pt>
                <c:pt idx="1292">
                  <c:v>3.2730148043350594E-3</c:v>
                </c:pt>
                <c:pt idx="1293">
                  <c:v>1.0083485521889398E-2</c:v>
                </c:pt>
                <c:pt idx="1294">
                  <c:v>-7.5039868449489338E-4</c:v>
                </c:pt>
                <c:pt idx="1295">
                  <c:v>6.4071305352009274E-3</c:v>
                </c:pt>
                <c:pt idx="1296">
                  <c:v>1.6768367616257485E-3</c:v>
                </c:pt>
                <c:pt idx="1297">
                  <c:v>4.3651968637354382E-3</c:v>
                </c:pt>
                <c:pt idx="1298">
                  <c:v>0</c:v>
                </c:pt>
                <c:pt idx="1299">
                  <c:v>-5.3895962828026337E-3</c:v>
                </c:pt>
                <c:pt idx="1300">
                  <c:v>4.9261183360557815E-3</c:v>
                </c:pt>
                <c:pt idx="1301">
                  <c:v>-2.5994537220168056E-3</c:v>
                </c:pt>
                <c:pt idx="1302">
                  <c:v>-1.6280966498989733E-3</c:v>
                </c:pt>
                <c:pt idx="1303">
                  <c:v>-2.0038686016653848E-3</c:v>
                </c:pt>
                <c:pt idx="1304">
                  <c:v>-2.7992908645983603E-4</c:v>
                </c:pt>
                <c:pt idx="1305">
                  <c:v>-2.0084548660536184E-3</c:v>
                </c:pt>
                <c:pt idx="1306">
                  <c:v>-6.5478698378013968E-4</c:v>
                </c:pt>
                <c:pt idx="1307">
                  <c:v>1.384587468008891E-2</c:v>
                </c:pt>
                <c:pt idx="1308">
                  <c:v>1.5215439687629854E-3</c:v>
                </c:pt>
                <c:pt idx="1309">
                  <c:v>3.4953813815338979E-3</c:v>
                </c:pt>
                <c:pt idx="1310">
                  <c:v>0</c:v>
                </c:pt>
                <c:pt idx="1311">
                  <c:v>-1.8381513378368276E-3</c:v>
                </c:pt>
                <c:pt idx="1312">
                  <c:v>7.3780780583133365E-3</c:v>
                </c:pt>
                <c:pt idx="1313">
                  <c:v>2.5991214102868776E-3</c:v>
                </c:pt>
                <c:pt idx="1314">
                  <c:v>5.9932074961934678E-3</c:v>
                </c:pt>
                <c:pt idx="1315">
                  <c:v>-1.1289781679364093E-2</c:v>
                </c:pt>
                <c:pt idx="1316">
                  <c:v>7.3437509325278375E-3</c:v>
                </c:pt>
                <c:pt idx="1317">
                  <c:v>-3.3686925834147648E-3</c:v>
                </c:pt>
                <c:pt idx="1318">
                  <c:v>-1.3232645493671067E-3</c:v>
                </c:pt>
                <c:pt idx="1319">
                  <c:v>4.5556089903140097E-3</c:v>
                </c:pt>
                <c:pt idx="1320">
                  <c:v>4.9985232676861906E-4</c:v>
                </c:pt>
                <c:pt idx="1321">
                  <c:v>1.4526968234765429E-3</c:v>
                </c:pt>
                <c:pt idx="1322">
                  <c:v>1.7223409959563991E-3</c:v>
                </c:pt>
                <c:pt idx="1323">
                  <c:v>2.3520908256483173E-3</c:v>
                </c:pt>
                <c:pt idx="1324">
                  <c:v>6.7746090254456942E-4</c:v>
                </c:pt>
                <c:pt idx="1325">
                  <c:v>-1.0210421561268203E-2</c:v>
                </c:pt>
                <c:pt idx="1326">
                  <c:v>-2.8319573122262509E-3</c:v>
                </c:pt>
                <c:pt idx="1327">
                  <c:v>4.74583349451048E-3</c:v>
                </c:pt>
                <c:pt idx="1328">
                  <c:v>-5.1575914781388649E-3</c:v>
                </c:pt>
                <c:pt idx="1329">
                  <c:v>1.0515152533782841E-2</c:v>
                </c:pt>
                <c:pt idx="1330">
                  <c:v>3.3001092313407351E-3</c:v>
                </c:pt>
                <c:pt idx="1331">
                  <c:v>-3.1597716199426316E-4</c:v>
                </c:pt>
                <c:pt idx="1332">
                  <c:v>-9.4853097741571049E-4</c:v>
                </c:pt>
                <c:pt idx="1333">
                  <c:v>-1.8077461973574723E-4</c:v>
                </c:pt>
                <c:pt idx="1334">
                  <c:v>8.1322856203183843E-4</c:v>
                </c:pt>
                <c:pt idx="1335">
                  <c:v>-5.4340576592710509E-3</c:v>
                </c:pt>
                <c:pt idx="1336">
                  <c:v>1.1108215006765534E-2</c:v>
                </c:pt>
                <c:pt idx="1337">
                  <c:v>4.2569463608791566E-3</c:v>
                </c:pt>
                <c:pt idx="1338">
                  <c:v>-1.8797839308756974E-3</c:v>
                </c:pt>
                <c:pt idx="1339">
                  <c:v>5.8069578464298261E-3</c:v>
                </c:pt>
                <c:pt idx="1340">
                  <c:v>1.7799933500021936E-3</c:v>
                </c:pt>
                <c:pt idx="1341">
                  <c:v>9.3322970888161014E-4</c:v>
                </c:pt>
                <c:pt idx="1342">
                  <c:v>2.2627957388928672E-3</c:v>
                </c:pt>
                <c:pt idx="1343">
                  <c:v>-2.1739621241945971E-3</c:v>
                </c:pt>
                <c:pt idx="1344">
                  <c:v>1.148168939248698E-2</c:v>
                </c:pt>
                <c:pt idx="1345">
                  <c:v>5.4734674141719069E-3</c:v>
                </c:pt>
                <c:pt idx="1346">
                  <c:v>5.4002395848180198E-3</c:v>
                </c:pt>
                <c:pt idx="1347">
                  <c:v>1.9092256081542059E-3</c:v>
                </c:pt>
                <c:pt idx="1348">
                  <c:v>3.591600390409397E-3</c:v>
                </c:pt>
                <c:pt idx="1349">
                  <c:v>2.5883280918515858E-3</c:v>
                </c:pt>
                <c:pt idx="1350">
                  <c:v>9.904188558558897E-4</c:v>
                </c:pt>
                <c:pt idx="1351">
                  <c:v>-4.7889299194525106E-3</c:v>
                </c:pt>
                <c:pt idx="1352">
                  <c:v>0</c:v>
                </c:pt>
                <c:pt idx="1353">
                  <c:v>6.6379554080914166E-3</c:v>
                </c:pt>
                <c:pt idx="1354">
                  <c:v>-3.6152395734745067E-3</c:v>
                </c:pt>
                <c:pt idx="1355">
                  <c:v>6.4894827739823292E-3</c:v>
                </c:pt>
                <c:pt idx="1356">
                  <c:v>1.4670813595559769E-2</c:v>
                </c:pt>
                <c:pt idx="1357">
                  <c:v>-3.3404542785681834E-3</c:v>
                </c:pt>
                <c:pt idx="1358">
                  <c:v>1.6008408920440979E-2</c:v>
                </c:pt>
                <c:pt idx="1359">
                  <c:v>-9.0441515864085765E-3</c:v>
                </c:pt>
                <c:pt idx="1360">
                  <c:v>2.2582208442772582E-2</c:v>
                </c:pt>
                <c:pt idx="1361">
                  <c:v>-1.0873941722809463E-2</c:v>
                </c:pt>
                <c:pt idx="1362">
                  <c:v>-5.1263996236317836E-3</c:v>
                </c:pt>
                <c:pt idx="1363">
                  <c:v>7.7005104861480106E-3</c:v>
                </c:pt>
                <c:pt idx="1364">
                  <c:v>-8.4947419000376174E-3</c:v>
                </c:pt>
                <c:pt idx="1365">
                  <c:v>-6.6931606765580792E-4</c:v>
                </c:pt>
                <c:pt idx="1366">
                  <c:v>0</c:v>
                </c:pt>
                <c:pt idx="1367">
                  <c:v>1.2128057024723342E-3</c:v>
                </c:pt>
                <c:pt idx="1368">
                  <c:v>5.5849767978203117E-3</c:v>
                </c:pt>
                <c:pt idx="1369">
                  <c:v>4.3959760585837119E-3</c:v>
                </c:pt>
                <c:pt idx="1370">
                  <c:v>2.892444477626321E-3</c:v>
                </c:pt>
                <c:pt idx="1371">
                  <c:v>2.1844418784290401E-3</c:v>
                </c:pt>
                <c:pt idx="1372">
                  <c:v>4.0266304713732501E-3</c:v>
                </c:pt>
                <c:pt idx="1373">
                  <c:v>2.3345836001239938E-3</c:v>
                </c:pt>
                <c:pt idx="1374">
                  <c:v>-1.2690097288070416E-3</c:v>
                </c:pt>
                <c:pt idx="1375">
                  <c:v>1.1485016688726096E-2</c:v>
                </c:pt>
                <c:pt idx="1376">
                  <c:v>-1.214894609386649E-4</c:v>
                </c:pt>
                <c:pt idx="1377">
                  <c:v>6.4991650704674412E-3</c:v>
                </c:pt>
                <c:pt idx="1378">
                  <c:v>-3.6682496036169873E-3</c:v>
                </c:pt>
                <c:pt idx="1379">
                  <c:v>1.1803099809892853E-2</c:v>
                </c:pt>
                <c:pt idx="1380">
                  <c:v>-6.5266803586217616E-3</c:v>
                </c:pt>
                <c:pt idx="1381">
                  <c:v>0</c:v>
                </c:pt>
                <c:pt idx="1382">
                  <c:v>-3.783309672456641E-3</c:v>
                </c:pt>
                <c:pt idx="1383">
                  <c:v>-7.4879430271693774E-3</c:v>
                </c:pt>
                <c:pt idx="1384">
                  <c:v>2.1781049931112056E-2</c:v>
                </c:pt>
                <c:pt idx="1385">
                  <c:v>-1.3889946117962617E-2</c:v>
                </c:pt>
                <c:pt idx="1386">
                  <c:v>7.0291294174831846E-3</c:v>
                </c:pt>
                <c:pt idx="1387">
                  <c:v>1.3999162336653041E-3</c:v>
                </c:pt>
                <c:pt idx="1388">
                  <c:v>0</c:v>
                </c:pt>
                <c:pt idx="1389">
                  <c:v>-2.4010576183674673E-3</c:v>
                </c:pt>
                <c:pt idx="1390">
                  <c:v>1.0811894135623111E-3</c:v>
                </c:pt>
                <c:pt idx="1391">
                  <c:v>4.5521781281007206E-3</c:v>
                </c:pt>
                <c:pt idx="1392">
                  <c:v>3.0233136243675556E-3</c:v>
                </c:pt>
                <c:pt idx="1393">
                  <c:v>-5.7361533955247457E-3</c:v>
                </c:pt>
                <c:pt idx="1394">
                  <c:v>-6.6535978358351873E-3</c:v>
                </c:pt>
                <c:pt idx="1395">
                  <c:v>-1.4890836839477112E-3</c:v>
                </c:pt>
                <c:pt idx="1396">
                  <c:v>8.8215817275642781E-3</c:v>
                </c:pt>
                <c:pt idx="1397">
                  <c:v>-5.203341871191234E-3</c:v>
                </c:pt>
                <c:pt idx="1398">
                  <c:v>0</c:v>
                </c:pt>
                <c:pt idx="1399">
                  <c:v>1.9827019756707559E-2</c:v>
                </c:pt>
                <c:pt idx="1400">
                  <c:v>0</c:v>
                </c:pt>
                <c:pt idx="1401">
                  <c:v>6.2750225512496829E-3</c:v>
                </c:pt>
                <c:pt idx="1402">
                  <c:v>-4.3883778598845305E-3</c:v>
                </c:pt>
                <c:pt idx="1403">
                  <c:v>-7.6075969502972119E-3</c:v>
                </c:pt>
                <c:pt idx="1404">
                  <c:v>1.2699457076267325E-2</c:v>
                </c:pt>
                <c:pt idx="1405">
                  <c:v>-2.777725226484575E-3</c:v>
                </c:pt>
                <c:pt idx="1406">
                  <c:v>-1.9590557414012351E-4</c:v>
                </c:pt>
                <c:pt idx="1407">
                  <c:v>-4.0442169890770822E-3</c:v>
                </c:pt>
                <c:pt idx="1408">
                  <c:v>-3.9026362728754368E-3</c:v>
                </c:pt>
                <c:pt idx="1409">
                  <c:v>3.666545927874014E-3</c:v>
                </c:pt>
                <c:pt idx="1410">
                  <c:v>1.4157067133066909E-3</c:v>
                </c:pt>
                <c:pt idx="1411">
                  <c:v>1.7668195962303478E-3</c:v>
                </c:pt>
                <c:pt idx="1412">
                  <c:v>1.7245438153505833E-3</c:v>
                </c:pt>
                <c:pt idx="1413">
                  <c:v>-3.5699612266023692E-3</c:v>
                </c:pt>
                <c:pt idx="1414">
                  <c:v>4.9396368276627932E-3</c:v>
                </c:pt>
                <c:pt idx="1415">
                  <c:v>3.1280547664627772E-4</c:v>
                </c:pt>
                <c:pt idx="1416">
                  <c:v>5.3027768817743579E-3</c:v>
                </c:pt>
                <c:pt idx="1417">
                  <c:v>3.1105408703713629E-4</c:v>
                </c:pt>
                <c:pt idx="1418">
                  <c:v>5.6984628840210921E-3</c:v>
                </c:pt>
                <c:pt idx="1419">
                  <c:v>2.8916851289326816E-2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-7.2363033891628811E-3</c:v>
                </c:pt>
                <c:pt idx="1425">
                  <c:v>2.3957045974817241E-2</c:v>
                </c:pt>
                <c:pt idx="1426">
                  <c:v>-1.3009885018463707E-2</c:v>
                </c:pt>
                <c:pt idx="1427">
                  <c:v>1.1901360351129636E-2</c:v>
                </c:pt>
                <c:pt idx="1428">
                  <c:v>-4.8178575940609793E-3</c:v>
                </c:pt>
                <c:pt idx="1429">
                  <c:v>1.909725962319684E-2</c:v>
                </c:pt>
                <c:pt idx="1430">
                  <c:v>-8.3446665093215282E-3</c:v>
                </c:pt>
                <c:pt idx="1431">
                  <c:v>-6.045655602009029E-3</c:v>
                </c:pt>
                <c:pt idx="1432">
                  <c:v>-2.4433597229020477E-3</c:v>
                </c:pt>
                <c:pt idx="1433">
                  <c:v>3.8843620229106141E-3</c:v>
                </c:pt>
                <c:pt idx="1434">
                  <c:v>-2.2547923870889822E-3</c:v>
                </c:pt>
                <c:pt idx="1435">
                  <c:v>-5.9384801323909683E-3</c:v>
                </c:pt>
                <c:pt idx="1436">
                  <c:v>0</c:v>
                </c:pt>
                <c:pt idx="1437">
                  <c:v>0</c:v>
                </c:pt>
                <c:pt idx="1438">
                  <c:v>-6.7981734995305378E-3</c:v>
                </c:pt>
                <c:pt idx="1439">
                  <c:v>-1.4993065735207948E-4</c:v>
                </c:pt>
                <c:pt idx="1440">
                  <c:v>5.3461069064960186E-3</c:v>
                </c:pt>
                <c:pt idx="1441">
                  <c:v>-4.7090568015726447E-3</c:v>
                </c:pt>
                <c:pt idx="1442">
                  <c:v>-2.2502259720066035E-3</c:v>
                </c:pt>
                <c:pt idx="1443">
                  <c:v>-3.3848616318644061E-3</c:v>
                </c:pt>
                <c:pt idx="1444">
                  <c:v>3.0844485616367576E-3</c:v>
                </c:pt>
                <c:pt idx="1445">
                  <c:v>4.6089074559517917E-3</c:v>
                </c:pt>
                <c:pt idx="1446">
                  <c:v>0</c:v>
                </c:pt>
                <c:pt idx="1447">
                  <c:v>1.1855128904302079E-2</c:v>
                </c:pt>
                <c:pt idx="1448">
                  <c:v>1.8470290590176278E-4</c:v>
                </c:pt>
                <c:pt idx="1449">
                  <c:v>-2.737092994476917E-3</c:v>
                </c:pt>
                <c:pt idx="1450">
                  <c:v>1.251442590069537E-2</c:v>
                </c:pt>
                <c:pt idx="1451">
                  <c:v>-5.4282179867329037E-3</c:v>
                </c:pt>
                <c:pt idx="1452">
                  <c:v>3.4270478256735626E-2</c:v>
                </c:pt>
                <c:pt idx="1453">
                  <c:v>-1.8145803777893963E-2</c:v>
                </c:pt>
                <c:pt idx="1454">
                  <c:v>-1.0440444787318317E-2</c:v>
                </c:pt>
                <c:pt idx="1455">
                  <c:v>-3.6569088153781612E-5</c:v>
                </c:pt>
                <c:pt idx="1456">
                  <c:v>0</c:v>
                </c:pt>
                <c:pt idx="1457">
                  <c:v>3.8876054133695194E-2</c:v>
                </c:pt>
                <c:pt idx="1458">
                  <c:v>-1.6849448869716496E-2</c:v>
                </c:pt>
                <c:pt idx="1459">
                  <c:v>-1.7888127697384841E-4</c:v>
                </c:pt>
                <c:pt idx="1460">
                  <c:v>0</c:v>
                </c:pt>
                <c:pt idx="1461">
                  <c:v>-1.006876786404946E-2</c:v>
                </c:pt>
                <c:pt idx="1462">
                  <c:v>-4.2375246763712467E-3</c:v>
                </c:pt>
                <c:pt idx="1463">
                  <c:v>-5.2401866635561588E-3</c:v>
                </c:pt>
                <c:pt idx="1464">
                  <c:v>-3.2159068791747969E-3</c:v>
                </c:pt>
                <c:pt idx="1465">
                  <c:v>-4.6594474627649129E-3</c:v>
                </c:pt>
                <c:pt idx="1466">
                  <c:v>-7.7525491651016572E-3</c:v>
                </c:pt>
                <c:pt idx="1467">
                  <c:v>5.1381685910308669E-3</c:v>
                </c:pt>
                <c:pt idx="1468">
                  <c:v>-4.3972357226958894E-3</c:v>
                </c:pt>
                <c:pt idx="1469">
                  <c:v>-7.4068587545837649E-5</c:v>
                </c:pt>
                <c:pt idx="1470">
                  <c:v>-3.7847911599051755E-3</c:v>
                </c:pt>
                <c:pt idx="1471">
                  <c:v>0</c:v>
                </c:pt>
                <c:pt idx="1472">
                  <c:v>-2.7921020316793743E-3</c:v>
                </c:pt>
                <c:pt idx="1473">
                  <c:v>-4.8581881119676741E-3</c:v>
                </c:pt>
                <c:pt idx="1474">
                  <c:v>-3.3020667902457111E-3</c:v>
                </c:pt>
                <c:pt idx="1475">
                  <c:v>-3.3130065691869886E-3</c:v>
                </c:pt>
                <c:pt idx="1476">
                  <c:v>-1.1319474475819204E-3</c:v>
                </c:pt>
                <c:pt idx="1477">
                  <c:v>1.1262225802858657E-2</c:v>
                </c:pt>
                <c:pt idx="1478">
                  <c:v>-7.7573511980192035E-3</c:v>
                </c:pt>
                <c:pt idx="1479">
                  <c:v>-4.5625161629749165E-3</c:v>
                </c:pt>
                <c:pt idx="1480">
                  <c:v>-3.3692371597055654E-3</c:v>
                </c:pt>
                <c:pt idx="1481">
                  <c:v>7.2167014509548566E-3</c:v>
                </c:pt>
                <c:pt idx="1482">
                  <c:v>9.7836320127648322E-4</c:v>
                </c:pt>
                <c:pt idx="1483">
                  <c:v>9.5078387962788963E-3</c:v>
                </c:pt>
                <c:pt idx="1484">
                  <c:v>-5.529003923654555E-3</c:v>
                </c:pt>
                <c:pt idx="1485">
                  <c:v>8.8763496310746495E-3</c:v>
                </c:pt>
                <c:pt idx="1486">
                  <c:v>-5.5851506096599888E-3</c:v>
                </c:pt>
                <c:pt idx="1487">
                  <c:v>-7.3452586279668889E-3</c:v>
                </c:pt>
                <c:pt idx="1488">
                  <c:v>1.1927381495975414E-2</c:v>
                </c:pt>
                <c:pt idx="1489">
                  <c:v>-3.798321390912351E-3</c:v>
                </c:pt>
                <c:pt idx="1490">
                  <c:v>-5.612106917711546E-3</c:v>
                </c:pt>
                <c:pt idx="1491">
                  <c:v>-2.4793401130426018E-3</c:v>
                </c:pt>
                <c:pt idx="1492">
                  <c:v>2.2794598782235099E-2</c:v>
                </c:pt>
                <c:pt idx="1493">
                  <c:v>-9.7161670951703468E-3</c:v>
                </c:pt>
                <c:pt idx="1494">
                  <c:v>0</c:v>
                </c:pt>
                <c:pt idx="1495">
                  <c:v>-4.0174141746274206E-3</c:v>
                </c:pt>
                <c:pt idx="1496">
                  <c:v>-1.6040290672234207E-3</c:v>
                </c:pt>
                <c:pt idx="1497">
                  <c:v>1.5521416972958276E-2</c:v>
                </c:pt>
                <c:pt idx="1498">
                  <c:v>-6.305446876252791E-3</c:v>
                </c:pt>
                <c:pt idx="1499">
                  <c:v>-1.9994822820260478E-3</c:v>
                </c:pt>
                <c:pt idx="1500">
                  <c:v>9.5906305017016205E-3</c:v>
                </c:pt>
                <c:pt idx="1501">
                  <c:v>-7.3448405799160976E-4</c:v>
                </c:pt>
                <c:pt idx="1502">
                  <c:v>-7.3502392136832041E-4</c:v>
                </c:pt>
                <c:pt idx="1503">
                  <c:v>-6.380606964539127E-3</c:v>
                </c:pt>
                <c:pt idx="1504">
                  <c:v>-2.7417579235378231E-3</c:v>
                </c:pt>
                <c:pt idx="1505">
                  <c:v>-3.5681138023216639E-3</c:v>
                </c:pt>
                <c:pt idx="1506">
                  <c:v>0</c:v>
                </c:pt>
                <c:pt idx="1507">
                  <c:v>0</c:v>
                </c:pt>
                <c:pt idx="1508">
                  <c:v>-1.826144176543712E-3</c:v>
                </c:pt>
                <c:pt idx="1509">
                  <c:v>-2.8764098354389193E-3</c:v>
                </c:pt>
                <c:pt idx="1510">
                  <c:v>-6.9448633955599059E-3</c:v>
                </c:pt>
                <c:pt idx="1511">
                  <c:v>-6.5383176668591661E-3</c:v>
                </c:pt>
                <c:pt idx="1512">
                  <c:v>-4.4081393820877088E-3</c:v>
                </c:pt>
                <c:pt idx="1513">
                  <c:v>0</c:v>
                </c:pt>
                <c:pt idx="1514">
                  <c:v>-1.9044354358735622E-4</c:v>
                </c:pt>
                <c:pt idx="1515">
                  <c:v>-1.5630066274089896E-3</c:v>
                </c:pt>
                <c:pt idx="1516">
                  <c:v>1.4106256747332963E-3</c:v>
                </c:pt>
                <c:pt idx="1517">
                  <c:v>-3.5494188362260961E-3</c:v>
                </c:pt>
                <c:pt idx="1518">
                  <c:v>-1.300788307986271E-3</c:v>
                </c:pt>
                <c:pt idx="1519">
                  <c:v>-1.7625876277520293E-3</c:v>
                </c:pt>
                <c:pt idx="1520">
                  <c:v>-2.1883947074687817E-3</c:v>
                </c:pt>
                <c:pt idx="1521">
                  <c:v>-1.3076422001000042E-3</c:v>
                </c:pt>
                <c:pt idx="1522">
                  <c:v>3.8484481137900273E-5</c:v>
                </c:pt>
                <c:pt idx="1523">
                  <c:v>-5.286219938208059E-3</c:v>
                </c:pt>
                <c:pt idx="1524">
                  <c:v>-3.0222038579235402E-3</c:v>
                </c:pt>
                <c:pt idx="1525">
                  <c:v>1.2379402611464325E-2</c:v>
                </c:pt>
                <c:pt idx="1526">
                  <c:v>-7.6563865924740692E-3</c:v>
                </c:pt>
                <c:pt idx="1527">
                  <c:v>-7.5208728219748593E-3</c:v>
                </c:pt>
                <c:pt idx="1528">
                  <c:v>-7.9700375005595184E-3</c:v>
                </c:pt>
                <c:pt idx="1529">
                  <c:v>-1.0686853686591613E-2</c:v>
                </c:pt>
                <c:pt idx="1530">
                  <c:v>-2.143198153271944E-3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-3.3430205846496498E-3</c:v>
                </c:pt>
                <c:pt idx="1535">
                  <c:v>0</c:v>
                </c:pt>
                <c:pt idx="1536">
                  <c:v>5.7637047167501338E-3</c:v>
                </c:pt>
                <c:pt idx="1537">
                  <c:v>3.402844260092588E-3</c:v>
                </c:pt>
                <c:pt idx="1538">
                  <c:v>-1.6208420065238285E-3</c:v>
                </c:pt>
                <c:pt idx="1539">
                  <c:v>1.186873183992895E-4</c:v>
                </c:pt>
                <c:pt idx="1540">
                  <c:v>-5.1441348106256101E-4</c:v>
                </c:pt>
                <c:pt idx="1541">
                  <c:v>-3.4891594019941076E-3</c:v>
                </c:pt>
                <c:pt idx="1542">
                  <c:v>0</c:v>
                </c:pt>
                <c:pt idx="1543">
                  <c:v>-2.7841876230311432E-3</c:v>
                </c:pt>
                <c:pt idx="1544">
                  <c:v>-3.0316350156950802E-3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-1.159235034780228E-3</c:v>
                </c:pt>
                <c:pt idx="1551">
                  <c:v>8.4039128481393881E-3</c:v>
                </c:pt>
                <c:pt idx="1552">
                  <c:v>-4.8903741381799834E-3</c:v>
                </c:pt>
                <c:pt idx="1553">
                  <c:v>5.3662058613416679E-3</c:v>
                </c:pt>
                <c:pt idx="1554">
                  <c:v>1.1892256173223726E-4</c:v>
                </c:pt>
                <c:pt idx="1555">
                  <c:v>-2.7750798013530405E-4</c:v>
                </c:pt>
                <c:pt idx="1556">
                  <c:v>1.3075781952190967E-3</c:v>
                </c:pt>
                <c:pt idx="1557">
                  <c:v>4.6616447551620947E-3</c:v>
                </c:pt>
                <c:pt idx="1558">
                  <c:v>-3.9887105387732503E-3</c:v>
                </c:pt>
                <c:pt idx="1559">
                  <c:v>-4.3537631053246461E-4</c:v>
                </c:pt>
                <c:pt idx="1560">
                  <c:v>-2.2194048425360122E-3</c:v>
                </c:pt>
                <c:pt idx="1561">
                  <c:v>-1.4690995475418577E-3</c:v>
                </c:pt>
                <c:pt idx="1562">
                  <c:v>-1.1921082448407047E-4</c:v>
                </c:pt>
                <c:pt idx="1563">
                  <c:v>-3.822269345354041E-3</c:v>
                </c:pt>
                <c:pt idx="1564">
                  <c:v>-3.5166276649974343E-3</c:v>
                </c:pt>
                <c:pt idx="1565">
                  <c:v>-1.9634956519619675E-3</c:v>
                </c:pt>
                <c:pt idx="1566">
                  <c:v>-3.3347426391385085E-3</c:v>
                </c:pt>
                <c:pt idx="1567">
                  <c:v>-1.6513949981918628E-3</c:v>
                </c:pt>
                <c:pt idx="1568">
                  <c:v>-1.7752677650101122E-3</c:v>
                </c:pt>
                <c:pt idx="1569">
                  <c:v>-1.5357261343534006E-3</c:v>
                </c:pt>
                <c:pt idx="1570">
                  <c:v>-6.3700943702545264E-3</c:v>
                </c:pt>
                <c:pt idx="1571">
                  <c:v>-5.1418191227125508E-3</c:v>
                </c:pt>
                <c:pt idx="1572">
                  <c:v>-3.114246083592993E-3</c:v>
                </c:pt>
                <c:pt idx="1573">
                  <c:v>-4.5659362350358272E-3</c:v>
                </c:pt>
                <c:pt idx="1574">
                  <c:v>-1.8983168460641616E-3</c:v>
                </c:pt>
                <c:pt idx="1575">
                  <c:v>-2.5643160714093052E-3</c:v>
                </c:pt>
                <c:pt idx="1576">
                  <c:v>0</c:v>
                </c:pt>
                <c:pt idx="1577">
                  <c:v>4.2977048669614534E-3</c:v>
                </c:pt>
                <c:pt idx="1578">
                  <c:v>0</c:v>
                </c:pt>
                <c:pt idx="1579">
                  <c:v>-1.9812612251447087E-3</c:v>
                </c:pt>
                <c:pt idx="1580">
                  <c:v>2.8468301846533333E-3</c:v>
                </c:pt>
                <c:pt idx="1581">
                  <c:v>1.852271619745682E-3</c:v>
                </c:pt>
                <c:pt idx="1582">
                  <c:v>0</c:v>
                </c:pt>
                <c:pt idx="1583">
                  <c:v>-1.0697828538351771E-3</c:v>
                </c:pt>
                <c:pt idx="1584">
                  <c:v>-3.216232361742055E-3</c:v>
                </c:pt>
                <c:pt idx="1585">
                  <c:v>-1.4051911718710474E-3</c:v>
                </c:pt>
                <c:pt idx="1586">
                  <c:v>-3.3141419786886939E-3</c:v>
                </c:pt>
                <c:pt idx="1587">
                  <c:v>0</c:v>
                </c:pt>
                <c:pt idx="1588">
                  <c:v>9.0875919717430063E-3</c:v>
                </c:pt>
                <c:pt idx="1589">
                  <c:v>7.1294246093362027E-3</c:v>
                </c:pt>
                <c:pt idx="1590">
                  <c:v>5.9837762244547097E-3</c:v>
                </c:pt>
                <c:pt idx="1591">
                  <c:v>-4.058523915419839E-5</c:v>
                </c:pt>
                <c:pt idx="1592">
                  <c:v>4.8988943902304738E-3</c:v>
                </c:pt>
                <c:pt idx="1593">
                  <c:v>6.0563239965630246E-4</c:v>
                </c:pt>
                <c:pt idx="1594">
                  <c:v>-4.0850225667788164E-3</c:v>
                </c:pt>
                <c:pt idx="1595">
                  <c:v>-9.2425486430805209E-3</c:v>
                </c:pt>
                <c:pt idx="1596">
                  <c:v>-4.0913182798015544E-4</c:v>
                </c:pt>
                <c:pt idx="1597">
                  <c:v>1.9623079760682713E-3</c:v>
                </c:pt>
                <c:pt idx="1598">
                  <c:v>0</c:v>
                </c:pt>
                <c:pt idx="1599">
                  <c:v>-3.0678007494119846E-3</c:v>
                </c:pt>
                <c:pt idx="1600">
                  <c:v>-7.1950151075294419E-3</c:v>
                </c:pt>
                <c:pt idx="1601">
                  <c:v>-4.1271152050936192E-4</c:v>
                </c:pt>
                <c:pt idx="1602">
                  <c:v>-8.2562747735137913E-5</c:v>
                </c:pt>
                <c:pt idx="1603">
                  <c:v>-2.5214439317225563E-3</c:v>
                </c:pt>
                <c:pt idx="1604">
                  <c:v>0</c:v>
                </c:pt>
                <c:pt idx="1605">
                  <c:v>-1.655629142854618E-4</c:v>
                </c:pt>
                <c:pt idx="1606">
                  <c:v>5.9019135800593642E-3</c:v>
                </c:pt>
                <c:pt idx="1607">
                  <c:v>-4.6195173921514928E-3</c:v>
                </c:pt>
                <c:pt idx="1608">
                  <c:v>-6.8862795979366198E-3</c:v>
                </c:pt>
                <c:pt idx="1609">
                  <c:v>-4.1713654946138011E-3</c:v>
                </c:pt>
                <c:pt idx="1610">
                  <c:v>-5.4355780821089411E-4</c:v>
                </c:pt>
                <c:pt idx="1611">
                  <c:v>4.1822630231464882E-5</c:v>
                </c:pt>
                <c:pt idx="1612">
                  <c:v>0</c:v>
                </c:pt>
                <c:pt idx="1613">
                  <c:v>4.3400310163229259E-3</c:v>
                </c:pt>
                <c:pt idx="1614">
                  <c:v>0</c:v>
                </c:pt>
                <c:pt idx="1615">
                  <c:v>9.1567474973677798E-4</c:v>
                </c:pt>
                <c:pt idx="1616">
                  <c:v>0</c:v>
                </c:pt>
                <c:pt idx="1617">
                  <c:v>0</c:v>
                </c:pt>
                <c:pt idx="1618">
                  <c:v>-8.4392212097355746E-3</c:v>
                </c:pt>
                <c:pt idx="1619">
                  <c:v>1.6780635186415028E-4</c:v>
                </c:pt>
                <c:pt idx="1620">
                  <c:v>-4.1193837151221888E-3</c:v>
                </c:pt>
                <c:pt idx="1621">
                  <c:v>7.5789477312020442E-4</c:v>
                </c:pt>
                <c:pt idx="1622">
                  <c:v>-5.6559326868447553E-3</c:v>
                </c:pt>
                <c:pt idx="1623">
                  <c:v>0</c:v>
                </c:pt>
                <c:pt idx="1624">
                  <c:v>-9.5694510161506725E-3</c:v>
                </c:pt>
                <c:pt idx="1625">
                  <c:v>-6.4739020079674766E-3</c:v>
                </c:pt>
                <c:pt idx="1626">
                  <c:v>-5.8668905611362517E-3</c:v>
                </c:pt>
                <c:pt idx="1627">
                  <c:v>-7.2951819477551855E-3</c:v>
                </c:pt>
                <c:pt idx="1628">
                  <c:v>-7.4805134583834374E-3</c:v>
                </c:pt>
                <c:pt idx="1629">
                  <c:v>-8.1564722632752971E-3</c:v>
                </c:pt>
                <c:pt idx="1630">
                  <c:v>-8.0896520820986847E-3</c:v>
                </c:pt>
                <c:pt idx="1631">
                  <c:v>-1.3389569545346823E-4</c:v>
                </c:pt>
                <c:pt idx="1632">
                  <c:v>-1.4522004109173325E-2</c:v>
                </c:pt>
                <c:pt idx="1633">
                  <c:v>-9.7388591702270311E-3</c:v>
                </c:pt>
                <c:pt idx="1634">
                  <c:v>-3.7569914987800983E-3</c:v>
                </c:pt>
                <c:pt idx="1635">
                  <c:v>-3.909399022991567E-3</c:v>
                </c:pt>
                <c:pt idx="1636">
                  <c:v>-3.7397028740865702E-3</c:v>
                </c:pt>
                <c:pt idx="1637">
                  <c:v>-2.7328116315309789E-3</c:v>
                </c:pt>
                <c:pt idx="1638">
                  <c:v>-3.6709225489566484E-3</c:v>
                </c:pt>
                <c:pt idx="1639">
                  <c:v>-4.2920523085183855E-3</c:v>
                </c:pt>
                <c:pt idx="1640">
                  <c:v>1.4016074056838878E-3</c:v>
                </c:pt>
                <c:pt idx="1641">
                  <c:v>3.3558642540637523E-3</c:v>
                </c:pt>
                <c:pt idx="1642">
                  <c:v>4.4107135600857618E-3</c:v>
                </c:pt>
                <c:pt idx="1643">
                  <c:v>1.0231918551022193E-2</c:v>
                </c:pt>
                <c:pt idx="1644">
                  <c:v>3.6159783077712787E-3</c:v>
                </c:pt>
                <c:pt idx="1645">
                  <c:v>3.8760622184258542E-3</c:v>
                </c:pt>
                <c:pt idx="1646">
                  <c:v>-1.2751618450718403E-3</c:v>
                </c:pt>
                <c:pt idx="1647">
                  <c:v>-2.2811269529365002E-3</c:v>
                </c:pt>
                <c:pt idx="1648">
                  <c:v>-2.3321226016818387E-3</c:v>
                </c:pt>
                <c:pt idx="1649">
                  <c:v>5.9497930769578772E-4</c:v>
                </c:pt>
                <c:pt idx="1650">
                  <c:v>-6.4261673451749849E-3</c:v>
                </c:pt>
                <c:pt idx="1651">
                  <c:v>-1.3815653156976746E-4</c:v>
                </c:pt>
                <c:pt idx="1652">
                  <c:v>-4.8012649362993189E-3</c:v>
                </c:pt>
                <c:pt idx="1653">
                  <c:v>-1.3884068054237117E-4</c:v>
                </c:pt>
                <c:pt idx="1654">
                  <c:v>-4.1742094837970908E-3</c:v>
                </c:pt>
                <c:pt idx="1655">
                  <c:v>3.4797167827808582E-3</c:v>
                </c:pt>
                <c:pt idx="1656">
                  <c:v>-1.7615431961002688E-3</c:v>
                </c:pt>
                <c:pt idx="1657">
                  <c:v>8.2708106916000619E-3</c:v>
                </c:pt>
                <c:pt idx="1658">
                  <c:v>-4.8432945987253485E-3</c:v>
                </c:pt>
                <c:pt idx="1659">
                  <c:v>-7.9382075512285898E-3</c:v>
                </c:pt>
                <c:pt idx="1660">
                  <c:v>-1.8644541864391555E-4</c:v>
                </c:pt>
                <c:pt idx="1661">
                  <c:v>-9.3235746652828972E-5</c:v>
                </c:pt>
                <c:pt idx="1662">
                  <c:v>-1.2431261295503475E-2</c:v>
                </c:pt>
                <c:pt idx="1663">
                  <c:v>-9.0567014649165379E-3</c:v>
                </c:pt>
                <c:pt idx="1664">
                  <c:v>-2.0980362454592664E-3</c:v>
                </c:pt>
                <c:pt idx="1665">
                  <c:v>1.955128063722715E-3</c:v>
                </c:pt>
                <c:pt idx="1666">
                  <c:v>3.329214527476935E-3</c:v>
                </c:pt>
                <c:pt idx="1667">
                  <c:v>7.1440703155373434E-3</c:v>
                </c:pt>
                <c:pt idx="1668">
                  <c:v>1.1307954465415641E-3</c:v>
                </c:pt>
                <c:pt idx="1669">
                  <c:v>-3.2968327156038528E-4</c:v>
                </c:pt>
                <c:pt idx="1670">
                  <c:v>3.1980462754938261E-3</c:v>
                </c:pt>
                <c:pt idx="1671">
                  <c:v>-2.2093223549326441E-3</c:v>
                </c:pt>
                <c:pt idx="1672">
                  <c:v>-1.8841267938347322E-3</c:v>
                </c:pt>
                <c:pt idx="1673">
                  <c:v>4.7146460488328898E-5</c:v>
                </c:pt>
                <c:pt idx="1674">
                  <c:v>-1.4144605035491055E-4</c:v>
                </c:pt>
                <c:pt idx="1675">
                  <c:v>-2.7858459361115159E-3</c:v>
                </c:pt>
                <c:pt idx="1676">
                  <c:v>7.2083419703611838E-3</c:v>
                </c:pt>
                <c:pt idx="1677">
                  <c:v>-2.8206111216262397E-3</c:v>
                </c:pt>
                <c:pt idx="1678">
                  <c:v>8.9405459688093598E-4</c:v>
                </c:pt>
                <c:pt idx="1679">
                  <c:v>-5.5655270534969098E-3</c:v>
                </c:pt>
                <c:pt idx="1680">
                  <c:v>-4.7884410566357803E-3</c:v>
                </c:pt>
                <c:pt idx="1681">
                  <c:v>-4.7525128920763432E-5</c:v>
                </c:pt>
                <c:pt idx="1682">
                  <c:v>6.489991751087513E-3</c:v>
                </c:pt>
                <c:pt idx="1683">
                  <c:v>4.8517488422719426E-3</c:v>
                </c:pt>
                <c:pt idx="1684">
                  <c:v>-2.9176491285719921E-3</c:v>
                </c:pt>
                <c:pt idx="1685">
                  <c:v>-2.7371418693282407E-3</c:v>
                </c:pt>
                <c:pt idx="1686">
                  <c:v>-9.4517958482516639E-5</c:v>
                </c:pt>
                <c:pt idx="1687">
                  <c:v>-5.4023446716179235E-3</c:v>
                </c:pt>
                <c:pt idx="1688">
                  <c:v>-2.2358071297843623E-3</c:v>
                </c:pt>
                <c:pt idx="1689">
                  <c:v>2.9483116130800324E-3</c:v>
                </c:pt>
                <c:pt idx="1690">
                  <c:v>-3.3243891741110385E-4</c:v>
                </c:pt>
                <c:pt idx="1691">
                  <c:v>1.9929777878835353E-3</c:v>
                </c:pt>
                <c:pt idx="1692">
                  <c:v>-8.536470213918164E-4</c:v>
                </c:pt>
                <c:pt idx="1693">
                  <c:v>-6.6644698517858408E-3</c:v>
                </c:pt>
                <c:pt idx="1694">
                  <c:v>-3.9721523357229551E-3</c:v>
                </c:pt>
                <c:pt idx="1695">
                  <c:v>-1.0121056080920629E-2</c:v>
                </c:pt>
                <c:pt idx="1696">
                  <c:v>-2.2792861641400567E-3</c:v>
                </c:pt>
                <c:pt idx="1697">
                  <c:v>1.0240151308301953E-2</c:v>
                </c:pt>
                <c:pt idx="1698">
                  <c:v>-2.5020462458588758E-3</c:v>
                </c:pt>
                <c:pt idx="1699">
                  <c:v>0</c:v>
                </c:pt>
                <c:pt idx="1700">
                  <c:v>0</c:v>
                </c:pt>
                <c:pt idx="1701">
                  <c:v>-7.2527152849294349E-3</c:v>
                </c:pt>
                <c:pt idx="1702">
                  <c:v>-2.9120559320518349E-4</c:v>
                </c:pt>
                <c:pt idx="1703">
                  <c:v>1.3582345042219318E-3</c:v>
                </c:pt>
                <c:pt idx="1704">
                  <c:v>1.0464230506259543E-2</c:v>
                </c:pt>
                <c:pt idx="1705">
                  <c:v>-9.5987720942645549E-4</c:v>
                </c:pt>
                <c:pt idx="1706">
                  <c:v>-1.2011436330132735E-3</c:v>
                </c:pt>
                <c:pt idx="1707">
                  <c:v>7.1853154511842179E-3</c:v>
                </c:pt>
                <c:pt idx="1708">
                  <c:v>1.9090345115973167E-4</c:v>
                </c:pt>
                <c:pt idx="1709">
                  <c:v>9.2626241152520081E-3</c:v>
                </c:pt>
                <c:pt idx="1710">
                  <c:v>9.4517965448681347E-4</c:v>
                </c:pt>
                <c:pt idx="1711">
                  <c:v>8.7944696430722284E-3</c:v>
                </c:pt>
                <c:pt idx="1712">
                  <c:v>7.2313641767176584E-3</c:v>
                </c:pt>
                <c:pt idx="1713">
                  <c:v>4.4989756087719839E-3</c:v>
                </c:pt>
                <c:pt idx="1714">
                  <c:v>3.5569964746546886E-3</c:v>
                </c:pt>
                <c:pt idx="1715">
                  <c:v>-2.4931911894367186E-3</c:v>
                </c:pt>
                <c:pt idx="1716">
                  <c:v>-4.8657386482437361E-3</c:v>
                </c:pt>
                <c:pt idx="1717">
                  <c:v>1.0214505484645682E-3</c:v>
                </c:pt>
                <c:pt idx="1718">
                  <c:v>4.4912681121804408E-3</c:v>
                </c:pt>
                <c:pt idx="1719">
                  <c:v>-4.6198979010847794E-5</c:v>
                </c:pt>
                <c:pt idx="1720">
                  <c:v>0</c:v>
                </c:pt>
                <c:pt idx="1721">
                  <c:v>1.0981295307635685E-2</c:v>
                </c:pt>
                <c:pt idx="1722">
                  <c:v>2.2365757777091781E-3</c:v>
                </c:pt>
                <c:pt idx="1723">
                  <c:v>7.2232000596525025E-3</c:v>
                </c:pt>
                <c:pt idx="1724">
                  <c:v>7.7554721846484547E-3</c:v>
                </c:pt>
                <c:pt idx="1725">
                  <c:v>7.2499758150994034E-3</c:v>
                </c:pt>
                <c:pt idx="1726">
                  <c:v>5.1592357811978285E-3</c:v>
                </c:pt>
                <c:pt idx="1727">
                  <c:v>1.2856606297327194E-3</c:v>
                </c:pt>
                <c:pt idx="1728">
                  <c:v>-6.2045738562005296E-4</c:v>
                </c:pt>
                <c:pt idx="1729">
                  <c:v>8.8273513130820141E-3</c:v>
                </c:pt>
                <c:pt idx="1730">
                  <c:v>0</c:v>
                </c:pt>
                <c:pt idx="1731">
                  <c:v>3.2026701646227125E-3</c:v>
                </c:pt>
                <c:pt idx="1732">
                  <c:v>2.8867622723909247E-3</c:v>
                </c:pt>
                <c:pt idx="1733">
                  <c:v>2.834901695791041E-3</c:v>
                </c:pt>
                <c:pt idx="1734">
                  <c:v>0</c:v>
                </c:pt>
                <c:pt idx="1735">
                  <c:v>0</c:v>
                </c:pt>
                <c:pt idx="1736">
                  <c:v>1.2766038746688734E-2</c:v>
                </c:pt>
                <c:pt idx="1737">
                  <c:v>8.5631624476662626E-3</c:v>
                </c:pt>
                <c:pt idx="1738">
                  <c:v>4.254239378083312E-3</c:v>
                </c:pt>
                <c:pt idx="1739">
                  <c:v>7.1487794136673305E-3</c:v>
                </c:pt>
                <c:pt idx="1740">
                  <c:v>0</c:v>
                </c:pt>
                <c:pt idx="1741">
                  <c:v>1.2636901428931138E-3</c:v>
                </c:pt>
                <c:pt idx="1742">
                  <c:v>-1.1372492433084252E-3</c:v>
                </c:pt>
                <c:pt idx="1743">
                  <c:v>2.9496660770497686E-4</c:v>
                </c:pt>
                <c:pt idx="1744">
                  <c:v>3.6167925708007788E-3</c:v>
                </c:pt>
                <c:pt idx="1745">
                  <c:v>3.8546995398138183E-3</c:v>
                </c:pt>
                <c:pt idx="1746">
                  <c:v>7.914069963356668E-3</c:v>
                </c:pt>
                <c:pt idx="1747">
                  <c:v>4.016319085388036E-3</c:v>
                </c:pt>
                <c:pt idx="1748">
                  <c:v>2.9295888584815405E-3</c:v>
                </c:pt>
                <c:pt idx="1749">
                  <c:v>7.8252099295878083E-4</c:v>
                </c:pt>
                <c:pt idx="1750">
                  <c:v>2.4698472936645504E-4</c:v>
                </c:pt>
                <c:pt idx="1751">
                  <c:v>4.9378652966117751E-4</c:v>
                </c:pt>
                <c:pt idx="1752">
                  <c:v>3.9005612878868956E-3</c:v>
                </c:pt>
                <c:pt idx="1753">
                  <c:v>5.735354520182385E-4</c:v>
                </c:pt>
                <c:pt idx="1754">
                  <c:v>1.4732967674160873E-3</c:v>
                </c:pt>
                <c:pt idx="1755">
                  <c:v>-1.2269185954899963E-4</c:v>
                </c:pt>
                <c:pt idx="1756">
                  <c:v>-1.3506049078669936E-3</c:v>
                </c:pt>
                <c:pt idx="1757">
                  <c:v>6.7348567797750353E-3</c:v>
                </c:pt>
                <c:pt idx="1758">
                  <c:v>-5.8342508567767216E-3</c:v>
                </c:pt>
                <c:pt idx="1759">
                  <c:v>2.7377685912424823E-3</c:v>
                </c:pt>
                <c:pt idx="1760">
                  <c:v>-2.4513821721837028E-3</c:v>
                </c:pt>
                <c:pt idx="1761">
                  <c:v>-4.5007263295297767E-4</c:v>
                </c:pt>
                <c:pt idx="1762">
                  <c:v>8.6386585061106573E-3</c:v>
                </c:pt>
                <c:pt idx="1763">
                  <c:v>-8.523938575490434E-4</c:v>
                </c:pt>
                <c:pt idx="1764">
                  <c:v>3.567089311318957E-3</c:v>
                </c:pt>
                <c:pt idx="1765">
                  <c:v>2.2633588192695221E-3</c:v>
                </c:pt>
                <c:pt idx="1766">
                  <c:v>4.3908306359082237E-3</c:v>
                </c:pt>
                <c:pt idx="1767">
                  <c:v>1.4459575961915569E-3</c:v>
                </c:pt>
                <c:pt idx="1768">
                  <c:v>1.8846367628941297E-3</c:v>
                </c:pt>
                <c:pt idx="1769">
                  <c:v>4.2773545656557615E-3</c:v>
                </c:pt>
                <c:pt idx="1770">
                  <c:v>3.4644136193392925E-3</c:v>
                </c:pt>
                <c:pt idx="1771">
                  <c:v>3.0958548242926518E-3</c:v>
                </c:pt>
                <c:pt idx="1772">
                  <c:v>8.7145975014107869E-4</c:v>
                </c:pt>
                <c:pt idx="1773">
                  <c:v>-4.0070673124086593E-3</c:v>
                </c:pt>
                <c:pt idx="1774">
                  <c:v>-6.7603844063621969E-4</c:v>
                </c:pt>
                <c:pt idx="1775">
                  <c:v>4.6435104173702304E-3</c:v>
                </c:pt>
                <c:pt idx="1776">
                  <c:v>-4.0469821938388549E-3</c:v>
                </c:pt>
                <c:pt idx="1777">
                  <c:v>0</c:v>
                </c:pt>
                <c:pt idx="1778">
                  <c:v>1.4054157345588014E-2</c:v>
                </c:pt>
                <c:pt idx="1779">
                  <c:v>-8.5036534631168278E-3</c:v>
                </c:pt>
                <c:pt idx="1780">
                  <c:v>0</c:v>
                </c:pt>
                <c:pt idx="1781">
                  <c:v>-1.0252831826740257E-2</c:v>
                </c:pt>
                <c:pt idx="1782">
                  <c:v>0</c:v>
                </c:pt>
                <c:pt idx="1783">
                  <c:v>-1.1190601063915068E-3</c:v>
                </c:pt>
                <c:pt idx="1784">
                  <c:v>-3.5252209723453253E-3</c:v>
                </c:pt>
                <c:pt idx="1785">
                  <c:v>8.3919929845592996E-3</c:v>
                </c:pt>
                <c:pt idx="1786">
                  <c:v>-5.1867336195510856E-3</c:v>
                </c:pt>
                <c:pt idx="1787">
                  <c:v>-2.5232816031433816E-3</c:v>
                </c:pt>
                <c:pt idx="1788">
                  <c:v>-6.194959270734878E-3</c:v>
                </c:pt>
                <c:pt idx="1789">
                  <c:v>-4.6918060505047789E-3</c:v>
                </c:pt>
                <c:pt idx="1790">
                  <c:v>-3.7368036984168503E-3</c:v>
                </c:pt>
                <c:pt idx="1791">
                  <c:v>-3.0974918798858915E-3</c:v>
                </c:pt>
                <c:pt idx="1792">
                  <c:v>-4.5002735199239927E-3</c:v>
                </c:pt>
                <c:pt idx="1793">
                  <c:v>-6.5409452202778943E-3</c:v>
                </c:pt>
                <c:pt idx="1794">
                  <c:v>-5.7119360596544749E-3</c:v>
                </c:pt>
                <c:pt idx="1795">
                  <c:v>-7.290635746979403E-3</c:v>
                </c:pt>
                <c:pt idx="1796">
                  <c:v>-6.2496271194284574E-3</c:v>
                </c:pt>
                <c:pt idx="1797">
                  <c:v>1.1004985849148077E-2</c:v>
                </c:pt>
                <c:pt idx="1798">
                  <c:v>-7.3930541609214979E-3</c:v>
                </c:pt>
                <c:pt idx="1799">
                  <c:v>0</c:v>
                </c:pt>
                <c:pt idx="1800">
                  <c:v>8.5160189055452466E-3</c:v>
                </c:pt>
                <c:pt idx="1801">
                  <c:v>-2.7055730462933795E-3</c:v>
                </c:pt>
                <c:pt idx="1802">
                  <c:v>-1.0222125038278938E-2</c:v>
                </c:pt>
                <c:pt idx="1803">
                  <c:v>-4.7696521632292835E-3</c:v>
                </c:pt>
                <c:pt idx="1804">
                  <c:v>4.8117600858413245E-3</c:v>
                </c:pt>
                <c:pt idx="1805">
                  <c:v>-1.3096459622228952E-2</c:v>
                </c:pt>
                <c:pt idx="1806">
                  <c:v>-6.2481480283518255E-3</c:v>
                </c:pt>
                <c:pt idx="1807">
                  <c:v>-2.5761023713798305E-4</c:v>
                </c:pt>
                <c:pt idx="1808">
                  <c:v>9.9979469855227023E-3</c:v>
                </c:pt>
                <c:pt idx="1809">
                  <c:v>4.1999934467260285E-3</c:v>
                </c:pt>
                <c:pt idx="1810">
                  <c:v>5.5305905858878479E-3</c:v>
                </c:pt>
                <c:pt idx="1811">
                  <c:v>-8.8452715157766684E-4</c:v>
                </c:pt>
                <c:pt idx="1812">
                  <c:v>-4.3920844285426294E-3</c:v>
                </c:pt>
                <c:pt idx="1813">
                  <c:v>-8.46525015320589E-5</c:v>
                </c:pt>
                <c:pt idx="1814">
                  <c:v>0</c:v>
                </c:pt>
                <c:pt idx="1815">
                  <c:v>-2.5004780886575379E-3</c:v>
                </c:pt>
                <c:pt idx="1816">
                  <c:v>3.4312617063729056E-3</c:v>
                </c:pt>
                <c:pt idx="1817">
                  <c:v>2.7028184873182878E-3</c:v>
                </c:pt>
                <c:pt idx="1818">
                  <c:v>9.8204583097322821E-3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-5.4858907655893985E-3</c:v>
                </c:pt>
                <c:pt idx="1823">
                  <c:v>-3.4071583216141975E-3</c:v>
                </c:pt>
                <c:pt idx="1824">
                  <c:v>-1.3070519411121787E-3</c:v>
                </c:pt>
                <c:pt idx="1825">
                  <c:v>-2.5317524081386469E-4</c:v>
                </c:pt>
                <c:pt idx="1826">
                  <c:v>-5.458829119484955E-3</c:v>
                </c:pt>
                <c:pt idx="1827">
                  <c:v>-3.0172345096390711E-3</c:v>
                </c:pt>
                <c:pt idx="1828">
                  <c:v>9.1510552173573942E-3</c:v>
                </c:pt>
                <c:pt idx="1829">
                  <c:v>-5.6247637247658572E-3</c:v>
                </c:pt>
                <c:pt idx="1830">
                  <c:v>-1.103284504682416E-3</c:v>
                </c:pt>
                <c:pt idx="1831">
                  <c:v>8.2872234468126388E-3</c:v>
                </c:pt>
                <c:pt idx="1832">
                  <c:v>6.0869570639910759E-3</c:v>
                </c:pt>
                <c:pt idx="1833">
                  <c:v>3.8846355318609676E-3</c:v>
                </c:pt>
                <c:pt idx="1834">
                  <c:v>5.28056776822587E-3</c:v>
                </c:pt>
                <c:pt idx="1835">
                  <c:v>2.3196100202726162E-3</c:v>
                </c:pt>
                <c:pt idx="1836">
                  <c:v>2.7269363673509978E-3</c:v>
                </c:pt>
                <c:pt idx="1837">
                  <c:v>-2.8886825745089162E-4</c:v>
                </c:pt>
                <c:pt idx="1838">
                  <c:v>0</c:v>
                </c:pt>
                <c:pt idx="1839">
                  <c:v>0</c:v>
                </c:pt>
                <c:pt idx="1840">
                  <c:v>9.2435388967064963E-3</c:v>
                </c:pt>
                <c:pt idx="1841">
                  <c:v>4.089226932230407E-5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9.6446105403288299E-3</c:v>
                </c:pt>
                <c:pt idx="1846">
                  <c:v>8.0994613902503503E-5</c:v>
                </c:pt>
                <c:pt idx="1847">
                  <c:v>6.4584062382508581E-3</c:v>
                </c:pt>
                <c:pt idx="1848">
                  <c:v>-8.0502338915246696E-4</c:v>
                </c:pt>
                <c:pt idx="1849">
                  <c:v>-4.833252873209234E-4</c:v>
                </c:pt>
                <c:pt idx="1850">
                  <c:v>3.2980764319775835E-3</c:v>
                </c:pt>
                <c:pt idx="1851">
                  <c:v>1.4445071125833372E-3</c:v>
                </c:pt>
                <c:pt idx="1852">
                  <c:v>-5.5486451713097733E-3</c:v>
                </c:pt>
                <c:pt idx="1853">
                  <c:v>-1.452550287673799E-3</c:v>
                </c:pt>
                <c:pt idx="1854">
                  <c:v>2.9835122723711502E-3</c:v>
                </c:pt>
                <c:pt idx="1855">
                  <c:v>-8.4576818912250877E-4</c:v>
                </c:pt>
                <c:pt idx="1856">
                  <c:v>7.3063351920665751E-3</c:v>
                </c:pt>
                <c:pt idx="1857">
                  <c:v>0</c:v>
                </c:pt>
                <c:pt idx="1858">
                  <c:v>-6.2995493711654965E-3</c:v>
                </c:pt>
                <c:pt idx="1859">
                  <c:v>4.8986245318026513E-3</c:v>
                </c:pt>
                <c:pt idx="1860">
                  <c:v>6.030008487603925E-3</c:v>
                </c:pt>
                <c:pt idx="1861">
                  <c:v>2.6639645185296459E-3</c:v>
                </c:pt>
                <c:pt idx="1862">
                  <c:v>-4.2577808498639709E-3</c:v>
                </c:pt>
                <c:pt idx="1863">
                  <c:v>1.6962627219579231E-2</c:v>
                </c:pt>
                <c:pt idx="1864">
                  <c:v>-1.0008358099328856E-2</c:v>
                </c:pt>
                <c:pt idx="1865">
                  <c:v>1.0713825500721148E-2</c:v>
                </c:pt>
                <c:pt idx="1866">
                  <c:v>-9.0519725483159084E-3</c:v>
                </c:pt>
                <c:pt idx="1867">
                  <c:v>-4.7157748531586321E-3</c:v>
                </c:pt>
                <c:pt idx="1868">
                  <c:v>-2.2667180086909208E-3</c:v>
                </c:pt>
                <c:pt idx="1869">
                  <c:v>-1.6735071842129978E-3</c:v>
                </c:pt>
                <c:pt idx="1870">
                  <c:v>1.7929363131195207E-3</c:v>
                </c:pt>
                <c:pt idx="1871">
                  <c:v>5.7554686830041208E-3</c:v>
                </c:pt>
                <c:pt idx="1872">
                  <c:v>1.660932876792288E-3</c:v>
                </c:pt>
                <c:pt idx="1873">
                  <c:v>1.6581787525543693E-3</c:v>
                </c:pt>
                <c:pt idx="1874">
                  <c:v>2.2459965703794139E-3</c:v>
                </c:pt>
                <c:pt idx="1875">
                  <c:v>3.2614917804525542E-3</c:v>
                </c:pt>
                <c:pt idx="1876">
                  <c:v>-3.1389782883498908E-4</c:v>
                </c:pt>
                <c:pt idx="1877">
                  <c:v>1.569612308983857E-4</c:v>
                </c:pt>
                <c:pt idx="1878">
                  <c:v>1.0980393260107168E-3</c:v>
                </c:pt>
                <c:pt idx="1879">
                  <c:v>1.3317145832444503E-3</c:v>
                </c:pt>
                <c:pt idx="1880">
                  <c:v>1.956908872998572E-4</c:v>
                </c:pt>
                <c:pt idx="1881">
                  <c:v>2.1908292249500767E-2</c:v>
                </c:pt>
                <c:pt idx="1882">
                  <c:v>-1.60931906907346E-3</c:v>
                </c:pt>
                <c:pt idx="1883">
                  <c:v>0</c:v>
                </c:pt>
                <c:pt idx="1884">
                  <c:v>-3.8806649665252733E-3</c:v>
                </c:pt>
                <c:pt idx="1885">
                  <c:v>0</c:v>
                </c:pt>
                <c:pt idx="1886">
                  <c:v>-6.7597839341880066E-3</c:v>
                </c:pt>
                <c:pt idx="1887">
                  <c:v>4.9487825722540771E-3</c:v>
                </c:pt>
                <c:pt idx="1888">
                  <c:v>0</c:v>
                </c:pt>
                <c:pt idx="1889">
                  <c:v>6.9396255387368152E-4</c:v>
                </c:pt>
                <c:pt idx="1890">
                  <c:v>-3.513313653799728E-3</c:v>
                </c:pt>
                <c:pt idx="1891">
                  <c:v>9.6224906279132397E-3</c:v>
                </c:pt>
                <c:pt idx="1892">
                  <c:v>7.6607806372945434E-5</c:v>
                </c:pt>
                <c:pt idx="1893">
                  <c:v>1.7221259111550656E-3</c:v>
                </c:pt>
                <c:pt idx="1894">
                  <c:v>1.3373838947188263E-3</c:v>
                </c:pt>
                <c:pt idx="1895">
                  <c:v>1.5643782880187577E-3</c:v>
                </c:pt>
                <c:pt idx="1896">
                  <c:v>2.2468924280484516E-3</c:v>
                </c:pt>
                <c:pt idx="1897">
                  <c:v>4.5544332559796404E-3</c:v>
                </c:pt>
                <c:pt idx="1898">
                  <c:v>5.1744114847429032E-3</c:v>
                </c:pt>
                <c:pt idx="1899">
                  <c:v>-3.0560871943540219E-3</c:v>
                </c:pt>
                <c:pt idx="1900">
                  <c:v>-9.451260556477282E-4</c:v>
                </c:pt>
                <c:pt idx="1901">
                  <c:v>4.1518894095515574E-3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-1.8096140659307977E-3</c:v>
                </c:pt>
                <c:pt idx="1909">
                  <c:v>-2.2643218452845143E-4</c:v>
                </c:pt>
                <c:pt idx="1910">
                  <c:v>-4.6152764075740732E-3</c:v>
                </c:pt>
                <c:pt idx="1911">
                  <c:v>-3.9892912084250253E-3</c:v>
                </c:pt>
                <c:pt idx="1912">
                  <c:v>-5.9947868489894328E-3</c:v>
                </c:pt>
                <c:pt idx="1913">
                  <c:v>-3.8756020191765411E-3</c:v>
                </c:pt>
                <c:pt idx="1914">
                  <c:v>-4.6629113947954945E-3</c:v>
                </c:pt>
                <c:pt idx="1915">
                  <c:v>4.2480063972723665E-4</c:v>
                </c:pt>
                <c:pt idx="1916">
                  <c:v>3.2379952737753475E-3</c:v>
                </c:pt>
                <c:pt idx="1917">
                  <c:v>-1.9261148525749664E-3</c:v>
                </c:pt>
                <c:pt idx="1918">
                  <c:v>-8.4803698998129669E-3</c:v>
                </c:pt>
                <c:pt idx="1919">
                  <c:v>-7.7778642024058916E-5</c:v>
                </c:pt>
                <c:pt idx="1920">
                  <c:v>-5.5769112817601538E-3</c:v>
                </c:pt>
                <c:pt idx="1921">
                  <c:v>9.148482297595302E-3</c:v>
                </c:pt>
                <c:pt idx="1922">
                  <c:v>-6.9217884072781686E-3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-2.9308917207557317E-3</c:v>
                </c:pt>
                <c:pt idx="1929">
                  <c:v>1.1478948588369255E-2</c:v>
                </c:pt>
                <c:pt idx="1930">
                  <c:v>-7.2611808735354669E-3</c:v>
                </c:pt>
                <c:pt idx="1931">
                  <c:v>5.0534607057629369E-3</c:v>
                </c:pt>
                <c:pt idx="1932">
                  <c:v>-1.0862819193571962E-3</c:v>
                </c:pt>
                <c:pt idx="1933">
                  <c:v>-1.5527950341772464E-4</c:v>
                </c:pt>
                <c:pt idx="1934">
                  <c:v>-8.3819519608545872E-3</c:v>
                </c:pt>
                <c:pt idx="1935">
                  <c:v>-7.8302403923884923E-5</c:v>
                </c:pt>
                <c:pt idx="1936">
                  <c:v>-2.1557223156125692E-3</c:v>
                </c:pt>
                <c:pt idx="1937">
                  <c:v>-1.4135387935557354E-3</c:v>
                </c:pt>
                <c:pt idx="1938">
                  <c:v>9.7752489046424654E-3</c:v>
                </c:pt>
                <c:pt idx="1939">
                  <c:v>-2.0253960339769012E-3</c:v>
                </c:pt>
                <c:pt idx="1940">
                  <c:v>1.3477084164905062E-2</c:v>
                </c:pt>
                <c:pt idx="1941">
                  <c:v>-7.4519157946502787E-3</c:v>
                </c:pt>
                <c:pt idx="1942">
                  <c:v>-6.2027526702796126E-4</c:v>
                </c:pt>
                <c:pt idx="1943">
                  <c:v>-6.6533327160652163E-3</c:v>
                </c:pt>
                <c:pt idx="1944">
                  <c:v>-3.9038863193498201E-5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-3.4022284152231477E-3</c:v>
                </c:pt>
                <c:pt idx="1950">
                  <c:v>9.9006850449706238E-3</c:v>
                </c:pt>
                <c:pt idx="1951">
                  <c:v>-3.0688574148226766E-3</c:v>
                </c:pt>
                <c:pt idx="1952">
                  <c:v>-1.8302542152364783E-3</c:v>
                </c:pt>
                <c:pt idx="1953">
                  <c:v>1.0044489250815997E-2</c:v>
                </c:pt>
                <c:pt idx="1954">
                  <c:v>-3.4014952977426001E-3</c:v>
                </c:pt>
                <c:pt idx="1955">
                  <c:v>4.7126168799813545E-3</c:v>
                </c:pt>
                <c:pt idx="1956">
                  <c:v>-2.2376552546676488E-3</c:v>
                </c:pt>
                <c:pt idx="1957">
                  <c:v>-1.4300901074849371E-3</c:v>
                </c:pt>
                <c:pt idx="1958">
                  <c:v>2.9352716888171324E-3</c:v>
                </c:pt>
                <c:pt idx="1959">
                  <c:v>6.1685559824748652E-4</c:v>
                </c:pt>
                <c:pt idx="1960">
                  <c:v>-1.8130972273252242E-3</c:v>
                </c:pt>
                <c:pt idx="1961">
                  <c:v>7.3860693542425939E-3</c:v>
                </c:pt>
                <c:pt idx="1962">
                  <c:v>-2.7249541913787608E-3</c:v>
                </c:pt>
                <c:pt idx="1963">
                  <c:v>8.0764443528807926E-3</c:v>
                </c:pt>
                <c:pt idx="1964">
                  <c:v>-3.6282431384707502E-3</c:v>
                </c:pt>
                <c:pt idx="1965">
                  <c:v>1.7108700220947511E-2</c:v>
                </c:pt>
                <c:pt idx="1966">
                  <c:v>-1.3926268317686606E-3</c:v>
                </c:pt>
                <c:pt idx="1967">
                  <c:v>8.7749466191168381E-3</c:v>
                </c:pt>
                <c:pt idx="1968">
                  <c:v>-6.1043163056288593E-3</c:v>
                </c:pt>
                <c:pt idx="1969">
                  <c:v>-2.2564034995592205E-3</c:v>
                </c:pt>
                <c:pt idx="1970">
                  <c:v>-2.9409567988828485E-3</c:v>
                </c:pt>
                <c:pt idx="1971">
                  <c:v>-8.3106683538184886E-4</c:v>
                </c:pt>
                <c:pt idx="1972">
                  <c:v>-3.6345778851789383E-3</c:v>
                </c:pt>
                <c:pt idx="1973">
                  <c:v>-2.0502702906914309E-3</c:v>
                </c:pt>
                <c:pt idx="1974">
                  <c:v>0</c:v>
                </c:pt>
                <c:pt idx="1975">
                  <c:v>6.0626914509768186E-3</c:v>
                </c:pt>
                <c:pt idx="1976">
                  <c:v>2.0001893639027971E-3</c:v>
                </c:pt>
                <c:pt idx="1977">
                  <c:v>3.7255203306250945E-3</c:v>
                </c:pt>
                <c:pt idx="1978">
                  <c:v>3.5994189811597173E-3</c:v>
                </c:pt>
                <c:pt idx="1979">
                  <c:v>-3.5242987888168178E-3</c:v>
                </c:pt>
                <c:pt idx="1980">
                  <c:v>-9.0181496360960489E-4</c:v>
                </c:pt>
                <c:pt idx="1981">
                  <c:v>-3.0496437483178902E-3</c:v>
                </c:pt>
                <c:pt idx="1982">
                  <c:v>-4.686681796486551E-3</c:v>
                </c:pt>
                <c:pt idx="1983">
                  <c:v>-4.6326264738587334E-3</c:v>
                </c:pt>
                <c:pt idx="1984">
                  <c:v>4.8599078112513718E-3</c:v>
                </c:pt>
                <c:pt idx="1985">
                  <c:v>-3.5286788905421833E-3</c:v>
                </c:pt>
                <c:pt idx="1986">
                  <c:v>-4.6097953891806156E-3</c:v>
                </c:pt>
                <c:pt idx="1987">
                  <c:v>1.4368553521944147E-2</c:v>
                </c:pt>
                <c:pt idx="1988">
                  <c:v>-5.6621017945887699E-3</c:v>
                </c:pt>
                <c:pt idx="1989">
                  <c:v>-3.7926241084164825E-3</c:v>
                </c:pt>
                <c:pt idx="1990">
                  <c:v>-2.7777267151526631E-3</c:v>
                </c:pt>
                <c:pt idx="1991">
                  <c:v>-6.0769550082749348E-3</c:v>
                </c:pt>
                <c:pt idx="1992">
                  <c:v>-1.3042812958388159E-3</c:v>
                </c:pt>
                <c:pt idx="1993">
                  <c:v>-1.0369660074669165E-3</c:v>
                </c:pt>
                <c:pt idx="1994">
                  <c:v>-1.5767111540330417E-3</c:v>
                </c:pt>
                <c:pt idx="1995">
                  <c:v>-1.3094047931087531E-3</c:v>
                </c:pt>
                <c:pt idx="1996">
                  <c:v>1.1939380185448881E-3</c:v>
                </c:pt>
                <c:pt idx="1997">
                  <c:v>-1.001270927414703E-3</c:v>
                </c:pt>
                <c:pt idx="1998">
                  <c:v>-1.4652017273279918E-3</c:v>
                </c:pt>
                <c:pt idx="1999">
                  <c:v>5.3107686876615679E-3</c:v>
                </c:pt>
                <c:pt idx="2000">
                  <c:v>-3.2292816007153174E-3</c:v>
                </c:pt>
                <c:pt idx="2001">
                  <c:v>-6.1628535961817297E-4</c:v>
                </c:pt>
                <c:pt idx="2002">
                  <c:v>-7.7089118834641475E-4</c:v>
                </c:pt>
                <c:pt idx="2003">
                  <c:v>-9.4141131104789281E-3</c:v>
                </c:pt>
                <c:pt idx="2004">
                  <c:v>2.4492188353787041E-3</c:v>
                </c:pt>
                <c:pt idx="2005">
                  <c:v>-3.8829673641707734E-5</c:v>
                </c:pt>
                <c:pt idx="2006">
                  <c:v>9.8146073766624455E-3</c:v>
                </c:pt>
                <c:pt idx="2007">
                  <c:v>-7.5262324810197291E-3</c:v>
                </c:pt>
                <c:pt idx="2008">
                  <c:v>-2.4437086694006544E-3</c:v>
                </c:pt>
                <c:pt idx="2009">
                  <c:v>-1.554666254289982E-3</c:v>
                </c:pt>
                <c:pt idx="2010">
                  <c:v>-4.0144261259154081E-3</c:v>
                </c:pt>
                <c:pt idx="2011">
                  <c:v>-2.8549658610535307E-3</c:v>
                </c:pt>
                <c:pt idx="2012">
                  <c:v>-3.6489946910123207E-3</c:v>
                </c:pt>
                <c:pt idx="2013">
                  <c:v>-4.0964292355826666E-3</c:v>
                </c:pt>
                <c:pt idx="2014">
                  <c:v>-6.0968556568299368E-3</c:v>
                </c:pt>
                <c:pt idx="2015">
                  <c:v>-5.8146645170536896E-3</c:v>
                </c:pt>
                <c:pt idx="2016">
                  <c:v>-2.1592235187375664E-3</c:v>
                </c:pt>
                <c:pt idx="2017">
                  <c:v>9.2438302653601364E-3</c:v>
                </c:pt>
                <c:pt idx="2018">
                  <c:v>-1.9055186393014615E-3</c:v>
                </c:pt>
                <c:pt idx="2019">
                  <c:v>3.6886506870635323E-3</c:v>
                </c:pt>
                <c:pt idx="2020">
                  <c:v>3.1621829583249237E-3</c:v>
                </c:pt>
                <c:pt idx="2021">
                  <c:v>5.5883655864932954E-3</c:v>
                </c:pt>
                <c:pt idx="2022">
                  <c:v>5.0888702946210633E-3</c:v>
                </c:pt>
                <c:pt idx="2023">
                  <c:v>-2.5411980756939842E-3</c:v>
                </c:pt>
                <c:pt idx="2024">
                  <c:v>4.8032895239171524E-3</c:v>
                </c:pt>
                <c:pt idx="2025">
                  <c:v>-1.9480646039829618E-4</c:v>
                </c:pt>
                <c:pt idx="2026">
                  <c:v>-7.4061084287226076E-4</c:v>
                </c:pt>
                <c:pt idx="2027">
                  <c:v>2.1423710599424643E-3</c:v>
                </c:pt>
                <c:pt idx="2028">
                  <c:v>-7.395730276184752E-4</c:v>
                </c:pt>
                <c:pt idx="2029">
                  <c:v>0</c:v>
                </c:pt>
                <c:pt idx="2030">
                  <c:v>0</c:v>
                </c:pt>
                <c:pt idx="2031">
                  <c:v>-1.0962875545305801E-2</c:v>
                </c:pt>
                <c:pt idx="2032">
                  <c:v>7.8038081572668729E-3</c:v>
                </c:pt>
                <c:pt idx="2033">
                  <c:v>-3.6394271881371445E-3</c:v>
                </c:pt>
                <c:pt idx="2034">
                  <c:v>0</c:v>
                </c:pt>
                <c:pt idx="2035">
                  <c:v>-3.9675576961106717E-3</c:v>
                </c:pt>
                <c:pt idx="2036">
                  <c:v>-4.0228805979212971E-3</c:v>
                </c:pt>
                <c:pt idx="2037">
                  <c:v>-3.6424143524840247E-3</c:v>
                </c:pt>
                <c:pt idx="2038">
                  <c:v>-3.6955397604592349E-3</c:v>
                </c:pt>
                <c:pt idx="2039">
                  <c:v>-3.8291299628201128E-3</c:v>
                </c:pt>
                <c:pt idx="2040">
                  <c:v>-7.1791272305278889E-3</c:v>
                </c:pt>
                <c:pt idx="2041">
                  <c:v>-3.1041527818217174E-3</c:v>
                </c:pt>
                <c:pt idx="2042">
                  <c:v>-4.0052647859883037E-3</c:v>
                </c:pt>
                <c:pt idx="2043">
                  <c:v>3.0761782535219662E-3</c:v>
                </c:pt>
                <c:pt idx="2044">
                  <c:v>6.7665797088741209E-3</c:v>
                </c:pt>
                <c:pt idx="2045">
                  <c:v>6.8008423102154554E-3</c:v>
                </c:pt>
                <c:pt idx="2046">
                  <c:v>4.4951047307033786E-3</c:v>
                </c:pt>
                <c:pt idx="2047">
                  <c:v>3.4471179408045245E-3</c:v>
                </c:pt>
                <c:pt idx="2048">
                  <c:v>1.0935949435968264E-2</c:v>
                </c:pt>
                <c:pt idx="2049">
                  <c:v>-8.3287980480634821E-3</c:v>
                </c:pt>
                <c:pt idx="2050">
                  <c:v>-4.230174921748743E-3</c:v>
                </c:pt>
                <c:pt idx="2051">
                  <c:v>-1.3875951242217565E-3</c:v>
                </c:pt>
                <c:pt idx="2052">
                  <c:v>7.7458496668277189E-3</c:v>
                </c:pt>
                <c:pt idx="2053">
                  <c:v>-5.3682926742820176E-3</c:v>
                </c:pt>
                <c:pt idx="2054">
                  <c:v>1.1334241761285616E-2</c:v>
                </c:pt>
                <c:pt idx="2055">
                  <c:v>-1.9193487942414629E-3</c:v>
                </c:pt>
                <c:pt idx="2056">
                  <c:v>-8.2370712064811825E-4</c:v>
                </c:pt>
                <c:pt idx="2057">
                  <c:v>-1.2556927084465644E-2</c:v>
                </c:pt>
                <c:pt idx="2058">
                  <c:v>-1.192155617458155E-4</c:v>
                </c:pt>
                <c:pt idx="2059">
                  <c:v>-3.9421079581397006E-3</c:v>
                </c:pt>
                <c:pt idx="2060">
                  <c:v>1.618651403544541E-2</c:v>
                </c:pt>
                <c:pt idx="2061">
                  <c:v>-2.9880108726287906E-3</c:v>
                </c:pt>
                <c:pt idx="2062">
                  <c:v>1.0263330454046956E-2</c:v>
                </c:pt>
                <c:pt idx="2063">
                  <c:v>-1.2869261793697631E-3</c:v>
                </c:pt>
                <c:pt idx="2064">
                  <c:v>6.6507450094848057E-3</c:v>
                </c:pt>
                <c:pt idx="2065">
                  <c:v>-2.7949243767559583E-3</c:v>
                </c:pt>
                <c:pt idx="2066">
                  <c:v>4.1507517358608473E-3</c:v>
                </c:pt>
                <c:pt idx="2067">
                  <c:v>1.2766699995041522E-3</c:v>
                </c:pt>
                <c:pt idx="2068">
                  <c:v>3.1652925370062673E-3</c:v>
                </c:pt>
                <c:pt idx="2069">
                  <c:v>1.6173755836281713E-3</c:v>
                </c:pt>
                <c:pt idx="2070">
                  <c:v>0</c:v>
                </c:pt>
                <c:pt idx="2071">
                  <c:v>-4.9373292198098368E-3</c:v>
                </c:pt>
                <c:pt idx="2072">
                  <c:v>1.6613545789763418E-3</c:v>
                </c:pt>
                <c:pt idx="2073">
                  <c:v>-6.9511491503295852E-4</c:v>
                </c:pt>
                <c:pt idx="2074">
                  <c:v>2.4693275916511125E-3</c:v>
                </c:pt>
                <c:pt idx="2075">
                  <c:v>3.9229310722572889E-3</c:v>
                </c:pt>
                <c:pt idx="2076">
                  <c:v>1.9557095678418837E-3</c:v>
                </c:pt>
                <c:pt idx="2077">
                  <c:v>0</c:v>
                </c:pt>
                <c:pt idx="2078">
                  <c:v>5.9204542599215239E-3</c:v>
                </c:pt>
                <c:pt idx="2079">
                  <c:v>-2.6662096179572809E-4</c:v>
                </c:pt>
                <c:pt idx="2080">
                  <c:v>0</c:v>
                </c:pt>
                <c:pt idx="2081">
                  <c:v>1.9408983696502372E-3</c:v>
                </c:pt>
                <c:pt idx="2082">
                  <c:v>1.557603126195138E-3</c:v>
                </c:pt>
                <c:pt idx="2083">
                  <c:v>2.1235456010041389E-3</c:v>
                </c:pt>
                <c:pt idx="2084">
                  <c:v>-2.6519672069192908E-4</c:v>
                </c:pt>
                <c:pt idx="2085">
                  <c:v>-3.1498479582547584E-3</c:v>
                </c:pt>
                <c:pt idx="2086">
                  <c:v>-6.8441067310353991E-4</c:v>
                </c:pt>
                <c:pt idx="2087">
                  <c:v>3.000325070273137E-3</c:v>
                </c:pt>
                <c:pt idx="2088">
                  <c:v>-8.3462958674869806E-4</c:v>
                </c:pt>
                <c:pt idx="2089">
                  <c:v>-1.7854095038884312E-3</c:v>
                </c:pt>
                <c:pt idx="2090">
                  <c:v>0</c:v>
                </c:pt>
                <c:pt idx="2091">
                  <c:v>-3.422508732283799E-4</c:v>
                </c:pt>
                <c:pt idx="2092">
                  <c:v>7.9932237305256528E-3</c:v>
                </c:pt>
                <c:pt idx="2093">
                  <c:v>-8.9826069688871395E-3</c:v>
                </c:pt>
                <c:pt idx="2094">
                  <c:v>1.3687966575488856E-2</c:v>
                </c:pt>
                <c:pt idx="2095">
                  <c:v>-4.9317747019083195E-3</c:v>
                </c:pt>
                <c:pt idx="2096">
                  <c:v>3.0899112684297948E-3</c:v>
                </c:pt>
                <c:pt idx="2097">
                  <c:v>-6.0758343033068896E-3</c:v>
                </c:pt>
                <c:pt idx="2098">
                  <c:v>-2.9948654793621344E-3</c:v>
                </c:pt>
                <c:pt idx="2099">
                  <c:v>1.51750854266512E-3</c:v>
                </c:pt>
                <c:pt idx="2100">
                  <c:v>1.8952675226816568E-4</c:v>
                </c:pt>
                <c:pt idx="2101">
                  <c:v>3.7901040388317469E-5</c:v>
                </c:pt>
                <c:pt idx="2102">
                  <c:v>1.7418968354708396E-3</c:v>
                </c:pt>
                <c:pt idx="2103">
                  <c:v>-3.7906114150119195E-3</c:v>
                </c:pt>
                <c:pt idx="2104">
                  <c:v>0</c:v>
                </c:pt>
                <c:pt idx="2105">
                  <c:v>-3.3476654690019654E-3</c:v>
                </c:pt>
                <c:pt idx="2106">
                  <c:v>1.256688221138067E-3</c:v>
                </c:pt>
                <c:pt idx="2107">
                  <c:v>-1.8665605480269601E-3</c:v>
                </c:pt>
                <c:pt idx="2108">
                  <c:v>-2.8255077980733822E-3</c:v>
                </c:pt>
                <c:pt idx="2109">
                  <c:v>-1.9519669387902611E-3</c:v>
                </c:pt>
                <c:pt idx="2110">
                  <c:v>6.3775969923258831E-3</c:v>
                </c:pt>
                <c:pt idx="2111">
                  <c:v>-1.0254537917344058E-2</c:v>
                </c:pt>
                <c:pt idx="2112">
                  <c:v>-2.079002827832879E-3</c:v>
                </c:pt>
                <c:pt idx="2113">
                  <c:v>-6.1683181723704873E-4</c:v>
                </c:pt>
                <c:pt idx="2114">
                  <c:v>-5.2584894786343967E-3</c:v>
                </c:pt>
                <c:pt idx="2115">
                  <c:v>-2.7140724823944662E-4</c:v>
                </c:pt>
                <c:pt idx="2116">
                  <c:v>-1.9390742920118346E-4</c:v>
                </c:pt>
                <c:pt idx="2117">
                  <c:v>2.6339249065669419E-3</c:v>
                </c:pt>
                <c:pt idx="2118">
                  <c:v>-5.3136942636823154E-3</c:v>
                </c:pt>
                <c:pt idx="2119">
                  <c:v>-3.7403612531127354E-3</c:v>
                </c:pt>
                <c:pt idx="2120">
                  <c:v>-2.6970524684278786E-3</c:v>
                </c:pt>
                <c:pt idx="2121">
                  <c:v>-1.9981592245860297E-3</c:v>
                </c:pt>
                <c:pt idx="2122">
                  <c:v>1.1115342303242102E-2</c:v>
                </c:pt>
                <c:pt idx="2123">
                  <c:v>-4.2755040254203363E-3</c:v>
                </c:pt>
                <c:pt idx="2124">
                  <c:v>-1.9477610548324385E-4</c:v>
                </c:pt>
                <c:pt idx="2125">
                  <c:v>-4.9209238141986848E-3</c:v>
                </c:pt>
                <c:pt idx="2126">
                  <c:v>6.0500974959404336E-3</c:v>
                </c:pt>
                <c:pt idx="2127">
                  <c:v>-3.313261913454932E-3</c:v>
                </c:pt>
                <c:pt idx="2128">
                  <c:v>1.0950289979899684E-2</c:v>
                </c:pt>
                <c:pt idx="2129">
                  <c:v>2.4300411178867147E-3</c:v>
                </c:pt>
                <c:pt idx="2130">
                  <c:v>0</c:v>
                </c:pt>
                <c:pt idx="2131">
                  <c:v>2.4241503300169599E-3</c:v>
                </c:pt>
                <c:pt idx="2132">
                  <c:v>3.1081546865645224E-3</c:v>
                </c:pt>
                <c:pt idx="2133">
                  <c:v>3.1749094279556571E-3</c:v>
                </c:pt>
                <c:pt idx="2134">
                  <c:v>3.8190532571787023E-5</c:v>
                </c:pt>
                <c:pt idx="2135">
                  <c:v>5.8640027908585897E-3</c:v>
                </c:pt>
                <c:pt idx="2136">
                  <c:v>5.1879317343667053E-3</c:v>
                </c:pt>
                <c:pt idx="2137">
                  <c:v>1.888324495291704E-4</c:v>
                </c:pt>
                <c:pt idx="2138">
                  <c:v>-2.0791207141803618E-3</c:v>
                </c:pt>
                <c:pt idx="2139">
                  <c:v>-5.7304572290102383E-3</c:v>
                </c:pt>
                <c:pt idx="2140">
                  <c:v>-3.0451829248292968E-4</c:v>
                </c:pt>
                <c:pt idx="2141">
                  <c:v>0</c:v>
                </c:pt>
                <c:pt idx="2142">
                  <c:v>3.6481134892581684E-3</c:v>
                </c:pt>
                <c:pt idx="2143">
                  <c:v>-2.2761760341069381E-4</c:v>
                </c:pt>
                <c:pt idx="2144">
                  <c:v>2.7658342598183934E-3</c:v>
                </c:pt>
                <c:pt idx="2145">
                  <c:v>4.1156206028612509E-3</c:v>
                </c:pt>
                <c:pt idx="2146">
                  <c:v>8.5170761551238011E-3</c:v>
                </c:pt>
                <c:pt idx="2147">
                  <c:v>2.2413986421310206E-4</c:v>
                </c:pt>
                <c:pt idx="2148">
                  <c:v>9.5168004515322393E-3</c:v>
                </c:pt>
                <c:pt idx="2149">
                  <c:v>6.0494467038868602E-3</c:v>
                </c:pt>
                <c:pt idx="2150">
                  <c:v>3.9638897970990638E-3</c:v>
                </c:pt>
                <c:pt idx="2151">
                  <c:v>9.5192772538193397E-4</c:v>
                </c:pt>
                <c:pt idx="2152">
                  <c:v>1.6088931362915181E-3</c:v>
                </c:pt>
                <c:pt idx="2153">
                  <c:v>-1.4991136100627992E-3</c:v>
                </c:pt>
                <c:pt idx="2154">
                  <c:v>0</c:v>
                </c:pt>
                <c:pt idx="2155">
                  <c:v>9.4687331134930362E-3</c:v>
                </c:pt>
                <c:pt idx="2156">
                  <c:v>7.0791641758668131E-3</c:v>
                </c:pt>
                <c:pt idx="2157">
                  <c:v>2.5190276686442149E-4</c:v>
                </c:pt>
                <c:pt idx="2158">
                  <c:v>1.0429217135767949E-3</c:v>
                </c:pt>
                <c:pt idx="2159">
                  <c:v>-2.8759391937080583E-4</c:v>
                </c:pt>
                <c:pt idx="2160">
                  <c:v>4.3768456181570757E-3</c:v>
                </c:pt>
                <c:pt idx="2161">
                  <c:v>1.4666168499624756E-3</c:v>
                </c:pt>
                <c:pt idx="2162">
                  <c:v>2.7129309135892231E-3</c:v>
                </c:pt>
                <c:pt idx="2163">
                  <c:v>9.2642087509541547E-4</c:v>
                </c:pt>
                <c:pt idx="2164">
                  <c:v>-5.4281970297563771E-3</c:v>
                </c:pt>
                <c:pt idx="2165">
                  <c:v>-7.5227027960601551E-4</c:v>
                </c:pt>
                <c:pt idx="2166">
                  <c:v>-3.2663931839778254E-3</c:v>
                </c:pt>
                <c:pt idx="2167">
                  <c:v>-1.4391597792305581E-3</c:v>
                </c:pt>
                <c:pt idx="2168">
                  <c:v>-1.5854716495018351E-3</c:v>
                </c:pt>
                <c:pt idx="2169">
                  <c:v>-3.7213042203471584E-3</c:v>
                </c:pt>
                <c:pt idx="2170">
                  <c:v>4.9826792862308041E-3</c:v>
                </c:pt>
                <c:pt idx="2171">
                  <c:v>-7.9267857432987229E-4</c:v>
                </c:pt>
                <c:pt idx="2172">
                  <c:v>-7.9330741215151662E-4</c:v>
                </c:pt>
                <c:pt idx="2173">
                  <c:v>1.0095548000050132E-3</c:v>
                </c:pt>
                <c:pt idx="2174">
                  <c:v>3.3817847742715341E-3</c:v>
                </c:pt>
                <c:pt idx="2175">
                  <c:v>0</c:v>
                </c:pt>
                <c:pt idx="2176">
                  <c:v>-1.7614182169752922E-3</c:v>
                </c:pt>
                <c:pt idx="2177">
                  <c:v>-2.0168558302468423E-3</c:v>
                </c:pt>
                <c:pt idx="2178">
                  <c:v>-4.1183541464520877E-3</c:v>
                </c:pt>
                <c:pt idx="2179">
                  <c:v>-4.3535114471977754E-3</c:v>
                </c:pt>
                <c:pt idx="2180">
                  <c:v>-6.9686693160934277E-3</c:v>
                </c:pt>
                <c:pt idx="2181">
                  <c:v>-2.3459561362138828E-3</c:v>
                </c:pt>
                <c:pt idx="2182">
                  <c:v>9.2782664434496818E-3</c:v>
                </c:pt>
                <c:pt idx="2183">
                  <c:v>-3.7155805532220437E-3</c:v>
                </c:pt>
                <c:pt idx="2184">
                  <c:v>-1.3146844825325165E-3</c:v>
                </c:pt>
                <c:pt idx="2185">
                  <c:v>-1.8273184153163623E-4</c:v>
                </c:pt>
                <c:pt idx="2186">
                  <c:v>7.5735870312240447E-3</c:v>
                </c:pt>
                <c:pt idx="2187">
                  <c:v>1.9206731882446871E-3</c:v>
                </c:pt>
                <c:pt idx="2188">
                  <c:v>4.8036209750002773E-3</c:v>
                </c:pt>
                <c:pt idx="2189">
                  <c:v>-3.6031491527619057E-5</c:v>
                </c:pt>
                <c:pt idx="2190">
                  <c:v>1.9438451045141608E-3</c:v>
                </c:pt>
                <c:pt idx="2191">
                  <c:v>-6.747639580659214E-3</c:v>
                </c:pt>
                <c:pt idx="2192">
                  <c:v>5.920167460626756E-3</c:v>
                </c:pt>
                <c:pt idx="2193">
                  <c:v>1.2589250444258048E-3</c:v>
                </c:pt>
                <c:pt idx="2194">
                  <c:v>-3.5953117522544885E-4</c:v>
                </c:pt>
                <c:pt idx="2195">
                  <c:v>9.3451232449794379E-4</c:v>
                </c:pt>
                <c:pt idx="2196">
                  <c:v>8.9414043489249358E-3</c:v>
                </c:pt>
                <c:pt idx="2197">
                  <c:v>-2.8489014116705498E-4</c:v>
                </c:pt>
                <c:pt idx="2198">
                  <c:v>-7.6869825591958704E-3</c:v>
                </c:pt>
                <c:pt idx="2199">
                  <c:v>-5.6869461839122943E-3</c:v>
                </c:pt>
                <c:pt idx="2200">
                  <c:v>-4.5584536805715588E-3</c:v>
                </c:pt>
                <c:pt idx="2201">
                  <c:v>-9.9118951569893924E-3</c:v>
                </c:pt>
                <c:pt idx="2202">
                  <c:v>-7.7941571040152707E-3</c:v>
                </c:pt>
                <c:pt idx="2203">
                  <c:v>-5.5145497730847114E-3</c:v>
                </c:pt>
                <c:pt idx="2204">
                  <c:v>-3.3829657349435612E-3</c:v>
                </c:pt>
                <c:pt idx="2205">
                  <c:v>-3.7239093604943451E-5</c:v>
                </c:pt>
                <c:pt idx="2206">
                  <c:v>-2.3488630003942086E-3</c:v>
                </c:pt>
                <c:pt idx="2207">
                  <c:v>-1.9055097398273798E-3</c:v>
                </c:pt>
                <c:pt idx="2208">
                  <c:v>-1.2349145549176181E-3</c:v>
                </c:pt>
                <c:pt idx="2209">
                  <c:v>1.2349145549177135E-3</c:v>
                </c:pt>
                <c:pt idx="2210">
                  <c:v>-2.7338281234231395E-3</c:v>
                </c:pt>
                <c:pt idx="2211">
                  <c:v>-3.870075656379918E-3</c:v>
                </c:pt>
                <c:pt idx="2212">
                  <c:v>-5.9280129798775722E-3</c:v>
                </c:pt>
                <c:pt idx="2213">
                  <c:v>-1.8953040054359304E-3</c:v>
                </c:pt>
                <c:pt idx="2214">
                  <c:v>3.0685910465282806E-3</c:v>
                </c:pt>
                <c:pt idx="2215">
                  <c:v>6.6728490234489761E-3</c:v>
                </c:pt>
                <c:pt idx="2216">
                  <c:v>4.0123799962913419E-3</c:v>
                </c:pt>
                <c:pt idx="2217">
                  <c:v>9.3495177544936081E-3</c:v>
                </c:pt>
                <c:pt idx="2218">
                  <c:v>4.0330841117919066E-3</c:v>
                </c:pt>
                <c:pt idx="2219">
                  <c:v>3.501855874155147E-3</c:v>
                </c:pt>
                <c:pt idx="2220">
                  <c:v>3.0495109514705261E-3</c:v>
                </c:pt>
                <c:pt idx="2221">
                  <c:v>1.6494697946527761E-3</c:v>
                </c:pt>
                <c:pt idx="2222">
                  <c:v>2.195069294345508E-3</c:v>
                </c:pt>
                <c:pt idx="2223">
                  <c:v>1.9349780594229249E-3</c:v>
                </c:pt>
                <c:pt idx="2224">
                  <c:v>3.6043947055934976E-3</c:v>
                </c:pt>
                <c:pt idx="2225">
                  <c:v>7.1339635155390499E-3</c:v>
                </c:pt>
                <c:pt idx="2226">
                  <c:v>2.1987140978817371E-3</c:v>
                </c:pt>
                <c:pt idx="2227">
                  <c:v>1.9783111680254828E-3</c:v>
                </c:pt>
                <c:pt idx="2228">
                  <c:v>0</c:v>
                </c:pt>
                <c:pt idx="2229">
                  <c:v>-1.006651172549946E-3</c:v>
                </c:pt>
                <c:pt idx="2230">
                  <c:v>-5.0370584644182995E-4</c:v>
                </c:pt>
                <c:pt idx="2231">
                  <c:v>-1.4025272032197644E-2</c:v>
                </c:pt>
                <c:pt idx="2232">
                  <c:v>-2.2653376635632895E-3</c:v>
                </c:pt>
                <c:pt idx="2233">
                  <c:v>-1.3909735395471914E-3</c:v>
                </c:pt>
                <c:pt idx="2234">
                  <c:v>1.3498231178947535E-2</c:v>
                </c:pt>
                <c:pt idx="2235">
                  <c:v>-3.6567083341563222E-3</c:v>
                </c:pt>
                <c:pt idx="2236">
                  <c:v>1.3223750086204933E-2</c:v>
                </c:pt>
                <c:pt idx="2237">
                  <c:v>-2.4011336280533079E-3</c:v>
                </c:pt>
                <c:pt idx="2238">
                  <c:v>1.6829244611480505E-2</c:v>
                </c:pt>
                <c:pt idx="2239">
                  <c:v>-8.7528686526313557E-3</c:v>
                </c:pt>
                <c:pt idx="2240">
                  <c:v>-1.0327084584989545E-3</c:v>
                </c:pt>
                <c:pt idx="2241">
                  <c:v>6.4989485982427523E-3</c:v>
                </c:pt>
                <c:pt idx="2242">
                  <c:v>-2.1616266678196302E-3</c:v>
                </c:pt>
                <c:pt idx="2243">
                  <c:v>-3.2334314951706095E-3</c:v>
                </c:pt>
                <c:pt idx="2244">
                  <c:v>9.3518216096946539E-3</c:v>
                </c:pt>
                <c:pt idx="2245">
                  <c:v>-1.3524512626318179E-2</c:v>
                </c:pt>
                <c:pt idx="2246">
                  <c:v>-4.289544301698668E-4</c:v>
                </c:pt>
                <c:pt idx="2247">
                  <c:v>-4.0124726925102605E-3</c:v>
                </c:pt>
                <c:pt idx="2248">
                  <c:v>-4.3086424852413133E-4</c:v>
                </c:pt>
                <c:pt idx="2249">
                  <c:v>-1.4375564021045801E-3</c:v>
                </c:pt>
                <c:pt idx="2250">
                  <c:v>5.5948214656293457E-3</c:v>
                </c:pt>
                <c:pt idx="2251">
                  <c:v>-1.1451065842446096E-3</c:v>
                </c:pt>
                <c:pt idx="2252">
                  <c:v>-1.0388866935920895E-3</c:v>
                </c:pt>
                <c:pt idx="2253">
                  <c:v>-9.254157467494261E-3</c:v>
                </c:pt>
                <c:pt idx="2254">
                  <c:v>-3.5151968646858086E-3</c:v>
                </c:pt>
                <c:pt idx="2255">
                  <c:v>3.6302252558846882E-5</c:v>
                </c:pt>
                <c:pt idx="2256">
                  <c:v>9.5020314981746953E-3</c:v>
                </c:pt>
                <c:pt idx="2257">
                  <c:v>-5.1914457932499139E-3</c:v>
                </c:pt>
                <c:pt idx="2258">
                  <c:v>3.9321130730700362E-3</c:v>
                </c:pt>
                <c:pt idx="2259">
                  <c:v>-5.4513754380024551E-3</c:v>
                </c:pt>
                <c:pt idx="2260">
                  <c:v>-2.1381080460444054E-3</c:v>
                </c:pt>
                <c:pt idx="2261">
                  <c:v>-3.5979759335566415E-3</c:v>
                </c:pt>
                <c:pt idx="2262">
                  <c:v>3.6407987916594233E-5</c:v>
                </c:pt>
                <c:pt idx="2263">
                  <c:v>0</c:v>
                </c:pt>
                <c:pt idx="2264">
                  <c:v>-6.4649493757597421E-3</c:v>
                </c:pt>
                <c:pt idx="2265">
                  <c:v>-3.664413053051051E-5</c:v>
                </c:pt>
                <c:pt idx="2266">
                  <c:v>-2.4949563483362544E-3</c:v>
                </c:pt>
                <c:pt idx="2267">
                  <c:v>0</c:v>
                </c:pt>
                <c:pt idx="2268">
                  <c:v>6.1162270174360536E-3</c:v>
                </c:pt>
                <c:pt idx="2269">
                  <c:v>-4.7945924038250059E-3</c:v>
                </c:pt>
                <c:pt idx="2270">
                  <c:v>-1.6890655407313562E-3</c:v>
                </c:pt>
                <c:pt idx="2271">
                  <c:v>-1.8023656323835999E-3</c:v>
                </c:pt>
                <c:pt idx="2272">
                  <c:v>1.2148861367351792E-2</c:v>
                </c:pt>
                <c:pt idx="2273">
                  <c:v>5.6579289191155116E-3</c:v>
                </c:pt>
                <c:pt idx="2274">
                  <c:v>4.2585505911414603E-3</c:v>
                </c:pt>
                <c:pt idx="2275">
                  <c:v>4.3205876671262571E-4</c:v>
                </c:pt>
                <c:pt idx="2276">
                  <c:v>-3.2088866748051711E-3</c:v>
                </c:pt>
                <c:pt idx="2277">
                  <c:v>-6.1410640419997504E-4</c:v>
                </c:pt>
                <c:pt idx="2278">
                  <c:v>-6.8680080055122373E-4</c:v>
                </c:pt>
                <c:pt idx="2279">
                  <c:v>-5.0636575156032086E-4</c:v>
                </c:pt>
                <c:pt idx="2280">
                  <c:v>1.5044896979233792E-2</c:v>
                </c:pt>
                <c:pt idx="2281">
                  <c:v>-1.511725587941036E-2</c:v>
                </c:pt>
                <c:pt idx="2282">
                  <c:v>1.5580441536062251E-2</c:v>
                </c:pt>
                <c:pt idx="2283">
                  <c:v>-9.4485510199936208E-3</c:v>
                </c:pt>
                <c:pt idx="2284">
                  <c:v>1.5485929966435181E-2</c:v>
                </c:pt>
                <c:pt idx="2285">
                  <c:v>-4.6491078326668734E-3</c:v>
                </c:pt>
                <c:pt idx="2286">
                  <c:v>-5.337223702991333E-4</c:v>
                </c:pt>
                <c:pt idx="2287">
                  <c:v>-6.8569248340452776E-3</c:v>
                </c:pt>
                <c:pt idx="2288">
                  <c:v>-8.7101040152830732E-3</c:v>
                </c:pt>
                <c:pt idx="2289">
                  <c:v>0</c:v>
                </c:pt>
                <c:pt idx="2290">
                  <c:v>-2.3887090619838913E-3</c:v>
                </c:pt>
                <c:pt idx="2291">
                  <c:v>-2.3217859151223154E-3</c:v>
                </c:pt>
                <c:pt idx="2292">
                  <c:v>0</c:v>
                </c:pt>
                <c:pt idx="2293">
                  <c:v>3.444465978718678E-3</c:v>
                </c:pt>
                <c:pt idx="2294">
                  <c:v>-1.8113978071769797E-3</c:v>
                </c:pt>
                <c:pt idx="2295">
                  <c:v>-1.1973224948695169E-3</c:v>
                </c:pt>
                <c:pt idx="2296">
                  <c:v>3.298239701868612E-3</c:v>
                </c:pt>
                <c:pt idx="2297">
                  <c:v>-2.6812581735953986E-3</c:v>
                </c:pt>
                <c:pt idx="2298">
                  <c:v>7.4822781345533608E-3</c:v>
                </c:pt>
                <c:pt idx="2299">
                  <c:v>-1.2319442737107158E-2</c:v>
                </c:pt>
                <c:pt idx="2300">
                  <c:v>-2.3725669516478014E-3</c:v>
                </c:pt>
                <c:pt idx="2301">
                  <c:v>-1.2798714562266486E-3</c:v>
                </c:pt>
                <c:pt idx="2302">
                  <c:v>-3.0416880986558264E-3</c:v>
                </c:pt>
                <c:pt idx="2303">
                  <c:v>-3.2718813079035684E-3</c:v>
                </c:pt>
                <c:pt idx="2304">
                  <c:v>-6.9097028843269001E-3</c:v>
                </c:pt>
                <c:pt idx="2305">
                  <c:v>-5.8382926186269744E-3</c:v>
                </c:pt>
                <c:pt idx="2306">
                  <c:v>-5.3850023551414022E-3</c:v>
                </c:pt>
                <c:pt idx="2307">
                  <c:v>-6.6212950230953383E-3</c:v>
                </c:pt>
                <c:pt idx="2308">
                  <c:v>-4.9190351949847735E-3</c:v>
                </c:pt>
                <c:pt idx="2309">
                  <c:v>0</c:v>
                </c:pt>
                <c:pt idx="2310">
                  <c:v>-3.7623317604986097E-3</c:v>
                </c:pt>
                <c:pt idx="2311">
                  <c:v>-2.6688032920803516E-3</c:v>
                </c:pt>
                <c:pt idx="2312">
                  <c:v>-7.6356278431966311E-5</c:v>
                </c:pt>
                <c:pt idx="2313">
                  <c:v>1.8690524770485298E-3</c:v>
                </c:pt>
                <c:pt idx="2314">
                  <c:v>0</c:v>
                </c:pt>
                <c:pt idx="2315">
                  <c:v>-2.7857828697447902E-3</c:v>
                </c:pt>
                <c:pt idx="2316">
                  <c:v>-1.4532107035616418E-3</c:v>
                </c:pt>
                <c:pt idx="2317">
                  <c:v>-3.2198739870097108E-3</c:v>
                </c:pt>
                <c:pt idx="2318">
                  <c:v>3.8386242842096548E-4</c:v>
                </c:pt>
                <c:pt idx="2319">
                  <c:v>-8.0148394517351347E-3</c:v>
                </c:pt>
                <c:pt idx="2320">
                  <c:v>5.9402296177796833E-3</c:v>
                </c:pt>
                <c:pt idx="2321">
                  <c:v>-3.3515064983070759E-3</c:v>
                </c:pt>
                <c:pt idx="2322">
                  <c:v>4.0050887287586857E-3</c:v>
                </c:pt>
                <c:pt idx="2323">
                  <c:v>-3.657859804958744E-3</c:v>
                </c:pt>
                <c:pt idx="2324">
                  <c:v>-5.1048142412517287E-3</c:v>
                </c:pt>
                <c:pt idx="2325">
                  <c:v>-3.0676657393624248E-3</c:v>
                </c:pt>
                <c:pt idx="2326">
                  <c:v>1.2675518475914889E-2</c:v>
                </c:pt>
                <c:pt idx="2327">
                  <c:v>2.4163402302491018E-3</c:v>
                </c:pt>
                <c:pt idx="2328">
                  <c:v>-3.8309039022629239E-5</c:v>
                </c:pt>
                <c:pt idx="2329">
                  <c:v>-1.5325083360120923E-4</c:v>
                </c:pt>
                <c:pt idx="2330">
                  <c:v>-7.2826235994349268E-4</c:v>
                </c:pt>
                <c:pt idx="2331">
                  <c:v>-3.5723240786525328E-3</c:v>
                </c:pt>
                <c:pt idx="2332">
                  <c:v>-1.6560439747829044E-3</c:v>
                </c:pt>
                <c:pt idx="2333">
                  <c:v>8.3293831530689179E-3</c:v>
                </c:pt>
                <c:pt idx="2334">
                  <c:v>-1.1301727122115681E-2</c:v>
                </c:pt>
                <c:pt idx="2335">
                  <c:v>1.5462522741364274E-4</c:v>
                </c:pt>
                <c:pt idx="2336">
                  <c:v>-4.8045347952252546E-3</c:v>
                </c:pt>
                <c:pt idx="2337">
                  <c:v>6.2123861442758116E-4</c:v>
                </c:pt>
                <c:pt idx="2338">
                  <c:v>5.8825975590837349E-3</c:v>
                </c:pt>
                <c:pt idx="2339">
                  <c:v>0</c:v>
                </c:pt>
                <c:pt idx="2340">
                  <c:v>-4.8739072190585138E-3</c:v>
                </c:pt>
                <c:pt idx="2341">
                  <c:v>4.2177012240370926E-3</c:v>
                </c:pt>
                <c:pt idx="2342">
                  <c:v>1.3119816661007412E-3</c:v>
                </c:pt>
                <c:pt idx="2343">
                  <c:v>-7.7035124018997557E-3</c:v>
                </c:pt>
                <c:pt idx="2344">
                  <c:v>-2.7629164380228947E-3</c:v>
                </c:pt>
                <c:pt idx="2345">
                  <c:v>-9.0423961784483718E-3</c:v>
                </c:pt>
                <c:pt idx="2346">
                  <c:v>1.3753268568656954E-3</c:v>
                </c:pt>
                <c:pt idx="2347">
                  <c:v>3.9267272696608196E-5</c:v>
                </c:pt>
                <c:pt idx="2348">
                  <c:v>6.1849410346318219E-3</c:v>
                </c:pt>
                <c:pt idx="2349">
                  <c:v>-3.4792161911739476E-3</c:v>
                </c:pt>
                <c:pt idx="2350">
                  <c:v>-3.2163196975430086E-3</c:v>
                </c:pt>
                <c:pt idx="2351">
                  <c:v>9.8904267852361373E-3</c:v>
                </c:pt>
                <c:pt idx="2352">
                  <c:v>3.6111635724802981E-3</c:v>
                </c:pt>
                <c:pt idx="2353">
                  <c:v>5.7200434232374054E-3</c:v>
                </c:pt>
                <c:pt idx="2354">
                  <c:v>2.3096476507950894E-3</c:v>
                </c:pt>
                <c:pt idx="2355">
                  <c:v>-3.8450446991180255E-5</c:v>
                </c:pt>
                <c:pt idx="2356">
                  <c:v>3.9143499208732137E-3</c:v>
                </c:pt>
                <c:pt idx="2357">
                  <c:v>0</c:v>
                </c:pt>
                <c:pt idx="2358">
                  <c:v>0</c:v>
                </c:pt>
                <c:pt idx="2359">
                  <c:v>-5.7467963192987554E-4</c:v>
                </c:pt>
                <c:pt idx="2360">
                  <c:v>-3.3781222144281943E-3</c:v>
                </c:pt>
                <c:pt idx="2361">
                  <c:v>1.5379883143219693E-4</c:v>
                </c:pt>
                <c:pt idx="2362">
                  <c:v>-4.1222873470280518E-3</c:v>
                </c:pt>
                <c:pt idx="2363">
                  <c:v>-1.2747959155944291E-3</c:v>
                </c:pt>
                <c:pt idx="2364">
                  <c:v>-2.4382232409347776E-3</c:v>
                </c:pt>
                <c:pt idx="2365">
                  <c:v>-3.8756686013375079E-4</c:v>
                </c:pt>
                <c:pt idx="2366">
                  <c:v>-6.5336832592778546E-3</c:v>
                </c:pt>
                <c:pt idx="2367">
                  <c:v>0</c:v>
                </c:pt>
                <c:pt idx="2368">
                  <c:v>0</c:v>
                </c:pt>
                <c:pt idx="2369">
                  <c:v>1.237001251321759E-2</c:v>
                </c:pt>
                <c:pt idx="2370">
                  <c:v>4.8057607726238539E-3</c:v>
                </c:pt>
                <c:pt idx="2371">
                  <c:v>3.8280489268571372E-3</c:v>
                </c:pt>
                <c:pt idx="2372">
                  <c:v>5.2207500019114802E-3</c:v>
                </c:pt>
                <c:pt idx="2373">
                  <c:v>2.5812343514914917E-3</c:v>
                </c:pt>
                <c:pt idx="2374">
                  <c:v>-3.7911098478617788E-5</c:v>
                </c:pt>
                <c:pt idx="2375">
                  <c:v>-1.4796550171860513E-3</c:v>
                </c:pt>
                <c:pt idx="2376">
                  <c:v>-5.0625310338986958E-3</c:v>
                </c:pt>
                <c:pt idx="2377">
                  <c:v>9.8728730558212494E-3</c:v>
                </c:pt>
                <c:pt idx="2378">
                  <c:v>1.1335083986231238E-4</c:v>
                </c:pt>
                <c:pt idx="2379">
                  <c:v>9.063444729199506E-4</c:v>
                </c:pt>
                <c:pt idx="2380">
                  <c:v>4.9702640160650766E-3</c:v>
                </c:pt>
                <c:pt idx="2381">
                  <c:v>3.8238097200710723E-3</c:v>
                </c:pt>
                <c:pt idx="2382">
                  <c:v>8.975989831465184E-4</c:v>
                </c:pt>
                <c:pt idx="2383">
                  <c:v>3.2097963586261891E-3</c:v>
                </c:pt>
                <c:pt idx="2384">
                  <c:v>4.8325435112412463E-3</c:v>
                </c:pt>
                <c:pt idx="2385">
                  <c:v>-3.1942975569341143E-3</c:v>
                </c:pt>
                <c:pt idx="2386">
                  <c:v>-4.1753714104806215E-3</c:v>
                </c:pt>
                <c:pt idx="2387">
                  <c:v>3.3565839145152836E-3</c:v>
                </c:pt>
                <c:pt idx="2388">
                  <c:v>4.4579908885043623E-3</c:v>
                </c:pt>
                <c:pt idx="2389">
                  <c:v>5.360357375851223E-3</c:v>
                </c:pt>
                <c:pt idx="2390">
                  <c:v>9.1019823154839998E-3</c:v>
                </c:pt>
                <c:pt idx="2391">
                  <c:v>2.1918608986714089E-4</c:v>
                </c:pt>
                <c:pt idx="2392">
                  <c:v>8.5834314946613092E-3</c:v>
                </c:pt>
                <c:pt idx="2393">
                  <c:v>3.6510243531716656E-3</c:v>
                </c:pt>
                <c:pt idx="2394">
                  <c:v>9.7376258708810684E-4</c:v>
                </c:pt>
                <c:pt idx="2395">
                  <c:v>-2.5265298937496095E-3</c:v>
                </c:pt>
                <c:pt idx="2396">
                  <c:v>1.2640628658256653E-3</c:v>
                </c:pt>
                <c:pt idx="2397">
                  <c:v>2.8870444083590378E-4</c:v>
                </c:pt>
                <c:pt idx="2398">
                  <c:v>0</c:v>
                </c:pt>
                <c:pt idx="2399">
                  <c:v>1.8039795838442155E-4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2.5581451195045737E-3</c:v>
                </c:pt>
                <c:pt idx="2412">
                  <c:v>-3.598481441215314E-5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7.5540930587353241E-4</c:v>
                </c:pt>
                <c:pt idx="2419">
                  <c:v>3.5957641901786046E-5</c:v>
                </c:pt>
                <c:pt idx="2420">
                  <c:v>1.4381763948111763E-4</c:v>
                </c:pt>
                <c:pt idx="2421">
                  <c:v>6.4692354182590748E-4</c:v>
                </c:pt>
                <c:pt idx="2422">
                  <c:v>2.1554821178434088E-4</c:v>
                </c:pt>
                <c:pt idx="2423">
                  <c:v>1.0775668550875464E-4</c:v>
                </c:pt>
                <c:pt idx="2424">
                  <c:v>4.66811506403359E-4</c:v>
                </c:pt>
                <c:pt idx="2425">
                  <c:v>1.7948487888079208E-4</c:v>
                </c:pt>
                <c:pt idx="2426">
                  <c:v>1.4356471204036371E-4</c:v>
                </c:pt>
                <c:pt idx="2427">
                  <c:v>0</c:v>
                </c:pt>
                <c:pt idx="2428">
                  <c:v>0</c:v>
                </c:pt>
                <c:pt idx="2429">
                  <c:v>3.588216336178052E-4</c:v>
                </c:pt>
                <c:pt idx="2430">
                  <c:v>4.6627572086328794E-4</c:v>
                </c:pt>
                <c:pt idx="2431">
                  <c:v>6.0941730838807518E-4</c:v>
                </c:pt>
                <c:pt idx="2432">
                  <c:v>-2.228635713685265E-2</c:v>
                </c:pt>
                <c:pt idx="2433">
                  <c:v>3.4386922968266936E-3</c:v>
                </c:pt>
                <c:pt idx="2434">
                  <c:v>-1.5123092014207522E-2</c:v>
                </c:pt>
                <c:pt idx="2435">
                  <c:v>-7.816319989538514E-3</c:v>
                </c:pt>
                <c:pt idx="2436">
                  <c:v>-6.6358239264951869E-3</c:v>
                </c:pt>
                <c:pt idx="2437">
                  <c:v>-4.9775735336367996E-3</c:v>
                </c:pt>
                <c:pt idx="2438">
                  <c:v>1.3977298613132441E-3</c:v>
                </c:pt>
                <c:pt idx="2439">
                  <c:v>-7.4265270095657844E-3</c:v>
                </c:pt>
                <c:pt idx="2440">
                  <c:v>-4.7652721552213116E-3</c:v>
                </c:pt>
                <c:pt idx="2441">
                  <c:v>2.5570093122979703E-3</c:v>
                </c:pt>
                <c:pt idx="2442">
                  <c:v>2.2843229304291696E-3</c:v>
                </c:pt>
                <c:pt idx="2443">
                  <c:v>5.9527370607469895E-3</c:v>
                </c:pt>
                <c:pt idx="2444">
                  <c:v>-3.1804956574478195E-3</c:v>
                </c:pt>
                <c:pt idx="2445">
                  <c:v>1.7033368523531132E-2</c:v>
                </c:pt>
                <c:pt idx="2446">
                  <c:v>2.0112487691550298E-3</c:v>
                </c:pt>
                <c:pt idx="2447">
                  <c:v>8.9259154989001111E-4</c:v>
                </c:pt>
                <c:pt idx="2448">
                  <c:v>8.1820489409452808E-3</c:v>
                </c:pt>
                <c:pt idx="2449">
                  <c:v>-1.402110775049643E-3</c:v>
                </c:pt>
                <c:pt idx="2450">
                  <c:v>-1.1077672961482664E-4</c:v>
                </c:pt>
                <c:pt idx="2451">
                  <c:v>-6.4833051026912565E-3</c:v>
                </c:pt>
                <c:pt idx="2452">
                  <c:v>-4.1714835715242612E-3</c:v>
                </c:pt>
                <c:pt idx="2453">
                  <c:v>-8.0944792718538206E-3</c:v>
                </c:pt>
                <c:pt idx="2454">
                  <c:v>0</c:v>
                </c:pt>
                <c:pt idx="2455">
                  <c:v>-5.3194624897984853E-3</c:v>
                </c:pt>
                <c:pt idx="2456">
                  <c:v>-2.8790079738998365E-3</c:v>
                </c:pt>
                <c:pt idx="2457">
                  <c:v>-8.4957746655884969E-3</c:v>
                </c:pt>
                <c:pt idx="2458">
                  <c:v>-7.8356460055254568E-3</c:v>
                </c:pt>
                <c:pt idx="2459">
                  <c:v>-8.558479968035845E-3</c:v>
                </c:pt>
                <c:pt idx="2460">
                  <c:v>-7.7787717358543938E-5</c:v>
                </c:pt>
                <c:pt idx="2461">
                  <c:v>-7.9663026730901268E-3</c:v>
                </c:pt>
                <c:pt idx="2462">
                  <c:v>-2.669599575415391E-3</c:v>
                </c:pt>
                <c:pt idx="2463">
                  <c:v>6.9730372250662448E-3</c:v>
                </c:pt>
                <c:pt idx="2464">
                  <c:v>-1.4509819472868939E-2</c:v>
                </c:pt>
                <c:pt idx="2465">
                  <c:v>1.1421044120162215E-2</c:v>
                </c:pt>
                <c:pt idx="2466">
                  <c:v>-5.6548354103969287E-3</c:v>
                </c:pt>
                <c:pt idx="2467">
                  <c:v>2.1243123645617746E-3</c:v>
                </c:pt>
                <c:pt idx="2468">
                  <c:v>-3.4641612409169052E-3</c:v>
                </c:pt>
                <c:pt idx="2469">
                  <c:v>-8.1962803681042036E-3</c:v>
                </c:pt>
                <c:pt idx="2470">
                  <c:v>-2.1492545586797359E-3</c:v>
                </c:pt>
                <c:pt idx="2471">
                  <c:v>1.0582109330537008E-2</c:v>
                </c:pt>
                <c:pt idx="2472">
                  <c:v>-1.2576286994548795E-2</c:v>
                </c:pt>
                <c:pt idx="2473">
                  <c:v>2.1368587619285222E-2</c:v>
                </c:pt>
                <c:pt idx="2474">
                  <c:v>-1.6818230228046326E-3</c:v>
                </c:pt>
                <c:pt idx="2475">
                  <c:v>9.3897403498389171E-3</c:v>
                </c:pt>
                <c:pt idx="2476">
                  <c:v>0</c:v>
                </c:pt>
                <c:pt idx="2477">
                  <c:v>4.9128742361947871E-3</c:v>
                </c:pt>
                <c:pt idx="2478">
                  <c:v>5.1960165399987102E-3</c:v>
                </c:pt>
                <c:pt idx="2479">
                  <c:v>0</c:v>
                </c:pt>
                <c:pt idx="2480">
                  <c:v>-4.6077641640042416E-4</c:v>
                </c:pt>
                <c:pt idx="2481">
                  <c:v>-1.6528611708207556E-3</c:v>
                </c:pt>
                <c:pt idx="2482">
                  <c:v>-6.9270735885187159E-4</c:v>
                </c:pt>
                <c:pt idx="2483">
                  <c:v>-1.4254071564932286E-3</c:v>
                </c:pt>
                <c:pt idx="2484">
                  <c:v>-1.0414457750234252E-3</c:v>
                </c:pt>
                <c:pt idx="2485">
                  <c:v>3.0056667843706415E-3</c:v>
                </c:pt>
                <c:pt idx="2486">
                  <c:v>3.8785786223391604E-3</c:v>
                </c:pt>
                <c:pt idx="2487">
                  <c:v>5.0845947257360394E-3</c:v>
                </c:pt>
                <c:pt idx="2488">
                  <c:v>6.0827438157691083E-3</c:v>
                </c:pt>
                <c:pt idx="2489">
                  <c:v>4.0472868485938104E-3</c:v>
                </c:pt>
                <c:pt idx="2490">
                  <c:v>-1.851397577931816E-3</c:v>
                </c:pt>
                <c:pt idx="2491">
                  <c:v>1.5493626150887758E-3</c:v>
                </c:pt>
                <c:pt idx="2492">
                  <c:v>6.0609668479391712E-3</c:v>
                </c:pt>
                <c:pt idx="2493">
                  <c:v>2.6268880909101371E-4</c:v>
                </c:pt>
                <c:pt idx="2494">
                  <c:v>9.7509758701241336E-4</c:v>
                </c:pt>
                <c:pt idx="2495">
                  <c:v>9.6990352597448749E-3</c:v>
                </c:pt>
                <c:pt idx="2496">
                  <c:v>4.9252974194285036E-3</c:v>
                </c:pt>
                <c:pt idx="2497">
                  <c:v>6.7741957014194141E-3</c:v>
                </c:pt>
                <c:pt idx="2498">
                  <c:v>5.6346422541348334E-3</c:v>
                </c:pt>
                <c:pt idx="2499">
                  <c:v>1.3854962656773529E-3</c:v>
                </c:pt>
                <c:pt idx="2500">
                  <c:v>1.2380295067073665E-3</c:v>
                </c:pt>
                <c:pt idx="2501">
                  <c:v>1.9631372866026832E-3</c:v>
                </c:pt>
                <c:pt idx="2502">
                  <c:v>3.6318073693644516E-5</c:v>
                </c:pt>
                <c:pt idx="2503">
                  <c:v>4.3486207321964199E-3</c:v>
                </c:pt>
                <c:pt idx="2504">
                  <c:v>0</c:v>
                </c:pt>
                <c:pt idx="2505">
                  <c:v>-2.316910857971078E-3</c:v>
                </c:pt>
                <c:pt idx="2506">
                  <c:v>-1.8864507680399238E-3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1.4706677493776231E-2</c:v>
                </c:pt>
                <c:pt idx="2515">
                  <c:v>1.2693278103023006E-2</c:v>
                </c:pt>
                <c:pt idx="2516">
                  <c:v>7.2517655071512553E-3</c:v>
                </c:pt>
                <c:pt idx="2517">
                  <c:v>-2.1067423522408324E-3</c:v>
                </c:pt>
                <c:pt idx="2518">
                  <c:v>0</c:v>
                </c:pt>
                <c:pt idx="2519">
                  <c:v>-3.2742472964731625E-3</c:v>
                </c:pt>
                <c:pt idx="2520">
                  <c:v>7.9732074452417596E-3</c:v>
                </c:pt>
                <c:pt idx="2521">
                  <c:v>1.0839351399569356E-3</c:v>
                </c:pt>
                <c:pt idx="2522">
                  <c:v>-5.5720212149113846E-3</c:v>
                </c:pt>
                <c:pt idx="2523">
                  <c:v>-8.6470618379843791E-3</c:v>
                </c:pt>
                <c:pt idx="2524">
                  <c:v>9.4901137356053038E-3</c:v>
                </c:pt>
                <c:pt idx="2525">
                  <c:v>1.859225624583017E-3</c:v>
                </c:pt>
                <c:pt idx="2526">
                  <c:v>5.3130258854763475E-3</c:v>
                </c:pt>
                <c:pt idx="2527">
                  <c:v>7.501858542038547E-3</c:v>
                </c:pt>
                <c:pt idx="2528">
                  <c:v>5.8993150579424525E-3</c:v>
                </c:pt>
                <c:pt idx="2529">
                  <c:v>4.9752199933564773E-3</c:v>
                </c:pt>
                <c:pt idx="2530">
                  <c:v>1.7111860272090796E-4</c:v>
                </c:pt>
                <c:pt idx="2531">
                  <c:v>8.8934502184672077E-4</c:v>
                </c:pt>
                <c:pt idx="2532">
                  <c:v>5.2855146834127308E-3</c:v>
                </c:pt>
                <c:pt idx="2533">
                  <c:v>-4.7727905690205146E-3</c:v>
                </c:pt>
                <c:pt idx="2534">
                  <c:v>-3.1831355065019078E-3</c:v>
                </c:pt>
                <c:pt idx="2535">
                  <c:v>-5.1435920551064673E-4</c:v>
                </c:pt>
                <c:pt idx="2536">
                  <c:v>7.6537087326479323E-3</c:v>
                </c:pt>
                <c:pt idx="2537">
                  <c:v>-7.4911471767977482E-4</c:v>
                </c:pt>
                <c:pt idx="2538">
                  <c:v>-3.3096230971090559E-3</c:v>
                </c:pt>
                <c:pt idx="2539">
                  <c:v>3.4175765967688383E-5</c:v>
                </c:pt>
                <c:pt idx="2540">
                  <c:v>-4.6243252975574295E-3</c:v>
                </c:pt>
                <c:pt idx="2541">
                  <c:v>-4.783792441645068E-3</c:v>
                </c:pt>
                <c:pt idx="2542">
                  <c:v>-2.1066089672033784E-3</c:v>
                </c:pt>
                <c:pt idx="2543">
                  <c:v>1.2266298209397425E-2</c:v>
                </c:pt>
                <c:pt idx="2544">
                  <c:v>1.8764612046332752E-3</c:v>
                </c:pt>
                <c:pt idx="2545">
                  <c:v>-7.8427364939270708E-4</c:v>
                </c:pt>
                <c:pt idx="2546">
                  <c:v>-5.2328385220847835E-3</c:v>
                </c:pt>
                <c:pt idx="2547">
                  <c:v>1.0031132596628382E-2</c:v>
                </c:pt>
                <c:pt idx="2548">
                  <c:v>2.8815044430528453E-3</c:v>
                </c:pt>
                <c:pt idx="2549">
                  <c:v>-2.3698688219265011E-4</c:v>
                </c:pt>
                <c:pt idx="2550">
                  <c:v>-7.4518175720756676E-4</c:v>
                </c:pt>
                <c:pt idx="2551">
                  <c:v>3.9904012910994087E-3</c:v>
                </c:pt>
                <c:pt idx="2552">
                  <c:v>4.4114499654153106E-3</c:v>
                </c:pt>
                <c:pt idx="2553">
                  <c:v>2.0355244320637764E-2</c:v>
                </c:pt>
                <c:pt idx="2554">
                  <c:v>-9.7932958062115511E-3</c:v>
                </c:pt>
                <c:pt idx="2555">
                  <c:v>0</c:v>
                </c:pt>
                <c:pt idx="2556">
                  <c:v>2.991872103165287E-4</c:v>
                </c:pt>
                <c:pt idx="2557">
                  <c:v>-2.2627455415090924E-3</c:v>
                </c:pt>
                <c:pt idx="2558">
                  <c:v>-1.7671678239744844E-3</c:v>
                </c:pt>
                <c:pt idx="2559">
                  <c:v>4.0299133654834885E-3</c:v>
                </c:pt>
                <c:pt idx="2560">
                  <c:v>2.6555150704285846E-3</c:v>
                </c:pt>
                <c:pt idx="2561">
                  <c:v>-3.9526399591994959E-3</c:v>
                </c:pt>
                <c:pt idx="2562">
                  <c:v>-4.4696538720955621E-3</c:v>
                </c:pt>
                <c:pt idx="2563">
                  <c:v>-3.784775003406834E-3</c:v>
                </c:pt>
                <c:pt idx="2564">
                  <c:v>-1.7128755300426519E-3</c:v>
                </c:pt>
                <c:pt idx="2565">
                  <c:v>-3.7381962133294453E-3</c:v>
                </c:pt>
                <c:pt idx="2566">
                  <c:v>-4.3620202053377168E-3</c:v>
                </c:pt>
                <c:pt idx="2567">
                  <c:v>-1.1867827715777741E-3</c:v>
                </c:pt>
                <c:pt idx="2568">
                  <c:v>1.00598357065931E-2</c:v>
                </c:pt>
                <c:pt idx="2569">
                  <c:v>3.8217888215371313E-3</c:v>
                </c:pt>
                <c:pt idx="2570">
                  <c:v>2.4062574273257895E-3</c:v>
                </c:pt>
                <c:pt idx="2571">
                  <c:v>-4.4829622433464455E-3</c:v>
                </c:pt>
                <c:pt idx="2572">
                  <c:v>-5.1433006902266024E-3</c:v>
                </c:pt>
                <c:pt idx="2573">
                  <c:v>1.380866797395739E-3</c:v>
                </c:pt>
                <c:pt idx="2574">
                  <c:v>1.9563704060022506E-2</c:v>
                </c:pt>
                <c:pt idx="2575">
                  <c:v>-9.3175069362495151E-3</c:v>
                </c:pt>
                <c:pt idx="2576">
                  <c:v>0</c:v>
                </c:pt>
                <c:pt idx="2577">
                  <c:v>-8.0945018342280534E-3</c:v>
                </c:pt>
                <c:pt idx="2578">
                  <c:v>6.3789429904728191E-4</c:v>
                </c:pt>
                <c:pt idx="2579">
                  <c:v>0</c:v>
                </c:pt>
                <c:pt idx="2580">
                  <c:v>3.2502918691015969E-3</c:v>
                </c:pt>
                <c:pt idx="2581">
                  <c:v>-6.3582366402059338E-4</c:v>
                </c:pt>
                <c:pt idx="2582">
                  <c:v>-3.3480648498103536E-4</c:v>
                </c:pt>
                <c:pt idx="2583">
                  <c:v>-2.8503900856833219E-3</c:v>
                </c:pt>
                <c:pt idx="2584">
                  <c:v>-4.1728422375242255E-3</c:v>
                </c:pt>
                <c:pt idx="2585">
                  <c:v>-9.7842414053918151E-4</c:v>
                </c:pt>
                <c:pt idx="2586">
                  <c:v>6.9295218081612091E-3</c:v>
                </c:pt>
                <c:pt idx="2587">
                  <c:v>1.9423984673722415E-3</c:v>
                </c:pt>
                <c:pt idx="2588">
                  <c:v>1.3373902825921105E-3</c:v>
                </c:pt>
                <c:pt idx="2589">
                  <c:v>1.4690664055702833E-3</c:v>
                </c:pt>
                <c:pt idx="2590">
                  <c:v>1.9332050551137559E-3</c:v>
                </c:pt>
                <c:pt idx="2591">
                  <c:v>-3.1016049810611416E-3</c:v>
                </c:pt>
                <c:pt idx="2592">
                  <c:v>5.8283957102603177E-3</c:v>
                </c:pt>
                <c:pt idx="2593">
                  <c:v>-3.1597704691812148E-3</c:v>
                </c:pt>
                <c:pt idx="2594">
                  <c:v>5.3491165304431296E-3</c:v>
                </c:pt>
                <c:pt idx="2595">
                  <c:v>1.8646110252969677E-2</c:v>
                </c:pt>
                <c:pt idx="2596">
                  <c:v>-3.6166404701885504E-3</c:v>
                </c:pt>
                <c:pt idx="2597">
                  <c:v>2.571432160679055E-2</c:v>
                </c:pt>
                <c:pt idx="2598">
                  <c:v>-1.5194060932611124E-2</c:v>
                </c:pt>
                <c:pt idx="2599">
                  <c:v>3.2299219976593863E-5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9.8988434837918443E-3</c:v>
                </c:pt>
                <c:pt idx="2615">
                  <c:v>0</c:v>
                </c:pt>
                <c:pt idx="2616">
                  <c:v>6.2486255536019723E-3</c:v>
                </c:pt>
                <c:pt idx="2617">
                  <c:v>7.3070389094611634E-4</c:v>
                </c:pt>
                <c:pt idx="2618">
                  <c:v>-3.6588704696153044E-3</c:v>
                </c:pt>
                <c:pt idx="2619">
                  <c:v>1.6313472337661426E-2</c:v>
                </c:pt>
                <c:pt idx="2620">
                  <c:v>-6.8912621873405732E-3</c:v>
                </c:pt>
                <c:pt idx="2621">
                  <c:v>-4.2401101401839331E-3</c:v>
                </c:pt>
                <c:pt idx="2622">
                  <c:v>1.1946368297656114E-2</c:v>
                </c:pt>
                <c:pt idx="2623">
                  <c:v>2.6285336034146821E-3</c:v>
                </c:pt>
                <c:pt idx="2624">
                  <c:v>-4.6887455339093397E-4</c:v>
                </c:pt>
                <c:pt idx="2625">
                  <c:v>3.8071507991784539E-3</c:v>
                </c:pt>
                <c:pt idx="2626">
                  <c:v>3.8857937822809759E-3</c:v>
                </c:pt>
                <c:pt idx="2627">
                  <c:v>2.8193905869482523E-3</c:v>
                </c:pt>
                <c:pt idx="2628">
                  <c:v>3.1507763995556196E-3</c:v>
                </c:pt>
                <c:pt idx="2629">
                  <c:v>1.2335779945324817E-4</c:v>
                </c:pt>
                <c:pt idx="2630">
                  <c:v>-3.2431959980627335E-3</c:v>
                </c:pt>
                <c:pt idx="2631">
                  <c:v>-2.0439771749190109E-3</c:v>
                </c:pt>
                <c:pt idx="2632">
                  <c:v>-7.7532606343265031E-4</c:v>
                </c:pt>
                <c:pt idx="2633">
                  <c:v>-2.858387579679717E-3</c:v>
                </c:pt>
                <c:pt idx="2634">
                  <c:v>-1.1830268183405485E-3</c:v>
                </c:pt>
                <c:pt idx="2635">
                  <c:v>2.1470921384570412E-3</c:v>
                </c:pt>
                <c:pt idx="2636">
                  <c:v>-2.0536443834713028E-3</c:v>
                </c:pt>
                <c:pt idx="2637">
                  <c:v>0</c:v>
                </c:pt>
                <c:pt idx="2638">
                  <c:v>0</c:v>
                </c:pt>
                <c:pt idx="2639">
                  <c:v>2.8614992621076563E-3</c:v>
                </c:pt>
                <c:pt idx="2640">
                  <c:v>1.9743552942562137E-2</c:v>
                </c:pt>
                <c:pt idx="2641">
                  <c:v>-7.5192920608828286E-3</c:v>
                </c:pt>
                <c:pt idx="2642">
                  <c:v>-4.6128379967505552E-3</c:v>
                </c:pt>
                <c:pt idx="2643">
                  <c:v>-2.65432254605654E-3</c:v>
                </c:pt>
                <c:pt idx="2644">
                  <c:v>-2.8163366030393906E-3</c:v>
                </c:pt>
                <c:pt idx="2645">
                  <c:v>1.9196835322201696E-3</c:v>
                </c:pt>
                <c:pt idx="2646">
                  <c:v>-2.8498873139075538E-3</c:v>
                </c:pt>
                <c:pt idx="2647">
                  <c:v>-4.4147436850968929E-3</c:v>
                </c:pt>
                <c:pt idx="2648">
                  <c:v>-9.1713609445885323E-3</c:v>
                </c:pt>
                <c:pt idx="2649">
                  <c:v>-9.7006843343617651E-3</c:v>
                </c:pt>
                <c:pt idx="2650">
                  <c:v>-8.9303393778559226E-3</c:v>
                </c:pt>
                <c:pt idx="2651">
                  <c:v>-5.3967365161102909E-3</c:v>
                </c:pt>
                <c:pt idx="2652">
                  <c:v>-2.6124412142273998E-3</c:v>
                </c:pt>
                <c:pt idx="2653">
                  <c:v>-4.4341664742774609E-3</c:v>
                </c:pt>
                <c:pt idx="2654">
                  <c:v>-4.3887523508341422E-3</c:v>
                </c:pt>
                <c:pt idx="2655">
                  <c:v>-2.9326946786281931E-4</c:v>
                </c:pt>
                <c:pt idx="2656">
                  <c:v>4.5847029533581584E-3</c:v>
                </c:pt>
                <c:pt idx="2657">
                  <c:v>3.4005376465703159E-3</c:v>
                </c:pt>
                <c:pt idx="2658">
                  <c:v>2.5914138388388491E-2</c:v>
                </c:pt>
                <c:pt idx="2659">
                  <c:v>-1.0673609179022778E-2</c:v>
                </c:pt>
                <c:pt idx="2660">
                  <c:v>2.1234494536285127E-2</c:v>
                </c:pt>
                <c:pt idx="2661">
                  <c:v>-6.5678599766432998E-3</c:v>
                </c:pt>
                <c:pt idx="2662">
                  <c:v>0</c:v>
                </c:pt>
                <c:pt idx="2663">
                  <c:v>-4.8439953801256413E-3</c:v>
                </c:pt>
                <c:pt idx="2664">
                  <c:v>-7.7868208093060647E-3</c:v>
                </c:pt>
                <c:pt idx="2665">
                  <c:v>-8.5835550723208781E-4</c:v>
                </c:pt>
                <c:pt idx="2666">
                  <c:v>-3.1805098359896587E-5</c:v>
                </c:pt>
                <c:pt idx="2667">
                  <c:v>5.0759919908139077E-3</c:v>
                </c:pt>
                <c:pt idx="2668">
                  <c:v>7.6916181615527867E-3</c:v>
                </c:pt>
                <c:pt idx="2669">
                  <c:v>9.3765337703210147E-3</c:v>
                </c:pt>
                <c:pt idx="2670">
                  <c:v>5.4293160592445225E-3</c:v>
                </c:pt>
                <c:pt idx="2671">
                  <c:v>4.9998560995164459E-3</c:v>
                </c:pt>
                <c:pt idx="2672">
                  <c:v>4.2701630098096952E-3</c:v>
                </c:pt>
                <c:pt idx="2673">
                  <c:v>2.2047349470292648E-3</c:v>
                </c:pt>
                <c:pt idx="2674">
                  <c:v>2.4440179580696056E-3</c:v>
                </c:pt>
                <c:pt idx="2675">
                  <c:v>2.4407358939847835E-4</c:v>
                </c:pt>
                <c:pt idx="2676">
                  <c:v>7.6277093270711548E-3</c:v>
                </c:pt>
                <c:pt idx="2677">
                  <c:v>7.8680591137243337E-4</c:v>
                </c:pt>
                <c:pt idx="2678">
                  <c:v>1.0279668327749856E-3</c:v>
                </c:pt>
                <c:pt idx="2679">
                  <c:v>1.7078043376037876E-2</c:v>
                </c:pt>
                <c:pt idx="2680">
                  <c:v>-1.129507001158845E-3</c:v>
                </c:pt>
                <c:pt idx="2681">
                  <c:v>-5.8163109697889201E-3</c:v>
                </c:pt>
                <c:pt idx="2682">
                  <c:v>0</c:v>
                </c:pt>
                <c:pt idx="2683">
                  <c:v>-7.6272065147554528E-3</c:v>
                </c:pt>
                <c:pt idx="2684">
                  <c:v>-5.4405453828862832E-3</c:v>
                </c:pt>
                <c:pt idx="2685">
                  <c:v>7.1572322983715119E-3</c:v>
                </c:pt>
                <c:pt idx="2686">
                  <c:v>9.6246398190052746E-4</c:v>
                </c:pt>
                <c:pt idx="2687">
                  <c:v>1.0516353898006551E-3</c:v>
                </c:pt>
                <c:pt idx="2688">
                  <c:v>1.140524764967514E-3</c:v>
                </c:pt>
                <c:pt idx="2689">
                  <c:v>6.5970975164612573E-4</c:v>
                </c:pt>
                <c:pt idx="2690">
                  <c:v>2.0961857109552534E-3</c:v>
                </c:pt>
                <c:pt idx="2691">
                  <c:v>3.4342231354349477E-3</c:v>
                </c:pt>
                <c:pt idx="2692">
                  <c:v>5.9446138679572907E-3</c:v>
                </c:pt>
                <c:pt idx="2693">
                  <c:v>2.7227007053493755E-3</c:v>
                </c:pt>
                <c:pt idx="2694">
                  <c:v>-6.1365344870317239E-3</c:v>
                </c:pt>
                <c:pt idx="2695">
                  <c:v>1.4025889508172806E-2</c:v>
                </c:pt>
                <c:pt idx="2696">
                  <c:v>-3.0541548467479069E-3</c:v>
                </c:pt>
                <c:pt idx="2697">
                  <c:v>9.9212098700415825E-3</c:v>
                </c:pt>
                <c:pt idx="2698">
                  <c:v>-5.4020250211556922E-3</c:v>
                </c:pt>
                <c:pt idx="2699">
                  <c:v>-3.6372209522329913E-3</c:v>
                </c:pt>
                <c:pt idx="2700">
                  <c:v>2.5272993580198189E-2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-9.8764102020825716E-3</c:v>
                </c:pt>
                <c:pt idx="2705">
                  <c:v>-1.15837029705608E-2</c:v>
                </c:pt>
                <c:pt idx="2706">
                  <c:v>-6.9915974707218439E-3</c:v>
                </c:pt>
                <c:pt idx="2707">
                  <c:v>-1.9475352138132061E-3</c:v>
                </c:pt>
                <c:pt idx="2708">
                  <c:v>3.126016288275284E-3</c:v>
                </c:pt>
                <c:pt idx="2709">
                  <c:v>-8.2479090336174711E-4</c:v>
                </c:pt>
                <c:pt idx="2710">
                  <c:v>4.1758625598462221E-3</c:v>
                </c:pt>
                <c:pt idx="2711">
                  <c:v>-6.4582418214182498E-4</c:v>
                </c:pt>
                <c:pt idx="2712">
                  <c:v>7.1978541734420438E-3</c:v>
                </c:pt>
                <c:pt idx="2713">
                  <c:v>-1.9844750573785896E-3</c:v>
                </c:pt>
                <c:pt idx="2714">
                  <c:v>9.2466710991632728E-3</c:v>
                </c:pt>
                <c:pt idx="2715">
                  <c:v>-5.9802192914194148E-3</c:v>
                </c:pt>
                <c:pt idx="2716">
                  <c:v>-3.3248783801654693E-3</c:v>
                </c:pt>
                <c:pt idx="2717">
                  <c:v>8.0887286722383257E-3</c:v>
                </c:pt>
                <c:pt idx="2718">
                  <c:v>3.6735502602361822E-3</c:v>
                </c:pt>
                <c:pt idx="2719">
                  <c:v>1.4425853626962068E-3</c:v>
                </c:pt>
                <c:pt idx="2720">
                  <c:v>3.7473156687162608E-4</c:v>
                </c:pt>
                <c:pt idx="2721">
                  <c:v>2.9728350814678905E-2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-2.8576250745549949E-3</c:v>
                </c:pt>
                <c:pt idx="2729">
                  <c:v>5.6792106651454106E-3</c:v>
                </c:pt>
                <c:pt idx="2730">
                  <c:v>4.4258328914246175E-3</c:v>
                </c:pt>
                <c:pt idx="2731">
                  <c:v>6.2848885530825448E-3</c:v>
                </c:pt>
                <c:pt idx="2732">
                  <c:v>5.9438810108590314E-3</c:v>
                </c:pt>
                <c:pt idx="2733">
                  <c:v>7.5711347951693646E-3</c:v>
                </c:pt>
                <c:pt idx="2734">
                  <c:v>6.8113314720838663E-3</c:v>
                </c:pt>
                <c:pt idx="2735">
                  <c:v>8.4561406587045293E-3</c:v>
                </c:pt>
                <c:pt idx="2736">
                  <c:v>5.6690706967974401E-3</c:v>
                </c:pt>
                <c:pt idx="2737">
                  <c:v>4.151150186709968E-3</c:v>
                </c:pt>
                <c:pt idx="2738">
                  <c:v>4.9534556868940866E-3</c:v>
                </c:pt>
                <c:pt idx="2739">
                  <c:v>2.348936800999837E-3</c:v>
                </c:pt>
                <c:pt idx="2740">
                  <c:v>2.5801030557074788E-3</c:v>
                </c:pt>
                <c:pt idx="2741">
                  <c:v>1.1825146892950307E-3</c:v>
                </c:pt>
                <c:pt idx="2742">
                  <c:v>1.6229174728602962E-2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-1.1225562219815279E-2</c:v>
                </c:pt>
                <c:pt idx="2747">
                  <c:v>-9.953205321603804E-3</c:v>
                </c:pt>
                <c:pt idx="2748">
                  <c:v>0</c:v>
                </c:pt>
                <c:pt idx="2749">
                  <c:v>0</c:v>
                </c:pt>
                <c:pt idx="2750">
                  <c:v>-2.6163151329195045E-3</c:v>
                </c:pt>
                <c:pt idx="2751">
                  <c:v>-2.7558446610987989E-3</c:v>
                </c:pt>
                <c:pt idx="2752">
                  <c:v>-2.1516524219323345E-3</c:v>
                </c:pt>
                <c:pt idx="2753">
                  <c:v>0</c:v>
                </c:pt>
                <c:pt idx="2754">
                  <c:v>-2.556116097394152E-3</c:v>
                </c:pt>
                <c:pt idx="2755">
                  <c:v>-1.4139934324172915E-3</c:v>
                </c:pt>
                <c:pt idx="2756">
                  <c:v>-1.2823254588971399E-3</c:v>
                </c:pt>
                <c:pt idx="2757">
                  <c:v>2.6731892485999315E-5</c:v>
                </c:pt>
                <c:pt idx="2758">
                  <c:v>-1.016314610078474E-3</c:v>
                </c:pt>
                <c:pt idx="2759">
                  <c:v>-2.3575438893765569E-3</c:v>
                </c:pt>
                <c:pt idx="2760">
                  <c:v>7.5353071384351798E-3</c:v>
                </c:pt>
                <c:pt idx="2761">
                  <c:v>-2.8524605134618037E-3</c:v>
                </c:pt>
                <c:pt idx="2762">
                  <c:v>2.6696210474417978E-5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-1.5930159547566582E-2</c:v>
                </c:pt>
                <c:pt idx="2774">
                  <c:v>-1.2445915178235782E-2</c:v>
                </c:pt>
                <c:pt idx="2775">
                  <c:v>-6.8344301079607279E-3</c:v>
                </c:pt>
                <c:pt idx="2776">
                  <c:v>-5.045475329755955E-3</c:v>
                </c:pt>
                <c:pt idx="2777">
                  <c:v>6.7584668521286796E-3</c:v>
                </c:pt>
                <c:pt idx="2778">
                  <c:v>-4.1416442919614804E-4</c:v>
                </c:pt>
                <c:pt idx="2779">
                  <c:v>-3.4580572533132957E-3</c:v>
                </c:pt>
                <c:pt idx="2780">
                  <c:v>-2.2194488234064799E-3</c:v>
                </c:pt>
                <c:pt idx="2781">
                  <c:v>8.5730613573011677E-3</c:v>
                </c:pt>
                <c:pt idx="2782">
                  <c:v>-8.8156704240962853E-4</c:v>
                </c:pt>
                <c:pt idx="2783">
                  <c:v>7.1677020178232739E-3</c:v>
                </c:pt>
                <c:pt idx="2784">
                  <c:v>2.208359932709689E-2</c:v>
                </c:pt>
                <c:pt idx="2785">
                  <c:v>-3.8349672220137328E-3</c:v>
                </c:pt>
                <c:pt idx="2786">
                  <c:v>-6.4965926066033134E-3</c:v>
                </c:pt>
                <c:pt idx="2787">
                  <c:v>-4.8799099171140635E-3</c:v>
                </c:pt>
                <c:pt idx="2788">
                  <c:v>-2.8849052477201522E-3</c:v>
                </c:pt>
                <c:pt idx="2789">
                  <c:v>-9.5439369164063462E-4</c:v>
                </c:pt>
                <c:pt idx="2790">
                  <c:v>0</c:v>
                </c:pt>
                <c:pt idx="2791">
                  <c:v>0</c:v>
                </c:pt>
                <c:pt idx="2792">
                  <c:v>6.3093407744306725E-3</c:v>
                </c:pt>
                <c:pt idx="2793">
                  <c:v>3.2749200391027438E-3</c:v>
                </c:pt>
                <c:pt idx="2794">
                  <c:v>2.7020819543100645E-5</c:v>
                </c:pt>
                <c:pt idx="2795">
                  <c:v>2.4288887635952206E-3</c:v>
                </c:pt>
                <c:pt idx="2796">
                  <c:v>0</c:v>
                </c:pt>
                <c:pt idx="2797">
                  <c:v>-4.9178655104779798E-3</c:v>
                </c:pt>
                <c:pt idx="2798">
                  <c:v>1.0829250862031527E-3</c:v>
                </c:pt>
                <c:pt idx="2799">
                  <c:v>-3.7682186235763349E-3</c:v>
                </c:pt>
                <c:pt idx="2800">
                  <c:v>-9.2388800354473437E-4</c:v>
                </c:pt>
                <c:pt idx="2801">
                  <c:v>-3.6495396881651362E-3</c:v>
                </c:pt>
                <c:pt idx="2802">
                  <c:v>-2.2125413634039403E-3</c:v>
                </c:pt>
                <c:pt idx="2803">
                  <c:v>7.1661455702157015E-3</c:v>
                </c:pt>
                <c:pt idx="2804">
                  <c:v>-3.5085369505858015E-3</c:v>
                </c:pt>
                <c:pt idx="2805">
                  <c:v>2.5034707896758861E-3</c:v>
                </c:pt>
                <c:pt idx="2806">
                  <c:v>0</c:v>
                </c:pt>
                <c:pt idx="2807">
                  <c:v>8.0932650885328136E-3</c:v>
                </c:pt>
                <c:pt idx="2808">
                  <c:v>0</c:v>
                </c:pt>
                <c:pt idx="2809">
                  <c:v>-3.7001568191483915E-3</c:v>
                </c:pt>
                <c:pt idx="2810">
                  <c:v>-7.5779543733034043E-3</c:v>
                </c:pt>
                <c:pt idx="2811">
                  <c:v>2.2350461948334073E-2</c:v>
                </c:pt>
                <c:pt idx="2812">
                  <c:v>-1.0614160598954403E-2</c:v>
                </c:pt>
                <c:pt idx="2813">
                  <c:v>-1.6169020192606344E-4</c:v>
                </c:pt>
                <c:pt idx="2814">
                  <c:v>-6.5433934527184901E-3</c:v>
                </c:pt>
                <c:pt idx="2815">
                  <c:v>-3.3150402621183236E-3</c:v>
                </c:pt>
                <c:pt idx="2816">
                  <c:v>-2.6435935542978451E-3</c:v>
                </c:pt>
                <c:pt idx="2817">
                  <c:v>1.0316646858303824E-2</c:v>
                </c:pt>
                <c:pt idx="2818">
                  <c:v>-8.2992529732522167E-3</c:v>
                </c:pt>
                <c:pt idx="2819">
                  <c:v>2.0676903655775982E-3</c:v>
                </c:pt>
                <c:pt idx="2820">
                  <c:v>-1.0061046925559987E-3</c:v>
                </c:pt>
                <c:pt idx="2821">
                  <c:v>1.1872544904915362E-2</c:v>
                </c:pt>
                <c:pt idx="2822">
                  <c:v>-2.3147535434445499E-3</c:v>
                </c:pt>
                <c:pt idx="2823">
                  <c:v>6.1250997426294269E-3</c:v>
                </c:pt>
                <c:pt idx="2824">
                  <c:v>-5.3708706367319829E-3</c:v>
                </c:pt>
                <c:pt idx="2825">
                  <c:v>1.3400042704450566E-2</c:v>
                </c:pt>
                <c:pt idx="2826">
                  <c:v>-1.0925858998228779E-2</c:v>
                </c:pt>
                <c:pt idx="2827">
                  <c:v>-2.6860419829984369E-5</c:v>
                </c:pt>
                <c:pt idx="2828">
                  <c:v>-6.71080150581683E-3</c:v>
                </c:pt>
                <c:pt idx="2829">
                  <c:v>-3.8201593485408178E-3</c:v>
                </c:pt>
                <c:pt idx="2830">
                  <c:v>-2.0923636388655116E-3</c:v>
                </c:pt>
                <c:pt idx="2831">
                  <c:v>-5.0177361891886327E-3</c:v>
                </c:pt>
                <c:pt idx="2832">
                  <c:v>-1.2583779529514213E-3</c:v>
                </c:pt>
                <c:pt idx="2833">
                  <c:v>-2.000247272659619E-3</c:v>
                </c:pt>
                <c:pt idx="2834">
                  <c:v>5.4841099293263796E-4</c:v>
                </c:pt>
                <c:pt idx="2835">
                  <c:v>-1.673594640053945E-3</c:v>
                </c:pt>
                <c:pt idx="2836">
                  <c:v>-3.410719556819397E-3</c:v>
                </c:pt>
                <c:pt idx="2837">
                  <c:v>1.8183808420651378E-2</c:v>
                </c:pt>
                <c:pt idx="2838">
                  <c:v>-1.3291403862343138E-2</c:v>
                </c:pt>
                <c:pt idx="2839">
                  <c:v>-8.225826357452215E-5</c:v>
                </c:pt>
                <c:pt idx="2840">
                  <c:v>-2.3334670794403468E-3</c:v>
                </c:pt>
                <c:pt idx="2841">
                  <c:v>-1.7330311744125568E-3</c:v>
                </c:pt>
                <c:pt idx="2842">
                  <c:v>8.5806845443123312E-3</c:v>
                </c:pt>
                <c:pt idx="2843">
                  <c:v>-6.8201691389753365E-3</c:v>
                </c:pt>
                <c:pt idx="2844">
                  <c:v>-7.0607348525972887E-3</c:v>
                </c:pt>
                <c:pt idx="2845">
                  <c:v>1.6361855113488463E-2</c:v>
                </c:pt>
                <c:pt idx="2846">
                  <c:v>-1.0621216159535662E-2</c:v>
                </c:pt>
                <c:pt idx="2847">
                  <c:v>2.0699597909740689E-2</c:v>
                </c:pt>
                <c:pt idx="2848">
                  <c:v>-4.3764928294446866E-3</c:v>
                </c:pt>
                <c:pt idx="2849">
                  <c:v>-4.3328730333679836E-4</c:v>
                </c:pt>
                <c:pt idx="2850">
                  <c:v>1.8131389853206716E-3</c:v>
                </c:pt>
                <c:pt idx="2851">
                  <c:v>2.3778203458568872E-2</c:v>
                </c:pt>
                <c:pt idx="2852">
                  <c:v>-2.4848673865930583E-3</c:v>
                </c:pt>
                <c:pt idx="2853">
                  <c:v>-1.1652543691384168E-3</c:v>
                </c:pt>
                <c:pt idx="2854">
                  <c:v>-1.9893641923797024E-3</c:v>
                </c:pt>
                <c:pt idx="2855">
                  <c:v>-5.3103924392480642E-5</c:v>
                </c:pt>
                <c:pt idx="2856">
                  <c:v>-1.2221692365652949E-3</c:v>
                </c:pt>
                <c:pt idx="2857">
                  <c:v>0</c:v>
                </c:pt>
                <c:pt idx="2858">
                  <c:v>-3.0086421246581056E-3</c:v>
                </c:pt>
                <c:pt idx="2859">
                  <c:v>-1.1739595798647255E-3</c:v>
                </c:pt>
                <c:pt idx="2860">
                  <c:v>-5.3394559107043064E-5</c:v>
                </c:pt>
                <c:pt idx="2861">
                  <c:v>-8.2031395847867519E-3</c:v>
                </c:pt>
                <c:pt idx="2862">
                  <c:v>-9.7648837157695203E-3</c:v>
                </c:pt>
                <c:pt idx="2863">
                  <c:v>-5.4365553998344438E-5</c:v>
                </c:pt>
                <c:pt idx="2864">
                  <c:v>-3.9766898840871163E-3</c:v>
                </c:pt>
                <c:pt idx="2865">
                  <c:v>-3.3625422953720008E-3</c:v>
                </c:pt>
                <c:pt idx="2866">
                  <c:v>-2.9343629222070198E-3</c:v>
                </c:pt>
                <c:pt idx="2867">
                  <c:v>-3.0256376916076157E-3</c:v>
                </c:pt>
                <c:pt idx="2868">
                  <c:v>1.1394573967584577E-2</c:v>
                </c:pt>
                <c:pt idx="2869">
                  <c:v>-5.7632324277186696E-3</c:v>
                </c:pt>
                <c:pt idx="2870">
                  <c:v>-4.2274075419063469E-3</c:v>
                </c:pt>
                <c:pt idx="2871">
                  <c:v>-5.9042798090471072E-3</c:v>
                </c:pt>
                <c:pt idx="2872">
                  <c:v>-8.3018554694603059E-5</c:v>
                </c:pt>
                <c:pt idx="2873">
                  <c:v>-7.9183576893151197E-3</c:v>
                </c:pt>
                <c:pt idx="2874">
                  <c:v>-1.2001620263587798E-3</c:v>
                </c:pt>
                <c:pt idx="2875">
                  <c:v>0</c:v>
                </c:pt>
                <c:pt idx="2876">
                  <c:v>-2.1247456901817741E-3</c:v>
                </c:pt>
                <c:pt idx="2877">
                  <c:v>-8.1194970372855044E-4</c:v>
                </c:pt>
                <c:pt idx="2878">
                  <c:v>7.9510525033204566E-3</c:v>
                </c:pt>
                <c:pt idx="2879">
                  <c:v>2.691791665711353E-3</c:v>
                </c:pt>
                <c:pt idx="2880">
                  <c:v>2.5740039951728426E-3</c:v>
                </c:pt>
                <c:pt idx="2881">
                  <c:v>3.4217313111613175E-3</c:v>
                </c:pt>
                <c:pt idx="2882">
                  <c:v>-2.479577933439902E-4</c:v>
                </c:pt>
                <c:pt idx="2883">
                  <c:v>6.8861989527231821E-4</c:v>
                </c:pt>
                <c:pt idx="2884">
                  <c:v>3.2438999195907683E-3</c:v>
                </c:pt>
                <c:pt idx="2885">
                  <c:v>0</c:v>
                </c:pt>
                <c:pt idx="2886">
                  <c:v>4.6823102755248688E-3</c:v>
                </c:pt>
                <c:pt idx="2887">
                  <c:v>-2.7318299164399459E-5</c:v>
                </c:pt>
                <c:pt idx="2888">
                  <c:v>3.0822549394078744E-3</c:v>
                </c:pt>
                <c:pt idx="2889">
                  <c:v>3.0456324189601543E-3</c:v>
                </c:pt>
                <c:pt idx="2890">
                  <c:v>2.1719063993717232E-4</c:v>
                </c:pt>
                <c:pt idx="2891">
                  <c:v>5.6574557068840492E-3</c:v>
                </c:pt>
                <c:pt idx="2892">
                  <c:v>-4.1113362934651733E-3</c:v>
                </c:pt>
                <c:pt idx="2893">
                  <c:v>-2.6053696177055952E-3</c:v>
                </c:pt>
                <c:pt idx="2894">
                  <c:v>-2.0946403926290539E-3</c:v>
                </c:pt>
                <c:pt idx="2895">
                  <c:v>7.7040311595291582E-3</c:v>
                </c:pt>
                <c:pt idx="2896">
                  <c:v>1.8897983540617697E-3</c:v>
                </c:pt>
                <c:pt idx="2897">
                  <c:v>-3.5124728771406782E-3</c:v>
                </c:pt>
                <c:pt idx="2898">
                  <c:v>-5.9564100854049963E-4</c:v>
                </c:pt>
                <c:pt idx="2899">
                  <c:v>-2.4947135884329594E-3</c:v>
                </c:pt>
                <c:pt idx="2900">
                  <c:v>-8.1484101528960895E-4</c:v>
                </c:pt>
                <c:pt idx="2901">
                  <c:v>3.7157119546615456E-3</c:v>
                </c:pt>
                <c:pt idx="2902">
                  <c:v>-3.7907506140062947E-4</c:v>
                </c:pt>
                <c:pt idx="2903">
                  <c:v>5.414918231674028E-4</c:v>
                </c:pt>
                <c:pt idx="2904">
                  <c:v>-1.2008476615509378E-2</c:v>
                </c:pt>
                <c:pt idx="2905">
                  <c:v>-7.8380006067414361E-3</c:v>
                </c:pt>
                <c:pt idx="2906">
                  <c:v>-1.9898854091108492E-3</c:v>
                </c:pt>
                <c:pt idx="2907">
                  <c:v>-1.3841982166920672E-3</c:v>
                </c:pt>
                <c:pt idx="2908">
                  <c:v>-2.1631823843759543E-3</c:v>
                </c:pt>
                <c:pt idx="2909">
                  <c:v>-3.3092815139478737E-3</c:v>
                </c:pt>
                <c:pt idx="2910">
                  <c:v>3.2815180035279086E-3</c:v>
                </c:pt>
                <c:pt idx="2911">
                  <c:v>-2.1957566808104064E-3</c:v>
                </c:pt>
                <c:pt idx="2912">
                  <c:v>9.608935131020839E-3</c:v>
                </c:pt>
                <c:pt idx="2913">
                  <c:v>-5.5119195273825991E-5</c:v>
                </c:pt>
                <c:pt idx="2914">
                  <c:v>-6.4145320585343281E-3</c:v>
                </c:pt>
                <c:pt idx="2915">
                  <c:v>-5.2283338410249076E-3</c:v>
                </c:pt>
                <c:pt idx="2916">
                  <c:v>-1.0880331389027749E-3</c:v>
                </c:pt>
                <c:pt idx="2917">
                  <c:v>0</c:v>
                </c:pt>
                <c:pt idx="2918">
                  <c:v>-2.0957045742188815E-3</c:v>
                </c:pt>
                <c:pt idx="2919">
                  <c:v>-5.8633094992847894E-3</c:v>
                </c:pt>
                <c:pt idx="2920">
                  <c:v>-3.2409458103266958E-3</c:v>
                </c:pt>
                <c:pt idx="2921">
                  <c:v>9.6076251012743759E-3</c:v>
                </c:pt>
                <c:pt idx="2922">
                  <c:v>2.680367921458874E-3</c:v>
                </c:pt>
                <c:pt idx="2923">
                  <c:v>5.1173768367504422E-3</c:v>
                </c:pt>
                <c:pt idx="2924">
                  <c:v>6.1011122555897231E-4</c:v>
                </c:pt>
                <c:pt idx="2925">
                  <c:v>2.0771315368128015E-3</c:v>
                </c:pt>
                <c:pt idx="2926">
                  <c:v>-7.3028494550678065E-3</c:v>
                </c:pt>
                <c:pt idx="2927">
                  <c:v>9.7494401794838816E-4</c:v>
                </c:pt>
                <c:pt idx="2928">
                  <c:v>1.1130590792126267E-3</c:v>
                </c:pt>
                <c:pt idx="2929">
                  <c:v>0</c:v>
                </c:pt>
                <c:pt idx="2930">
                  <c:v>-1.6687990248438371E-4</c:v>
                </c:pt>
                <c:pt idx="2931">
                  <c:v>-1.1329267854069439E-2</c:v>
                </c:pt>
                <c:pt idx="2932">
                  <c:v>1.1774219055826421E-2</c:v>
                </c:pt>
                <c:pt idx="2933">
                  <c:v>-1.4422182517474824E-2</c:v>
                </c:pt>
                <c:pt idx="2934">
                  <c:v>1.2641188586293161E-2</c:v>
                </c:pt>
                <c:pt idx="2935">
                  <c:v>-3.0964527146708437E-3</c:v>
                </c:pt>
                <c:pt idx="2936">
                  <c:v>5.4055691825532224E-3</c:v>
                </c:pt>
                <c:pt idx="2937">
                  <c:v>2.2228396868393375E-4</c:v>
                </c:pt>
                <c:pt idx="2938">
                  <c:v>1.5268661961667035E-3</c:v>
                </c:pt>
                <c:pt idx="2939">
                  <c:v>-4.5876103981407476E-3</c:v>
                </c:pt>
                <c:pt idx="2940">
                  <c:v>-1.1711235758400465E-3</c:v>
                </c:pt>
                <c:pt idx="2941">
                  <c:v>-1.3951087509896532E-4</c:v>
                </c:pt>
                <c:pt idx="2942">
                  <c:v>-9.4919046769205418E-4</c:v>
                </c:pt>
                <c:pt idx="2943">
                  <c:v>6.1814531071798301E-3</c:v>
                </c:pt>
                <c:pt idx="2944">
                  <c:v>0</c:v>
                </c:pt>
                <c:pt idx="2945">
                  <c:v>2.3289998605284185E-3</c:v>
                </c:pt>
                <c:pt idx="2946">
                  <c:v>2.4893523946607336E-3</c:v>
                </c:pt>
                <c:pt idx="2947">
                  <c:v>1.8215946746007734E-3</c:v>
                </c:pt>
                <c:pt idx="2948">
                  <c:v>7.8280973804118591E-3</c:v>
                </c:pt>
                <c:pt idx="2949">
                  <c:v>5.1848935911919308E-3</c:v>
                </c:pt>
                <c:pt idx="2950">
                  <c:v>4.8873298476717637E-3</c:v>
                </c:pt>
                <c:pt idx="2951">
                  <c:v>1.6778981501429731E-3</c:v>
                </c:pt>
                <c:pt idx="2952">
                  <c:v>-5.0149876721170498E-3</c:v>
                </c:pt>
                <c:pt idx="2953">
                  <c:v>5.1621318033292238E-4</c:v>
                </c:pt>
                <c:pt idx="2954">
                  <c:v>-9.5247912471910275E-3</c:v>
                </c:pt>
                <c:pt idx="2955">
                  <c:v>1.3022578194791834E-2</c:v>
                </c:pt>
                <c:pt idx="2956">
                  <c:v>-1.0858579158208342E-2</c:v>
                </c:pt>
                <c:pt idx="2957">
                  <c:v>1.6499695886809929E-2</c:v>
                </c:pt>
                <c:pt idx="2958">
                  <c:v>-5.0187634012471699E-3</c:v>
                </c:pt>
                <c:pt idx="2959">
                  <c:v>-1.3805240062217678E-3</c:v>
                </c:pt>
                <c:pt idx="2960">
                  <c:v>-3.2830059468327614E-3</c:v>
                </c:pt>
                <c:pt idx="2961">
                  <c:v>7.418873547730174E-3</c:v>
                </c:pt>
                <c:pt idx="2962">
                  <c:v>4.5217281112196498E-3</c:v>
                </c:pt>
                <c:pt idx="2963">
                  <c:v>1.1004201494244025E-3</c:v>
                </c:pt>
                <c:pt idx="2964">
                  <c:v>-2.8205732371236192E-3</c:v>
                </c:pt>
                <c:pt idx="2965">
                  <c:v>4.4287646368233666E-3</c:v>
                </c:pt>
                <c:pt idx="2966">
                  <c:v>2.9149471747850473E-3</c:v>
                </c:pt>
                <c:pt idx="2967">
                  <c:v>2.0807220674133394E-3</c:v>
                </c:pt>
                <c:pt idx="2968">
                  <c:v>3.6707050126833503E-3</c:v>
                </c:pt>
                <c:pt idx="2969">
                  <c:v>2.8898306098071643E-3</c:v>
                </c:pt>
                <c:pt idx="2970">
                  <c:v>3.970302192147311E-4</c:v>
                </c:pt>
                <c:pt idx="2971">
                  <c:v>3.4343414729588505E-3</c:v>
                </c:pt>
                <c:pt idx="2972">
                  <c:v>4.0531704389628574E-3</c:v>
                </c:pt>
                <c:pt idx="2973">
                  <c:v>7.2493480351849843E-3</c:v>
                </c:pt>
                <c:pt idx="2974">
                  <c:v>-1.5425145877653904E-2</c:v>
                </c:pt>
                <c:pt idx="2975">
                  <c:v>-1.5105943217300567E-3</c:v>
                </c:pt>
                <c:pt idx="2976">
                  <c:v>-1.1145314814677829E-3</c:v>
                </c:pt>
                <c:pt idx="2977">
                  <c:v>0</c:v>
                </c:pt>
                <c:pt idx="2978">
                  <c:v>6.0090448573668232E-3</c:v>
                </c:pt>
                <c:pt idx="2979">
                  <c:v>-5.1862944360733425E-3</c:v>
                </c:pt>
                <c:pt idx="2980">
                  <c:v>-2.2043697924382872E-3</c:v>
                </c:pt>
                <c:pt idx="2981">
                  <c:v>-2.3424825043160116E-3</c:v>
                </c:pt>
                <c:pt idx="2982">
                  <c:v>-3.0427611155379158E-3</c:v>
                </c:pt>
                <c:pt idx="2983">
                  <c:v>-5.8176327938600945E-3</c:v>
                </c:pt>
                <c:pt idx="2984">
                  <c:v>-5.2568561123888212E-3</c:v>
                </c:pt>
                <c:pt idx="2985">
                  <c:v>0</c:v>
                </c:pt>
                <c:pt idx="2986">
                  <c:v>7.7542727198632606E-3</c:v>
                </c:pt>
                <c:pt idx="2987">
                  <c:v>-1.7717174182435098E-3</c:v>
                </c:pt>
                <c:pt idx="2988">
                  <c:v>5.1036169634581638E-4</c:v>
                </c:pt>
                <c:pt idx="2989">
                  <c:v>-1.4242911185969572E-3</c:v>
                </c:pt>
                <c:pt idx="2990">
                  <c:v>-2.0459263604102967E-3</c:v>
                </c:pt>
                <c:pt idx="2991">
                  <c:v>-2.4282334400597618E-3</c:v>
                </c:pt>
                <c:pt idx="2992">
                  <c:v>0</c:v>
                </c:pt>
                <c:pt idx="2993">
                  <c:v>0</c:v>
                </c:pt>
                <c:pt idx="2994">
                  <c:v>1.1094659209121699E-2</c:v>
                </c:pt>
                <c:pt idx="2995">
                  <c:v>-7.9929615786357676E-3</c:v>
                </c:pt>
                <c:pt idx="2996">
                  <c:v>-2.7775922934151491E-3</c:v>
                </c:pt>
                <c:pt idx="2997">
                  <c:v>0</c:v>
                </c:pt>
                <c:pt idx="2998">
                  <c:v>-7.5355447117210744E-3</c:v>
                </c:pt>
                <c:pt idx="2999">
                  <c:v>-7.263822216857208E-3</c:v>
                </c:pt>
                <c:pt idx="3000">
                  <c:v>4.9320474476313714E-4</c:v>
                </c:pt>
                <c:pt idx="3001">
                  <c:v>-1.0689178910361621E-3</c:v>
                </c:pt>
                <c:pt idx="3002">
                  <c:v>-2.7426565543143568E-4</c:v>
                </c:pt>
                <c:pt idx="3003">
                  <c:v>4.7888224838026549E-3</c:v>
                </c:pt>
                <c:pt idx="3004">
                  <c:v>-3.9388436820981237E-3</c:v>
                </c:pt>
                <c:pt idx="3005">
                  <c:v>-3.3217605660828347E-3</c:v>
                </c:pt>
                <c:pt idx="3006">
                  <c:v>8.433784929769721E-3</c:v>
                </c:pt>
                <c:pt idx="3007">
                  <c:v>2.4238474766992801E-3</c:v>
                </c:pt>
                <c:pt idx="3008">
                  <c:v>4.8572105534559493E-3</c:v>
                </c:pt>
                <c:pt idx="3009">
                  <c:v>4.995352568560596E-3</c:v>
                </c:pt>
                <c:pt idx="3010">
                  <c:v>6.1930343807948716E-4</c:v>
                </c:pt>
                <c:pt idx="3011">
                  <c:v>-9.2757266866127543E-3</c:v>
                </c:pt>
                <c:pt idx="3012">
                  <c:v>-2.4454860525369046E-4</c:v>
                </c:pt>
                <c:pt idx="3013">
                  <c:v>-2.9937697563530677E-3</c:v>
                </c:pt>
                <c:pt idx="3014">
                  <c:v>4.4058925197969596E-3</c:v>
                </c:pt>
                <c:pt idx="3015">
                  <c:v>4.899781056518668E-3</c:v>
                </c:pt>
                <c:pt idx="3016">
                  <c:v>9.1772841681886743E-4</c:v>
                </c:pt>
                <c:pt idx="3017">
                  <c:v>-1.1067770974168916E-3</c:v>
                </c:pt>
                <c:pt idx="3018">
                  <c:v>1.1337563638524201E-3</c:v>
                </c:pt>
                <c:pt idx="3019">
                  <c:v>1.3749783113354752E-3</c:v>
                </c:pt>
                <c:pt idx="3020">
                  <c:v>0</c:v>
                </c:pt>
                <c:pt idx="3021">
                  <c:v>0</c:v>
                </c:pt>
                <c:pt idx="3022">
                  <c:v>-3.9683127379135643E-3</c:v>
                </c:pt>
                <c:pt idx="3023">
                  <c:v>-1.0386455154422462E-2</c:v>
                </c:pt>
                <c:pt idx="3024">
                  <c:v>7.376747189149946E-4</c:v>
                </c:pt>
                <c:pt idx="3025">
                  <c:v>1.6373315160123679E-3</c:v>
                </c:pt>
                <c:pt idx="3026">
                  <c:v>3.8372092639646868E-3</c:v>
                </c:pt>
                <c:pt idx="3027">
                  <c:v>-9.783141168350374E-4</c:v>
                </c:pt>
                <c:pt idx="3028">
                  <c:v>9.336377946688618E-3</c:v>
                </c:pt>
                <c:pt idx="3029">
                  <c:v>1.9106314930871159E-3</c:v>
                </c:pt>
                <c:pt idx="3030">
                  <c:v>2.1484593074581329E-3</c:v>
                </c:pt>
                <c:pt idx="3031">
                  <c:v>1.045702659941639E-3</c:v>
                </c:pt>
                <c:pt idx="3032">
                  <c:v>2.3287883431775151E-3</c:v>
                </c:pt>
                <c:pt idx="3033">
                  <c:v>5.306466860340817E-3</c:v>
                </c:pt>
                <c:pt idx="3034">
                  <c:v>6.706008829858264E-3</c:v>
                </c:pt>
                <c:pt idx="3035">
                  <c:v>5.611110466159806E-3</c:v>
                </c:pt>
                <c:pt idx="3036">
                  <c:v>1.0790860714618572E-2</c:v>
                </c:pt>
                <c:pt idx="3037">
                  <c:v>-4.8453998464924172E-3</c:v>
                </c:pt>
                <c:pt idx="3038">
                  <c:v>-3.7412562442938925E-3</c:v>
                </c:pt>
                <c:pt idx="3039">
                  <c:v>-3.7816164186935809E-3</c:v>
                </c:pt>
                <c:pt idx="3040">
                  <c:v>1.9713762643621714E-3</c:v>
                </c:pt>
                <c:pt idx="3041">
                  <c:v>-2.1818859617424098E-3</c:v>
                </c:pt>
                <c:pt idx="3042">
                  <c:v>-2.529578962086759E-3</c:v>
                </c:pt>
                <c:pt idx="3043">
                  <c:v>-1.0294720246120442E-3</c:v>
                </c:pt>
                <c:pt idx="3044">
                  <c:v>3.0325827863791092E-3</c:v>
                </c:pt>
                <c:pt idx="3045">
                  <c:v>0</c:v>
                </c:pt>
                <c:pt idx="3046">
                  <c:v>2.6820946922393365E-3</c:v>
                </c:pt>
                <c:pt idx="3047">
                  <c:v>-4.6060591784568075E-3</c:v>
                </c:pt>
                <c:pt idx="3048">
                  <c:v>-4.4948649221478384E-3</c:v>
                </c:pt>
                <c:pt idx="3049">
                  <c:v>-6.4336258069609253E-3</c:v>
                </c:pt>
                <c:pt idx="3050">
                  <c:v>-1.0429188752902699E-2</c:v>
                </c:pt>
                <c:pt idx="3051">
                  <c:v>0</c:v>
                </c:pt>
                <c:pt idx="3052">
                  <c:v>-7.3846988826247609E-3</c:v>
                </c:pt>
                <c:pt idx="3053">
                  <c:v>-4.4625924399429489E-3</c:v>
                </c:pt>
                <c:pt idx="3054">
                  <c:v>-2.9496935135798186E-3</c:v>
                </c:pt>
                <c:pt idx="3055">
                  <c:v>-1.9987138226633958E-3</c:v>
                </c:pt>
                <c:pt idx="3056">
                  <c:v>1.6704323730882225E-3</c:v>
                </c:pt>
                <c:pt idx="3057">
                  <c:v>1.886148307413115E-3</c:v>
                </c:pt>
                <c:pt idx="3058">
                  <c:v>5.3655941667429229E-3</c:v>
                </c:pt>
                <c:pt idx="3059">
                  <c:v>5.4990589739762384E-3</c:v>
                </c:pt>
                <c:pt idx="3060">
                  <c:v>6.1404410437331507E-3</c:v>
                </c:pt>
                <c:pt idx="3061">
                  <c:v>6.7432221479548282E-3</c:v>
                </c:pt>
                <c:pt idx="3062">
                  <c:v>9.8625909288629627E-4</c:v>
                </c:pt>
                <c:pt idx="3063">
                  <c:v>-9.3955212887011468E-3</c:v>
                </c:pt>
                <c:pt idx="3064">
                  <c:v>-3.8532578024010446E-3</c:v>
                </c:pt>
                <c:pt idx="3065">
                  <c:v>-2.9200258675971531E-3</c:v>
                </c:pt>
                <c:pt idx="3066">
                  <c:v>4.3229290275980624E-3</c:v>
                </c:pt>
                <c:pt idx="3067">
                  <c:v>-2.8618502752947579E-3</c:v>
                </c:pt>
                <c:pt idx="3068">
                  <c:v>2.70007724250654E-3</c:v>
                </c:pt>
                <c:pt idx="3069">
                  <c:v>2.3969524410275486E-3</c:v>
                </c:pt>
                <c:pt idx="3070">
                  <c:v>4.6964192326075871E-3</c:v>
                </c:pt>
                <c:pt idx="3071">
                  <c:v>2.6773403302689208E-5</c:v>
                </c:pt>
                <c:pt idx="3072">
                  <c:v>-3.4328351892022675E-3</c:v>
                </c:pt>
                <c:pt idx="3073">
                  <c:v>9.0926735619935844E-3</c:v>
                </c:pt>
                <c:pt idx="3074">
                  <c:v>-1.6252584673935456E-3</c:v>
                </c:pt>
                <c:pt idx="3075">
                  <c:v>-3.365477681764891E-3</c:v>
                </c:pt>
                <c:pt idx="3076">
                  <c:v>3.0721169659945185E-3</c:v>
                </c:pt>
                <c:pt idx="3077">
                  <c:v>-3.2594204651038745E-3</c:v>
                </c:pt>
                <c:pt idx="3078">
                  <c:v>5.8965738694340972E-3</c:v>
                </c:pt>
                <c:pt idx="3079">
                  <c:v>-2.5571374010869242E-3</c:v>
                </c:pt>
                <c:pt idx="3080">
                  <c:v>1.2562779518408238E-2</c:v>
                </c:pt>
                <c:pt idx="3081">
                  <c:v>-1.8717464108258654E-3</c:v>
                </c:pt>
                <c:pt idx="3082">
                  <c:v>-2.377682616514565E-3</c:v>
                </c:pt>
                <c:pt idx="3083">
                  <c:v>3.2217203318029471E-3</c:v>
                </c:pt>
                <c:pt idx="3084">
                  <c:v>2.9485344515634776E-3</c:v>
                </c:pt>
                <c:pt idx="3085">
                  <c:v>4.9298644488179203E-3</c:v>
                </c:pt>
                <c:pt idx="3086">
                  <c:v>2.8732649586456411E-3</c:v>
                </c:pt>
                <c:pt idx="3087">
                  <c:v>2.7609936272465357E-3</c:v>
                </c:pt>
                <c:pt idx="3088">
                  <c:v>-1.197230896219653E-3</c:v>
                </c:pt>
                <c:pt idx="3089">
                  <c:v>1.4833130037351886E-3</c:v>
                </c:pt>
                <c:pt idx="3090">
                  <c:v>-2.603761300224819E-3</c:v>
                </c:pt>
                <c:pt idx="3091">
                  <c:v>-3.2642644572568069E-3</c:v>
                </c:pt>
                <c:pt idx="3092">
                  <c:v>-4.4828429661744398E-3</c:v>
                </c:pt>
                <c:pt idx="3093">
                  <c:v>-4.476636837494173E-3</c:v>
                </c:pt>
                <c:pt idx="3094">
                  <c:v>-4.5763038322311125E-3</c:v>
                </c:pt>
                <c:pt idx="3095">
                  <c:v>-9.0185682505256905E-4</c:v>
                </c:pt>
                <c:pt idx="3096">
                  <c:v>3.0206700233767147E-3</c:v>
                </c:pt>
                <c:pt idx="3097">
                  <c:v>-1.7476966634742154E-3</c:v>
                </c:pt>
                <c:pt idx="3098">
                  <c:v>2.0386827114237316E-3</c:v>
                </c:pt>
                <c:pt idx="3099">
                  <c:v>3.5379574858018102E-3</c:v>
                </c:pt>
                <c:pt idx="3100">
                  <c:v>-2.6126557053307632E-3</c:v>
                </c:pt>
                <c:pt idx="3101">
                  <c:v>1.5860656769090278E-2</c:v>
                </c:pt>
                <c:pt idx="3102">
                  <c:v>-8.1217394928561702E-3</c:v>
                </c:pt>
                <c:pt idx="3103">
                  <c:v>-2.152457781902044E-3</c:v>
                </c:pt>
                <c:pt idx="3104">
                  <c:v>5.5815560965659225E-3</c:v>
                </c:pt>
                <c:pt idx="3105">
                  <c:v>-4.5309978909479597E-3</c:v>
                </c:pt>
                <c:pt idx="3106">
                  <c:v>4.2696488054888865E-3</c:v>
                </c:pt>
                <c:pt idx="3107">
                  <c:v>-3.8234955575722164E-3</c:v>
                </c:pt>
                <c:pt idx="3108">
                  <c:v>3.8496335399828617E-3</c:v>
                </c:pt>
                <c:pt idx="3109">
                  <c:v>3.261879384466274E-3</c:v>
                </c:pt>
                <c:pt idx="3110">
                  <c:v>-2.7392631557898767E-3</c:v>
                </c:pt>
                <c:pt idx="3111">
                  <c:v>0</c:v>
                </c:pt>
                <c:pt idx="3112">
                  <c:v>0</c:v>
                </c:pt>
                <c:pt idx="3113">
                  <c:v>-6.1054889955992515E-3</c:v>
                </c:pt>
                <c:pt idx="3114">
                  <c:v>-5.7199496974497093E-3</c:v>
                </c:pt>
                <c:pt idx="3115">
                  <c:v>-3.7342628507597941E-3</c:v>
                </c:pt>
                <c:pt idx="3116">
                  <c:v>-2.949580295627694E-3</c:v>
                </c:pt>
                <c:pt idx="3117">
                  <c:v>7.6614507280453456E-3</c:v>
                </c:pt>
                <c:pt idx="3118">
                  <c:v>1.0563008354597827E-4</c:v>
                </c:pt>
                <c:pt idx="3119">
                  <c:v>6.8632370774715122E-4</c:v>
                </c:pt>
                <c:pt idx="3120">
                  <c:v>7.7543201383047612E-3</c:v>
                </c:pt>
                <c:pt idx="3121">
                  <c:v>-4.7769119707701179E-3</c:v>
                </c:pt>
                <c:pt idx="3122">
                  <c:v>6.6603980221242544E-3</c:v>
                </c:pt>
                <c:pt idx="3123">
                  <c:v>-9.1514040717621933E-4</c:v>
                </c:pt>
                <c:pt idx="3124">
                  <c:v>2.470026880587876E-2</c:v>
                </c:pt>
                <c:pt idx="3125">
                  <c:v>-7.891406568587743E-3</c:v>
                </c:pt>
                <c:pt idx="3126">
                  <c:v>-1.8795304133727966E-3</c:v>
                </c:pt>
                <c:pt idx="3127">
                  <c:v>0</c:v>
                </c:pt>
                <c:pt idx="3128">
                  <c:v>-1.1861785815774411E-3</c:v>
                </c:pt>
                <c:pt idx="3129">
                  <c:v>6.4040958041127471E-3</c:v>
                </c:pt>
                <c:pt idx="3130">
                  <c:v>-6.9244088167766697E-4</c:v>
                </c:pt>
                <c:pt idx="3131">
                  <c:v>6.2912590503872269E-3</c:v>
                </c:pt>
                <c:pt idx="3132">
                  <c:v>0</c:v>
                </c:pt>
                <c:pt idx="3133">
                  <c:v>2.2663909165104353E-3</c:v>
                </c:pt>
                <c:pt idx="3134">
                  <c:v>1.9312874472077321E-3</c:v>
                </c:pt>
                <c:pt idx="3135">
                  <c:v>2.0795828041864895E-3</c:v>
                </c:pt>
                <c:pt idx="3136">
                  <c:v>-4.2398225412811335E-3</c:v>
                </c:pt>
                <c:pt idx="3137">
                  <c:v>-1.0306074061219509E-2</c:v>
                </c:pt>
                <c:pt idx="3138">
                  <c:v>-5.1802236893242733E-3</c:v>
                </c:pt>
                <c:pt idx="3139">
                  <c:v>-5.1679586574717703E-5</c:v>
                </c:pt>
                <c:pt idx="3140">
                  <c:v>-7.9907027850325968E-3</c:v>
                </c:pt>
                <c:pt idx="3141">
                  <c:v>0</c:v>
                </c:pt>
                <c:pt idx="3142">
                  <c:v>0</c:v>
                </c:pt>
                <c:pt idx="3143">
                  <c:v>-2.608175495896127E-3</c:v>
                </c:pt>
                <c:pt idx="3144">
                  <c:v>-6.7924136578812269E-4</c:v>
                </c:pt>
                <c:pt idx="3145">
                  <c:v>-1.647769998941076E-3</c:v>
                </c:pt>
                <c:pt idx="3146">
                  <c:v>1.3261759228074169E-2</c:v>
                </c:pt>
                <c:pt idx="3147">
                  <c:v>-2.9750762478578585E-3</c:v>
                </c:pt>
                <c:pt idx="3148">
                  <c:v>1.4498384416692359E-3</c:v>
                </c:pt>
                <c:pt idx="3149">
                  <c:v>3.0223599980089841E-3</c:v>
                </c:pt>
                <c:pt idx="3150">
                  <c:v>-1.0322581561768914E-3</c:v>
                </c:pt>
                <c:pt idx="3151">
                  <c:v>1.8057531025669035E-3</c:v>
                </c:pt>
                <c:pt idx="3152">
                  <c:v>-5.6717112041441693E-4</c:v>
                </c:pt>
                <c:pt idx="3153">
                  <c:v>2.0866347074152652E-3</c:v>
                </c:pt>
                <c:pt idx="3154">
                  <c:v>2.2877129002813485E-3</c:v>
                </c:pt>
                <c:pt idx="3155">
                  <c:v>-2.6480547141257624E-3</c:v>
                </c:pt>
                <c:pt idx="3156">
                  <c:v>1.8775001335800069E-3</c:v>
                </c:pt>
                <c:pt idx="3157">
                  <c:v>-2.289478407553286E-3</c:v>
                </c:pt>
                <c:pt idx="3158">
                  <c:v>3.7530248154294273E-3</c:v>
                </c:pt>
                <c:pt idx="3159">
                  <c:v>-3.5470144626806315E-3</c:v>
                </c:pt>
                <c:pt idx="3160">
                  <c:v>-1.4687506666537997E-3</c:v>
                </c:pt>
                <c:pt idx="3161">
                  <c:v>4.3227733020040965E-3</c:v>
                </c:pt>
                <c:pt idx="3162">
                  <c:v>-4.4001357580427834E-3</c:v>
                </c:pt>
                <c:pt idx="3163">
                  <c:v>1.0977002324418367E-2</c:v>
                </c:pt>
                <c:pt idx="3164">
                  <c:v>-6.8593343091536306E-3</c:v>
                </c:pt>
                <c:pt idx="3165">
                  <c:v>-1.8251229312198263E-3</c:v>
                </c:pt>
                <c:pt idx="3166">
                  <c:v>-9.2668869893581694E-4</c:v>
                </c:pt>
                <c:pt idx="3167">
                  <c:v>-2.4237435478732328E-3</c:v>
                </c:pt>
                <c:pt idx="3168">
                  <c:v>-1.7828771049504687E-3</c:v>
                </c:pt>
                <c:pt idx="3169">
                  <c:v>-2.1488403240815133E-3</c:v>
                </c:pt>
                <c:pt idx="3170">
                  <c:v>-5.9527853554110039E-3</c:v>
                </c:pt>
                <c:pt idx="3171">
                  <c:v>-4.7826348562522479E-3</c:v>
                </c:pt>
                <c:pt idx="3172">
                  <c:v>-1.3107192481261565E-3</c:v>
                </c:pt>
                <c:pt idx="3173">
                  <c:v>3.822494509039744E-3</c:v>
                </c:pt>
                <c:pt idx="3174">
                  <c:v>5.4861085274248724E-4</c:v>
                </c:pt>
                <c:pt idx="3175">
                  <c:v>5.0019643171599097E-3</c:v>
                </c:pt>
                <c:pt idx="3176">
                  <c:v>1.895242989576221E-3</c:v>
                </c:pt>
                <c:pt idx="3177">
                  <c:v>-1.6094284812452075E-3</c:v>
                </c:pt>
                <c:pt idx="3178">
                  <c:v>7.0931463099291308E-3</c:v>
                </c:pt>
                <c:pt idx="3179">
                  <c:v>-4.2135801461033349E-3</c:v>
                </c:pt>
                <c:pt idx="3180">
                  <c:v>4.5488693361681208E-3</c:v>
                </c:pt>
                <c:pt idx="3181">
                  <c:v>7.7331549969163595E-4</c:v>
                </c:pt>
                <c:pt idx="3182">
                  <c:v>3.0102293265432643E-3</c:v>
                </c:pt>
                <c:pt idx="3183">
                  <c:v>3.8204684871570123E-3</c:v>
                </c:pt>
                <c:pt idx="3184">
                  <c:v>3.5764503570893304E-3</c:v>
                </c:pt>
                <c:pt idx="3185">
                  <c:v>2.5213628709770887E-3</c:v>
                </c:pt>
                <c:pt idx="3186">
                  <c:v>3.5294004923305845E-3</c:v>
                </c:pt>
                <c:pt idx="3187">
                  <c:v>4.4510834470047854E-3</c:v>
                </c:pt>
                <c:pt idx="3188">
                  <c:v>-1.8690650015826234E-3</c:v>
                </c:pt>
                <c:pt idx="3189">
                  <c:v>0</c:v>
                </c:pt>
                <c:pt idx="3190">
                  <c:v>-1.0113012927998737E-4</c:v>
                </c:pt>
                <c:pt idx="3191">
                  <c:v>-2.7816060160895927E-4</c:v>
                </c:pt>
                <c:pt idx="3192">
                  <c:v>-5.6049551368618769E-3</c:v>
                </c:pt>
                <c:pt idx="3193">
                  <c:v>-6.199394814912852E-3</c:v>
                </c:pt>
                <c:pt idx="3194">
                  <c:v>-2.8154234198855252E-4</c:v>
                </c:pt>
                <c:pt idx="3195">
                  <c:v>0</c:v>
                </c:pt>
                <c:pt idx="3196">
                  <c:v>-1.6139985826586017E-3</c:v>
                </c:pt>
                <c:pt idx="3197">
                  <c:v>-8.721303618074638E-4</c:v>
                </c:pt>
                <c:pt idx="3198">
                  <c:v>1.7691178256834233E-3</c:v>
                </c:pt>
                <c:pt idx="3199">
                  <c:v>-3.9270593711025498E-3</c:v>
                </c:pt>
                <c:pt idx="3200">
                  <c:v>-6.605452854151172E-3</c:v>
                </c:pt>
                <c:pt idx="3201">
                  <c:v>-4.2026678714959798E-3</c:v>
                </c:pt>
                <c:pt idx="3202">
                  <c:v>-2.2121887559505989E-3</c:v>
                </c:pt>
                <c:pt idx="3203">
                  <c:v>-2.243206115667958E-3</c:v>
                </c:pt>
                <c:pt idx="3204">
                  <c:v>-5.2362994365838409E-3</c:v>
                </c:pt>
                <c:pt idx="3205">
                  <c:v>-1.0768363067639589E-3</c:v>
                </c:pt>
                <c:pt idx="3206">
                  <c:v>-8.6756495747203084E-4</c:v>
                </c:pt>
                <c:pt idx="3207">
                  <c:v>-8.6831828003093494E-4</c:v>
                </c:pt>
                <c:pt idx="3208">
                  <c:v>-7.3734663897891009E-4</c:v>
                </c:pt>
                <c:pt idx="3209">
                  <c:v>1.0977461261280408E-2</c:v>
                </c:pt>
                <c:pt idx="3210">
                  <c:v>-4.4131735441989726E-3</c:v>
                </c:pt>
                <c:pt idx="3211">
                  <c:v>6.6254774539337303E-3</c:v>
                </c:pt>
                <c:pt idx="3212">
                  <c:v>4.0475380876259402E-3</c:v>
                </c:pt>
                <c:pt idx="3213">
                  <c:v>-3.3458292679809831E-3</c:v>
                </c:pt>
                <c:pt idx="3214">
                  <c:v>5.1958848603501345E-5</c:v>
                </c:pt>
                <c:pt idx="3215">
                  <c:v>9.0884310536470589E-4</c:v>
                </c:pt>
                <c:pt idx="3216">
                  <c:v>1.9706483585339805E-3</c:v>
                </c:pt>
                <c:pt idx="3217">
                  <c:v>-2.5937660440813813E-3</c:v>
                </c:pt>
                <c:pt idx="3218">
                  <c:v>-3.8250915089236733E-3</c:v>
                </c:pt>
                <c:pt idx="3219">
                  <c:v>-2.2446112676219676E-3</c:v>
                </c:pt>
                <c:pt idx="3220">
                  <c:v>2.8961704717928357E-3</c:v>
                </c:pt>
                <c:pt idx="3221">
                  <c:v>-7.6893278038379226E-3</c:v>
                </c:pt>
                <c:pt idx="3222">
                  <c:v>-1.8380180965238589E-4</c:v>
                </c:pt>
                <c:pt idx="3223">
                  <c:v>0</c:v>
                </c:pt>
                <c:pt idx="3224">
                  <c:v>1.9937570548919435E-3</c:v>
                </c:pt>
                <c:pt idx="3225">
                  <c:v>5.3581591620391646E-3</c:v>
                </c:pt>
                <c:pt idx="3226">
                  <c:v>1.1463110884249563E-3</c:v>
                </c:pt>
                <c:pt idx="3227">
                  <c:v>-1.5113221731711598E-3</c:v>
                </c:pt>
                <c:pt idx="3228">
                  <c:v>-4.809712325150723E-3</c:v>
                </c:pt>
                <c:pt idx="3229">
                  <c:v>-4.4907306583723732E-3</c:v>
                </c:pt>
                <c:pt idx="3230">
                  <c:v>-1.2905436559464847E-3</c:v>
                </c:pt>
                <c:pt idx="3231">
                  <c:v>-2.506829120099462E-3</c:v>
                </c:pt>
                <c:pt idx="3232">
                  <c:v>-2.7515428635930292E-3</c:v>
                </c:pt>
                <c:pt idx="3233">
                  <c:v>6.6541926498692389E-3</c:v>
                </c:pt>
                <c:pt idx="3234">
                  <c:v>5.8517295706697866E-3</c:v>
                </c:pt>
                <c:pt idx="3235">
                  <c:v>4.4380702005794078E-3</c:v>
                </c:pt>
                <c:pt idx="3236">
                  <c:v>4.9479811944526646E-4</c:v>
                </c:pt>
                <c:pt idx="3237">
                  <c:v>9.1485781464042751E-3</c:v>
                </c:pt>
                <c:pt idx="3238">
                  <c:v>3.7594997286380144E-3</c:v>
                </c:pt>
                <c:pt idx="3239">
                  <c:v>8.0889193417383702E-3</c:v>
                </c:pt>
                <c:pt idx="3240">
                  <c:v>8.3021739951475056E-3</c:v>
                </c:pt>
                <c:pt idx="3241">
                  <c:v>4.5407610624747657E-3</c:v>
                </c:pt>
                <c:pt idx="3242">
                  <c:v>5.7872556185296681E-4</c:v>
                </c:pt>
                <c:pt idx="3243">
                  <c:v>3.8412821363507364E-3</c:v>
                </c:pt>
                <c:pt idx="3244">
                  <c:v>5.2484375201556147E-3</c:v>
                </c:pt>
                <c:pt idx="3245">
                  <c:v>8.1428418450020783E-3</c:v>
                </c:pt>
                <c:pt idx="3246">
                  <c:v>1.2164553763227417E-2</c:v>
                </c:pt>
                <c:pt idx="3247">
                  <c:v>3.9492018855850622E-3</c:v>
                </c:pt>
                <c:pt idx="3248">
                  <c:v>-3.1633634116646087E-4</c:v>
                </c:pt>
                <c:pt idx="3249">
                  <c:v>-5.8091449670140925E-3</c:v>
                </c:pt>
                <c:pt idx="3250">
                  <c:v>0</c:v>
                </c:pt>
                <c:pt idx="3251">
                  <c:v>-1.4846141975107632E-2</c:v>
                </c:pt>
                <c:pt idx="3252">
                  <c:v>-5.7807950084235943E-3</c:v>
                </c:pt>
                <c:pt idx="3253">
                  <c:v>-6.1915046074174614E-3</c:v>
                </c:pt>
                <c:pt idx="3254">
                  <c:v>-6.7109266167754847E-3</c:v>
                </c:pt>
                <c:pt idx="3255">
                  <c:v>-7.5211249955773711E-3</c:v>
                </c:pt>
                <c:pt idx="3256">
                  <c:v>-4.9858836874795975E-3</c:v>
                </c:pt>
                <c:pt idx="3257">
                  <c:v>-5.9902741052610042E-3</c:v>
                </c:pt>
                <c:pt idx="3258">
                  <c:v>-5.8707318213920383E-3</c:v>
                </c:pt>
                <c:pt idx="3259">
                  <c:v>-3.9243764223889704E-3</c:v>
                </c:pt>
                <c:pt idx="3260">
                  <c:v>-4.5936292083186645E-3</c:v>
                </c:pt>
                <c:pt idx="3261">
                  <c:v>-4.4482240545070875E-4</c:v>
                </c:pt>
                <c:pt idx="3262">
                  <c:v>6.0274941451363339E-3</c:v>
                </c:pt>
                <c:pt idx="3263">
                  <c:v>-6.1583619296005088E-3</c:v>
                </c:pt>
                <c:pt idx="3264">
                  <c:v>-5.0646306513180452E-3</c:v>
                </c:pt>
                <c:pt idx="3265">
                  <c:v>5.5095112605528023E-3</c:v>
                </c:pt>
                <c:pt idx="3266">
                  <c:v>4.9067043504256377E-3</c:v>
                </c:pt>
                <c:pt idx="3267">
                  <c:v>7.4444283885305501E-3</c:v>
                </c:pt>
                <c:pt idx="3268">
                  <c:v>4.3578671615009858E-3</c:v>
                </c:pt>
                <c:pt idx="3269">
                  <c:v>4.5182732887549554E-3</c:v>
                </c:pt>
                <c:pt idx="3270">
                  <c:v>1.7928261390846124E-4</c:v>
                </c:pt>
                <c:pt idx="3271">
                  <c:v>3.9616158954973238E-3</c:v>
                </c:pt>
                <c:pt idx="3272">
                  <c:v>0</c:v>
                </c:pt>
                <c:pt idx="3273">
                  <c:v>3.869757114069795E-3</c:v>
                </c:pt>
                <c:pt idx="3274">
                  <c:v>2.8671854005066582E-3</c:v>
                </c:pt>
                <c:pt idx="3275">
                  <c:v>-1.2676522246176168E-3</c:v>
                </c:pt>
                <c:pt idx="3276">
                  <c:v>2.5590041454971908E-3</c:v>
                </c:pt>
                <c:pt idx="3277">
                  <c:v>4.2925022984776256E-3</c:v>
                </c:pt>
                <c:pt idx="3278">
                  <c:v>-4.7883668803876139E-4</c:v>
                </c:pt>
                <c:pt idx="3279">
                  <c:v>1.764401935336706E-4</c:v>
                </c:pt>
                <c:pt idx="3280">
                  <c:v>4.7521555808014886E-3</c:v>
                </c:pt>
                <c:pt idx="3281">
                  <c:v>2.9805534832794346E-3</c:v>
                </c:pt>
                <c:pt idx="3282">
                  <c:v>5.0142924785080969E-3</c:v>
                </c:pt>
                <c:pt idx="3283">
                  <c:v>3.2344343131999917E-4</c:v>
                </c:pt>
                <c:pt idx="3284">
                  <c:v>7.0647146329732464E-3</c:v>
                </c:pt>
                <c:pt idx="3285">
                  <c:v>9.8799585122248614E-5</c:v>
                </c:pt>
                <c:pt idx="3286">
                  <c:v>5.2470282595043329E-3</c:v>
                </c:pt>
                <c:pt idx="3287">
                  <c:v>0</c:v>
                </c:pt>
                <c:pt idx="3288">
                  <c:v>-1.6721178312605917E-3</c:v>
                </c:pt>
                <c:pt idx="3289">
                  <c:v>0</c:v>
                </c:pt>
                <c:pt idx="3290">
                  <c:v>-8.1247773233360254E-4</c:v>
                </c:pt>
                <c:pt idx="3291">
                  <c:v>1.0608554404767353E-2</c:v>
                </c:pt>
                <c:pt idx="3292">
                  <c:v>-6.0622542599105779E-3</c:v>
                </c:pt>
                <c:pt idx="3293">
                  <c:v>-2.0617045812626059E-3</c:v>
                </c:pt>
                <c:pt idx="3294">
                  <c:v>9.0983091484474598E-3</c:v>
                </c:pt>
                <c:pt idx="3295">
                  <c:v>1.5326792038050506E-3</c:v>
                </c:pt>
                <c:pt idx="3296">
                  <c:v>4.6807822077543429E-3</c:v>
                </c:pt>
                <c:pt idx="3297">
                  <c:v>4.779385365006928E-3</c:v>
                </c:pt>
                <c:pt idx="3298">
                  <c:v>2.6693937572867059E-3</c:v>
                </c:pt>
                <c:pt idx="3299">
                  <c:v>3.5002792804157152E-3</c:v>
                </c:pt>
                <c:pt idx="3300">
                  <c:v>3.9887793973640336E-3</c:v>
                </c:pt>
                <c:pt idx="3301">
                  <c:v>2.1906335402856626E-3</c:v>
                </c:pt>
                <c:pt idx="3302">
                  <c:v>1.9010057289677452E-3</c:v>
                </c:pt>
                <c:pt idx="3303">
                  <c:v>1.7078208093148591E-3</c:v>
                </c:pt>
                <c:pt idx="3304">
                  <c:v>8.528179040081708E-4</c:v>
                </c:pt>
                <c:pt idx="3305">
                  <c:v>0</c:v>
                </c:pt>
                <c:pt idx="3306">
                  <c:v>1.2069150590023761E-3</c:v>
                </c:pt>
                <c:pt idx="3307">
                  <c:v>2.1263031613093504E-3</c:v>
                </c:pt>
                <c:pt idx="3308">
                  <c:v>4.5445526017706631E-3</c:v>
                </c:pt>
                <c:pt idx="3309">
                  <c:v>1.0586313418220923E-2</c:v>
                </c:pt>
                <c:pt idx="3310">
                  <c:v>3.9510534719659442E-4</c:v>
                </c:pt>
                <c:pt idx="3311">
                  <c:v>-6.2469609460635454E-3</c:v>
                </c:pt>
                <c:pt idx="3312">
                  <c:v>9.1937013638975183E-3</c:v>
                </c:pt>
                <c:pt idx="3313">
                  <c:v>5.5589013336788235E-4</c:v>
                </c:pt>
                <c:pt idx="3314">
                  <c:v>-1.1120894524576015E-3</c:v>
                </c:pt>
                <c:pt idx="3315">
                  <c:v>4.3255564014874123E-3</c:v>
                </c:pt>
                <c:pt idx="3316">
                  <c:v>2.3515318840480128E-3</c:v>
                </c:pt>
                <c:pt idx="3317">
                  <c:v>1.7945065322701496E-3</c:v>
                </c:pt>
                <c:pt idx="3318">
                  <c:v>0</c:v>
                </c:pt>
                <c:pt idx="3319">
                  <c:v>-1.839038188213363E-4</c:v>
                </c:pt>
                <c:pt idx="3320">
                  <c:v>1.8390381882130611E-4</c:v>
                </c:pt>
                <c:pt idx="3321">
                  <c:v>-1.4951983923078712E-3</c:v>
                </c:pt>
                <c:pt idx="3322">
                  <c:v>-9.2123451932076407E-4</c:v>
                </c:pt>
                <c:pt idx="3323">
                  <c:v>-1.4757427507614393E-3</c:v>
                </c:pt>
                <c:pt idx="3324">
                  <c:v>-8.5415830206172214E-4</c:v>
                </c:pt>
                <c:pt idx="3325">
                  <c:v>0</c:v>
                </c:pt>
                <c:pt idx="3326">
                  <c:v>0</c:v>
                </c:pt>
                <c:pt idx="3327">
                  <c:v>-1.8724649182551294E-3</c:v>
                </c:pt>
                <c:pt idx="3328">
                  <c:v>9.3962277606937945E-3</c:v>
                </c:pt>
                <c:pt idx="3329">
                  <c:v>-3.4442411950343019E-3</c:v>
                </c:pt>
                <c:pt idx="3330">
                  <c:v>2.1818385489498195E-2</c:v>
                </c:pt>
                <c:pt idx="3331">
                  <c:v>-6.7516625994845162E-5</c:v>
                </c:pt>
                <c:pt idx="3332">
                  <c:v>-1.238613361969635E-3</c:v>
                </c:pt>
                <c:pt idx="3333">
                  <c:v>-2.0978792052536951E-3</c:v>
                </c:pt>
                <c:pt idx="3334">
                  <c:v>7.401858377435829E-3</c:v>
                </c:pt>
                <c:pt idx="3335">
                  <c:v>-5.5744260873551192E-3</c:v>
                </c:pt>
                <c:pt idx="3336">
                  <c:v>-6.7623602453039493E-3</c:v>
                </c:pt>
                <c:pt idx="3337">
                  <c:v>-5.0734390865733439E-3</c:v>
                </c:pt>
                <c:pt idx="3338">
                  <c:v>0</c:v>
                </c:pt>
                <c:pt idx="3339">
                  <c:v>-5.247367881033811E-4</c:v>
                </c:pt>
                <c:pt idx="3340">
                  <c:v>-1.3016226447495807E-3</c:v>
                </c:pt>
                <c:pt idx="3341">
                  <c:v>5.7190536047723858E-3</c:v>
                </c:pt>
                <c:pt idx="3342">
                  <c:v>-3.6874373150496392E-3</c:v>
                </c:pt>
                <c:pt idx="3343">
                  <c:v>-2.3287150086700628E-3</c:v>
                </c:pt>
                <c:pt idx="3344">
                  <c:v>-1.62417540193403E-3</c:v>
                </c:pt>
                <c:pt idx="3345">
                  <c:v>4.5684083199507867E-3</c:v>
                </c:pt>
                <c:pt idx="3346">
                  <c:v>-2.2130717101021577E-3</c:v>
                </c:pt>
                <c:pt idx="3347">
                  <c:v>-1.8975554670146975E-3</c:v>
                </c:pt>
                <c:pt idx="3348">
                  <c:v>4.156206028537621E-3</c:v>
                </c:pt>
                <c:pt idx="3349">
                  <c:v>-3.8358838732338407E-3</c:v>
                </c:pt>
                <c:pt idx="3350">
                  <c:v>6.4077202837043504E-3</c:v>
                </c:pt>
                <c:pt idx="3351">
                  <c:v>2.369752526617739E-2</c:v>
                </c:pt>
                <c:pt idx="3352">
                  <c:v>0</c:v>
                </c:pt>
                <c:pt idx="3353">
                  <c:v>-8.4934246661632091E-3</c:v>
                </c:pt>
                <c:pt idx="3354">
                  <c:v>-3.2514520017547731E-3</c:v>
                </c:pt>
                <c:pt idx="3355">
                  <c:v>1.7499778670523245E-2</c:v>
                </c:pt>
                <c:pt idx="3356">
                  <c:v>0</c:v>
                </c:pt>
                <c:pt idx="3357">
                  <c:v>-1.4158781112406855E-2</c:v>
                </c:pt>
                <c:pt idx="3358">
                  <c:v>-5.4094831304986593E-3</c:v>
                </c:pt>
                <c:pt idx="3359">
                  <c:v>-3.9916611606692545E-3</c:v>
                </c:pt>
                <c:pt idx="3360">
                  <c:v>-2.2597082717724906E-5</c:v>
                </c:pt>
                <c:pt idx="3361">
                  <c:v>-2.2622908546854931E-3</c:v>
                </c:pt>
                <c:pt idx="3362">
                  <c:v>-3.6303445584669795E-3</c:v>
                </c:pt>
                <c:pt idx="3363">
                  <c:v>-6.1333799212801342E-3</c:v>
                </c:pt>
                <c:pt idx="3364">
                  <c:v>5.3374821634928583E-3</c:v>
                </c:pt>
                <c:pt idx="3365">
                  <c:v>-2.1862910097686693E-3</c:v>
                </c:pt>
                <c:pt idx="3366">
                  <c:v>7.0654011190128627E-3</c:v>
                </c:pt>
                <c:pt idx="3367">
                  <c:v>-6.1538655743783354E-3</c:v>
                </c:pt>
                <c:pt idx="3368">
                  <c:v>2.9113426377144992E-3</c:v>
                </c:pt>
                <c:pt idx="3369">
                  <c:v>9.7613028873728166E-4</c:v>
                </c:pt>
                <c:pt idx="3370">
                  <c:v>1.0658443289019207E-3</c:v>
                </c:pt>
                <c:pt idx="3371">
                  <c:v>1.7663448058116121E-3</c:v>
                </c:pt>
                <c:pt idx="3372">
                  <c:v>2.3699910908435508E-2</c:v>
                </c:pt>
                <c:pt idx="3373">
                  <c:v>2.2095297016997915E-5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-1.0390070680809872E-3</c:v>
                </c:pt>
                <c:pt idx="3378">
                  <c:v>5.0522428845134956E-3</c:v>
                </c:pt>
                <c:pt idx="3379">
                  <c:v>-6.601704203433291E-3</c:v>
                </c:pt>
                <c:pt idx="3380">
                  <c:v>-4.6850973311965971E-3</c:v>
                </c:pt>
                <c:pt idx="3381">
                  <c:v>-3.6567188286262264E-3</c:v>
                </c:pt>
                <c:pt idx="3382">
                  <c:v>-2.818541593903059E-3</c:v>
                </c:pt>
                <c:pt idx="3383">
                  <c:v>-2.1528050832319043E-3</c:v>
                </c:pt>
                <c:pt idx="3384">
                  <c:v>-7.4109843157465279E-4</c:v>
                </c:pt>
                <c:pt idx="3385">
                  <c:v>-1.4838465817555932E-3</c:v>
                </c:pt>
                <c:pt idx="3386">
                  <c:v>-5.6263856458540378E-4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2.6085730790937414E-2</c:v>
                </c:pt>
                <c:pt idx="3394">
                  <c:v>-4.2639301491867437E-3</c:v>
                </c:pt>
                <c:pt idx="3395">
                  <c:v>-6.1641987878825796E-3</c:v>
                </c:pt>
                <c:pt idx="3396">
                  <c:v>0</c:v>
                </c:pt>
                <c:pt idx="3397">
                  <c:v>-2.3963799521551912E-3</c:v>
                </c:pt>
                <c:pt idx="3398">
                  <c:v>-3.6276676961277364E-3</c:v>
                </c:pt>
                <c:pt idx="3399">
                  <c:v>4.4714933851735311E-3</c:v>
                </c:pt>
                <c:pt idx="3400">
                  <c:v>1.4417374321358044E-3</c:v>
                </c:pt>
                <c:pt idx="3401">
                  <c:v>1.0538945768043099E-2</c:v>
                </c:pt>
                <c:pt idx="3402">
                  <c:v>9.5821925158735173E-3</c:v>
                </c:pt>
                <c:pt idx="3403">
                  <c:v>6.4526131685973482E-3</c:v>
                </c:pt>
                <c:pt idx="3404">
                  <c:v>1.0114436363122372E-2</c:v>
                </c:pt>
                <c:pt idx="3405">
                  <c:v>4.3492233571591505E-3</c:v>
                </c:pt>
                <c:pt idx="3406">
                  <c:v>0</c:v>
                </c:pt>
                <c:pt idx="3407">
                  <c:v>3.0374822890854628E-3</c:v>
                </c:pt>
                <c:pt idx="3408">
                  <c:v>1.5046998208359226E-3</c:v>
                </c:pt>
                <c:pt idx="3409">
                  <c:v>1.3121139612112377E-3</c:v>
                </c:pt>
                <c:pt idx="3410">
                  <c:v>1.6693965523163433E-3</c:v>
                </c:pt>
                <c:pt idx="3411">
                  <c:v>2.3830372845196237E-3</c:v>
                </c:pt>
                <c:pt idx="3412">
                  <c:v>3.0075843183608605E-3</c:v>
                </c:pt>
                <c:pt idx="3413">
                  <c:v>2.0978441863425882E-3</c:v>
                </c:pt>
                <c:pt idx="3414">
                  <c:v>1.6090150681283718E-2</c:v>
                </c:pt>
                <c:pt idx="3415">
                  <c:v>0</c:v>
                </c:pt>
                <c:pt idx="3416">
                  <c:v>-7.1192353668485826E-3</c:v>
                </c:pt>
                <c:pt idx="3417">
                  <c:v>-2.7869654693842083E-3</c:v>
                </c:pt>
                <c:pt idx="3418">
                  <c:v>-4.4251554218202134E-3</c:v>
                </c:pt>
                <c:pt idx="3419">
                  <c:v>-6.0430751699535531E-3</c:v>
                </c:pt>
                <c:pt idx="3420">
                  <c:v>-3.5785330501546589E-4</c:v>
                </c:pt>
                <c:pt idx="3421">
                  <c:v>0</c:v>
                </c:pt>
                <c:pt idx="3422">
                  <c:v>3.216078948896139E-3</c:v>
                </c:pt>
                <c:pt idx="3423">
                  <c:v>5.4207481077733974E-3</c:v>
                </c:pt>
                <c:pt idx="3424">
                  <c:v>2.2100838819514132E-3</c:v>
                </c:pt>
                <c:pt idx="3425">
                  <c:v>4.5714365325810399E-3</c:v>
                </c:pt>
                <c:pt idx="3426">
                  <c:v>5.2933150909233425E-3</c:v>
                </c:pt>
                <c:pt idx="3427">
                  <c:v>0</c:v>
                </c:pt>
                <c:pt idx="3428">
                  <c:v>3.3558114770349135E-3</c:v>
                </c:pt>
                <c:pt idx="3429">
                  <c:v>6.6780263335463981E-3</c:v>
                </c:pt>
                <c:pt idx="3430">
                  <c:v>3.1595602903685179E-3</c:v>
                </c:pt>
                <c:pt idx="3431">
                  <c:v>3.6364045800276333E-3</c:v>
                </c:pt>
                <c:pt idx="3432">
                  <c:v>-8.9263983854628078E-4</c:v>
                </c:pt>
                <c:pt idx="3433">
                  <c:v>-1.6860156141595046E-3</c:v>
                </c:pt>
                <c:pt idx="3434">
                  <c:v>9.5502820044258818E-3</c:v>
                </c:pt>
                <c:pt idx="3435">
                  <c:v>7.902801078697853E-3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-1.0604851440221304E-2</c:v>
                </c:pt>
                <c:pt idx="3441">
                  <c:v>-9.5354749692604553E-3</c:v>
                </c:pt>
                <c:pt idx="3442">
                  <c:v>-4.3924683728502724E-3</c:v>
                </c:pt>
                <c:pt idx="3443">
                  <c:v>-1.2292564547296333E-3</c:v>
                </c:pt>
                <c:pt idx="3444">
                  <c:v>-2.0500415134068631E-5</c:v>
                </c:pt>
                <c:pt idx="3445">
                  <c:v>2.3547971934975002E-3</c:v>
                </c:pt>
                <c:pt idx="3446">
                  <c:v>5.1117950669929435E-4</c:v>
                </c:pt>
                <c:pt idx="3447">
                  <c:v>2.2460907061938032E-3</c:v>
                </c:pt>
                <c:pt idx="3448">
                  <c:v>-2.9822720036291011E-3</c:v>
                </c:pt>
                <c:pt idx="3449">
                  <c:v>6.9313061630764785E-3</c:v>
                </c:pt>
                <c:pt idx="3450">
                  <c:v>-1.2428868676857616E-2</c:v>
                </c:pt>
                <c:pt idx="3451">
                  <c:v>7.9289883425731449E-3</c:v>
                </c:pt>
                <c:pt idx="3452">
                  <c:v>-1.4908458715001739E-3</c:v>
                </c:pt>
                <c:pt idx="3453">
                  <c:v>-3.1728837402031137E-3</c:v>
                </c:pt>
                <c:pt idx="3454">
                  <c:v>-4.3560519279243204E-3</c:v>
                </c:pt>
                <c:pt idx="3455">
                  <c:v>-1.2356102900871734E-4</c:v>
                </c:pt>
                <c:pt idx="3456">
                  <c:v>1.1894544132795009E-2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-1.0474513229741824E-2</c:v>
                </c:pt>
                <c:pt idx="3462">
                  <c:v>2.0954893032322846E-3</c:v>
                </c:pt>
                <c:pt idx="3463">
                  <c:v>5.1583435772302984E-3</c:v>
                </c:pt>
                <c:pt idx="3464">
                  <c:v>2.3451929217552514E-3</c:v>
                </c:pt>
                <c:pt idx="3465">
                  <c:v>8.1473032471272061E-5</c:v>
                </c:pt>
                <c:pt idx="3466">
                  <c:v>1.1806136490511078E-3</c:v>
                </c:pt>
                <c:pt idx="3467">
                  <c:v>5.9429209949778778E-3</c:v>
                </c:pt>
                <c:pt idx="3468">
                  <c:v>1.8587741486746179E-3</c:v>
                </c:pt>
                <c:pt idx="3469">
                  <c:v>-6.055773677404608E-5</c:v>
                </c:pt>
                <c:pt idx="3470">
                  <c:v>-4.6131515931943663E-3</c:v>
                </c:pt>
                <c:pt idx="3471">
                  <c:v>-1.0957126271257868E-3</c:v>
                </c:pt>
                <c:pt idx="3472">
                  <c:v>-7.9209533657141964E-4</c:v>
                </c:pt>
                <c:pt idx="3473">
                  <c:v>-2.0135258747721592E-3</c:v>
                </c:pt>
                <c:pt idx="3474">
                  <c:v>2.3994968504839564E-3</c:v>
                </c:pt>
                <c:pt idx="3475">
                  <c:v>-1.1786942247048095E-3</c:v>
                </c:pt>
                <c:pt idx="3476">
                  <c:v>5.5359112878217483E-3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-9.9786421070956165E-3</c:v>
                </c:pt>
                <c:pt idx="3483">
                  <c:v>-5.9819082788679818E-3</c:v>
                </c:pt>
                <c:pt idx="3484">
                  <c:v>-2.7983557355761232E-3</c:v>
                </c:pt>
                <c:pt idx="3485">
                  <c:v>7.9016101373033422E-3</c:v>
                </c:pt>
                <c:pt idx="3486">
                  <c:v>-3.9943108647337352E-3</c:v>
                </c:pt>
                <c:pt idx="3487">
                  <c:v>-1.3971788129192966E-2</c:v>
                </c:pt>
                <c:pt idx="3488">
                  <c:v>-1.9583747586959105E-3</c:v>
                </c:pt>
                <c:pt idx="3489">
                  <c:v>-8.3451561214604227E-4</c:v>
                </c:pt>
                <c:pt idx="3490">
                  <c:v>-1.6502170959913002E-3</c:v>
                </c:pt>
                <c:pt idx="3491">
                  <c:v>-8.3627772832011932E-5</c:v>
                </c:pt>
                <c:pt idx="3492">
                  <c:v>-3.3718368647782547E-3</c:v>
                </c:pt>
                <c:pt idx="3493">
                  <c:v>5.1891646405248706E-3</c:v>
                </c:pt>
                <c:pt idx="3494">
                  <c:v>-1.0231461590166665E-3</c:v>
                </c:pt>
                <c:pt idx="3495">
                  <c:v>-4.2289557645264503E-3</c:v>
                </c:pt>
                <c:pt idx="3496">
                  <c:v>-3.1474584533030338E-4</c:v>
                </c:pt>
                <c:pt idx="3497">
                  <c:v>-4.4379548909219508E-3</c:v>
                </c:pt>
                <c:pt idx="3498">
                  <c:v>0</c:v>
                </c:pt>
                <c:pt idx="3499">
                  <c:v>2.5473966132919437E-3</c:v>
                </c:pt>
                <c:pt idx="3500">
                  <c:v>5.4652850665641085E-4</c:v>
                </c:pt>
                <c:pt idx="3501">
                  <c:v>7.6619102450697831E-3</c:v>
                </c:pt>
                <c:pt idx="3502">
                  <c:v>-4.6613309597231031E-3</c:v>
                </c:pt>
                <c:pt idx="3503">
                  <c:v>-4.1904123371941485E-5</c:v>
                </c:pt>
                <c:pt idx="3504">
                  <c:v>0</c:v>
                </c:pt>
                <c:pt idx="3505">
                  <c:v>-1.0691488707501289E-3</c:v>
                </c:pt>
                <c:pt idx="3506">
                  <c:v>-6.2926721853162924E-5</c:v>
                </c:pt>
                <c:pt idx="3507">
                  <c:v>6.6274559715449929E-3</c:v>
                </c:pt>
                <c:pt idx="3508">
                  <c:v>-1.4597020629601937E-3</c:v>
                </c:pt>
                <c:pt idx="3509">
                  <c:v>-1.0648405311467818E-3</c:v>
                </c:pt>
                <c:pt idx="3510">
                  <c:v>-2.405280224279732E-3</c:v>
                </c:pt>
                <c:pt idx="3511">
                  <c:v>-1.7186096070894866E-3</c:v>
                </c:pt>
                <c:pt idx="3512">
                  <c:v>5.8145778847694465E-3</c:v>
                </c:pt>
                <c:pt idx="3513">
                  <c:v>-4.5148690880951383E-3</c:v>
                </c:pt>
                <c:pt idx="3514">
                  <c:v>4.2645770794465798E-3</c:v>
                </c:pt>
                <c:pt idx="3515">
                  <c:v>2.5209134468706447E-3</c:v>
                </c:pt>
                <c:pt idx="3516">
                  <c:v>7.4835287422430133E-3</c:v>
                </c:pt>
                <c:pt idx="3517">
                  <c:v>2.5370515758684101E-3</c:v>
                </c:pt>
                <c:pt idx="3518">
                  <c:v>-3.7087403070673841E-4</c:v>
                </c:pt>
                <c:pt idx="3519">
                  <c:v>1.539860493103626E-2</c:v>
                </c:pt>
                <c:pt idx="3520">
                  <c:v>-1.0761094609209327E-3</c:v>
                </c:pt>
                <c:pt idx="3521">
                  <c:v>0</c:v>
                </c:pt>
                <c:pt idx="3522">
                  <c:v>-3.2352939473482877E-3</c:v>
                </c:pt>
                <c:pt idx="3523">
                  <c:v>-3.3684844083603812E-3</c:v>
                </c:pt>
                <c:pt idx="3524">
                  <c:v>0</c:v>
                </c:pt>
                <c:pt idx="3525">
                  <c:v>-1.8406225446415702E-4</c:v>
                </c:pt>
                <c:pt idx="3526">
                  <c:v>3.3487187743873677E-3</c:v>
                </c:pt>
                <c:pt idx="3527">
                  <c:v>2.4635318313728925E-3</c:v>
                </c:pt>
                <c:pt idx="3528">
                  <c:v>-1.4448075933956831E-3</c:v>
                </c:pt>
                <c:pt idx="3529">
                  <c:v>1.1600811322490887E-3</c:v>
                </c:pt>
                <c:pt idx="3530">
                  <c:v>-4.1989462427227536E-3</c:v>
                </c:pt>
                <c:pt idx="3531">
                  <c:v>-1.9628295573737901E-3</c:v>
                </c:pt>
                <c:pt idx="3532">
                  <c:v>-9.6237529823365794E-4</c:v>
                </c:pt>
                <c:pt idx="3533">
                  <c:v>-1.783865719457126E-3</c:v>
                </c:pt>
                <c:pt idx="3534">
                  <c:v>-2.0522713513835978E-5</c:v>
                </c:pt>
                <c:pt idx="3535">
                  <c:v>-2.4040695813553532E-3</c:v>
                </c:pt>
                <c:pt idx="3536">
                  <c:v>3.2861661563217954E-3</c:v>
                </c:pt>
                <c:pt idx="3537">
                  <c:v>-3.0187617260995035E-3</c:v>
                </c:pt>
                <c:pt idx="3538">
                  <c:v>2.1366651511332672E-3</c:v>
                </c:pt>
                <c:pt idx="3539">
                  <c:v>-1.0978236548018541E-2</c:v>
                </c:pt>
                <c:pt idx="3540">
                  <c:v>9.4789397042499713E-3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-1.9339182260827044E-3</c:v>
                </c:pt>
                <c:pt idx="3546">
                  <c:v>-6.7568522713730679E-3</c:v>
                </c:pt>
                <c:pt idx="3547">
                  <c:v>-1.2032447565024241E-3</c:v>
                </c:pt>
                <c:pt idx="3548">
                  <c:v>7.156627645247376E-3</c:v>
                </c:pt>
                <c:pt idx="3549">
                  <c:v>2.2851035666272574E-3</c:v>
                </c:pt>
                <c:pt idx="3550">
                  <c:v>4.493190846315079E-3</c:v>
                </c:pt>
                <c:pt idx="3551">
                  <c:v>3.5147984524933184E-3</c:v>
                </c:pt>
                <c:pt idx="3552">
                  <c:v>-8.1599347250488403E-5</c:v>
                </c:pt>
                <c:pt idx="3553">
                  <c:v>3.1367782110600282E-3</c:v>
                </c:pt>
                <c:pt idx="3554">
                  <c:v>2.944493390388428E-3</c:v>
                </c:pt>
                <c:pt idx="3555">
                  <c:v>-3.1682229632863722E-3</c:v>
                </c:pt>
                <c:pt idx="3556">
                  <c:v>1.1587840164711445E-3</c:v>
                </c:pt>
                <c:pt idx="3557">
                  <c:v>-2.5836916385810799E-3</c:v>
                </c:pt>
                <c:pt idx="3558">
                  <c:v>7.6502772697238835E-3</c:v>
                </c:pt>
                <c:pt idx="3559">
                  <c:v>5.0524955349733828E-4</c:v>
                </c:pt>
                <c:pt idx="3560">
                  <c:v>-7.0154383428828928E-3</c:v>
                </c:pt>
                <c:pt idx="3561">
                  <c:v>0</c:v>
                </c:pt>
                <c:pt idx="3562">
                  <c:v>0</c:v>
                </c:pt>
                <c:pt idx="3563">
                  <c:v>1.4744167566235349E-2</c:v>
                </c:pt>
                <c:pt idx="3564">
                  <c:v>-5.5086588838865391E-3</c:v>
                </c:pt>
                <c:pt idx="3565">
                  <c:v>-4.0401646778734463E-3</c:v>
                </c:pt>
                <c:pt idx="3566">
                  <c:v>-6.2743233540721813E-3</c:v>
                </c:pt>
                <c:pt idx="3567">
                  <c:v>-7.8114214345553386E-3</c:v>
                </c:pt>
                <c:pt idx="3568">
                  <c:v>-5.0422523195218982E-3</c:v>
                </c:pt>
                <c:pt idx="3569">
                  <c:v>-3.4308896088001751E-3</c:v>
                </c:pt>
                <c:pt idx="3570">
                  <c:v>-3.1726638604625081E-3</c:v>
                </c:pt>
                <c:pt idx="3571">
                  <c:v>-2.908124072759688E-4</c:v>
                </c:pt>
                <c:pt idx="3572">
                  <c:v>-2.3295488716274398E-3</c:v>
                </c:pt>
                <c:pt idx="3573">
                  <c:v>-2.9157555137334409E-4</c:v>
                </c:pt>
                <c:pt idx="3574">
                  <c:v>2.0829644751163087E-5</c:v>
                </c:pt>
                <c:pt idx="3575">
                  <c:v>0</c:v>
                </c:pt>
                <c:pt idx="3576">
                  <c:v>0</c:v>
                </c:pt>
                <c:pt idx="3577">
                  <c:v>6.0637710459880137E-3</c:v>
                </c:pt>
                <c:pt idx="3578">
                  <c:v>-9.7353847469571863E-4</c:v>
                </c:pt>
                <c:pt idx="3579">
                  <c:v>1.3254361382076957E-3</c:v>
                </c:pt>
                <c:pt idx="3580">
                  <c:v>-2.0696435039820872E-5</c:v>
                </c:pt>
                <c:pt idx="3581">
                  <c:v>-1.8851708969097321E-3</c:v>
                </c:pt>
                <c:pt idx="3582">
                  <c:v>1.0983887949541362E-3</c:v>
                </c:pt>
                <c:pt idx="3583">
                  <c:v>-7.6933052964828991E-3</c:v>
                </c:pt>
                <c:pt idx="3584">
                  <c:v>-2.9226337312962785E-4</c:v>
                </c:pt>
                <c:pt idx="3585">
                  <c:v>-2.843583993162513E-3</c:v>
                </c:pt>
                <c:pt idx="3586">
                  <c:v>-3.5238631116206506E-3</c:v>
                </c:pt>
                <c:pt idx="3587">
                  <c:v>-9.2497221167366843E-4</c:v>
                </c:pt>
                <c:pt idx="3588">
                  <c:v>-2.2318617930824989E-3</c:v>
                </c:pt>
                <c:pt idx="3589">
                  <c:v>-3.5475257340858899E-3</c:v>
                </c:pt>
                <c:pt idx="3590">
                  <c:v>-2.0328222987598629E-3</c:v>
                </c:pt>
                <c:pt idx="3591">
                  <c:v>-3.9503916805421237E-3</c:v>
                </c:pt>
                <c:pt idx="3592">
                  <c:v>-1.6399556414958619E-3</c:v>
                </c:pt>
                <c:pt idx="3593">
                  <c:v>5.9294381380456162E-3</c:v>
                </c:pt>
                <c:pt idx="3594">
                  <c:v>-7.0384640152365095E-3</c:v>
                </c:pt>
                <c:pt idx="3595">
                  <c:v>-2.9491611997912739E-3</c:v>
                </c:pt>
                <c:pt idx="3596">
                  <c:v>-4.2813718169073075E-4</c:v>
                </c:pt>
                <c:pt idx="3597">
                  <c:v>-4.5710686384512955E-3</c:v>
                </c:pt>
                <c:pt idx="3598">
                  <c:v>6.2611435965593369E-3</c:v>
                </c:pt>
                <c:pt idx="3599">
                  <c:v>4.2741436335490339E-4</c:v>
                </c:pt>
                <c:pt idx="3600">
                  <c:v>-7.7000176684622742E-3</c:v>
                </c:pt>
                <c:pt idx="3601">
                  <c:v>-4.2723120329838981E-3</c:v>
                </c:pt>
                <c:pt idx="3602">
                  <c:v>-1.3848619515405064E-3</c:v>
                </c:pt>
                <c:pt idx="3603">
                  <c:v>7.9583739892212565E-3</c:v>
                </c:pt>
                <c:pt idx="3604">
                  <c:v>-7.7364454893469239E-4</c:v>
                </c:pt>
                <c:pt idx="3605">
                  <c:v>1.246132852901159E-3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8.1900189428527302E-3</c:v>
                </c:pt>
                <c:pt idx="3613">
                  <c:v>5.3947415419196686E-3</c:v>
                </c:pt>
                <c:pt idx="3614">
                  <c:v>2.4752226056587697E-3</c:v>
                </c:pt>
                <c:pt idx="3615">
                  <c:v>-1.2474233870849343E-3</c:v>
                </c:pt>
                <c:pt idx="3616">
                  <c:v>-5.5020634125294628E-4</c:v>
                </c:pt>
                <c:pt idx="3617">
                  <c:v>-2.4796816673413615E-3</c:v>
                </c:pt>
                <c:pt idx="3618">
                  <c:v>-6.366250386773901E-5</c:v>
                </c:pt>
                <c:pt idx="3619">
                  <c:v>-4.6698224193502573E-4</c:v>
                </c:pt>
                <c:pt idx="3620">
                  <c:v>1.8242374021495628E-3</c:v>
                </c:pt>
                <c:pt idx="3621">
                  <c:v>-1.8242374021494702E-3</c:v>
                </c:pt>
                <c:pt idx="3622">
                  <c:v>2.6504123652011284E-3</c:v>
                </c:pt>
                <c:pt idx="3623">
                  <c:v>3.9308559005065864E-3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5.1542710383064164E-3</c:v>
                </c:pt>
                <c:pt idx="3630">
                  <c:v>1.2372735428307089E-3</c:v>
                </c:pt>
                <c:pt idx="3631">
                  <c:v>-2.1399806756858767E-3</c:v>
                </c:pt>
                <c:pt idx="3632">
                  <c:v>2.0771053887968455E-3</c:v>
                </c:pt>
                <c:pt idx="3633">
                  <c:v>2.4701191098776797E-3</c:v>
                </c:pt>
                <c:pt idx="3634">
                  <c:v>3.1520415196584434E-3</c:v>
                </c:pt>
                <c:pt idx="3635">
                  <c:v>5.8339412009883376E-4</c:v>
                </c:pt>
                <c:pt idx="3636">
                  <c:v>0</c:v>
                </c:pt>
                <c:pt idx="3637">
                  <c:v>5.5874770186155444E-3</c:v>
                </c:pt>
                <c:pt idx="3638">
                  <c:v>3.4944465644613865E-3</c:v>
                </c:pt>
                <c:pt idx="3639">
                  <c:v>4.900557515679819E-3</c:v>
                </c:pt>
                <c:pt idx="3640">
                  <c:v>-6.1622520996910897E-5</c:v>
                </c:pt>
                <c:pt idx="3641">
                  <c:v>2.2593068132049842E-4</c:v>
                </c:pt>
                <c:pt idx="3642">
                  <c:v>-3.2088888997338851E-3</c:v>
                </c:pt>
                <c:pt idx="3643">
                  <c:v>7.4305526826645117E-3</c:v>
                </c:pt>
                <c:pt idx="3644">
                  <c:v>1.6358914622495536E-4</c:v>
                </c:pt>
                <c:pt idx="3645">
                  <c:v>-4.241505431654722E-3</c:v>
                </c:pt>
                <c:pt idx="3646">
                  <c:v>4.7116752124880517E-3</c:v>
                </c:pt>
                <c:pt idx="3647">
                  <c:v>-1.8410560585283163E-3</c:v>
                </c:pt>
                <c:pt idx="3648">
                  <c:v>2.9032344409321348E-3</c:v>
                </c:pt>
                <c:pt idx="3649">
                  <c:v>-2.289172401372708E-3</c:v>
                </c:pt>
                <c:pt idx="3650">
                  <c:v>6.485980028137283E-3</c:v>
                </c:pt>
                <c:pt idx="3651">
                  <c:v>4.0659497047685405E-5</c:v>
                </c:pt>
                <c:pt idx="3652">
                  <c:v>-2.6055463993531892E-3</c:v>
                </c:pt>
                <c:pt idx="3653">
                  <c:v>2.666532545352564E-3</c:v>
                </c:pt>
                <c:pt idx="3654">
                  <c:v>0</c:v>
                </c:pt>
                <c:pt idx="3655">
                  <c:v>-1.3629107369112167E-3</c:v>
                </c:pt>
                <c:pt idx="3656">
                  <c:v>-3.1805605021107027E-3</c:v>
                </c:pt>
                <c:pt idx="3657">
                  <c:v>-2.0850801724125981E-3</c:v>
                </c:pt>
                <c:pt idx="3658">
                  <c:v>2.2507084711424671E-4</c:v>
                </c:pt>
                <c:pt idx="3659">
                  <c:v>4.5722763413647699E-3</c:v>
                </c:pt>
                <c:pt idx="3660">
                  <c:v>4.0039483183521261E-3</c:v>
                </c:pt>
                <c:pt idx="3661">
                  <c:v>4.8669695963961468E-4</c:v>
                </c:pt>
                <c:pt idx="3662">
                  <c:v>2.4325968090770897E-4</c:v>
                </c:pt>
                <c:pt idx="3663">
                  <c:v>9.5215760100606766E-3</c:v>
                </c:pt>
                <c:pt idx="3664">
                  <c:v>5.8853137544589715E-3</c:v>
                </c:pt>
                <c:pt idx="3665">
                  <c:v>3.9043874300641007E-3</c:v>
                </c:pt>
                <c:pt idx="3666">
                  <c:v>1.0147551693318593E-2</c:v>
                </c:pt>
                <c:pt idx="3667">
                  <c:v>1.337398173578441E-3</c:v>
                </c:pt>
                <c:pt idx="3668">
                  <c:v>2.5910309912228423E-3</c:v>
                </c:pt>
                <c:pt idx="3669">
                  <c:v>-4.972054775183035E-3</c:v>
                </c:pt>
                <c:pt idx="3670">
                  <c:v>-4.1260780895754183E-3</c:v>
                </c:pt>
                <c:pt idx="3671">
                  <c:v>-2.5155751051802347E-3</c:v>
                </c:pt>
                <c:pt idx="3672">
                  <c:v>-3.5165482710344566E-3</c:v>
                </c:pt>
                <c:pt idx="3673">
                  <c:v>-2.0720028132945271E-3</c:v>
                </c:pt>
                <c:pt idx="3674">
                  <c:v>-1.7366140399173104E-3</c:v>
                </c:pt>
                <c:pt idx="3675">
                  <c:v>5.7920650330522115E-4</c:v>
                </c:pt>
                <c:pt idx="3676">
                  <c:v>4.7805999060323489E-3</c:v>
                </c:pt>
                <c:pt idx="3677">
                  <c:v>-5.5656047074630673E-4</c:v>
                </c:pt>
                <c:pt idx="3678">
                  <c:v>2.601246490154599E-3</c:v>
                </c:pt>
                <c:pt idx="3679">
                  <c:v>-3.376972280165444E-3</c:v>
                </c:pt>
                <c:pt idx="3680">
                  <c:v>-8.7590084032880284E-4</c:v>
                </c:pt>
                <c:pt idx="3681">
                  <c:v>-1.1557700108878785E-3</c:v>
                </c:pt>
                <c:pt idx="3682">
                  <c:v>-2.0358069422656906E-3</c:v>
                </c:pt>
                <c:pt idx="3683">
                  <c:v>-3.0214223659749354E-3</c:v>
                </c:pt>
                <c:pt idx="3684">
                  <c:v>5.5754983014426876E-3</c:v>
                </c:pt>
                <c:pt idx="3685">
                  <c:v>-1.0966553115429498E-3</c:v>
                </c:pt>
                <c:pt idx="3686">
                  <c:v>6.6808750671791687E-3</c:v>
                </c:pt>
                <c:pt idx="3687">
                  <c:v>-3.7326070298709995E-3</c:v>
                </c:pt>
                <c:pt idx="3688">
                  <c:v>-6.2654846197977175E-3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-9.7756028295008564E-3</c:v>
                </c:pt>
                <c:pt idx="3699">
                  <c:v>-5.1676559660749008E-3</c:v>
                </c:pt>
                <c:pt idx="3700">
                  <c:v>-4.6636271355656586E-3</c:v>
                </c:pt>
                <c:pt idx="3701">
                  <c:v>0</c:v>
                </c:pt>
                <c:pt idx="3702">
                  <c:v>5.4760078618313951E-3</c:v>
                </c:pt>
                <c:pt idx="3703">
                  <c:v>6.0517312661797348E-3</c:v>
                </c:pt>
                <c:pt idx="3704">
                  <c:v>1.8144434638026371E-3</c:v>
                </c:pt>
                <c:pt idx="3705">
                  <c:v>4.0283596524951844E-5</c:v>
                </c:pt>
                <c:pt idx="3706">
                  <c:v>4.6017744755651674E-3</c:v>
                </c:pt>
                <c:pt idx="3707">
                  <c:v>6.0564452209753749E-3</c:v>
                </c:pt>
                <c:pt idx="3708">
                  <c:v>7.9988517583306357E-3</c:v>
                </c:pt>
                <c:pt idx="3709">
                  <c:v>-8.0785663800274285E-3</c:v>
                </c:pt>
                <c:pt idx="3710">
                  <c:v>1.5288005292449218E-2</c:v>
                </c:pt>
                <c:pt idx="3711">
                  <c:v>-7.1105983125765004E-3</c:v>
                </c:pt>
                <c:pt idx="3712">
                  <c:v>2.7438650415732139E-3</c:v>
                </c:pt>
                <c:pt idx="3713">
                  <c:v>-1.2032152938365093E-3</c:v>
                </c:pt>
                <c:pt idx="3714">
                  <c:v>5.039876796418508E-3</c:v>
                </c:pt>
                <c:pt idx="3715">
                  <c:v>0</c:v>
                </c:pt>
                <c:pt idx="3716">
                  <c:v>5.5420247792308695E-3</c:v>
                </c:pt>
                <c:pt idx="3717">
                  <c:v>-1.446188373768085E-3</c:v>
                </c:pt>
                <c:pt idx="3718">
                  <c:v>1.992849847748889E-3</c:v>
                </c:pt>
                <c:pt idx="3719">
                  <c:v>-1.9518479120718494E-5</c:v>
                </c:pt>
                <c:pt idx="3720">
                  <c:v>9.1695693801109601E-4</c:v>
                </c:pt>
                <c:pt idx="3721">
                  <c:v>3.1196381472801916E-4</c:v>
                </c:pt>
                <c:pt idx="3722">
                  <c:v>-1.6779509526835535E-3</c:v>
                </c:pt>
                <c:pt idx="3723">
                  <c:v>-3.3839655948524165E-3</c:v>
                </c:pt>
                <c:pt idx="3724">
                  <c:v>-1.763582035630219E-4</c:v>
                </c:pt>
                <c:pt idx="3725">
                  <c:v>-3.8680969895436654E-3</c:v>
                </c:pt>
                <c:pt idx="3726">
                  <c:v>-1.0629085324774575E-3</c:v>
                </c:pt>
                <c:pt idx="3727">
                  <c:v>3.6171381512613348E-3</c:v>
                </c:pt>
                <c:pt idx="3728">
                  <c:v>-5.6922459409461336E-4</c:v>
                </c:pt>
                <c:pt idx="3729">
                  <c:v>1.9418814885783251E-3</c:v>
                </c:pt>
                <c:pt idx="3730">
                  <c:v>5.4718629424794505E-3</c:v>
                </c:pt>
                <c:pt idx="3731">
                  <c:v>4.4336484878447864E-3</c:v>
                </c:pt>
                <c:pt idx="3732">
                  <c:v>1.415400959508088E-3</c:v>
                </c:pt>
                <c:pt idx="3733">
                  <c:v>6.3918186899729562E-4</c:v>
                </c:pt>
                <c:pt idx="3734">
                  <c:v>2.1469819951094229E-3</c:v>
                </c:pt>
                <c:pt idx="3735">
                  <c:v>-1.9321617992912381E-5</c:v>
                </c:pt>
                <c:pt idx="3736">
                  <c:v>-9.2787696823588676E-4</c:v>
                </c:pt>
                <c:pt idx="3737">
                  <c:v>-4.0113611977870226E-3</c:v>
                </c:pt>
                <c:pt idx="3738">
                  <c:v>-1.9417664249711845E-5</c:v>
                </c:pt>
                <c:pt idx="3739">
                  <c:v>0</c:v>
                </c:pt>
                <c:pt idx="3740">
                  <c:v>-1.3018431660550213E-3</c:v>
                </c:pt>
                <c:pt idx="3741">
                  <c:v>-3.4668830860279643E-3</c:v>
                </c:pt>
                <c:pt idx="3742">
                  <c:v>-6.204088751373178E-3</c:v>
                </c:pt>
                <c:pt idx="3743">
                  <c:v>-6.855413645827195E-3</c:v>
                </c:pt>
                <c:pt idx="3744">
                  <c:v>-5.9875669584157406E-3</c:v>
                </c:pt>
                <c:pt idx="3745">
                  <c:v>-5.9659345157032247E-5</c:v>
                </c:pt>
                <c:pt idx="3746">
                  <c:v>-7.36091388141799E-4</c:v>
                </c:pt>
                <c:pt idx="3747">
                  <c:v>5.6361656671800901E-3</c:v>
                </c:pt>
                <c:pt idx="3748">
                  <c:v>-1.1088451327216781E-3</c:v>
                </c:pt>
                <c:pt idx="3749">
                  <c:v>-2.459684258368781E-3</c:v>
                </c:pt>
                <c:pt idx="3750">
                  <c:v>0</c:v>
                </c:pt>
                <c:pt idx="3751">
                  <c:v>-1.2519998853207084E-3</c:v>
                </c:pt>
                <c:pt idx="3752">
                  <c:v>-2.6881468980595501E-3</c:v>
                </c:pt>
                <c:pt idx="3753">
                  <c:v>1.2010608943360741E-2</c:v>
                </c:pt>
                <c:pt idx="3754">
                  <c:v>-7.8520196541720915E-3</c:v>
                </c:pt>
                <c:pt idx="3755">
                  <c:v>-7.113922017861444E-3</c:v>
                </c:pt>
                <c:pt idx="3756">
                  <c:v>-1.2606683210850647E-3</c:v>
                </c:pt>
                <c:pt idx="3757">
                  <c:v>4.2359398376798467E-3</c:v>
                </c:pt>
                <c:pt idx="3758">
                  <c:v>-3.0952667169306804E-3</c:v>
                </c:pt>
                <c:pt idx="3759">
                  <c:v>0</c:v>
                </c:pt>
                <c:pt idx="3760">
                  <c:v>-1.961962591309823E-3</c:v>
                </c:pt>
                <c:pt idx="3761">
                  <c:v>-2.1465477924676223E-3</c:v>
                </c:pt>
                <c:pt idx="3762">
                  <c:v>-6.3663685088714839E-3</c:v>
                </c:pt>
                <c:pt idx="3763">
                  <c:v>-4.1924536592254915E-3</c:v>
                </c:pt>
                <c:pt idx="3764">
                  <c:v>-3.6803246063078529E-3</c:v>
                </c:pt>
                <c:pt idx="3765">
                  <c:v>-1.712608476007014E-3</c:v>
                </c:pt>
                <c:pt idx="3766">
                  <c:v>2.9341069992213872E-3</c:v>
                </c:pt>
                <c:pt idx="3767">
                  <c:v>-3.5056288959017011E-3</c:v>
                </c:pt>
                <c:pt idx="3768">
                  <c:v>3.6480399146862435E-3</c:v>
                </c:pt>
                <c:pt idx="3769">
                  <c:v>-2.0975254862151652E-3</c:v>
                </c:pt>
                <c:pt idx="3770">
                  <c:v>-2.2858085792466136E-3</c:v>
                </c:pt>
                <c:pt idx="3771">
                  <c:v>-6.7655095379445989E-3</c:v>
                </c:pt>
                <c:pt idx="3772">
                  <c:v>9.4997029203825814E-3</c:v>
                </c:pt>
                <c:pt idx="3773">
                  <c:v>-4.451985215887186E-3</c:v>
                </c:pt>
                <c:pt idx="3774">
                  <c:v>-4.8625953689570801E-3</c:v>
                </c:pt>
                <c:pt idx="3775">
                  <c:v>-5.630680346881624E-3</c:v>
                </c:pt>
                <c:pt idx="3776">
                  <c:v>-6.1619091429420533E-3</c:v>
                </c:pt>
                <c:pt idx="3777">
                  <c:v>0</c:v>
                </c:pt>
                <c:pt idx="3778">
                  <c:v>1.0269454006818947E-2</c:v>
                </c:pt>
                <c:pt idx="3779">
                  <c:v>-4.7282388196246356E-3</c:v>
                </c:pt>
                <c:pt idx="3780">
                  <c:v>-3.0677413993334744E-3</c:v>
                </c:pt>
                <c:pt idx="3781">
                  <c:v>-5.7670646914830597E-3</c:v>
                </c:pt>
                <c:pt idx="3782">
                  <c:v>-5.3385938729237038E-3</c:v>
                </c:pt>
                <c:pt idx="3783">
                  <c:v>-5.8738865897592293E-3</c:v>
                </c:pt>
                <c:pt idx="3784">
                  <c:v>-7.6943837826372926E-3</c:v>
                </c:pt>
                <c:pt idx="3785">
                  <c:v>-7.4753129971741597E-3</c:v>
                </c:pt>
                <c:pt idx="3786">
                  <c:v>-4.3829564836524761E-3</c:v>
                </c:pt>
                <c:pt idx="3787">
                  <c:v>-7.0225766409825309E-3</c:v>
                </c:pt>
                <c:pt idx="3788">
                  <c:v>-3.6713233003590907E-3</c:v>
                </c:pt>
                <c:pt idx="3789">
                  <c:v>-9.3627868749446654E-4</c:v>
                </c:pt>
                <c:pt idx="3790">
                  <c:v>1.1285603529591773E-2</c:v>
                </c:pt>
                <c:pt idx="3791">
                  <c:v>-6.8950659917657174E-4</c:v>
                </c:pt>
                <c:pt idx="3792">
                  <c:v>7.5799420265683778E-3</c:v>
                </c:pt>
                <c:pt idx="3793">
                  <c:v>5.5677174388198639E-3</c:v>
                </c:pt>
                <c:pt idx="3794">
                  <c:v>4.7326566756878104E-3</c:v>
                </c:pt>
                <c:pt idx="3795">
                  <c:v>4.2677323289631725E-3</c:v>
                </c:pt>
                <c:pt idx="3796">
                  <c:v>0</c:v>
                </c:pt>
                <c:pt idx="3797">
                  <c:v>1.8535296078983207E-3</c:v>
                </c:pt>
                <c:pt idx="3798">
                  <c:v>2.92075306658003E-3</c:v>
                </c:pt>
                <c:pt idx="3799">
                  <c:v>2.8704043509524494E-3</c:v>
                </c:pt>
                <c:pt idx="3800">
                  <c:v>3.4461546861332998E-3</c:v>
                </c:pt>
                <c:pt idx="3801">
                  <c:v>3.8082599845655836E-3</c:v>
                </c:pt>
                <c:pt idx="3802">
                  <c:v>6.3150476445279335E-3</c:v>
                </c:pt>
                <c:pt idx="3803">
                  <c:v>1.1532827750424827E-2</c:v>
                </c:pt>
                <c:pt idx="3804">
                  <c:v>-2.2446002155189918E-4</c:v>
                </c:pt>
                <c:pt idx="3805">
                  <c:v>1.0980088597698424E-2</c:v>
                </c:pt>
                <c:pt idx="3806">
                  <c:v>6.6790302203613037E-3</c:v>
                </c:pt>
                <c:pt idx="3807">
                  <c:v>7.6898104957972054E-3</c:v>
                </c:pt>
                <c:pt idx="3808">
                  <c:v>3.2776168313040778E-3</c:v>
                </c:pt>
                <c:pt idx="3809">
                  <c:v>-1.0317870672090093E-3</c:v>
                </c:pt>
                <c:pt idx="3810">
                  <c:v>-9.9266421229199085E-5</c:v>
                </c:pt>
                <c:pt idx="3811">
                  <c:v>-3.9709327726366548E-5</c:v>
                </c:pt>
                <c:pt idx="3812">
                  <c:v>-1.9855255190276268E-5</c:v>
                </c:pt>
                <c:pt idx="3813">
                  <c:v>5.4256484457654904E-3</c:v>
                </c:pt>
                <c:pt idx="3814">
                  <c:v>5.2195783306843904E-3</c:v>
                </c:pt>
                <c:pt idx="3815">
                  <c:v>4.0191798131728323E-3</c:v>
                </c:pt>
                <c:pt idx="3816">
                  <c:v>4.1005270976228383E-3</c:v>
                </c:pt>
                <c:pt idx="3817">
                  <c:v>1.7716865829457353E-3</c:v>
                </c:pt>
                <c:pt idx="3818">
                  <c:v>2.4479340791108608E-3</c:v>
                </c:pt>
                <c:pt idx="3819">
                  <c:v>-2.6813834897386588E-3</c:v>
                </c:pt>
                <c:pt idx="3820">
                  <c:v>1.8078090590325873E-3</c:v>
                </c:pt>
                <c:pt idx="3821">
                  <c:v>5.5970476029938016E-3</c:v>
                </c:pt>
                <c:pt idx="3822">
                  <c:v>5.3161902656723133E-3</c:v>
                </c:pt>
                <c:pt idx="3823">
                  <c:v>6.3374400784471261E-4</c:v>
                </c:pt>
                <c:pt idx="3824">
                  <c:v>1.2662843924543523E-3</c:v>
                </c:pt>
                <c:pt idx="3825">
                  <c:v>-5.8459456514789584E-3</c:v>
                </c:pt>
                <c:pt idx="3826">
                  <c:v>2.2347239014264388E-3</c:v>
                </c:pt>
                <c:pt idx="3827">
                  <c:v>-2.7748890507590675E-3</c:v>
                </c:pt>
                <c:pt idx="3828">
                  <c:v>-4.6323104476290577E-4</c:v>
                </c:pt>
                <c:pt idx="3829">
                  <c:v>2.1021173547719598E-3</c:v>
                </c:pt>
                <c:pt idx="3830">
                  <c:v>-3.8411474145113164E-3</c:v>
                </c:pt>
                <c:pt idx="3831">
                  <c:v>1.9339180212724781E-5</c:v>
                </c:pt>
                <c:pt idx="3832">
                  <c:v>-6.2466254179564581E-3</c:v>
                </c:pt>
                <c:pt idx="3833">
                  <c:v>-4.466339278907213E-3</c:v>
                </c:pt>
                <c:pt idx="3834">
                  <c:v>-1.1148164152470288E-3</c:v>
                </c:pt>
                <c:pt idx="3835">
                  <c:v>-2.4883676812483251E-3</c:v>
                </c:pt>
                <c:pt idx="3836">
                  <c:v>-2.4552421907406557E-3</c:v>
                </c:pt>
                <c:pt idx="3837">
                  <c:v>0</c:v>
                </c:pt>
                <c:pt idx="3838">
                  <c:v>5.8629343311075392E-3</c:v>
                </c:pt>
                <c:pt idx="3839">
                  <c:v>3.8052167564888743E-3</c:v>
                </c:pt>
                <c:pt idx="3840">
                  <c:v>0</c:v>
                </c:pt>
                <c:pt idx="3841">
                  <c:v>-1.0328063042336687E-3</c:v>
                </c:pt>
                <c:pt idx="3842">
                  <c:v>2.8230731818163698E-3</c:v>
                </c:pt>
                <c:pt idx="3843">
                  <c:v>1.55524019054006E-4</c:v>
                </c:pt>
                <c:pt idx="3844">
                  <c:v>3.8877225726165035E-5</c:v>
                </c:pt>
                <c:pt idx="3845">
                  <c:v>8.1607279234647472E-4</c:v>
                </c:pt>
                <c:pt idx="3846">
                  <c:v>-2.4112797293297859E-3</c:v>
                </c:pt>
                <c:pt idx="3847">
                  <c:v>0</c:v>
                </c:pt>
                <c:pt idx="3848">
                  <c:v>6.3075773650738539E-3</c:v>
                </c:pt>
                <c:pt idx="3849">
                  <c:v>-4.2265325912011252E-3</c:v>
                </c:pt>
                <c:pt idx="3850">
                  <c:v>-3.8348158301853589E-3</c:v>
                </c:pt>
                <c:pt idx="3851">
                  <c:v>-4.3391647770686355E-3</c:v>
                </c:pt>
                <c:pt idx="3852">
                  <c:v>0</c:v>
                </c:pt>
                <c:pt idx="3853">
                  <c:v>0</c:v>
                </c:pt>
                <c:pt idx="3854">
                  <c:v>-3.9253450728248115E-3</c:v>
                </c:pt>
                <c:pt idx="3855">
                  <c:v>1.4541741282851964E-3</c:v>
                </c:pt>
                <c:pt idx="3856">
                  <c:v>0</c:v>
                </c:pt>
                <c:pt idx="3857">
                  <c:v>6.1079651922946315E-3</c:v>
                </c:pt>
                <c:pt idx="3858">
                  <c:v>-1.95362165794658E-3</c:v>
                </c:pt>
                <c:pt idx="3859">
                  <c:v>1.4078039087975351E-2</c:v>
                </c:pt>
                <c:pt idx="3860">
                  <c:v>-2.7031218189445417E-3</c:v>
                </c:pt>
                <c:pt idx="3861">
                  <c:v>-5.7198965437920959E-3</c:v>
                </c:pt>
                <c:pt idx="3862">
                  <c:v>0</c:v>
                </c:pt>
                <c:pt idx="3863">
                  <c:v>-2.4530812083340165E-3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-4.1410353149912583E-3</c:v>
                </c:pt>
                <c:pt idx="3868">
                  <c:v>0</c:v>
                </c:pt>
                <c:pt idx="3869">
                  <c:v>3.9146604037136248E-5</c:v>
                </c:pt>
                <c:pt idx="3870">
                  <c:v>3.5225049287897605E-4</c:v>
                </c:pt>
                <c:pt idx="3871">
                  <c:v>1.9565834141126912E-5</c:v>
                </c:pt>
                <c:pt idx="3872">
                  <c:v>1.9565451326620672E-5</c:v>
                </c:pt>
                <c:pt idx="3873">
                  <c:v>6.5135375962587566E-3</c:v>
                </c:pt>
                <c:pt idx="3874">
                  <c:v>9.5202020033018715E-4</c:v>
                </c:pt>
                <c:pt idx="3875">
                  <c:v>-7.4264280423189024E-3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-6.7923307861533291E-3</c:v>
                </c:pt>
                <c:pt idx="3880">
                  <c:v>-3.6902959578126071E-3</c:v>
                </c:pt>
                <c:pt idx="3881">
                  <c:v>-3.9024246507732754E-3</c:v>
                </c:pt>
                <c:pt idx="3882">
                  <c:v>-1.7680308945241001E-3</c:v>
                </c:pt>
                <c:pt idx="3883">
                  <c:v>-4.1763203248036185E-4</c:v>
                </c:pt>
                <c:pt idx="3884">
                  <c:v>-1.2141117080793746E-3</c:v>
                </c:pt>
                <c:pt idx="3885">
                  <c:v>-1.9735864866007023E-3</c:v>
                </c:pt>
                <c:pt idx="3886">
                  <c:v>-4.1191819891638892E-3</c:v>
                </c:pt>
                <c:pt idx="3887">
                  <c:v>-3.7137823852368807E-3</c:v>
                </c:pt>
                <c:pt idx="3888">
                  <c:v>-6.6391045683360597E-4</c:v>
                </c:pt>
                <c:pt idx="3889">
                  <c:v>-4.1139872894724299E-3</c:v>
                </c:pt>
                <c:pt idx="3890">
                  <c:v>-7.3015231592292156E-3</c:v>
                </c:pt>
                <c:pt idx="3891">
                  <c:v>-4.0713296968398855E-5</c:v>
                </c:pt>
                <c:pt idx="3892">
                  <c:v>-2.8540577545211445E-3</c:v>
                </c:pt>
                <c:pt idx="3893">
                  <c:v>-1.9617866718882456E-3</c:v>
                </c:pt>
                <c:pt idx="3894">
                  <c:v>-8.1854835028553007E-4</c:v>
                </c:pt>
                <c:pt idx="3895">
                  <c:v>-2.2339508188902678E-3</c:v>
                </c:pt>
                <c:pt idx="3896">
                  <c:v>-2.0744551726825473E-3</c:v>
                </c:pt>
                <c:pt idx="3897">
                  <c:v>7.2316375262940413E-3</c:v>
                </c:pt>
                <c:pt idx="3898">
                  <c:v>-9.0425984476252691E-3</c:v>
                </c:pt>
                <c:pt idx="3899">
                  <c:v>-3.8178618908578286E-3</c:v>
                </c:pt>
                <c:pt idx="3900">
                  <c:v>-4.9331636991578037E-3</c:v>
                </c:pt>
                <c:pt idx="3901">
                  <c:v>-3.6637702833952077E-3</c:v>
                </c:pt>
                <c:pt idx="3902">
                  <c:v>-5.5209475632318405E-3</c:v>
                </c:pt>
                <c:pt idx="3903">
                  <c:v>-1.7000560285606679E-3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-2.0607291336656097E-3</c:v>
                </c:pt>
                <c:pt idx="3908">
                  <c:v>4.0123996900990611E-3</c:v>
                </c:pt>
                <c:pt idx="3909">
                  <c:v>3.0562498931300062E-3</c:v>
                </c:pt>
                <c:pt idx="3910">
                  <c:v>-1.1293055971515252E-3</c:v>
                </c:pt>
                <c:pt idx="3911">
                  <c:v>5.0207105359928569E-4</c:v>
                </c:pt>
                <c:pt idx="3912">
                  <c:v>-1.0457735073270999E-4</c:v>
                </c:pt>
                <c:pt idx="3913">
                  <c:v>3.4036010765412998E-3</c:v>
                </c:pt>
                <c:pt idx="3914">
                  <c:v>2.0845275939972631E-5</c:v>
                </c:pt>
                <c:pt idx="3915">
                  <c:v>2.519076560864148E-3</c:v>
                </c:pt>
                <c:pt idx="3916">
                  <c:v>5.7223576286127781E-3</c:v>
                </c:pt>
                <c:pt idx="3917">
                  <c:v>3.2611641113334264E-3</c:v>
                </c:pt>
                <c:pt idx="3918">
                  <c:v>6.1220069175819836E-3</c:v>
                </c:pt>
                <c:pt idx="3919">
                  <c:v>-2.2531518617257914E-4</c:v>
                </c:pt>
                <c:pt idx="3920">
                  <c:v>5.5973344372335122E-3</c:v>
                </c:pt>
                <c:pt idx="3921">
                  <c:v>1.1242560152406629E-2</c:v>
                </c:pt>
                <c:pt idx="3922">
                  <c:v>6.0448627168381876E-3</c:v>
                </c:pt>
                <c:pt idx="3923">
                  <c:v>1.7404007313725016E-3</c:v>
                </c:pt>
                <c:pt idx="3924">
                  <c:v>-2.3612761856798199E-3</c:v>
                </c:pt>
                <c:pt idx="3925">
                  <c:v>-3.3513642509505177E-3</c:v>
                </c:pt>
                <c:pt idx="3926">
                  <c:v>-2.9593265479733789E-3</c:v>
                </c:pt>
                <c:pt idx="3927">
                  <c:v>-5.9247749319406365E-3</c:v>
                </c:pt>
                <c:pt idx="3928">
                  <c:v>-3.5351519953435513E-3</c:v>
                </c:pt>
                <c:pt idx="3929">
                  <c:v>5.7231150245493712E-3</c:v>
                </c:pt>
                <c:pt idx="3930">
                  <c:v>0</c:v>
                </c:pt>
                <c:pt idx="3931">
                  <c:v>5.4289278537999969E-3</c:v>
                </c:pt>
                <c:pt idx="3932">
                  <c:v>1.00630956179757E-4</c:v>
                </c:pt>
                <c:pt idx="3933">
                  <c:v>-3.6493079603510813E-3</c:v>
                </c:pt>
                <c:pt idx="3934">
                  <c:v>-9.2957468550902049E-4</c:v>
                </c:pt>
                <c:pt idx="3935">
                  <c:v>2.9675708911655169E-3</c:v>
                </c:pt>
                <c:pt idx="3936">
                  <c:v>-1.1291308983652633E-2</c:v>
                </c:pt>
                <c:pt idx="3937">
                  <c:v>7.0289776445643538E-3</c:v>
                </c:pt>
                <c:pt idx="3938">
                  <c:v>4.3631144237406619E-3</c:v>
                </c:pt>
                <c:pt idx="3939">
                  <c:v>5.9082585806902775E-3</c:v>
                </c:pt>
                <c:pt idx="3940">
                  <c:v>-2.3269819928484104E-3</c:v>
                </c:pt>
                <c:pt idx="3941">
                  <c:v>8.7780374291190483E-3</c:v>
                </c:pt>
                <c:pt idx="3942">
                  <c:v>6.7459234812349183E-3</c:v>
                </c:pt>
                <c:pt idx="3943">
                  <c:v>2.9025877085650325E-3</c:v>
                </c:pt>
                <c:pt idx="3944">
                  <c:v>3.9748965143602006E-3</c:v>
                </c:pt>
                <c:pt idx="3945">
                  <c:v>3.861349212006131E-3</c:v>
                </c:pt>
                <c:pt idx="3946">
                  <c:v>-1.5074838646774737E-3</c:v>
                </c:pt>
                <c:pt idx="3947">
                  <c:v>-4.2016043590655458E-3</c:v>
                </c:pt>
                <c:pt idx="3948">
                  <c:v>-2.14687456281019E-3</c:v>
                </c:pt>
                <c:pt idx="3949">
                  <c:v>-7.1007320682096083E-4</c:v>
                </c:pt>
                <c:pt idx="3950">
                  <c:v>-6.6319147918504542E-3</c:v>
                </c:pt>
                <c:pt idx="3951">
                  <c:v>-6.2363843920566651E-3</c:v>
                </c:pt>
                <c:pt idx="3952">
                  <c:v>0</c:v>
                </c:pt>
                <c:pt idx="3953">
                  <c:v>5.9980053682819169E-3</c:v>
                </c:pt>
                <c:pt idx="3954">
                  <c:v>1.9865313241994464E-4</c:v>
                </c:pt>
                <c:pt idx="3955">
                  <c:v>7.578866999769205E-3</c:v>
                </c:pt>
                <c:pt idx="3956">
                  <c:v>5.367319499923944E-3</c:v>
                </c:pt>
                <c:pt idx="3957">
                  <c:v>4.7338755487238583E-3</c:v>
                </c:pt>
                <c:pt idx="3958">
                  <c:v>7.3884299394704027E-3</c:v>
                </c:pt>
                <c:pt idx="3959">
                  <c:v>9.1210366516272373E-3</c:v>
                </c:pt>
                <c:pt idx="3960">
                  <c:v>8.810292915428496E-3</c:v>
                </c:pt>
                <c:pt idx="3961">
                  <c:v>3.3432141161480731E-3</c:v>
                </c:pt>
                <c:pt idx="3962">
                  <c:v>1.7999417510270253E-3</c:v>
                </c:pt>
                <c:pt idx="3963">
                  <c:v>0</c:v>
                </c:pt>
                <c:pt idx="3964">
                  <c:v>5.5875558303384318E-3</c:v>
                </c:pt>
                <c:pt idx="3965">
                  <c:v>1.2604292771370906E-3</c:v>
                </c:pt>
                <c:pt idx="3966">
                  <c:v>1.8800349687104444E-5</c:v>
                </c:pt>
                <c:pt idx="3967">
                  <c:v>6.0354059348057144E-3</c:v>
                </c:pt>
                <c:pt idx="3968">
                  <c:v>9.0038744267328802E-3</c:v>
                </c:pt>
                <c:pt idx="3969">
                  <c:v>4.527026643232358E-3</c:v>
                </c:pt>
                <c:pt idx="3970">
                  <c:v>1.8435728442155688E-5</c:v>
                </c:pt>
                <c:pt idx="3971">
                  <c:v>5.3448833231165059E-4</c:v>
                </c:pt>
                <c:pt idx="3972">
                  <c:v>6.078635625613708E-4</c:v>
                </c:pt>
                <c:pt idx="3973">
                  <c:v>2.8134586380157527E-3</c:v>
                </c:pt>
                <c:pt idx="3974">
                  <c:v>5.5302380502331612E-3</c:v>
                </c:pt>
                <c:pt idx="3975">
                  <c:v>6.9154051754024125E-3</c:v>
                </c:pt>
                <c:pt idx="3976">
                  <c:v>2.5900415663540509E-3</c:v>
                </c:pt>
                <c:pt idx="3977">
                  <c:v>1.6808397309837737E-3</c:v>
                </c:pt>
                <c:pt idx="3978">
                  <c:v>0</c:v>
                </c:pt>
                <c:pt idx="3979">
                  <c:v>0</c:v>
                </c:pt>
                <c:pt idx="3980">
                  <c:v>1.6239335230092361E-3</c:v>
                </c:pt>
                <c:pt idx="3981">
                  <c:v>4.3176406440523559E-3</c:v>
                </c:pt>
                <c:pt idx="3982">
                  <c:v>-1.2566760933902711E-4</c:v>
                </c:pt>
                <c:pt idx="3983">
                  <c:v>1.9729532532493281E-3</c:v>
                </c:pt>
                <c:pt idx="3984">
                  <c:v>7.141739723022341E-3</c:v>
                </c:pt>
                <c:pt idx="3985">
                  <c:v>0</c:v>
                </c:pt>
                <c:pt idx="3986">
                  <c:v>-3.0825450931152736E-3</c:v>
                </c:pt>
                <c:pt idx="3987">
                  <c:v>0</c:v>
                </c:pt>
                <c:pt idx="3988">
                  <c:v>-6.4092454930554064E-3</c:v>
                </c:pt>
                <c:pt idx="3989">
                  <c:v>-2.1395766767602952E-3</c:v>
                </c:pt>
                <c:pt idx="3990">
                  <c:v>3.3242620659859057E-3</c:v>
                </c:pt>
                <c:pt idx="3991">
                  <c:v>-4.2426267212736131E-3</c:v>
                </c:pt>
                <c:pt idx="3992">
                  <c:v>-1.2618753139111267E-3</c:v>
                </c:pt>
                <c:pt idx="3993">
                  <c:v>0</c:v>
                </c:pt>
                <c:pt idx="3994">
                  <c:v>-2.5827906675295912E-3</c:v>
                </c:pt>
                <c:pt idx="3995">
                  <c:v>-2.5713472084590936E-3</c:v>
                </c:pt>
                <c:pt idx="3996">
                  <c:v>0</c:v>
                </c:pt>
                <c:pt idx="3997">
                  <c:v>1.7028989622393251E-3</c:v>
                </c:pt>
                <c:pt idx="3998">
                  <c:v>-3.0455219957733347E-3</c:v>
                </c:pt>
                <c:pt idx="3999">
                  <c:v>-1.5080629703429086E-3</c:v>
                </c:pt>
                <c:pt idx="4000">
                  <c:v>1.0722302505670751E-3</c:v>
                </c:pt>
                <c:pt idx="4001">
                  <c:v>-1.2715366537559506E-4</c:v>
                </c:pt>
                <c:pt idx="4002">
                  <c:v>1.9910192514820482E-2</c:v>
                </c:pt>
                <c:pt idx="4003">
                  <c:v>0</c:v>
                </c:pt>
                <c:pt idx="4004">
                  <c:v>0</c:v>
                </c:pt>
                <c:pt idx="4005">
                  <c:v>7.9992622429236344E-3</c:v>
                </c:pt>
                <c:pt idx="4006">
                  <c:v>-5.3138852546067835E-3</c:v>
                </c:pt>
                <c:pt idx="4007">
                  <c:v>-6.557166860704542E-3</c:v>
                </c:pt>
                <c:pt idx="4008">
                  <c:v>-8.9424647813546808E-4</c:v>
                </c:pt>
                <c:pt idx="4009">
                  <c:v>4.1247480516518132E-3</c:v>
                </c:pt>
                <c:pt idx="4010">
                  <c:v>-2.5692736313093984E-3</c:v>
                </c:pt>
                <c:pt idx="4011">
                  <c:v>-1.1440217181807977E-3</c:v>
                </c:pt>
                <c:pt idx="4012">
                  <c:v>-2.0051926869115327E-3</c:v>
                </c:pt>
                <c:pt idx="4013">
                  <c:v>-2.3864004506984103E-3</c:v>
                </c:pt>
                <c:pt idx="4014">
                  <c:v>-1.0779153128292984E-4</c:v>
                </c:pt>
                <c:pt idx="4015">
                  <c:v>-4.1407926660314998E-3</c:v>
                </c:pt>
                <c:pt idx="4016">
                  <c:v>-1.8040934881754114E-5</c:v>
                </c:pt>
                <c:pt idx="4017">
                  <c:v>0</c:v>
                </c:pt>
                <c:pt idx="4018">
                  <c:v>0</c:v>
                </c:pt>
                <c:pt idx="4019">
                  <c:v>8.3004429131339104E-3</c:v>
                </c:pt>
                <c:pt idx="4020">
                  <c:v>3.1440387463098156E-3</c:v>
                </c:pt>
                <c:pt idx="4021">
                  <c:v>7.1444108538755661E-3</c:v>
                </c:pt>
                <c:pt idx="4022">
                  <c:v>3.4296253961323968E-3</c:v>
                </c:pt>
                <c:pt idx="4023">
                  <c:v>1.6592081284911072E-2</c:v>
                </c:pt>
                <c:pt idx="4024">
                  <c:v>0</c:v>
                </c:pt>
                <c:pt idx="4025">
                  <c:v>0</c:v>
                </c:pt>
                <c:pt idx="4026">
                  <c:v>-3.9828563951128191E-3</c:v>
                </c:pt>
                <c:pt idx="4027">
                  <c:v>1.5099260375822886E-2</c:v>
                </c:pt>
                <c:pt idx="4028">
                  <c:v>-9.6767436999653789E-3</c:v>
                </c:pt>
                <c:pt idx="4029">
                  <c:v>-7.9351684951041602E-3</c:v>
                </c:pt>
                <c:pt idx="4030">
                  <c:v>-1.0483096017274825E-4</c:v>
                </c:pt>
                <c:pt idx="4031">
                  <c:v>-2.7995539001262962E-3</c:v>
                </c:pt>
                <c:pt idx="4032">
                  <c:v>-5.7637047167500184E-3</c:v>
                </c:pt>
                <c:pt idx="4033">
                  <c:v>-1.5873299158209665E-3</c:v>
                </c:pt>
                <c:pt idx="4034">
                  <c:v>-2.8458573123508377E-3</c:v>
                </c:pt>
                <c:pt idx="4035">
                  <c:v>-5.1643932165654381E-3</c:v>
                </c:pt>
                <c:pt idx="4036">
                  <c:v>1.220239025293313E-2</c:v>
                </c:pt>
                <c:pt idx="4037">
                  <c:v>-1.9705826631564627E-3</c:v>
                </c:pt>
                <c:pt idx="4038">
                  <c:v>-3.5224290674437347E-5</c:v>
                </c:pt>
                <c:pt idx="4039">
                  <c:v>-5.2838762528393507E-5</c:v>
                </c:pt>
                <c:pt idx="4040">
                  <c:v>-8.7923929795747178E-3</c:v>
                </c:pt>
                <c:pt idx="4041">
                  <c:v>-3.5538497080642806E-5</c:v>
                </c:pt>
                <c:pt idx="4042">
                  <c:v>-3.5539760110356818E-5</c:v>
                </c:pt>
                <c:pt idx="4043">
                  <c:v>-3.5541023229781635E-5</c:v>
                </c:pt>
                <c:pt idx="4044">
                  <c:v>1.3590762873321645E-2</c:v>
                </c:pt>
                <c:pt idx="4045">
                  <c:v>-2.1039343650090274E-4</c:v>
                </c:pt>
                <c:pt idx="4046">
                  <c:v>-3.6829506111703177E-4</c:v>
                </c:pt>
                <c:pt idx="4047">
                  <c:v>-7.1648298334379508E-3</c:v>
                </c:pt>
                <c:pt idx="4048">
                  <c:v>-1.766737630672149E-5</c:v>
                </c:pt>
                <c:pt idx="4049">
                  <c:v>-3.1143301939862787E-3</c:v>
                </c:pt>
                <c:pt idx="4050">
                  <c:v>0</c:v>
                </c:pt>
                <c:pt idx="4051">
                  <c:v>6.7296312474657786E-3</c:v>
                </c:pt>
                <c:pt idx="4052">
                  <c:v>-2.0970464012681242E-3</c:v>
                </c:pt>
                <c:pt idx="4053">
                  <c:v>2.9240817029855919E-3</c:v>
                </c:pt>
                <c:pt idx="4054">
                  <c:v>3.6869313860308987E-3</c:v>
                </c:pt>
                <c:pt idx="4055">
                  <c:v>3.6035444655611358E-3</c:v>
                </c:pt>
                <c:pt idx="4056">
                  <c:v>2.5809616196710047E-3</c:v>
                </c:pt>
                <c:pt idx="4057">
                  <c:v>1.6705824819763242E-3</c:v>
                </c:pt>
                <c:pt idx="4058">
                  <c:v>2.7260984212993051E-3</c:v>
                </c:pt>
                <c:pt idx="4059">
                  <c:v>4.1357052865266175E-3</c:v>
                </c:pt>
                <c:pt idx="4060">
                  <c:v>3.0690737563073387E-3</c:v>
                </c:pt>
                <c:pt idx="4061">
                  <c:v>1.032400249999995E-3</c:v>
                </c:pt>
                <c:pt idx="4062">
                  <c:v>-2.2382158718842514E-3</c:v>
                </c:pt>
                <c:pt idx="4063">
                  <c:v>6.3754083712978739E-4</c:v>
                </c:pt>
                <c:pt idx="4064">
                  <c:v>1.8946081232016512E-4</c:v>
                </c:pt>
                <c:pt idx="4065">
                  <c:v>1.2051432297982483E-2</c:v>
                </c:pt>
                <c:pt idx="4066">
                  <c:v>-5.1349089686574543E-3</c:v>
                </c:pt>
                <c:pt idx="4067">
                  <c:v>-6.8304166430876263E-3</c:v>
                </c:pt>
                <c:pt idx="4068">
                  <c:v>-6.6866766640946299E-3</c:v>
                </c:pt>
                <c:pt idx="4069">
                  <c:v>0</c:v>
                </c:pt>
                <c:pt idx="4070">
                  <c:v>-5.8070960881372157E-3</c:v>
                </c:pt>
                <c:pt idx="4071">
                  <c:v>-6.1918619429848143E-3</c:v>
                </c:pt>
                <c:pt idx="4072">
                  <c:v>-1.9301801268926529E-4</c:v>
                </c:pt>
                <c:pt idx="4073">
                  <c:v>-6.7085393379842477E-3</c:v>
                </c:pt>
                <c:pt idx="4074">
                  <c:v>-3.1673874321904031E-3</c:v>
                </c:pt>
                <c:pt idx="4075">
                  <c:v>-3.1241150090178843E-3</c:v>
                </c:pt>
                <c:pt idx="4076">
                  <c:v>-1.2630644329828782E-3</c:v>
                </c:pt>
                <c:pt idx="4077">
                  <c:v>-1.0864436073515047E-3</c:v>
                </c:pt>
                <c:pt idx="4078">
                  <c:v>-1.7122070245633027E-3</c:v>
                </c:pt>
                <c:pt idx="4079">
                  <c:v>1.7850608259927469E-5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5.571640064242973E-3</c:v>
                </c:pt>
                <c:pt idx="4085">
                  <c:v>1.2418174705180582E-3</c:v>
                </c:pt>
                <c:pt idx="4086">
                  <c:v>8.3333815591444607E-3</c:v>
                </c:pt>
                <c:pt idx="4087">
                  <c:v>8.7871923546656739E-4</c:v>
                </c:pt>
                <c:pt idx="4088">
                  <c:v>4.994008819711405E-3</c:v>
                </c:pt>
                <c:pt idx="4089">
                  <c:v>1.0640432813749622E-2</c:v>
                </c:pt>
                <c:pt idx="4090">
                  <c:v>7.9924635260299765E-3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3.8651747882436097E-2</c:v>
                </c:pt>
                <c:pt idx="4108">
                  <c:v>2.3280956851456345E-2</c:v>
                </c:pt>
                <c:pt idx="4109">
                  <c:v>9.1499289962673584E-3</c:v>
                </c:pt>
                <c:pt idx="4110">
                  <c:v>1.0860018635035437E-3</c:v>
                </c:pt>
                <c:pt idx="4111">
                  <c:v>-3.5178085174775754E-3</c:v>
                </c:pt>
                <c:pt idx="4112">
                  <c:v>-3.6588342189558011E-3</c:v>
                </c:pt>
                <c:pt idx="4113">
                  <c:v>4.6034615216806818E-3</c:v>
                </c:pt>
                <c:pt idx="4114">
                  <c:v>5.0919939225517064E-3</c:v>
                </c:pt>
                <c:pt idx="4115">
                  <c:v>3.5284057077212987E-3</c:v>
                </c:pt>
                <c:pt idx="4116">
                  <c:v>3.3736994563718248E-3</c:v>
                </c:pt>
                <c:pt idx="4117">
                  <c:v>-1.5812401666958765E-5</c:v>
                </c:pt>
                <c:pt idx="4118">
                  <c:v>1.8641395603634051E-3</c:v>
                </c:pt>
                <c:pt idx="4119">
                  <c:v>3.3718873532010926E-3</c:v>
                </c:pt>
                <c:pt idx="4120">
                  <c:v>3.1096896525596371E-3</c:v>
                </c:pt>
                <c:pt idx="4121">
                  <c:v>-1.0668843285697252E-3</c:v>
                </c:pt>
                <c:pt idx="4122">
                  <c:v>1.9603083176522166E-3</c:v>
                </c:pt>
                <c:pt idx="4123">
                  <c:v>-2.2115054302062663E-3</c:v>
                </c:pt>
                <c:pt idx="4124">
                  <c:v>0</c:v>
                </c:pt>
                <c:pt idx="4125">
                  <c:v>-5.0056772447589267E-3</c:v>
                </c:pt>
                <c:pt idx="4126">
                  <c:v>-3.5569504671142901E-3</c:v>
                </c:pt>
                <c:pt idx="4127">
                  <c:v>3.1673133267243784E-5</c:v>
                </c:pt>
                <c:pt idx="4128">
                  <c:v>2.2146301129487016E-3</c:v>
                </c:pt>
                <c:pt idx="4129">
                  <c:v>-2.8482834624148985E-3</c:v>
                </c:pt>
                <c:pt idx="4130">
                  <c:v>-1.5846479308746641E-5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4.2694562007533016E-3</c:v>
                </c:pt>
                <c:pt idx="4136">
                  <c:v>-9.5603477348728868E-3</c:v>
                </c:pt>
                <c:pt idx="4137">
                  <c:v>-3.782714175604478E-3</c:v>
                </c:pt>
                <c:pt idx="4138">
                  <c:v>6.5984747397977673E-3</c:v>
                </c:pt>
                <c:pt idx="4139">
                  <c:v>-4.9527520480491171E-3</c:v>
                </c:pt>
                <c:pt idx="4140">
                  <c:v>-8.3051177072950174E-4</c:v>
                </c:pt>
                <c:pt idx="4141">
                  <c:v>-2.5568091161684201E-4</c:v>
                </c:pt>
                <c:pt idx="4142">
                  <c:v>-3.3939581759324755E-3</c:v>
                </c:pt>
                <c:pt idx="4143">
                  <c:v>-2.2636975349924135E-3</c:v>
                </c:pt>
                <c:pt idx="4144">
                  <c:v>-3.6551925855193147E-3</c:v>
                </c:pt>
                <c:pt idx="4145">
                  <c:v>-3.0211747390693133E-3</c:v>
                </c:pt>
                <c:pt idx="4146">
                  <c:v>0</c:v>
                </c:pt>
                <c:pt idx="4147">
                  <c:v>-3.6147644784044852E-3</c:v>
                </c:pt>
                <c:pt idx="4148">
                  <c:v>3.0644779918546617E-3</c:v>
                </c:pt>
                <c:pt idx="4149">
                  <c:v>1.3523389269010262E-2</c:v>
                </c:pt>
                <c:pt idx="4150">
                  <c:v>-4.7388901082432208E-3</c:v>
                </c:pt>
                <c:pt idx="4151">
                  <c:v>0</c:v>
                </c:pt>
                <c:pt idx="4152">
                  <c:v>-6.1975520924137583E-3</c:v>
                </c:pt>
                <c:pt idx="4153">
                  <c:v>-4.5477796727603007E-3</c:v>
                </c:pt>
                <c:pt idx="4154">
                  <c:v>-6.5095920533126883E-3</c:v>
                </c:pt>
                <c:pt idx="4155">
                  <c:v>-3.4837257087261342E-3</c:v>
                </c:pt>
                <c:pt idx="4156">
                  <c:v>-4.8285470242742674E-3</c:v>
                </c:pt>
                <c:pt idx="4157">
                  <c:v>-3.4798131938929299E-3</c:v>
                </c:pt>
                <c:pt idx="4158">
                  <c:v>-4.3876058632889752E-3</c:v>
                </c:pt>
                <c:pt idx="4159">
                  <c:v>0</c:v>
                </c:pt>
                <c:pt idx="4160">
                  <c:v>0</c:v>
                </c:pt>
                <c:pt idx="4161">
                  <c:v>-5.3240288806898819E-3</c:v>
                </c:pt>
                <c:pt idx="4162">
                  <c:v>-8.9144175174723731E-3</c:v>
                </c:pt>
                <c:pt idx="4163">
                  <c:v>-8.0948839534992923E-3</c:v>
                </c:pt>
                <c:pt idx="4164">
                  <c:v>-5.7517388211217506E-3</c:v>
                </c:pt>
                <c:pt idx="4165">
                  <c:v>-7.6826555034911867E-4</c:v>
                </c:pt>
                <c:pt idx="4166">
                  <c:v>7.2663236950732818E-3</c:v>
                </c:pt>
                <c:pt idx="4167">
                  <c:v>4.4074520555496761E-4</c:v>
                </c:pt>
                <c:pt idx="4168">
                  <c:v>3.6878562595667667E-3</c:v>
                </c:pt>
                <c:pt idx="4169">
                  <c:v>4.895630325762126E-4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2.8145532572748885E-3</c:v>
                </c:pt>
                <c:pt idx="4174">
                  <c:v>-5.7238095197472934E-4</c:v>
                </c:pt>
                <c:pt idx="4175">
                  <c:v>5.4579329899473597E-3</c:v>
                </c:pt>
                <c:pt idx="4176">
                  <c:v>0</c:v>
                </c:pt>
                <c:pt idx="4177">
                  <c:v>5.3616744585585664E-3</c:v>
                </c:pt>
                <c:pt idx="4178">
                  <c:v>4.7198119925093906E-3</c:v>
                </c:pt>
                <c:pt idx="4179">
                  <c:v>-1.891896941485607E-3</c:v>
                </c:pt>
                <c:pt idx="4180">
                  <c:v>1.3446105560850406E-3</c:v>
                </c:pt>
                <c:pt idx="4181">
                  <c:v>-6.9697978261243679E-4</c:v>
                </c:pt>
                <c:pt idx="4182">
                  <c:v>5.2981133550742566E-3</c:v>
                </c:pt>
                <c:pt idx="4183">
                  <c:v>0</c:v>
                </c:pt>
                <c:pt idx="4184">
                  <c:v>3.9059008908926642E-3</c:v>
                </c:pt>
                <c:pt idx="4185">
                  <c:v>1.429992271885264E-3</c:v>
                </c:pt>
                <c:pt idx="4186">
                  <c:v>3.8197080843677144E-3</c:v>
                </c:pt>
                <c:pt idx="4187">
                  <c:v>1.6362193516032053E-5</c:v>
                </c:pt>
                <c:pt idx="4188">
                  <c:v>3.7888112215911231E-3</c:v>
                </c:pt>
                <c:pt idx="4189">
                  <c:v>0</c:v>
                </c:pt>
                <c:pt idx="4190">
                  <c:v>7.4215760240363459E-3</c:v>
                </c:pt>
                <c:pt idx="4191">
                  <c:v>1.2157617905899904E-2</c:v>
                </c:pt>
                <c:pt idx="4192">
                  <c:v>4.3147878033569082E-4</c:v>
                </c:pt>
                <c:pt idx="4193">
                  <c:v>-9.4712879330874269E-3</c:v>
                </c:pt>
                <c:pt idx="4194">
                  <c:v>1.660359970199279E-2</c:v>
                </c:pt>
                <c:pt idx="4195">
                  <c:v>-5.5199102988748999E-3</c:v>
                </c:pt>
                <c:pt idx="4196">
                  <c:v>-2.4595543678477645E-3</c:v>
                </c:pt>
                <c:pt idx="4197">
                  <c:v>-7.1984454466901104E-4</c:v>
                </c:pt>
                <c:pt idx="4198">
                  <c:v>-3.1092758324962957E-3</c:v>
                </c:pt>
                <c:pt idx="4199">
                  <c:v>-3.956642984654488E-3</c:v>
                </c:pt>
                <c:pt idx="4200">
                  <c:v>-4.5550070680007619E-3</c:v>
                </c:pt>
                <c:pt idx="4201">
                  <c:v>9.8706308226844232E-4</c:v>
                </c:pt>
                <c:pt idx="4202">
                  <c:v>-2.1047526591351966E-3</c:v>
                </c:pt>
                <c:pt idx="4203">
                  <c:v>-5.1877311324936262E-4</c:v>
                </c:pt>
                <c:pt idx="4204">
                  <c:v>-6.9482579453261631E-3</c:v>
                </c:pt>
                <c:pt idx="4205">
                  <c:v>-7.5141301846472404E-4</c:v>
                </c:pt>
                <c:pt idx="4206">
                  <c:v>-1.6190892482187476E-3</c:v>
                </c:pt>
                <c:pt idx="4207">
                  <c:v>-1.9004560259743635E-3</c:v>
                </c:pt>
                <c:pt idx="4208">
                  <c:v>1.6712821966226737E-3</c:v>
                </c:pt>
                <c:pt idx="4209">
                  <c:v>-1.9665045175740218E-3</c:v>
                </c:pt>
                <c:pt idx="4210">
                  <c:v>-4.71896762649215E-3</c:v>
                </c:pt>
                <c:pt idx="4211">
                  <c:v>8.3866535665395158E-3</c:v>
                </c:pt>
                <c:pt idx="4212">
                  <c:v>-3.3888625728430567E-3</c:v>
                </c:pt>
                <c:pt idx="4213">
                  <c:v>3.813706122428285E-3</c:v>
                </c:pt>
                <c:pt idx="4214">
                  <c:v>-5.4221095546760373E-3</c:v>
                </c:pt>
                <c:pt idx="4215">
                  <c:v>1.1327167531666759E-3</c:v>
                </c:pt>
                <c:pt idx="4216">
                  <c:v>5.6117879985040572E-3</c:v>
                </c:pt>
                <c:pt idx="4217">
                  <c:v>-2.2867233067017621E-3</c:v>
                </c:pt>
                <c:pt idx="4218">
                  <c:v>-2.4230925917852779E-3</c:v>
                </c:pt>
                <c:pt idx="4219">
                  <c:v>-3.4153823778009401E-3</c:v>
                </c:pt>
                <c:pt idx="4220">
                  <c:v>0</c:v>
                </c:pt>
                <c:pt idx="4221">
                  <c:v>-4.7711101962122783E-4</c:v>
                </c:pt>
                <c:pt idx="4222">
                  <c:v>-3.1480515511602908E-3</c:v>
                </c:pt>
                <c:pt idx="4223">
                  <c:v>0</c:v>
                </c:pt>
                <c:pt idx="4224">
                  <c:v>-1.4041581902209648E-3</c:v>
                </c:pt>
                <c:pt idx="4225">
                  <c:v>7.6247621286155377E-3</c:v>
                </c:pt>
                <c:pt idx="4226">
                  <c:v>4.1910249122223669E-3</c:v>
                </c:pt>
                <c:pt idx="4227">
                  <c:v>0</c:v>
                </c:pt>
                <c:pt idx="4228">
                  <c:v>-2.928595141403546E-3</c:v>
                </c:pt>
                <c:pt idx="4229">
                  <c:v>3.7614318147581116E-3</c:v>
                </c:pt>
                <c:pt idx="4230">
                  <c:v>-1.0942617683844741E-3</c:v>
                </c:pt>
                <c:pt idx="4231">
                  <c:v>3.9630493919508769E-3</c:v>
                </c:pt>
                <c:pt idx="4232">
                  <c:v>8.1379546109711334E-5</c:v>
                </c:pt>
                <c:pt idx="4233">
                  <c:v>1.6992638921905997E-2</c:v>
                </c:pt>
                <c:pt idx="4234">
                  <c:v>1.1354278663990324E-3</c:v>
                </c:pt>
                <c:pt idx="4235">
                  <c:v>9.5892600361319926E-5</c:v>
                </c:pt>
                <c:pt idx="4236">
                  <c:v>6.9754391637468329E-3</c:v>
                </c:pt>
                <c:pt idx="4237">
                  <c:v>8.5491540979317319E-3</c:v>
                </c:pt>
                <c:pt idx="4238">
                  <c:v>5.6956071972775911E-3</c:v>
                </c:pt>
                <c:pt idx="4239">
                  <c:v>5.5233242832073244E-3</c:v>
                </c:pt>
                <c:pt idx="4240">
                  <c:v>1.1662896985755779E-3</c:v>
                </c:pt>
                <c:pt idx="4241">
                  <c:v>-3.7993256751436186E-3</c:v>
                </c:pt>
                <c:pt idx="4242">
                  <c:v>-5.7738974630621148E-4</c:v>
                </c:pt>
                <c:pt idx="4243">
                  <c:v>1.4818168222563276E-3</c:v>
                </c:pt>
                <c:pt idx="4244">
                  <c:v>3.5784893414084252E-3</c:v>
                </c:pt>
                <c:pt idx="4245">
                  <c:v>0</c:v>
                </c:pt>
                <c:pt idx="4246">
                  <c:v>0</c:v>
                </c:pt>
                <c:pt idx="4247">
                  <c:v>-5.2008027412432413E-3</c:v>
                </c:pt>
                <c:pt idx="4248">
                  <c:v>-3.9419397809503029E-3</c:v>
                </c:pt>
                <c:pt idx="4249">
                  <c:v>-8.1520052349719659E-3</c:v>
                </c:pt>
                <c:pt idx="4250">
                  <c:v>-1.5801907290573258E-5</c:v>
                </c:pt>
                <c:pt idx="4251">
                  <c:v>-5.3395147021234133E-3</c:v>
                </c:pt>
                <c:pt idx="4252">
                  <c:v>-4.1390787568874278E-3</c:v>
                </c:pt>
                <c:pt idx="4253">
                  <c:v>-2.0440108039525041E-3</c:v>
                </c:pt>
                <c:pt idx="4254">
                  <c:v>-1.5985293530298544E-5</c:v>
                </c:pt>
                <c:pt idx="4255">
                  <c:v>0</c:v>
                </c:pt>
                <c:pt idx="4256">
                  <c:v>9.4269537950369682E-4</c:v>
                </c:pt>
                <c:pt idx="4257">
                  <c:v>9.9636130437429516E-3</c:v>
                </c:pt>
                <c:pt idx="4258">
                  <c:v>-5.2634203666271145E-3</c:v>
                </c:pt>
                <c:pt idx="4259">
                  <c:v>-3.7424299374908122E-3</c:v>
                </c:pt>
                <c:pt idx="4260">
                  <c:v>-2.3001735270839823E-3</c:v>
                </c:pt>
                <c:pt idx="4261">
                  <c:v>-6.5943296890805031E-3</c:v>
                </c:pt>
                <c:pt idx="4262">
                  <c:v>-2.5143865091599034E-3</c:v>
                </c:pt>
                <c:pt idx="4263">
                  <c:v>9.9559232631492821E-3</c:v>
                </c:pt>
                <c:pt idx="4264">
                  <c:v>5.2907646802481259E-3</c:v>
                </c:pt>
                <c:pt idx="4265">
                  <c:v>1.0576922868441132E-2</c:v>
                </c:pt>
                <c:pt idx="4266">
                  <c:v>1.0403967527866754E-2</c:v>
                </c:pt>
                <c:pt idx="4267">
                  <c:v>5.0300511253614372E-3</c:v>
                </c:pt>
                <c:pt idx="4268">
                  <c:v>-1.9841583914903217E-3</c:v>
                </c:pt>
                <c:pt idx="4269">
                  <c:v>-3.2015444479107503E-3</c:v>
                </c:pt>
                <c:pt idx="4270">
                  <c:v>1.4932572887825764E-3</c:v>
                </c:pt>
                <c:pt idx="4271">
                  <c:v>-3.4565475202066693E-3</c:v>
                </c:pt>
                <c:pt idx="4272">
                  <c:v>-4.4707133802804767E-3</c:v>
                </c:pt>
                <c:pt idx="4273">
                  <c:v>-3.0125703357640741E-3</c:v>
                </c:pt>
                <c:pt idx="4274">
                  <c:v>0</c:v>
                </c:pt>
                <c:pt idx="4275">
                  <c:v>1.0100148400412477E-2</c:v>
                </c:pt>
                <c:pt idx="4276">
                  <c:v>0</c:v>
                </c:pt>
                <c:pt idx="4277">
                  <c:v>-5.0842280449321185E-3</c:v>
                </c:pt>
                <c:pt idx="4278">
                  <c:v>0</c:v>
                </c:pt>
                <c:pt idx="4279">
                  <c:v>-6.5690693052977559E-4</c:v>
                </c:pt>
                <c:pt idx="4280">
                  <c:v>0</c:v>
                </c:pt>
                <c:pt idx="4281">
                  <c:v>0</c:v>
                </c:pt>
                <c:pt idx="4282">
                  <c:v>5.8189130125388209E-3</c:v>
                </c:pt>
                <c:pt idx="4283">
                  <c:v>2.7959880279476322E-3</c:v>
                </c:pt>
                <c:pt idx="4284">
                  <c:v>-7.0515457623292798E-3</c:v>
                </c:pt>
                <c:pt idx="4285">
                  <c:v>-3.3955890011381604E-3</c:v>
                </c:pt>
                <c:pt idx="4286">
                  <c:v>-2.0240539753902378E-3</c:v>
                </c:pt>
                <c:pt idx="4287">
                  <c:v>-1.5718577876023875E-3</c:v>
                </c:pt>
                <c:pt idx="4288">
                  <c:v>-2.5172668907813664E-4</c:v>
                </c:pt>
                <c:pt idx="4289">
                  <c:v>5.257346875932079E-3</c:v>
                </c:pt>
                <c:pt idx="4290">
                  <c:v>-2.6612606705325368E-4</c:v>
                </c:pt>
                <c:pt idx="4291">
                  <c:v>1.2048288488332997E-3</c:v>
                </c:pt>
                <c:pt idx="4292">
                  <c:v>9.3782244517732756E-4</c:v>
                </c:pt>
                <c:pt idx="4293">
                  <c:v>-3.7252152206426218E-3</c:v>
                </c:pt>
                <c:pt idx="4294">
                  <c:v>-3.1367628864476958E-4</c:v>
                </c:pt>
                <c:pt idx="4295">
                  <c:v>-3.5356548323077553E-3</c:v>
                </c:pt>
                <c:pt idx="4296">
                  <c:v>0</c:v>
                </c:pt>
                <c:pt idx="4297">
                  <c:v>1.808674263358314E-3</c:v>
                </c:pt>
                <c:pt idx="4298">
                  <c:v>1.1669545909535452E-2</c:v>
                </c:pt>
                <c:pt idx="4299">
                  <c:v>-1.7409962271683697E-3</c:v>
                </c:pt>
                <c:pt idx="4300">
                  <c:v>1.2815238107380864E-2</c:v>
                </c:pt>
                <c:pt idx="4301">
                  <c:v>-5.2206572771148641E-3</c:v>
                </c:pt>
                <c:pt idx="4302">
                  <c:v>-3.7900807252110422E-3</c:v>
                </c:pt>
                <c:pt idx="4303">
                  <c:v>-1.5499190167651786E-5</c:v>
                </c:pt>
                <c:pt idx="4304">
                  <c:v>-7.1239996423863557E-3</c:v>
                </c:pt>
                <c:pt idx="4305">
                  <c:v>-7.6940934761366517E-3</c:v>
                </c:pt>
                <c:pt idx="4306">
                  <c:v>1.5730566851238136E-5</c:v>
                </c:pt>
                <c:pt idx="4307">
                  <c:v>0</c:v>
                </c:pt>
                <c:pt idx="4308">
                  <c:v>-2.4254272135102103E-3</c:v>
                </c:pt>
                <c:pt idx="4309">
                  <c:v>-8.3608747505434504E-4</c:v>
                </c:pt>
                <c:pt idx="4310">
                  <c:v>-1.1843384486211527E-3</c:v>
                </c:pt>
                <c:pt idx="4311">
                  <c:v>-1.0591965325374428E-3</c:v>
                </c:pt>
                <c:pt idx="4312">
                  <c:v>-1.4087296065611397E-3</c:v>
                </c:pt>
                <c:pt idx="4313">
                  <c:v>-3.3636409773915234E-3</c:v>
                </c:pt>
                <c:pt idx="4314">
                  <c:v>-2.9445257115170926E-3</c:v>
                </c:pt>
                <c:pt idx="4315">
                  <c:v>-3.544913891874159E-3</c:v>
                </c:pt>
                <c:pt idx="4316">
                  <c:v>-2.2580422287405192E-3</c:v>
                </c:pt>
                <c:pt idx="4317">
                  <c:v>-2.5524346251649763E-3</c:v>
                </c:pt>
                <c:pt idx="4318">
                  <c:v>-3.7037675796106942E-3</c:v>
                </c:pt>
                <c:pt idx="4319">
                  <c:v>9.7132565912613437E-3</c:v>
                </c:pt>
                <c:pt idx="4320">
                  <c:v>-5.077657252306733E-3</c:v>
                </c:pt>
                <c:pt idx="4321">
                  <c:v>-1.8484442170846405E-3</c:v>
                </c:pt>
                <c:pt idx="4322">
                  <c:v>1.5754110579204741E-3</c:v>
                </c:pt>
                <c:pt idx="4323">
                  <c:v>0</c:v>
                </c:pt>
                <c:pt idx="4324">
                  <c:v>-2.8794125949975057E-3</c:v>
                </c:pt>
                <c:pt idx="4325">
                  <c:v>-4.1163282414142929E-3</c:v>
                </c:pt>
                <c:pt idx="4326">
                  <c:v>-3.6299445131379011E-3</c:v>
                </c:pt>
                <c:pt idx="4327">
                  <c:v>5.7790061360502507E-3</c:v>
                </c:pt>
                <c:pt idx="4328">
                  <c:v>4.5184612181118001E-4</c:v>
                </c:pt>
                <c:pt idx="4329">
                  <c:v>-2.8597529729010251E-3</c:v>
                </c:pt>
                <c:pt idx="4330">
                  <c:v>7.8808456294942771E-3</c:v>
                </c:pt>
                <c:pt idx="4331">
                  <c:v>1.6052781546162675E-5</c:v>
                </c:pt>
                <c:pt idx="4332">
                  <c:v>1.6360315457461148E-3</c:v>
                </c:pt>
                <c:pt idx="4333">
                  <c:v>-4.1272933316715363E-3</c:v>
                </c:pt>
                <c:pt idx="4334">
                  <c:v>3.8067137209946383E-3</c:v>
                </c:pt>
                <c:pt idx="4335">
                  <c:v>1.0415081978811657E-3</c:v>
                </c:pt>
                <c:pt idx="4336">
                  <c:v>1.6014733555283238E-5</c:v>
                </c:pt>
                <c:pt idx="4337">
                  <c:v>2.287470304556569E-3</c:v>
                </c:pt>
                <c:pt idx="4338">
                  <c:v>-2.1913872887569883E-3</c:v>
                </c:pt>
                <c:pt idx="4339">
                  <c:v>-2.4209010837601746E-3</c:v>
                </c:pt>
                <c:pt idx="4340">
                  <c:v>2.3088033344053115E-3</c:v>
                </c:pt>
                <c:pt idx="4341">
                  <c:v>-4.960877121653719E-3</c:v>
                </c:pt>
                <c:pt idx="4342">
                  <c:v>-8.8558990096806924E-4</c:v>
                </c:pt>
                <c:pt idx="4343">
                  <c:v>-2.3707967785128034E-3</c:v>
                </c:pt>
                <c:pt idx="4344">
                  <c:v>2.3546878823745539E-3</c:v>
                </c:pt>
                <c:pt idx="4345">
                  <c:v>5.9266333142084576E-3</c:v>
                </c:pt>
                <c:pt idx="4346">
                  <c:v>6.2737165506390842E-3</c:v>
                </c:pt>
                <c:pt idx="4347">
                  <c:v>0</c:v>
                </c:pt>
                <c:pt idx="4348">
                  <c:v>5.3010948506653196E-3</c:v>
                </c:pt>
                <c:pt idx="4349">
                  <c:v>2.7821266423758619E-3</c:v>
                </c:pt>
                <c:pt idx="4350">
                  <c:v>6.4699897316908327E-4</c:v>
                </c:pt>
                <c:pt idx="4351">
                  <c:v>-1.4198830986782523E-4</c:v>
                </c:pt>
                <c:pt idx="4352">
                  <c:v>-1.0260701627153035E-3</c:v>
                </c:pt>
                <c:pt idx="4353">
                  <c:v>-1.9287018863153491E-3</c:v>
                </c:pt>
                <c:pt idx="4354">
                  <c:v>9.1362238423232725E-3</c:v>
                </c:pt>
                <c:pt idx="4355">
                  <c:v>2.22413749764227E-3</c:v>
                </c:pt>
                <c:pt idx="4356">
                  <c:v>1.5477096210003017E-3</c:v>
                </c:pt>
                <c:pt idx="4357">
                  <c:v>0</c:v>
                </c:pt>
                <c:pt idx="4358">
                  <c:v>4.9241992508298974E-3</c:v>
                </c:pt>
                <c:pt idx="4359">
                  <c:v>0</c:v>
                </c:pt>
                <c:pt idx="4360">
                  <c:v>0</c:v>
                </c:pt>
                <c:pt idx="4361">
                  <c:v>9.5607163902950622E-3</c:v>
                </c:pt>
                <c:pt idx="4362">
                  <c:v>3.0285583700582837E-3</c:v>
                </c:pt>
                <c:pt idx="4363">
                  <c:v>-1.5351314870269163E-4</c:v>
                </c:pt>
                <c:pt idx="4364">
                  <c:v>9.6673963105187762E-4</c:v>
                </c:pt>
                <c:pt idx="4365">
                  <c:v>4.5144040002802694E-3</c:v>
                </c:pt>
                <c:pt idx="4366">
                  <c:v>3.3686745420160699E-3</c:v>
                </c:pt>
                <c:pt idx="4367">
                  <c:v>3.9486724554162796E-3</c:v>
                </c:pt>
                <c:pt idx="4368">
                  <c:v>5.1100740129384576E-3</c:v>
                </c:pt>
                <c:pt idx="4369">
                  <c:v>3.5976405792603585E-3</c:v>
                </c:pt>
                <c:pt idx="4370">
                  <c:v>5.200422357769267E-3</c:v>
                </c:pt>
                <c:pt idx="4371">
                  <c:v>5.9019203463230949E-3</c:v>
                </c:pt>
                <c:pt idx="4372">
                  <c:v>7.1959799990283235E-3</c:v>
                </c:pt>
                <c:pt idx="4373">
                  <c:v>5.6933268409474136E-3</c:v>
                </c:pt>
                <c:pt idx="4374">
                  <c:v>7.0895846606780031E-3</c:v>
                </c:pt>
                <c:pt idx="4375">
                  <c:v>6.3451713143706659E-3</c:v>
                </c:pt>
                <c:pt idx="4376">
                  <c:v>6.4921240790117157E-3</c:v>
                </c:pt>
                <c:pt idx="4377">
                  <c:v>5.1349099474190486E-3</c:v>
                </c:pt>
                <c:pt idx="4378">
                  <c:v>3.6130250872298823E-3</c:v>
                </c:pt>
                <c:pt idx="4379">
                  <c:v>5.1304708332253126E-4</c:v>
                </c:pt>
                <c:pt idx="4380">
                  <c:v>3.9814064281214279E-3</c:v>
                </c:pt>
                <c:pt idx="4381">
                  <c:v>5.1074697854285251E-4</c:v>
                </c:pt>
                <c:pt idx="4382">
                  <c:v>2.6347117059951413E-3</c:v>
                </c:pt>
                <c:pt idx="4383">
                  <c:v>3.5021853823856198E-3</c:v>
                </c:pt>
                <c:pt idx="4384">
                  <c:v>6.575735712164763E-3</c:v>
                </c:pt>
                <c:pt idx="4385">
                  <c:v>-1.1350182330961433E-3</c:v>
                </c:pt>
                <c:pt idx="4386">
                  <c:v>6.595887524094771E-3</c:v>
                </c:pt>
                <c:pt idx="4387">
                  <c:v>6.1265979804897076E-4</c:v>
                </c:pt>
                <c:pt idx="4388">
                  <c:v>4.453351220338586E-4</c:v>
                </c:pt>
                <c:pt idx="4389">
                  <c:v>2.0868258758665784E-4</c:v>
                </c:pt>
                <c:pt idx="4390">
                  <c:v>-6.8816095024931551E-3</c:v>
                </c:pt>
                <c:pt idx="4391">
                  <c:v>-7.6912099389939625E-3</c:v>
                </c:pt>
                <c:pt idx="4392">
                  <c:v>-1.4659412401067277E-2</c:v>
                </c:pt>
                <c:pt idx="4393">
                  <c:v>2.0175577232919885E-3</c:v>
                </c:pt>
                <c:pt idx="4394">
                  <c:v>-1.3016458357825219E-3</c:v>
                </c:pt>
                <c:pt idx="4395">
                  <c:v>1.4313011243090197E-5</c:v>
                </c:pt>
                <c:pt idx="4396">
                  <c:v>7.3014884507499938E-3</c:v>
                </c:pt>
                <c:pt idx="4397">
                  <c:v>6.6982711798376912E-3</c:v>
                </c:pt>
                <c:pt idx="4398">
                  <c:v>1.0015871054199835E-3</c:v>
                </c:pt>
                <c:pt idx="4399">
                  <c:v>3.9401708659731281E-3</c:v>
                </c:pt>
                <c:pt idx="4400">
                  <c:v>3.5469232960036955E-3</c:v>
                </c:pt>
                <c:pt idx="4401">
                  <c:v>2.2199145709389183E-2</c:v>
                </c:pt>
                <c:pt idx="4402">
                  <c:v>8.8928418488403663E-4</c:v>
                </c:pt>
                <c:pt idx="4403">
                  <c:v>4.5162819548456024E-3</c:v>
                </c:pt>
                <c:pt idx="4404">
                  <c:v>4.0079669431702103E-3</c:v>
                </c:pt>
                <c:pt idx="4405">
                  <c:v>3.7218283960527561E-3</c:v>
                </c:pt>
                <c:pt idx="4406">
                  <c:v>2.7017169412716883E-5</c:v>
                </c:pt>
                <c:pt idx="4407">
                  <c:v>2.701643950498511E-5</c:v>
                </c:pt>
                <c:pt idx="4408">
                  <c:v>4.0442222821952031E-3</c:v>
                </c:pt>
                <c:pt idx="4409">
                  <c:v>4.6039422811656903E-3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-1.7156111380051216E-3</c:v>
                </c:pt>
                <c:pt idx="4428">
                  <c:v>2.2511365681786829E-3</c:v>
                </c:pt>
                <c:pt idx="4429">
                  <c:v>-1.3125470651099628E-3</c:v>
                </c:pt>
                <c:pt idx="4430">
                  <c:v>-3.746202795432601E-3</c:v>
                </c:pt>
                <c:pt idx="4431">
                  <c:v>4.3892982502792433E-3</c:v>
                </c:pt>
                <c:pt idx="4432">
                  <c:v>-1.6073509551467788E-4</c:v>
                </c:pt>
                <c:pt idx="4433">
                  <c:v>1.0978419139390429E-3</c:v>
                </c:pt>
                <c:pt idx="4434">
                  <c:v>4.1528465246625261E-3</c:v>
                </c:pt>
                <c:pt idx="4435">
                  <c:v>1.3325426913653119E-5</c:v>
                </c:pt>
                <c:pt idx="4436">
                  <c:v>5.2099372241928765E-3</c:v>
                </c:pt>
                <c:pt idx="4437">
                  <c:v>2.651183753699607E-5</c:v>
                </c:pt>
                <c:pt idx="4438">
                  <c:v>1.1125726077527267E-2</c:v>
                </c:pt>
                <c:pt idx="4439">
                  <c:v>7.7176091644591297E-3</c:v>
                </c:pt>
                <c:pt idx="4440">
                  <c:v>1.4298901421055782E-3</c:v>
                </c:pt>
                <c:pt idx="4441">
                  <c:v>8.6139415405962864E-3</c:v>
                </c:pt>
                <c:pt idx="4442">
                  <c:v>2.5756268433182853E-5</c:v>
                </c:pt>
                <c:pt idx="4443">
                  <c:v>3.0938668067273634E-2</c:v>
                </c:pt>
                <c:pt idx="4444">
                  <c:v>2.4968165718585838E-4</c:v>
                </c:pt>
                <c:pt idx="4445">
                  <c:v>3.4516953167818849E-3</c:v>
                </c:pt>
                <c:pt idx="4446">
                  <c:v>7.3366206341148499E-4</c:v>
                </c:pt>
                <c:pt idx="4447">
                  <c:v>3.4992404391418438E-3</c:v>
                </c:pt>
                <c:pt idx="4448">
                  <c:v>8.0930146375746258E-3</c:v>
                </c:pt>
                <c:pt idx="4449">
                  <c:v>-1.2287201037137986E-5</c:v>
                </c:pt>
                <c:pt idx="4450">
                  <c:v>0</c:v>
                </c:pt>
                <c:pt idx="4451">
                  <c:v>0</c:v>
                </c:pt>
                <c:pt idx="4452">
                  <c:v>-4.0383699506738703E-3</c:v>
                </c:pt>
                <c:pt idx="4453">
                  <c:v>-2.4674299251311995E-5</c:v>
                </c:pt>
                <c:pt idx="4454">
                  <c:v>-4.5658438657619272E-4</c:v>
                </c:pt>
                <c:pt idx="4455">
                  <c:v>-1.2343012312273456E-5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1.0485828605493469E-2</c:v>
                </c:pt>
                <c:pt idx="4460">
                  <c:v>0</c:v>
                </c:pt>
                <c:pt idx="4461">
                  <c:v>0</c:v>
                </c:pt>
                <c:pt idx="4462">
                  <c:v>-1.7101534293611112E-4</c:v>
                </c:pt>
                <c:pt idx="4463">
                  <c:v>4.7632716026424862E-4</c:v>
                </c:pt>
                <c:pt idx="4464">
                  <c:v>1.9274174920810535E-3</c:v>
                </c:pt>
                <c:pt idx="4465">
                  <c:v>3.6251758008480064E-3</c:v>
                </c:pt>
                <c:pt idx="4466">
                  <c:v>-4.3688651436760897E-3</c:v>
                </c:pt>
                <c:pt idx="4467">
                  <c:v>0</c:v>
                </c:pt>
                <c:pt idx="4468">
                  <c:v>5.0729110085695047E-3</c:v>
                </c:pt>
                <c:pt idx="4469">
                  <c:v>1.2134376080766246E-5</c:v>
                </c:pt>
                <c:pt idx="4470">
                  <c:v>3.4281248557249625E-3</c:v>
                </c:pt>
                <c:pt idx="4471">
                  <c:v>1.2810133841160774E-3</c:v>
                </c:pt>
                <c:pt idx="4472">
                  <c:v>1.2077221755949762E-5</c:v>
                </c:pt>
                <c:pt idx="4473">
                  <c:v>1.3697858467975674E-2</c:v>
                </c:pt>
                <c:pt idx="4474">
                  <c:v>-5.4814110047363303E-4</c:v>
                </c:pt>
                <c:pt idx="4475">
                  <c:v>-8.2103053540228347E-3</c:v>
                </c:pt>
                <c:pt idx="4476">
                  <c:v>0</c:v>
                </c:pt>
                <c:pt idx="4477">
                  <c:v>2.0529081060507016E-3</c:v>
                </c:pt>
                <c:pt idx="4478">
                  <c:v>-5.1221119813717872E-3</c:v>
                </c:pt>
                <c:pt idx="4479">
                  <c:v>-4.8092701175024557E-3</c:v>
                </c:pt>
                <c:pt idx="4480">
                  <c:v>8.0467068274629582E-3</c:v>
                </c:pt>
                <c:pt idx="4481">
                  <c:v>-2.8397145678650875E-3</c:v>
                </c:pt>
                <c:pt idx="4482">
                  <c:v>-3.6698617910638325E-3</c:v>
                </c:pt>
                <c:pt idx="4483">
                  <c:v>4.6935697503704852E-3</c:v>
                </c:pt>
                <c:pt idx="4484">
                  <c:v>-3.0018286665707398E-3</c:v>
                </c:pt>
                <c:pt idx="4485">
                  <c:v>-4.465130451467984E-3</c:v>
                </c:pt>
                <c:pt idx="4486">
                  <c:v>4.1756844110537816E-2</c:v>
                </c:pt>
                <c:pt idx="4487">
                  <c:v>-2.0126273392118327E-2</c:v>
                </c:pt>
                <c:pt idx="4488">
                  <c:v>-2.3736618482406953E-5</c:v>
                </c:pt>
                <c:pt idx="4489">
                  <c:v>-6.6485417211196345E-4</c:v>
                </c:pt>
                <c:pt idx="4490">
                  <c:v>0</c:v>
                </c:pt>
                <c:pt idx="4491">
                  <c:v>0</c:v>
                </c:pt>
                <c:pt idx="4492">
                  <c:v>-3.9745869492414801E-3</c:v>
                </c:pt>
                <c:pt idx="4493">
                  <c:v>0</c:v>
                </c:pt>
                <c:pt idx="4494">
                  <c:v>-2.027224438573483E-4</c:v>
                </c:pt>
                <c:pt idx="4495">
                  <c:v>-2.3852401341652272E-5</c:v>
                </c:pt>
                <c:pt idx="4496">
                  <c:v>-5.0103189758214368E-4</c:v>
                </c:pt>
                <c:pt idx="4497">
                  <c:v>-1.1932391072308667E-5</c:v>
                </c:pt>
                <c:pt idx="4498">
                  <c:v>-2.6254863267496654E-4</c:v>
                </c:pt>
                <c:pt idx="4499">
                  <c:v>-2.3871475974597351E-5</c:v>
                </c:pt>
                <c:pt idx="4500">
                  <c:v>-1.6711628945239183E-4</c:v>
                </c:pt>
                <c:pt idx="4501">
                  <c:v>-2.3876035624196975E-5</c:v>
                </c:pt>
                <c:pt idx="4502">
                  <c:v>0</c:v>
                </c:pt>
                <c:pt idx="4503">
                  <c:v>-4.7753781511629941E-5</c:v>
                </c:pt>
                <c:pt idx="4504">
                  <c:v>-1.313346588082456E-4</c:v>
                </c:pt>
                <c:pt idx="4505">
                  <c:v>-3.5821537105942141E-5</c:v>
                </c:pt>
                <c:pt idx="4506">
                  <c:v>1.0712945992211936E-2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-2.1855791493925896E-2</c:v>
                </c:pt>
                <c:pt idx="4512">
                  <c:v>-1.007241174199142E-2</c:v>
                </c:pt>
                <c:pt idx="4513">
                  <c:v>-6.7553767358153917E-3</c:v>
                </c:pt>
                <c:pt idx="4514">
                  <c:v>-6.2204192716008326E-3</c:v>
                </c:pt>
                <c:pt idx="4515">
                  <c:v>-3.7261049652875479E-3</c:v>
                </c:pt>
                <c:pt idx="4516">
                  <c:v>-4.312842654413989E-3</c:v>
                </c:pt>
                <c:pt idx="4517">
                  <c:v>-2.2944942229331739E-3</c:v>
                </c:pt>
                <c:pt idx="4518">
                  <c:v>-4.8431699106481997E-3</c:v>
                </c:pt>
                <c:pt idx="4519">
                  <c:v>2.0552673441906707E-3</c:v>
                </c:pt>
                <c:pt idx="4520">
                  <c:v>4.0106253978039663E-3</c:v>
                </c:pt>
                <c:pt idx="4521">
                  <c:v>3.0502821815245581E-3</c:v>
                </c:pt>
                <c:pt idx="4522">
                  <c:v>-3.1126298195047193E-3</c:v>
                </c:pt>
                <c:pt idx="4523">
                  <c:v>6.2032085044241873E-3</c:v>
                </c:pt>
                <c:pt idx="4524">
                  <c:v>-8.9268008308447623E-4</c:v>
                </c:pt>
                <c:pt idx="4525">
                  <c:v>-3.8459391699117697E-4</c:v>
                </c:pt>
                <c:pt idx="4526">
                  <c:v>-1.5025739057033685E-3</c:v>
                </c:pt>
                <c:pt idx="4527">
                  <c:v>1.5952998129413361E-2</c:v>
                </c:pt>
                <c:pt idx="4528">
                  <c:v>-1.2230695376293356E-5</c:v>
                </c:pt>
                <c:pt idx="4529">
                  <c:v>0</c:v>
                </c:pt>
                <c:pt idx="4530">
                  <c:v>1.4160345420992603E-2</c:v>
                </c:pt>
                <c:pt idx="4531">
                  <c:v>-7.3830550083165301E-3</c:v>
                </c:pt>
                <c:pt idx="4532">
                  <c:v>-4.1145308083411544E-3</c:v>
                </c:pt>
                <c:pt idx="4533">
                  <c:v>1.9011180884660084E-3</c:v>
                </c:pt>
                <c:pt idx="4534">
                  <c:v>-1.3523476253731175E-3</c:v>
                </c:pt>
                <c:pt idx="4535">
                  <c:v>4.7919722935928352E-3</c:v>
                </c:pt>
                <c:pt idx="4536">
                  <c:v>-4.9626686130630204E-3</c:v>
                </c:pt>
                <c:pt idx="4537">
                  <c:v>-3.6581573865272286E-5</c:v>
                </c:pt>
                <c:pt idx="4538">
                  <c:v>2.6182966811864584E-3</c:v>
                </c:pt>
                <c:pt idx="4539">
                  <c:v>-3.1915827849420824E-3</c:v>
                </c:pt>
                <c:pt idx="4540">
                  <c:v>5.4026560558405557E-3</c:v>
                </c:pt>
                <c:pt idx="4541">
                  <c:v>-3.5619889954457353E-3</c:v>
                </c:pt>
                <c:pt idx="4542">
                  <c:v>8.3923021878192089E-3</c:v>
                </c:pt>
                <c:pt idx="4543">
                  <c:v>-7.2846599525270683E-3</c:v>
                </c:pt>
                <c:pt idx="4544">
                  <c:v>8.5760494617414511E-3</c:v>
                </c:pt>
                <c:pt idx="4545">
                  <c:v>-8.5760494617413592E-3</c:v>
                </c:pt>
                <c:pt idx="4546">
                  <c:v>7.6227547913491006E-3</c:v>
                </c:pt>
                <c:pt idx="4547">
                  <c:v>-6.2368879774326669E-3</c:v>
                </c:pt>
                <c:pt idx="4548">
                  <c:v>1.5753102389116529E-2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-1.4065911888685579E-2</c:v>
                </c:pt>
                <c:pt idx="4554">
                  <c:v>-3.632811037331088E-3</c:v>
                </c:pt>
                <c:pt idx="4555">
                  <c:v>-2.9216985014987845E-4</c:v>
                </c:pt>
                <c:pt idx="4556">
                  <c:v>2.5778851310060166E-3</c:v>
                </c:pt>
                <c:pt idx="4557">
                  <c:v>5.3412913353160403E-3</c:v>
                </c:pt>
                <c:pt idx="4558">
                  <c:v>1.5329188201251927E-3</c:v>
                </c:pt>
                <c:pt idx="4559">
                  <c:v>3.6838662018553211E-3</c:v>
                </c:pt>
                <c:pt idx="4560">
                  <c:v>5.1299374174512578E-3</c:v>
                </c:pt>
                <c:pt idx="4561">
                  <c:v>7.8950128760298215E-3</c:v>
                </c:pt>
                <c:pt idx="4562">
                  <c:v>6.5260029447238646E-3</c:v>
                </c:pt>
                <c:pt idx="4563">
                  <c:v>6.577348385256118E-3</c:v>
                </c:pt>
                <c:pt idx="4564">
                  <c:v>6.7553240484919414E-3</c:v>
                </c:pt>
                <c:pt idx="4565">
                  <c:v>-1.3954461961854494E-4</c:v>
                </c:pt>
                <c:pt idx="4566">
                  <c:v>1.2087402680434659E-3</c:v>
                </c:pt>
                <c:pt idx="4567">
                  <c:v>4.7972837921683702E-3</c:v>
                </c:pt>
                <c:pt idx="4568">
                  <c:v>6.8431081643561178E-3</c:v>
                </c:pt>
                <c:pt idx="4569">
                  <c:v>1.5470979237280635E-2</c:v>
                </c:pt>
                <c:pt idx="4570">
                  <c:v>1.5814208970842145E-3</c:v>
                </c:pt>
                <c:pt idx="4571">
                  <c:v>1.5338464198651723E-3</c:v>
                </c:pt>
                <c:pt idx="4572">
                  <c:v>1.5427496655223069E-3</c:v>
                </c:pt>
                <c:pt idx="4573">
                  <c:v>2.1581044040893198E-3</c:v>
                </c:pt>
                <c:pt idx="4574">
                  <c:v>0</c:v>
                </c:pt>
                <c:pt idx="4575">
                  <c:v>0</c:v>
                </c:pt>
                <c:pt idx="4576">
                  <c:v>-1.7756005743876549E-3</c:v>
                </c:pt>
                <c:pt idx="4577">
                  <c:v>-7.7800314515338023E-3</c:v>
                </c:pt>
                <c:pt idx="4578">
                  <c:v>-3.8730023255483565E-3</c:v>
                </c:pt>
                <c:pt idx="4579">
                  <c:v>6.9515994691240054E-3</c:v>
                </c:pt>
                <c:pt idx="4580">
                  <c:v>-4.2014727301308155E-3</c:v>
                </c:pt>
                <c:pt idx="4581">
                  <c:v>6.9551140141654207E-3</c:v>
                </c:pt>
                <c:pt idx="4582">
                  <c:v>-2.3242967058234544E-3</c:v>
                </c:pt>
                <c:pt idx="4583">
                  <c:v>6.036462233959052E-3</c:v>
                </c:pt>
                <c:pt idx="4584">
                  <c:v>-4.4111430202075485E-3</c:v>
                </c:pt>
                <c:pt idx="4585">
                  <c:v>4.725481340636585E-3</c:v>
                </c:pt>
                <c:pt idx="4586">
                  <c:v>4.4888341007362763E-4</c:v>
                </c:pt>
                <c:pt idx="4587">
                  <c:v>2.7674002435481523E-3</c:v>
                </c:pt>
                <c:pt idx="4588">
                  <c:v>2.1793927564108121E-3</c:v>
                </c:pt>
                <c:pt idx="4589">
                  <c:v>-1.1617516945611936E-3</c:v>
                </c:pt>
                <c:pt idx="4590">
                  <c:v>6.0064256354847717E-3</c:v>
                </c:pt>
                <c:pt idx="4591">
                  <c:v>-4.3312524217486281E-3</c:v>
                </c:pt>
                <c:pt idx="4592">
                  <c:v>-4.3276798193338777E-3</c:v>
                </c:pt>
                <c:pt idx="4593">
                  <c:v>8.0254475541161521E-3</c:v>
                </c:pt>
                <c:pt idx="4594">
                  <c:v>2.2234327579308532E-5</c:v>
                </c:pt>
                <c:pt idx="4595">
                  <c:v>-2.4376003388104509E-3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3.393209056456114E-3</c:v>
                </c:pt>
                <c:pt idx="4601">
                  <c:v>-1.856494649681724E-3</c:v>
                </c:pt>
                <c:pt idx="4602">
                  <c:v>3.9090746858705576E-3</c:v>
                </c:pt>
                <c:pt idx="4603">
                  <c:v>0</c:v>
                </c:pt>
                <c:pt idx="4604">
                  <c:v>5.1516873466839197E-3</c:v>
                </c:pt>
                <c:pt idx="4605">
                  <c:v>0</c:v>
                </c:pt>
                <c:pt idx="4606">
                  <c:v>4.2253119057248881E-3</c:v>
                </c:pt>
                <c:pt idx="4607">
                  <c:v>2.1059797843828495E-3</c:v>
                </c:pt>
                <c:pt idx="4608">
                  <c:v>1.4015265792057623E-3</c:v>
                </c:pt>
                <c:pt idx="4609">
                  <c:v>3.1026408239940625E-3</c:v>
                </c:pt>
                <c:pt idx="4610">
                  <c:v>2.4839049277802588E-3</c:v>
                </c:pt>
                <c:pt idx="4611">
                  <c:v>0</c:v>
                </c:pt>
                <c:pt idx="4612">
                  <c:v>2.5754305258833725E-3</c:v>
                </c:pt>
                <c:pt idx="4613">
                  <c:v>2.4605591485401816E-3</c:v>
                </c:pt>
                <c:pt idx="4614">
                  <c:v>7.5780129403715577E-5</c:v>
                </c:pt>
                <c:pt idx="4615">
                  <c:v>6.5387213836981765E-3</c:v>
                </c:pt>
                <c:pt idx="4616">
                  <c:v>-2.4119748960440995E-3</c:v>
                </c:pt>
                <c:pt idx="4617">
                  <c:v>-3.5531689172091283E-3</c:v>
                </c:pt>
                <c:pt idx="4618">
                  <c:v>-8.2347016115854217E-3</c:v>
                </c:pt>
                <c:pt idx="4619">
                  <c:v>0</c:v>
                </c:pt>
                <c:pt idx="4620">
                  <c:v>-7.489441439474824E-3</c:v>
                </c:pt>
                <c:pt idx="4621">
                  <c:v>0</c:v>
                </c:pt>
                <c:pt idx="4622">
                  <c:v>-5.7425496601904921E-3</c:v>
                </c:pt>
                <c:pt idx="4623">
                  <c:v>-3.0555333311320394E-3</c:v>
                </c:pt>
                <c:pt idx="4624">
                  <c:v>-1.4757529849350525E-3</c:v>
                </c:pt>
                <c:pt idx="4625">
                  <c:v>3.8856724644998692E-4</c:v>
                </c:pt>
                <c:pt idx="4626">
                  <c:v>5.3264682337036658E-4</c:v>
                </c:pt>
                <c:pt idx="4627">
                  <c:v>4.3724990101036776E-3</c:v>
                </c:pt>
                <c:pt idx="4628">
                  <c:v>4.0124837502046318E-3</c:v>
                </c:pt>
                <c:pt idx="4629">
                  <c:v>-5.9424246840676621E-4</c:v>
                </c:pt>
                <c:pt idx="4630">
                  <c:v>-4.1585605368388559E-3</c:v>
                </c:pt>
                <c:pt idx="4631">
                  <c:v>-3.6765561557002657E-3</c:v>
                </c:pt>
                <c:pt idx="4632">
                  <c:v>-1.1094407863787533E-5</c:v>
                </c:pt>
                <c:pt idx="4633">
                  <c:v>0</c:v>
                </c:pt>
                <c:pt idx="4634">
                  <c:v>6.4803163923784646E-3</c:v>
                </c:pt>
                <c:pt idx="4635">
                  <c:v>0</c:v>
                </c:pt>
                <c:pt idx="4636">
                  <c:v>0</c:v>
                </c:pt>
                <c:pt idx="4637">
                  <c:v>-1.5775048914211925E-3</c:v>
                </c:pt>
                <c:pt idx="4638">
                  <c:v>-2.2768730477432711E-3</c:v>
                </c:pt>
                <c:pt idx="4639">
                  <c:v>8.7585045871566777E-3</c:v>
                </c:pt>
                <c:pt idx="4640">
                  <c:v>-8.4155368061708206E-3</c:v>
                </c:pt>
                <c:pt idx="4641">
                  <c:v>5.0534135257007534E-3</c:v>
                </c:pt>
                <c:pt idx="4642">
                  <c:v>1.5406963978181962E-4</c:v>
                </c:pt>
                <c:pt idx="4643">
                  <c:v>3.0806808548272023E-4</c:v>
                </c:pt>
                <c:pt idx="4644">
                  <c:v>3.0535381033827001E-3</c:v>
                </c:pt>
                <c:pt idx="4645">
                  <c:v>4.0387290779709149E-3</c:v>
                </c:pt>
                <c:pt idx="4646">
                  <c:v>-1.1913155607802439E-3</c:v>
                </c:pt>
                <c:pt idx="4647">
                  <c:v>6.3337233369583261E-3</c:v>
                </c:pt>
                <c:pt idx="4648">
                  <c:v>-9.349960998187094E-4</c:v>
                </c:pt>
                <c:pt idx="4649">
                  <c:v>-2.1756630418919221E-4</c:v>
                </c:pt>
                <c:pt idx="4650">
                  <c:v>-5.9798087443839977E-3</c:v>
                </c:pt>
                <c:pt idx="4651">
                  <c:v>-2.1889741373576689E-5</c:v>
                </c:pt>
                <c:pt idx="4652">
                  <c:v>-4.5745081554735782E-3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-2.8415628054649089E-2</c:v>
                </c:pt>
                <c:pt idx="4659">
                  <c:v>-1.4539412716121735E-2</c:v>
                </c:pt>
                <c:pt idx="4660">
                  <c:v>-5.5245579884792128E-3</c:v>
                </c:pt>
                <c:pt idx="4661">
                  <c:v>0</c:v>
                </c:pt>
                <c:pt idx="4662">
                  <c:v>7.130154984591049E-3</c:v>
                </c:pt>
                <c:pt idx="4663">
                  <c:v>-5.5020003451222948E-4</c:v>
                </c:pt>
                <c:pt idx="4664">
                  <c:v>1.3291322495223941E-3</c:v>
                </c:pt>
                <c:pt idx="4665">
                  <c:v>-3.7283298417498411E-3</c:v>
                </c:pt>
                <c:pt idx="4666">
                  <c:v>2.1698582033291276E-3</c:v>
                </c:pt>
                <c:pt idx="4667">
                  <c:v>0</c:v>
                </c:pt>
                <c:pt idx="4668">
                  <c:v>1.3867005058547175E-3</c:v>
                </c:pt>
                <c:pt idx="4669">
                  <c:v>-2.5198437830184495E-4</c:v>
                </c:pt>
                <c:pt idx="4670">
                  <c:v>7.7865571322252396E-4</c:v>
                </c:pt>
                <c:pt idx="4671">
                  <c:v>5.9685999237644389E-3</c:v>
                </c:pt>
                <c:pt idx="4672">
                  <c:v>0</c:v>
                </c:pt>
                <c:pt idx="4673">
                  <c:v>0</c:v>
                </c:pt>
                <c:pt idx="4674">
                  <c:v>5.6051159977520354E-3</c:v>
                </c:pt>
                <c:pt idx="4675">
                  <c:v>0</c:v>
                </c:pt>
                <c:pt idx="4676">
                  <c:v>4.8197216146648918E-3</c:v>
                </c:pt>
                <c:pt idx="4677">
                  <c:v>-3.3611960495605053E-3</c:v>
                </c:pt>
                <c:pt idx="4678">
                  <c:v>-2.3074845095041488E-3</c:v>
                </c:pt>
                <c:pt idx="4679">
                  <c:v>-7.1368291719633504E-4</c:v>
                </c:pt>
                <c:pt idx="4680">
                  <c:v>-1.6785949114925317E-3</c:v>
                </c:pt>
                <c:pt idx="4681">
                  <c:v>8.2830774664825475E-4</c:v>
                </c:pt>
                <c:pt idx="4682">
                  <c:v>-7.2615052659794901E-4</c:v>
                </c:pt>
                <c:pt idx="4683">
                  <c:v>-1.7026783170999215E-4</c:v>
                </c:pt>
                <c:pt idx="4684">
                  <c:v>0</c:v>
                </c:pt>
                <c:pt idx="4685">
                  <c:v>1.7807019761922639E-3</c:v>
                </c:pt>
                <c:pt idx="4686">
                  <c:v>2.1846798173351823E-3</c:v>
                </c:pt>
                <c:pt idx="4687">
                  <c:v>-1.6975242861330564E-3</c:v>
                </c:pt>
                <c:pt idx="4688">
                  <c:v>5.1177589091971282E-3</c:v>
                </c:pt>
                <c:pt idx="4689">
                  <c:v>-3.6577146221447167E-3</c:v>
                </c:pt>
                <c:pt idx="4690">
                  <c:v>3.7478595301453132E-3</c:v>
                </c:pt>
                <c:pt idx="4691">
                  <c:v>2.2285009616604336E-3</c:v>
                </c:pt>
                <c:pt idx="4692">
                  <c:v>4.184693292951105E-3</c:v>
                </c:pt>
                <c:pt idx="4693">
                  <c:v>-5.0392784819775361E-4</c:v>
                </c:pt>
                <c:pt idx="4694">
                  <c:v>-2.1304994546813357E-3</c:v>
                </c:pt>
                <c:pt idx="4695">
                  <c:v>-5.0415357397315093E-3</c:v>
                </c:pt>
                <c:pt idx="4696">
                  <c:v>-2.6660657454677947E-3</c:v>
                </c:pt>
                <c:pt idx="4697">
                  <c:v>1.0039702553376441E-2</c:v>
                </c:pt>
                <c:pt idx="4698">
                  <c:v>-2.8710514753302477E-3</c:v>
                </c:pt>
                <c:pt idx="4699">
                  <c:v>-3.5946170996579546E-4</c:v>
                </c:pt>
                <c:pt idx="4700">
                  <c:v>1.908161897183626E-3</c:v>
                </c:pt>
                <c:pt idx="4701">
                  <c:v>-3.3641904359238448E-5</c:v>
                </c:pt>
                <c:pt idx="4702">
                  <c:v>-3.2526343821023731E-4</c:v>
                </c:pt>
                <c:pt idx="4703">
                  <c:v>1.2556055461257073E-3</c:v>
                </c:pt>
                <c:pt idx="4704">
                  <c:v>2.4282584989260563E-3</c:v>
                </c:pt>
                <c:pt idx="4705">
                  <c:v>-5.1425378439073834E-4</c:v>
                </c:pt>
                <c:pt idx="4706">
                  <c:v>-1.3539751303369863E-3</c:v>
                </c:pt>
                <c:pt idx="4707">
                  <c:v>1.2868790487231196E-3</c:v>
                </c:pt>
                <c:pt idx="4708">
                  <c:v>-2.9006140740461817E-3</c:v>
                </c:pt>
                <c:pt idx="4709">
                  <c:v>7.6978029784255109E-3</c:v>
                </c:pt>
                <c:pt idx="4710">
                  <c:v>-6.1960487821013793E-3</c:v>
                </c:pt>
                <c:pt idx="4711">
                  <c:v>2.6059010971971859E-3</c:v>
                </c:pt>
                <c:pt idx="4712">
                  <c:v>-5.2859809731507093E-3</c:v>
                </c:pt>
                <c:pt idx="4713">
                  <c:v>4.8837957614420004E-3</c:v>
                </c:pt>
                <c:pt idx="4714">
                  <c:v>-2.5173289343616082E-3</c:v>
                </c:pt>
                <c:pt idx="4715">
                  <c:v>5.1063560364663311E-3</c:v>
                </c:pt>
                <c:pt idx="4716">
                  <c:v>-4.8039417602078428E-3</c:v>
                </c:pt>
                <c:pt idx="4717">
                  <c:v>-7.7301833886160034E-4</c:v>
                </c:pt>
                <c:pt idx="4718">
                  <c:v>-7.3996841693337099E-4</c:v>
                </c:pt>
                <c:pt idx="4719">
                  <c:v>-2.6391906831491857E-3</c:v>
                </c:pt>
                <c:pt idx="4720">
                  <c:v>-1.4629757279603414E-3</c:v>
                </c:pt>
                <c:pt idx="4721">
                  <c:v>-3.4859946967586782E-3</c:v>
                </c:pt>
                <c:pt idx="4722">
                  <c:v>-3.7930943307772575E-3</c:v>
                </c:pt>
                <c:pt idx="4723">
                  <c:v>-5.4486749179315846E-3</c:v>
                </c:pt>
                <c:pt idx="4724">
                  <c:v>-7.3267110423095366E-3</c:v>
                </c:pt>
                <c:pt idx="4725">
                  <c:v>-7.2534696893518189E-3</c:v>
                </c:pt>
                <c:pt idx="4726">
                  <c:v>-7.3181257740119283E-3</c:v>
                </c:pt>
                <c:pt idx="4727">
                  <c:v>-4.5104072726241283E-3</c:v>
                </c:pt>
                <c:pt idx="4728">
                  <c:v>-2.3423043591372288E-5</c:v>
                </c:pt>
                <c:pt idx="4729">
                  <c:v>-7.9603931378669241E-3</c:v>
                </c:pt>
                <c:pt idx="4730">
                  <c:v>-8.7397107286155335E-4</c:v>
                </c:pt>
                <c:pt idx="4731">
                  <c:v>-3.5447375421053451E-5</c:v>
                </c:pt>
                <c:pt idx="4732">
                  <c:v>0</c:v>
                </c:pt>
                <c:pt idx="4733">
                  <c:v>-3.5392400953058465E-3</c:v>
                </c:pt>
                <c:pt idx="4734">
                  <c:v>5.5341531401104718E-3</c:v>
                </c:pt>
                <c:pt idx="4735">
                  <c:v>1.6849005123049684E-3</c:v>
                </c:pt>
                <c:pt idx="4736">
                  <c:v>-8.9511813290737985E-4</c:v>
                </c:pt>
                <c:pt idx="4737">
                  <c:v>-3.8368728781791725E-3</c:v>
                </c:pt>
                <c:pt idx="4738">
                  <c:v>1.8553429137942478E-3</c:v>
                </c:pt>
                <c:pt idx="4739">
                  <c:v>0</c:v>
                </c:pt>
                <c:pt idx="4740">
                  <c:v>-6.4956924034524719E-4</c:v>
                </c:pt>
                <c:pt idx="4741">
                  <c:v>-1.8904485145398528E-4</c:v>
                </c:pt>
                <c:pt idx="4742">
                  <c:v>6.6150068562246351E-4</c:v>
                </c:pt>
                <c:pt idx="4743">
                  <c:v>-3.5725730922729374E-3</c:v>
                </c:pt>
                <c:pt idx="4744">
                  <c:v>-9.959687804562392E-4</c:v>
                </c:pt>
                <c:pt idx="4745">
                  <c:v>6.2675370428529019E-3</c:v>
                </c:pt>
                <c:pt idx="4746">
                  <c:v>-4.0516731642042123E-3</c:v>
                </c:pt>
                <c:pt idx="4747">
                  <c:v>3.355906111955442E-3</c:v>
                </c:pt>
                <c:pt idx="4748">
                  <c:v>-3.6992212371749857E-3</c:v>
                </c:pt>
                <c:pt idx="4749">
                  <c:v>3.0619929226759616E-3</c:v>
                </c:pt>
                <c:pt idx="4750">
                  <c:v>4.8515774441061964E-3</c:v>
                </c:pt>
                <c:pt idx="4751">
                  <c:v>0</c:v>
                </c:pt>
                <c:pt idx="4752">
                  <c:v>0</c:v>
                </c:pt>
                <c:pt idx="4753">
                  <c:v>3.4360063591447757E-3</c:v>
                </c:pt>
                <c:pt idx="4754">
                  <c:v>6.2552720069938336E-3</c:v>
                </c:pt>
                <c:pt idx="4755">
                  <c:v>6.7018628720805296E-3</c:v>
                </c:pt>
                <c:pt idx="4756">
                  <c:v>7.4490169728271896E-3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1.3149987799421692E-2</c:v>
                </c:pt>
                <c:pt idx="4765">
                  <c:v>8.8585918772298659E-3</c:v>
                </c:pt>
                <c:pt idx="4766">
                  <c:v>8.1243567188613395E-3</c:v>
                </c:pt>
                <c:pt idx="4767">
                  <c:v>7.3741331378278287E-3</c:v>
                </c:pt>
                <c:pt idx="4768">
                  <c:v>0</c:v>
                </c:pt>
                <c:pt idx="4769">
                  <c:v>1.8984762708238645E-3</c:v>
                </c:pt>
                <c:pt idx="4770">
                  <c:v>2.1369883217887183E-3</c:v>
                </c:pt>
                <c:pt idx="4771">
                  <c:v>3.8219545057565632E-3</c:v>
                </c:pt>
                <c:pt idx="4772">
                  <c:v>3.4142050827466624E-3</c:v>
                </c:pt>
                <c:pt idx="4773">
                  <c:v>4.2840623430057938E-3</c:v>
                </c:pt>
                <c:pt idx="4774">
                  <c:v>0</c:v>
                </c:pt>
                <c:pt idx="4775">
                  <c:v>2.8350324487560591E-3</c:v>
                </c:pt>
                <c:pt idx="4776">
                  <c:v>0</c:v>
                </c:pt>
                <c:pt idx="4777">
                  <c:v>0</c:v>
                </c:pt>
                <c:pt idx="4778">
                  <c:v>4.3401389650038489E-3</c:v>
                </c:pt>
                <c:pt idx="4779">
                  <c:v>6.5233769551013149E-3</c:v>
                </c:pt>
                <c:pt idx="4780">
                  <c:v>-1.1937927132219439E-2</c:v>
                </c:pt>
                <c:pt idx="4781">
                  <c:v>4.0312148219692938E-3</c:v>
                </c:pt>
                <c:pt idx="4782">
                  <c:v>-2.0550204763166704E-4</c:v>
                </c:pt>
                <c:pt idx="4783">
                  <c:v>-1.8839329954898716E-3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4.3340232331940716E-4</c:v>
                </c:pt>
                <c:pt idx="4805">
                  <c:v>1.9479893176620831E-3</c:v>
                </c:pt>
                <c:pt idx="4806">
                  <c:v>3.5183942356540889E-3</c:v>
                </c:pt>
                <c:pt idx="4807">
                  <c:v>9.6958205702710686E-5</c:v>
                </c:pt>
                <c:pt idx="4808">
                  <c:v>2.2381966043102156E-3</c:v>
                </c:pt>
                <c:pt idx="4809">
                  <c:v>1.0748469686635523E-5</c:v>
                </c:pt>
                <c:pt idx="4810">
                  <c:v>8.5983598681549153E-5</c:v>
                </c:pt>
                <c:pt idx="4811">
                  <c:v>0</c:v>
                </c:pt>
                <c:pt idx="4812">
                  <c:v>0</c:v>
                </c:pt>
                <c:pt idx="4813">
                  <c:v>5.0500438922790596E-4</c:v>
                </c:pt>
                <c:pt idx="4814">
                  <c:v>-1.6018494569322011E-3</c:v>
                </c:pt>
                <c:pt idx="4815">
                  <c:v>6.9050829232163505E-3</c:v>
                </c:pt>
                <c:pt idx="4816">
                  <c:v>0</c:v>
                </c:pt>
                <c:pt idx="4817">
                  <c:v>1.0685187658635423E-5</c:v>
                </c:pt>
                <c:pt idx="4818">
                  <c:v>-3.5216015243763883E-3</c:v>
                </c:pt>
                <c:pt idx="4819">
                  <c:v>4.0738438351526843E-4</c:v>
                </c:pt>
                <c:pt idx="4820">
                  <c:v>6.9641288477737835E-3</c:v>
                </c:pt>
                <c:pt idx="4821">
                  <c:v>0</c:v>
                </c:pt>
                <c:pt idx="4822">
                  <c:v>1.2618430592211275E-2</c:v>
                </c:pt>
                <c:pt idx="4823">
                  <c:v>-4.3397725480423272E-3</c:v>
                </c:pt>
                <c:pt idx="4824">
                  <c:v>-3.9664753063840871E-3</c:v>
                </c:pt>
                <c:pt idx="4825">
                  <c:v>-2.5149504164337167E-3</c:v>
                </c:pt>
                <c:pt idx="4826">
                  <c:v>-2.7023880433026197E-3</c:v>
                </c:pt>
                <c:pt idx="4827">
                  <c:v>-3.9496630087305215E-3</c:v>
                </c:pt>
                <c:pt idx="4828">
                  <c:v>-9.4029589224180511E-3</c:v>
                </c:pt>
                <c:pt idx="4829">
                  <c:v>-6.4774923191171689E-3</c:v>
                </c:pt>
                <c:pt idx="4830">
                  <c:v>-2.1322201653259081E-3</c:v>
                </c:pt>
                <c:pt idx="4831">
                  <c:v>0</c:v>
                </c:pt>
                <c:pt idx="4832">
                  <c:v>0</c:v>
                </c:pt>
                <c:pt idx="4833">
                  <c:v>-1.16593944875532E-3</c:v>
                </c:pt>
                <c:pt idx="4834">
                  <c:v>5.2848613124554505E-3</c:v>
                </c:pt>
                <c:pt idx="4835">
                  <c:v>8.2391973612175307E-4</c:v>
                </c:pt>
                <c:pt idx="4836">
                  <c:v>2.8783848988023128E-3</c:v>
                </c:pt>
                <c:pt idx="4837">
                  <c:v>0</c:v>
                </c:pt>
                <c:pt idx="4838">
                  <c:v>-1.6221305370477163E-3</c:v>
                </c:pt>
                <c:pt idx="4839">
                  <c:v>-3.2469465176691848E-5</c:v>
                </c:pt>
                <c:pt idx="4840">
                  <c:v>7.2362103123344793E-3</c:v>
                </c:pt>
                <c:pt idx="4841">
                  <c:v>6.4585108636996793E-3</c:v>
                </c:pt>
                <c:pt idx="4842">
                  <c:v>5.0052286555688592E-3</c:v>
                </c:pt>
                <c:pt idx="4843">
                  <c:v>-3.5116879403291625E-3</c:v>
                </c:pt>
                <c:pt idx="4844">
                  <c:v>5.3053342451366654E-3</c:v>
                </c:pt>
                <c:pt idx="4845">
                  <c:v>-5.8278197953696475E-3</c:v>
                </c:pt>
                <c:pt idx="4846">
                  <c:v>-9.599641620754054E-5</c:v>
                </c:pt>
                <c:pt idx="4847">
                  <c:v>0</c:v>
                </c:pt>
                <c:pt idx="4848">
                  <c:v>-6.6461071810244524E-3</c:v>
                </c:pt>
                <c:pt idx="4849">
                  <c:v>-7.1663264489001052E-3</c:v>
                </c:pt>
                <c:pt idx="4850">
                  <c:v>-5.9443275622047317E-3</c:v>
                </c:pt>
                <c:pt idx="4851">
                  <c:v>-6.6367819552965611E-3</c:v>
                </c:pt>
                <c:pt idx="4852">
                  <c:v>-1.4686543630633528E-3</c:v>
                </c:pt>
                <c:pt idx="4853">
                  <c:v>0</c:v>
                </c:pt>
                <c:pt idx="4854">
                  <c:v>6.9950991843441748E-3</c:v>
                </c:pt>
                <c:pt idx="4855">
                  <c:v>5.6152159837172021E-3</c:v>
                </c:pt>
                <c:pt idx="4856">
                  <c:v>1.3204751299062292E-3</c:v>
                </c:pt>
                <c:pt idx="4857">
                  <c:v>7.6767134463378889E-4</c:v>
                </c:pt>
                <c:pt idx="4858">
                  <c:v>-1.0922167135154633E-3</c:v>
                </c:pt>
                <c:pt idx="4859">
                  <c:v>2.4639071858078344E-3</c:v>
                </c:pt>
                <c:pt idx="4860">
                  <c:v>3.3833687063969014E-3</c:v>
                </c:pt>
                <c:pt idx="4861">
                  <c:v>5.7170287806255762E-3</c:v>
                </c:pt>
                <c:pt idx="4862">
                  <c:v>0</c:v>
                </c:pt>
                <c:pt idx="4863">
                  <c:v>5.9822630488473314E-3</c:v>
                </c:pt>
                <c:pt idx="4864">
                  <c:v>6.9082428709635454E-4</c:v>
                </c:pt>
                <c:pt idx="4865">
                  <c:v>4.1243730105442588E-3</c:v>
                </c:pt>
                <c:pt idx="4866">
                  <c:v>4.4024331956023528E-3</c:v>
                </c:pt>
                <c:pt idx="4867">
                  <c:v>0</c:v>
                </c:pt>
                <c:pt idx="4868">
                  <c:v>0</c:v>
                </c:pt>
                <c:pt idx="4869">
                  <c:v>8.5696079707358389E-3</c:v>
                </c:pt>
                <c:pt idx="4870">
                  <c:v>6.4442134197971084E-3</c:v>
                </c:pt>
                <c:pt idx="4871">
                  <c:v>4.6795335468692977E-3</c:v>
                </c:pt>
                <c:pt idx="4872">
                  <c:v>9.8075154070732633E-4</c:v>
                </c:pt>
                <c:pt idx="4873">
                  <c:v>-5.7536843539413808E-3</c:v>
                </c:pt>
                <c:pt idx="4874">
                  <c:v>-3.9619249977886749E-3</c:v>
                </c:pt>
                <c:pt idx="4875">
                  <c:v>0</c:v>
                </c:pt>
                <c:pt idx="4876">
                  <c:v>-6.9844806681562651E-3</c:v>
                </c:pt>
                <c:pt idx="4877">
                  <c:v>-6.7483530039267794E-3</c:v>
                </c:pt>
                <c:pt idx="4878">
                  <c:v>-6.6559513147922888E-3</c:v>
                </c:pt>
                <c:pt idx="4879">
                  <c:v>1.2186443613226567E-2</c:v>
                </c:pt>
                <c:pt idx="4880">
                  <c:v>-2.7317237346535642E-4</c:v>
                </c:pt>
                <c:pt idx="4881">
                  <c:v>4.1630243579519194E-3</c:v>
                </c:pt>
                <c:pt idx="4882">
                  <c:v>3.7184082952564784E-3</c:v>
                </c:pt>
                <c:pt idx="4883">
                  <c:v>1.4481054750917809E-3</c:v>
                </c:pt>
                <c:pt idx="4884">
                  <c:v>2.4746311081282101E-3</c:v>
                </c:pt>
                <c:pt idx="4885">
                  <c:v>0</c:v>
                </c:pt>
                <c:pt idx="4886">
                  <c:v>8.0262731389258348E-3</c:v>
                </c:pt>
                <c:pt idx="4887">
                  <c:v>-1.6393192765100466E-3</c:v>
                </c:pt>
                <c:pt idx="4888">
                  <c:v>7.1253713764656851E-3</c:v>
                </c:pt>
                <c:pt idx="4889">
                  <c:v>-1.6919176534702213E-3</c:v>
                </c:pt>
                <c:pt idx="4890">
                  <c:v>-2.4866688385722026E-3</c:v>
                </c:pt>
                <c:pt idx="4891">
                  <c:v>-1.028833046126458E-5</c:v>
                </c:pt>
                <c:pt idx="4892">
                  <c:v>-5.8816415222071637E-3</c:v>
                </c:pt>
                <c:pt idx="4893">
                  <c:v>1.8817598968701125E-3</c:v>
                </c:pt>
                <c:pt idx="4894">
                  <c:v>6.5173640352863271E-3</c:v>
                </c:pt>
                <c:pt idx="4895">
                  <c:v>9.8850957083915277E-3</c:v>
                </c:pt>
                <c:pt idx="4896">
                  <c:v>5.2195623605938166E-3</c:v>
                </c:pt>
                <c:pt idx="4897">
                  <c:v>-1.0822128767447384E-3</c:v>
                </c:pt>
                <c:pt idx="4898">
                  <c:v>-4.8997577141260008E-3</c:v>
                </c:pt>
                <c:pt idx="4899">
                  <c:v>-1.0169370871965051E-5</c:v>
                </c:pt>
                <c:pt idx="4900">
                  <c:v>-2.423256289413124E-3</c:v>
                </c:pt>
                <c:pt idx="4901">
                  <c:v>-2.7357563866678668E-3</c:v>
                </c:pt>
                <c:pt idx="4902">
                  <c:v>1.1383624982242354E-2</c:v>
                </c:pt>
                <c:pt idx="4903">
                  <c:v>6.0619533469423567E-4</c:v>
                </c:pt>
                <c:pt idx="4904">
                  <c:v>3.6194116386887121E-3</c:v>
                </c:pt>
                <c:pt idx="4905">
                  <c:v>6.9399454172311163E-3</c:v>
                </c:pt>
                <c:pt idx="4906">
                  <c:v>2.6748391583216896E-3</c:v>
                </c:pt>
                <c:pt idx="4907">
                  <c:v>4.3661459861487634E-3</c:v>
                </c:pt>
                <c:pt idx="4908">
                  <c:v>1.6559332288321542E-3</c:v>
                </c:pt>
                <c:pt idx="4909">
                  <c:v>2.4145279159090505E-3</c:v>
                </c:pt>
                <c:pt idx="4910">
                  <c:v>-2.7117989698433394E-3</c:v>
                </c:pt>
                <c:pt idx="4911">
                  <c:v>-5.3660458870306554E-3</c:v>
                </c:pt>
                <c:pt idx="4912">
                  <c:v>-4.8441722566041042E-3</c:v>
                </c:pt>
                <c:pt idx="4913">
                  <c:v>7.868598777301658E-3</c:v>
                </c:pt>
                <c:pt idx="4914">
                  <c:v>3.8734090953221285E-4</c:v>
                </c:pt>
                <c:pt idx="4915">
                  <c:v>3.6772217486491349E-3</c:v>
                </c:pt>
                <c:pt idx="4916">
                  <c:v>-9.1061165738538872E-4</c:v>
                </c:pt>
                <c:pt idx="4917">
                  <c:v>-6.9558585223415265E-3</c:v>
                </c:pt>
                <c:pt idx="4918">
                  <c:v>-2.9259496500895097E-3</c:v>
                </c:pt>
                <c:pt idx="4919">
                  <c:v>4.8784721117441383E-3</c:v>
                </c:pt>
                <c:pt idx="4920">
                  <c:v>-2.6008853680861139E-3</c:v>
                </c:pt>
                <c:pt idx="4921">
                  <c:v>-5.4930074932844431E-3</c:v>
                </c:pt>
                <c:pt idx="4922">
                  <c:v>0</c:v>
                </c:pt>
                <c:pt idx="4923">
                  <c:v>-5.836142182703505E-3</c:v>
                </c:pt>
                <c:pt idx="4924">
                  <c:v>0</c:v>
                </c:pt>
                <c:pt idx="4925">
                  <c:v>1.0480655701796283E-2</c:v>
                </c:pt>
                <c:pt idx="4926">
                  <c:v>7.144735549627728E-3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1.173028196961934E-2</c:v>
                </c:pt>
                <c:pt idx="4940">
                  <c:v>0</c:v>
                </c:pt>
                <c:pt idx="4941">
                  <c:v>9.722969279409582E-3</c:v>
                </c:pt>
                <c:pt idx="4942">
                  <c:v>-2.2323920173074015E-4</c:v>
                </c:pt>
                <c:pt idx="4943">
                  <c:v>-2.6438327624791415E-3</c:v>
                </c:pt>
                <c:pt idx="4944">
                  <c:v>7.8804893873047331E-4</c:v>
                </c:pt>
                <c:pt idx="4945">
                  <c:v>4.4926451617822334E-3</c:v>
                </c:pt>
                <c:pt idx="4946">
                  <c:v>0</c:v>
                </c:pt>
                <c:pt idx="4947">
                  <c:v>1.0689212366256237E-2</c:v>
                </c:pt>
                <c:pt idx="4948">
                  <c:v>-6.7072939542653376E-4</c:v>
                </c:pt>
                <c:pt idx="4949">
                  <c:v>-5.6326805080809828E-3</c:v>
                </c:pt>
                <c:pt idx="4950">
                  <c:v>9.9748580333170016E-3</c:v>
                </c:pt>
                <c:pt idx="4951">
                  <c:v>2.0973761895274521E-3</c:v>
                </c:pt>
                <c:pt idx="4952">
                  <c:v>-2.7178983071845923E-3</c:v>
                </c:pt>
                <c:pt idx="4953">
                  <c:v>-2.7348809778930806E-3</c:v>
                </c:pt>
                <c:pt idx="4954">
                  <c:v>9.5755631629759804E-6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-4.7878732754763738E-5</c:v>
                </c:pt>
                <c:pt idx="4959">
                  <c:v>6.3573490428710817E-3</c:v>
                </c:pt>
                <c:pt idx="4960">
                  <c:v>4.4243238689825456E-3</c:v>
                </c:pt>
                <c:pt idx="4961">
                  <c:v>-4.26388730846912E-4</c:v>
                </c:pt>
                <c:pt idx="4962">
                  <c:v>-6.6343479171313479E-5</c:v>
                </c:pt>
                <c:pt idx="4963">
                  <c:v>3.0189059292116643E-3</c:v>
                </c:pt>
                <c:pt idx="4964">
                  <c:v>4.2055696120678375E-3</c:v>
                </c:pt>
                <c:pt idx="4965">
                  <c:v>3.9255511427270344E-3</c:v>
                </c:pt>
                <c:pt idx="4966">
                  <c:v>-3.1872809014230476E-4</c:v>
                </c:pt>
                <c:pt idx="4967">
                  <c:v>2.8649022497467445E-3</c:v>
                </c:pt>
                <c:pt idx="4968">
                  <c:v>7.4885088921600486E-3</c:v>
                </c:pt>
                <c:pt idx="4969">
                  <c:v>2.2152919757466552E-3</c:v>
                </c:pt>
                <c:pt idx="4970">
                  <c:v>1.05729480041601E-2</c:v>
                </c:pt>
                <c:pt idx="4971">
                  <c:v>4.0137747203072153E-3</c:v>
                </c:pt>
                <c:pt idx="4972">
                  <c:v>4.2249095396712484E-3</c:v>
                </c:pt>
                <c:pt idx="4973">
                  <c:v>0</c:v>
                </c:pt>
                <c:pt idx="4974">
                  <c:v>4.5328116628947463E-3</c:v>
                </c:pt>
                <c:pt idx="4975">
                  <c:v>-5.0665437304161305E-4</c:v>
                </c:pt>
                <c:pt idx="4976">
                  <c:v>4.6407566269253235E-3</c:v>
                </c:pt>
                <c:pt idx="4977">
                  <c:v>4.0183983197825263E-3</c:v>
                </c:pt>
                <c:pt idx="4978">
                  <c:v>-8.9717077198051342E-6</c:v>
                </c:pt>
                <c:pt idx="4979">
                  <c:v>8.682734745663714E-3</c:v>
                </c:pt>
                <c:pt idx="4980">
                  <c:v>0</c:v>
                </c:pt>
                <c:pt idx="4981">
                  <c:v>8.3610601777600966E-3</c:v>
                </c:pt>
                <c:pt idx="4982">
                  <c:v>0</c:v>
                </c:pt>
                <c:pt idx="4983">
                  <c:v>9.9261406961767239E-3</c:v>
                </c:pt>
                <c:pt idx="4984">
                  <c:v>2.7297044364592662E-3</c:v>
                </c:pt>
                <c:pt idx="4985">
                  <c:v>-5.2129612255572945E-3</c:v>
                </c:pt>
                <c:pt idx="4986">
                  <c:v>-3.2532901363903815E-3</c:v>
                </c:pt>
                <c:pt idx="4987">
                  <c:v>7.4629817635599735E-4</c:v>
                </c:pt>
                <c:pt idx="4988">
                  <c:v>2.8046084046642141E-3</c:v>
                </c:pt>
                <c:pt idx="4989">
                  <c:v>1.0733555643108851E-2</c:v>
                </c:pt>
                <c:pt idx="4990">
                  <c:v>-1.238958913288662E-3</c:v>
                </c:pt>
                <c:pt idx="4991">
                  <c:v>3.8504683271364097E-3</c:v>
                </c:pt>
                <c:pt idx="4992">
                  <c:v>-7.7158200872579526E-3</c:v>
                </c:pt>
                <c:pt idx="4993">
                  <c:v>0</c:v>
                </c:pt>
                <c:pt idx="4994">
                  <c:v>0</c:v>
                </c:pt>
                <c:pt idx="4995">
                  <c:v>-1.0551278990313315E-2</c:v>
                </c:pt>
                <c:pt idx="4996">
                  <c:v>-1.5667913915691385E-3</c:v>
                </c:pt>
                <c:pt idx="4997">
                  <c:v>0</c:v>
                </c:pt>
                <c:pt idx="4998">
                  <c:v>-2.7875566078493261E-3</c:v>
                </c:pt>
                <c:pt idx="4999">
                  <c:v>-3.211781050905734E-3</c:v>
                </c:pt>
                <c:pt idx="5000">
                  <c:v>-4.1471910532260509E-3</c:v>
                </c:pt>
                <c:pt idx="5001">
                  <c:v>0</c:v>
                </c:pt>
                <c:pt idx="5002">
                  <c:v>0</c:v>
                </c:pt>
                <c:pt idx="5003">
                  <c:v>4.9621725840814498E-3</c:v>
                </c:pt>
                <c:pt idx="5004">
                  <c:v>1.2831349184717592E-3</c:v>
                </c:pt>
                <c:pt idx="5005">
                  <c:v>-4.0230448589114905E-3</c:v>
                </c:pt>
                <c:pt idx="5006">
                  <c:v>-1.8648018702057214E-4</c:v>
                </c:pt>
                <c:pt idx="5007">
                  <c:v>-3.0240523970513056E-3</c:v>
                </c:pt>
                <c:pt idx="5008">
                  <c:v>-1.7815626086094923E-5</c:v>
                </c:pt>
                <c:pt idx="5009">
                  <c:v>-3.3907411802942622E-3</c:v>
                </c:pt>
                <c:pt idx="5010">
                  <c:v>9.0047411438232902E-3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6.251896809468833E-3</c:v>
                </c:pt>
                <c:pt idx="5015">
                  <c:v>-2.7502573662932018E-3</c:v>
                </c:pt>
                <c:pt idx="5016">
                  <c:v>8.8270212775939382E-6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8.9982241743330992E-3</c:v>
                </c:pt>
                <c:pt idx="5025">
                  <c:v>6.9913285799652969E-3</c:v>
                </c:pt>
                <c:pt idx="5026">
                  <c:v>0</c:v>
                </c:pt>
                <c:pt idx="5027">
                  <c:v>0</c:v>
                </c:pt>
                <c:pt idx="5028">
                  <c:v>-3.4023849493939086E-3</c:v>
                </c:pt>
                <c:pt idx="5029">
                  <c:v>1.4023842827266884E-3</c:v>
                </c:pt>
                <c:pt idx="5030">
                  <c:v>4.2213946365505413E-3</c:v>
                </c:pt>
                <c:pt idx="5031">
                  <c:v>0</c:v>
                </c:pt>
                <c:pt idx="5032">
                  <c:v>0</c:v>
                </c:pt>
                <c:pt idx="5033">
                  <c:v>7.0221186392859384E-3</c:v>
                </c:pt>
                <c:pt idx="5034">
                  <c:v>4.5513565157743871E-3</c:v>
                </c:pt>
                <c:pt idx="5035">
                  <c:v>5.995768879991847E-4</c:v>
                </c:pt>
                <c:pt idx="5036">
                  <c:v>-8.5628534853898947E-6</c:v>
                </c:pt>
                <c:pt idx="5037">
                  <c:v>0</c:v>
                </c:pt>
                <c:pt idx="5038">
                  <c:v>0</c:v>
                </c:pt>
                <c:pt idx="5039">
                  <c:v>-7.623877667677578E-4</c:v>
                </c:pt>
                <c:pt idx="5040">
                  <c:v>-7.7127762176383823E-5</c:v>
                </c:pt>
                <c:pt idx="5041">
                  <c:v>-7.8018171044828485E-4</c:v>
                </c:pt>
                <c:pt idx="5042">
                  <c:v>1.2274903939398472E-2</c:v>
                </c:pt>
                <c:pt idx="5043">
                  <c:v>4.5054830844366593E-3</c:v>
                </c:pt>
                <c:pt idx="5044">
                  <c:v>-1.8556631518545921E-4</c:v>
                </c:pt>
                <c:pt idx="5045">
                  <c:v>-6.4975341191398717E-4</c:v>
                </c:pt>
                <c:pt idx="5046">
                  <c:v>-3.3764962102061394E-5</c:v>
                </c:pt>
                <c:pt idx="5047">
                  <c:v>3.7914258192333233E-3</c:v>
                </c:pt>
                <c:pt idx="5048">
                  <c:v>-2.5228634501716572E-5</c:v>
                </c:pt>
                <c:pt idx="5049">
                  <c:v>1.0674557326092674E-3</c:v>
                </c:pt>
                <c:pt idx="5050">
                  <c:v>-1.6647192739663484E-3</c:v>
                </c:pt>
                <c:pt idx="5051">
                  <c:v>-3.836025359444069E-3</c:v>
                </c:pt>
                <c:pt idx="5052">
                  <c:v>7.59942618689044E-4</c:v>
                </c:pt>
                <c:pt idx="5053">
                  <c:v>7.1069917928958774E-3</c:v>
                </c:pt>
                <c:pt idx="5054">
                  <c:v>3.6390294262619916E-3</c:v>
                </c:pt>
                <c:pt idx="5055">
                  <c:v>3.3400970301195042E-5</c:v>
                </c:pt>
                <c:pt idx="5056">
                  <c:v>0</c:v>
                </c:pt>
                <c:pt idx="5057">
                  <c:v>-4.1502515412758078E-3</c:v>
                </c:pt>
                <c:pt idx="5058">
                  <c:v>3.1978864294439648E-3</c:v>
                </c:pt>
                <c:pt idx="5059">
                  <c:v>-7.0232354918201684E-4</c:v>
                </c:pt>
                <c:pt idx="5060">
                  <c:v>7.3997254442367379E-3</c:v>
                </c:pt>
                <c:pt idx="5061">
                  <c:v>0</c:v>
                </c:pt>
                <c:pt idx="5062">
                  <c:v>-1.2294913282962974E-3</c:v>
                </c:pt>
                <c:pt idx="5063">
                  <c:v>-1.6626347811618661E-4</c:v>
                </c:pt>
                <c:pt idx="5064">
                  <c:v>6.2986591577102171E-3</c:v>
                </c:pt>
                <c:pt idx="5065">
                  <c:v>0</c:v>
                </c:pt>
                <c:pt idx="5066">
                  <c:v>1.6179763970162937E-3</c:v>
                </c:pt>
                <c:pt idx="5067">
                  <c:v>1.7306460451854127E-3</c:v>
                </c:pt>
                <c:pt idx="5068">
                  <c:v>1.8113257307178097E-4</c:v>
                </c:pt>
                <c:pt idx="5069">
                  <c:v>1.6698133771625948E-3</c:v>
                </c:pt>
                <c:pt idx="5070">
                  <c:v>-2.4439729585786583E-3</c:v>
                </c:pt>
                <c:pt idx="5071">
                  <c:v>8.2623738289981652E-3</c:v>
                </c:pt>
                <c:pt idx="5072">
                  <c:v>8.1711028947155244E-6</c:v>
                </c:pt>
                <c:pt idx="5073">
                  <c:v>1.4802108119942543E-2</c:v>
                </c:pt>
                <c:pt idx="5074">
                  <c:v>1.8660923661118017E-3</c:v>
                </c:pt>
                <c:pt idx="5075">
                  <c:v>1.8465743274471726E-3</c:v>
                </c:pt>
                <c:pt idx="5076">
                  <c:v>1.8271578361938627E-3</c:v>
                </c:pt>
                <c:pt idx="5077">
                  <c:v>3.7320781901206009E-3</c:v>
                </c:pt>
                <c:pt idx="5078">
                  <c:v>0</c:v>
                </c:pt>
                <c:pt idx="5079">
                  <c:v>0</c:v>
                </c:pt>
                <c:pt idx="5080">
                  <c:v>1.2169892337143903E-2</c:v>
                </c:pt>
                <c:pt idx="5081">
                  <c:v>-1.1032917508618414E-4</c:v>
                </c:pt>
                <c:pt idx="5082">
                  <c:v>4.1290360947307684E-3</c:v>
                </c:pt>
                <c:pt idx="5083">
                  <c:v>1.3647275016547254E-3</c:v>
                </c:pt>
                <c:pt idx="5084">
                  <c:v>2.450262104317689E-3</c:v>
                </c:pt>
                <c:pt idx="5085">
                  <c:v>1.7888882809800957E-3</c:v>
                </c:pt>
                <c:pt idx="5086">
                  <c:v>2.7590739538003567E-3</c:v>
                </c:pt>
                <c:pt idx="5087">
                  <c:v>0</c:v>
                </c:pt>
                <c:pt idx="5088">
                  <c:v>0</c:v>
                </c:pt>
                <c:pt idx="5089">
                  <c:v>-7.7587909586610939E-3</c:v>
                </c:pt>
                <c:pt idx="5090">
                  <c:v>3.1639152401548342E-3</c:v>
                </c:pt>
                <c:pt idx="5091">
                  <c:v>4.0031735454226607E-3</c:v>
                </c:pt>
                <c:pt idx="5092">
                  <c:v>4.7005894293891664E-3</c:v>
                </c:pt>
                <c:pt idx="5093">
                  <c:v>-7.7513671473901853E-6</c:v>
                </c:pt>
                <c:pt idx="5094">
                  <c:v>1.0624781901418542E-2</c:v>
                </c:pt>
                <c:pt idx="5095">
                  <c:v>6.0570514746085191E-4</c:v>
                </c:pt>
                <c:pt idx="5096">
                  <c:v>4.0693994902573525E-3</c:v>
                </c:pt>
                <c:pt idx="5097">
                  <c:v>7.6334129789849174E-5</c:v>
                </c:pt>
                <c:pt idx="5098">
                  <c:v>8.9267667763686255E-4</c:v>
                </c:pt>
                <c:pt idx="5099">
                  <c:v>-3.9582525356084818E-3</c:v>
                </c:pt>
                <c:pt idx="5100">
                  <c:v>7.65652814742641E-6</c:v>
                </c:pt>
                <c:pt idx="5101">
                  <c:v>8.9333947766736671E-3</c:v>
                </c:pt>
                <c:pt idx="5102">
                  <c:v>2.0467732574675226E-3</c:v>
                </c:pt>
                <c:pt idx="5103">
                  <c:v>-5.9085986977789684E-4</c:v>
                </c:pt>
                <c:pt idx="5104">
                  <c:v>4.0079607786178053E-3</c:v>
                </c:pt>
                <c:pt idx="5105">
                  <c:v>2.0657581664365659E-3</c:v>
                </c:pt>
                <c:pt idx="5106">
                  <c:v>-2.1487792274178358E-3</c:v>
                </c:pt>
                <c:pt idx="5107">
                  <c:v>-6.7196946200127536E-4</c:v>
                </c:pt>
                <c:pt idx="5108">
                  <c:v>-6.4219042019063701E-4</c:v>
                </c:pt>
                <c:pt idx="5109">
                  <c:v>3.395153477878241E-3</c:v>
                </c:pt>
                <c:pt idx="5110">
                  <c:v>-1.0776553375157418E-3</c:v>
                </c:pt>
                <c:pt idx="5111">
                  <c:v>-4.7514000554505978E-4</c:v>
                </c:pt>
                <c:pt idx="5112">
                  <c:v>0</c:v>
                </c:pt>
                <c:pt idx="5113">
                  <c:v>-4.5289144901858626E-3</c:v>
                </c:pt>
                <c:pt idx="5114">
                  <c:v>-2.4506747823889747E-3</c:v>
                </c:pt>
                <c:pt idx="5115">
                  <c:v>0</c:v>
                </c:pt>
                <c:pt idx="5116">
                  <c:v>4.9633910475276252E-3</c:v>
                </c:pt>
                <c:pt idx="5117">
                  <c:v>8.3144683134223752E-5</c:v>
                </c:pt>
                <c:pt idx="5118">
                  <c:v>6.8770208097818633E-3</c:v>
                </c:pt>
                <c:pt idx="5119">
                  <c:v>-7.5065212903985053E-6</c:v>
                </c:pt>
                <c:pt idx="5120">
                  <c:v>-8.0947080525950663E-3</c:v>
                </c:pt>
                <c:pt idx="5121">
                  <c:v>-2.1287483654799E-3</c:v>
                </c:pt>
                <c:pt idx="5122">
                  <c:v>-2.0800918488883811E-3</c:v>
                </c:pt>
                <c:pt idx="5123">
                  <c:v>4.7762461631443614E-3</c:v>
                </c:pt>
                <c:pt idx="5124">
                  <c:v>1.1716197280377436E-3</c:v>
                </c:pt>
                <c:pt idx="5125">
                  <c:v>5.3042128503805299E-3</c:v>
                </c:pt>
                <c:pt idx="5126">
                  <c:v>5.7171486137657006E-3</c:v>
                </c:pt>
                <c:pt idx="5127">
                  <c:v>5.0603963270348202E-3</c:v>
                </c:pt>
                <c:pt idx="5128">
                  <c:v>5.0571070256107634E-3</c:v>
                </c:pt>
                <c:pt idx="5129">
                  <c:v>3.81664355460317E-3</c:v>
                </c:pt>
                <c:pt idx="5130">
                  <c:v>2.2521371693672394E-3</c:v>
                </c:pt>
                <c:pt idx="5131">
                  <c:v>3.3027795364601771E-3</c:v>
                </c:pt>
                <c:pt idx="5132">
                  <c:v>6.9805762751156365E-3</c:v>
                </c:pt>
                <c:pt idx="5133">
                  <c:v>2.8628123049396106E-3</c:v>
                </c:pt>
                <c:pt idx="5134">
                  <c:v>-2.0191022583814517E-3</c:v>
                </c:pt>
                <c:pt idx="5135">
                  <c:v>6.3958138672715102E-4</c:v>
                </c:pt>
                <c:pt idx="5136">
                  <c:v>0</c:v>
                </c:pt>
                <c:pt idx="5137">
                  <c:v>3.1410865830261798E-3</c:v>
                </c:pt>
                <c:pt idx="5138">
                  <c:v>1.1235506786067434E-2</c:v>
                </c:pt>
                <c:pt idx="5139">
                  <c:v>1.3026240408196682E-3</c:v>
                </c:pt>
                <c:pt idx="5140">
                  <c:v>3.7552160183480722E-3</c:v>
                </c:pt>
                <c:pt idx="5141">
                  <c:v>-2.2043017760519147E-3</c:v>
                </c:pt>
                <c:pt idx="5142">
                  <c:v>-6.357983233363936E-4</c:v>
                </c:pt>
                <c:pt idx="5143">
                  <c:v>0</c:v>
                </c:pt>
                <c:pt idx="5144">
                  <c:v>3.1820803106168403E-3</c:v>
                </c:pt>
                <c:pt idx="5145">
                  <c:v>1.2173549309478157E-3</c:v>
                </c:pt>
                <c:pt idx="5146">
                  <c:v>3.8912765322662783E-3</c:v>
                </c:pt>
                <c:pt idx="5147">
                  <c:v>4.9275287842327825E-3</c:v>
                </c:pt>
                <c:pt idx="5148">
                  <c:v>3.3845004306910114E-4</c:v>
                </c:pt>
                <c:pt idx="5149">
                  <c:v>6.3446632591283056E-5</c:v>
                </c:pt>
                <c:pt idx="5150">
                  <c:v>7.0493773637158876E-6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3.4552558082757618E-3</c:v>
                </c:pt>
                <c:pt idx="5156">
                  <c:v>1.8038067308209177E-3</c:v>
                </c:pt>
                <c:pt idx="5157">
                  <c:v>5.8382588177741598E-3</c:v>
                </c:pt>
                <c:pt idx="5158">
                  <c:v>2.3953441528560227E-3</c:v>
                </c:pt>
                <c:pt idx="5159">
                  <c:v>3.8940940267404292E-3</c:v>
                </c:pt>
                <c:pt idx="5160">
                  <c:v>-3.9496523780009613E-4</c:v>
                </c:pt>
                <c:pt idx="5161">
                  <c:v>4.9707148787277314E-3</c:v>
                </c:pt>
                <c:pt idx="5162">
                  <c:v>-5.9414675655920686E-3</c:v>
                </c:pt>
                <c:pt idx="5163">
                  <c:v>3.386605726513987E-3</c:v>
                </c:pt>
                <c:pt idx="5164">
                  <c:v>3.7954114237314751E-3</c:v>
                </c:pt>
                <c:pt idx="5165">
                  <c:v>1.6447994678962959E-3</c:v>
                </c:pt>
                <c:pt idx="5166">
                  <c:v>5.4995670477193698E-4</c:v>
                </c:pt>
                <c:pt idx="5167">
                  <c:v>2.8960265098905906E-3</c:v>
                </c:pt>
                <c:pt idx="5168">
                  <c:v>5.5491425943629742E-4</c:v>
                </c:pt>
                <c:pt idx="5169">
                  <c:v>-1.3295687029076376E-3</c:v>
                </c:pt>
                <c:pt idx="5170">
                  <c:v>-1.4412191088427756E-3</c:v>
                </c:pt>
                <c:pt idx="5171">
                  <c:v>-1.6484309035696393E-4</c:v>
                </c:pt>
                <c:pt idx="5172">
                  <c:v>-4.2334005753688194E-3</c:v>
                </c:pt>
                <c:pt idx="5173">
                  <c:v>-3.7527386131313953E-3</c:v>
                </c:pt>
                <c:pt idx="5174">
                  <c:v>2.3859675001585432E-3</c:v>
                </c:pt>
                <c:pt idx="5175">
                  <c:v>1.2012013456341492E-3</c:v>
                </c:pt>
                <c:pt idx="5176">
                  <c:v>6.1696111182625935E-3</c:v>
                </c:pt>
                <c:pt idx="5177">
                  <c:v>0</c:v>
                </c:pt>
                <c:pt idx="5178">
                  <c:v>1.9864606160331231E-2</c:v>
                </c:pt>
                <c:pt idx="5179">
                  <c:v>1.6254050298827659E-3</c:v>
                </c:pt>
                <c:pt idx="5180">
                  <c:v>0</c:v>
                </c:pt>
                <c:pt idx="5181">
                  <c:v>-3.4015924808966109E-3</c:v>
                </c:pt>
                <c:pt idx="5182">
                  <c:v>0</c:v>
                </c:pt>
                <c:pt idx="5183">
                  <c:v>-6.8584362059156134E-3</c:v>
                </c:pt>
                <c:pt idx="5184">
                  <c:v>5.2139982801651741E-3</c:v>
                </c:pt>
                <c:pt idx="5185">
                  <c:v>-2.4285107277379891E-4</c:v>
                </c:pt>
                <c:pt idx="5186">
                  <c:v>1.5774787884732684E-3</c:v>
                </c:pt>
                <c:pt idx="5187">
                  <c:v>1.5817196923678884E-3</c:v>
                </c:pt>
                <c:pt idx="5188">
                  <c:v>-9.446590645513989E-3</c:v>
                </c:pt>
                <c:pt idx="5189">
                  <c:v>-4.3886727195014052E-3</c:v>
                </c:pt>
                <c:pt idx="5190">
                  <c:v>-2.5877828824168378E-3</c:v>
                </c:pt>
                <c:pt idx="5191">
                  <c:v>-5.607719651559396E-4</c:v>
                </c:pt>
                <c:pt idx="5192">
                  <c:v>-1.5814284755828851E-3</c:v>
                </c:pt>
                <c:pt idx="5193">
                  <c:v>2.627493009907863E-3</c:v>
                </c:pt>
                <c:pt idx="5194">
                  <c:v>-1.1021363890412061E-2</c:v>
                </c:pt>
                <c:pt idx="5195">
                  <c:v>-6.7314179008741842E-3</c:v>
                </c:pt>
                <c:pt idx="5196">
                  <c:v>-2.7823764278980521E-5</c:v>
                </c:pt>
                <c:pt idx="5197">
                  <c:v>-3.8750553779823473E-3</c:v>
                </c:pt>
                <c:pt idx="5198">
                  <c:v>2.5525340422814882E-3</c:v>
                </c:pt>
                <c:pt idx="5199">
                  <c:v>1.0579763140522239E-2</c:v>
                </c:pt>
                <c:pt idx="5200">
                  <c:v>0</c:v>
                </c:pt>
                <c:pt idx="5201">
                  <c:v>8.3525129475006104E-3</c:v>
                </c:pt>
                <c:pt idx="5202">
                  <c:v>2.2187868588589214E-3</c:v>
                </c:pt>
                <c:pt idx="5203">
                  <c:v>-1.3989690857503013E-3</c:v>
                </c:pt>
                <c:pt idx="5204">
                  <c:v>-2.0489144240127844E-4</c:v>
                </c:pt>
                <c:pt idx="5205">
                  <c:v>-2.9619517165607933E-3</c:v>
                </c:pt>
                <c:pt idx="5206">
                  <c:v>8.9818819131336925E-3</c:v>
                </c:pt>
                <c:pt idx="5207">
                  <c:v>1.3976432314963883E-3</c:v>
                </c:pt>
                <c:pt idx="5208">
                  <c:v>6.5145929700622125E-3</c:v>
                </c:pt>
                <c:pt idx="5209">
                  <c:v>3.2683064176697524E-3</c:v>
                </c:pt>
                <c:pt idx="5210">
                  <c:v>3.9266452216182475E-3</c:v>
                </c:pt>
                <c:pt idx="5211">
                  <c:v>3.2782427014181022E-3</c:v>
                </c:pt>
                <c:pt idx="5212">
                  <c:v>-5.3468557617148381E-3</c:v>
                </c:pt>
                <c:pt idx="5213">
                  <c:v>-8.3803475709156303E-4</c:v>
                </c:pt>
                <c:pt idx="5214">
                  <c:v>-8.2568843929678032E-3</c:v>
                </c:pt>
                <c:pt idx="5215">
                  <c:v>-3.6585406661331903E-3</c:v>
                </c:pt>
                <c:pt idx="5216">
                  <c:v>-7.7407267925742743E-4</c:v>
                </c:pt>
                <c:pt idx="5217">
                  <c:v>-5.8588861340168183E-3</c:v>
                </c:pt>
                <c:pt idx="5218">
                  <c:v>-6.4365327964783121E-3</c:v>
                </c:pt>
                <c:pt idx="5219">
                  <c:v>0</c:v>
                </c:pt>
                <c:pt idx="5220">
                  <c:v>0</c:v>
                </c:pt>
                <c:pt idx="5221">
                  <c:v>8.7984003586204381E-4</c:v>
                </c:pt>
                <c:pt idx="5222">
                  <c:v>3.9291973078008288E-3</c:v>
                </c:pt>
                <c:pt idx="5223">
                  <c:v>6.9428146875429499E-3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-5.8210635439238717E-3</c:v>
                </c:pt>
                <c:pt idx="5228">
                  <c:v>-3.3141635374440543E-3</c:v>
                </c:pt>
                <c:pt idx="5229">
                  <c:v>-5.7780567693495894E-3</c:v>
                </c:pt>
                <c:pt idx="5230">
                  <c:v>-1.2418160886321563E-4</c:v>
                </c:pt>
                <c:pt idx="5231">
                  <c:v>-5.5903173207819167E-3</c:v>
                </c:pt>
                <c:pt idx="5232">
                  <c:v>-5.5310452727046246E-3</c:v>
                </c:pt>
                <c:pt idx="5233">
                  <c:v>-5.8775542321323647E-3</c:v>
                </c:pt>
                <c:pt idx="5234">
                  <c:v>-4.9456467697808794E-3</c:v>
                </c:pt>
                <c:pt idx="5235">
                  <c:v>-3.5537066913357367E-3</c:v>
                </c:pt>
                <c:pt idx="5236">
                  <c:v>7.7850477581082803E-5</c:v>
                </c:pt>
                <c:pt idx="5237">
                  <c:v>4.5613494796190287E-3</c:v>
                </c:pt>
                <c:pt idx="5238">
                  <c:v>6.8592237984348402E-3</c:v>
                </c:pt>
                <c:pt idx="5239">
                  <c:v>1.2516215024896587E-3</c:v>
                </c:pt>
                <c:pt idx="5240">
                  <c:v>4.6709836109854368E-3</c:v>
                </c:pt>
                <c:pt idx="5241">
                  <c:v>8.9324020882146742E-3</c:v>
                </c:pt>
                <c:pt idx="5242">
                  <c:v>2.7742324121665758E-3</c:v>
                </c:pt>
                <c:pt idx="5243">
                  <c:v>4.4994760227842967E-3</c:v>
                </c:pt>
                <c:pt idx="5244">
                  <c:v>2.1055949588378088E-3</c:v>
                </c:pt>
                <c:pt idx="5245">
                  <c:v>9.8291510476559551E-4</c:v>
                </c:pt>
                <c:pt idx="5246">
                  <c:v>-3.0679796255174232E-3</c:v>
                </c:pt>
                <c:pt idx="5247">
                  <c:v>-1.1777596540812193E-3</c:v>
                </c:pt>
                <c:pt idx="5248">
                  <c:v>-5.1931753795315255E-3</c:v>
                </c:pt>
                <c:pt idx="5249">
                  <c:v>-3.5130620830061814E-4</c:v>
                </c:pt>
                <c:pt idx="5250">
                  <c:v>-8.1073485901120255E-3</c:v>
                </c:pt>
                <c:pt idx="5251">
                  <c:v>-5.097184611396609E-3</c:v>
                </c:pt>
                <c:pt idx="5252">
                  <c:v>-2.8873769068023937E-3</c:v>
                </c:pt>
                <c:pt idx="5253">
                  <c:v>-2.2359221626007445E-3</c:v>
                </c:pt>
                <c:pt idx="5254">
                  <c:v>4.5017841592265321E-3</c:v>
                </c:pt>
                <c:pt idx="5255">
                  <c:v>-1.9088578872868949E-3</c:v>
                </c:pt>
                <c:pt idx="5256">
                  <c:v>2.1044323179503933E-3</c:v>
                </c:pt>
                <c:pt idx="5257">
                  <c:v>1.1168350060096893E-3</c:v>
                </c:pt>
                <c:pt idx="5258">
                  <c:v>-1.1860451338965345E-4</c:v>
                </c:pt>
                <c:pt idx="5259">
                  <c:v>2.529503496714229E-3</c:v>
                </c:pt>
                <c:pt idx="5260">
                  <c:v>5.8358971668948682E-3</c:v>
                </c:pt>
                <c:pt idx="5261">
                  <c:v>0</c:v>
                </c:pt>
                <c:pt idx="5262">
                  <c:v>1.3224378412977567E-2</c:v>
                </c:pt>
                <c:pt idx="5263">
                  <c:v>0</c:v>
                </c:pt>
                <c:pt idx="5264">
                  <c:v>1.0473931538613262E-2</c:v>
                </c:pt>
                <c:pt idx="5265">
                  <c:v>-4.9244332621956426E-3</c:v>
                </c:pt>
                <c:pt idx="5266">
                  <c:v>-6.1114940245267588E-5</c:v>
                </c:pt>
                <c:pt idx="5267">
                  <c:v>-2.4476654024840785E-3</c:v>
                </c:pt>
                <c:pt idx="5268">
                  <c:v>-3.7647616811663652E-3</c:v>
                </c:pt>
                <c:pt idx="5269">
                  <c:v>-2.2437638960002295E-3</c:v>
                </c:pt>
                <c:pt idx="5270">
                  <c:v>-1.9125379854186754E-3</c:v>
                </c:pt>
                <c:pt idx="5271">
                  <c:v>-4.5982849893828892E-4</c:v>
                </c:pt>
                <c:pt idx="5272">
                  <c:v>0</c:v>
                </c:pt>
                <c:pt idx="5273">
                  <c:v>-8.6532523770532668E-4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1.4833070515296894E-2</c:v>
                </c:pt>
                <c:pt idx="5280">
                  <c:v>8.1039796820939931E-3</c:v>
                </c:pt>
                <c:pt idx="5281">
                  <c:v>-2.6289529256074968E-3</c:v>
                </c:pt>
                <c:pt idx="5282">
                  <c:v>3.2532376196941866E-3</c:v>
                </c:pt>
                <c:pt idx="5283">
                  <c:v>5.3608306811070532E-3</c:v>
                </c:pt>
                <c:pt idx="5284">
                  <c:v>-6.2940454721430693E-3</c:v>
                </c:pt>
                <c:pt idx="5285">
                  <c:v>6.7168865887754215E-6</c:v>
                </c:pt>
                <c:pt idx="5286">
                  <c:v>4.9046967564641093E-3</c:v>
                </c:pt>
                <c:pt idx="5287">
                  <c:v>-6.2018925090807538E-3</c:v>
                </c:pt>
                <c:pt idx="5288">
                  <c:v>-5.5505303537747618E-3</c:v>
                </c:pt>
                <c:pt idx="5289">
                  <c:v>-3.9438426962007415E-3</c:v>
                </c:pt>
                <c:pt idx="5290">
                  <c:v>-3.1213579777487912E-3</c:v>
                </c:pt>
                <c:pt idx="5291">
                  <c:v>-6.8109915782587332E-6</c:v>
                </c:pt>
                <c:pt idx="5292">
                  <c:v>-4.5327713130621739E-3</c:v>
                </c:pt>
                <c:pt idx="5293">
                  <c:v>-3.7358364586806106E-3</c:v>
                </c:pt>
                <c:pt idx="5294">
                  <c:v>-2.5373481492333471E-3</c:v>
                </c:pt>
                <c:pt idx="5295">
                  <c:v>-8.0587119377021406E-4</c:v>
                </c:pt>
                <c:pt idx="5296">
                  <c:v>-1.7931533950382864E-3</c:v>
                </c:pt>
                <c:pt idx="5297">
                  <c:v>-1.3193297509164568E-3</c:v>
                </c:pt>
                <c:pt idx="5298">
                  <c:v>-4.4246870601522855E-4</c:v>
                </c:pt>
                <c:pt idx="5299">
                  <c:v>-5.7411834639951333E-4</c:v>
                </c:pt>
                <c:pt idx="5300">
                  <c:v>0</c:v>
                </c:pt>
                <c:pt idx="5301">
                  <c:v>-1.1422994689460344E-3</c:v>
                </c:pt>
                <c:pt idx="5302">
                  <c:v>-3.0483369479726168E-4</c:v>
                </c:pt>
                <c:pt idx="5303">
                  <c:v>-1.2410777474493777E-3</c:v>
                </c:pt>
                <c:pt idx="5304">
                  <c:v>3.269244336960042E-3</c:v>
                </c:pt>
                <c:pt idx="5305">
                  <c:v>1.3830015282498657E-5</c:v>
                </c:pt>
                <c:pt idx="5306">
                  <c:v>1.0462728161609709E-2</c:v>
                </c:pt>
                <c:pt idx="5307">
                  <c:v>-5.0216543863038808E-3</c:v>
                </c:pt>
                <c:pt idx="5308">
                  <c:v>4.1727637121453717E-3</c:v>
                </c:pt>
                <c:pt idx="5309">
                  <c:v>-1.0201781877933171E-2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-8.9987823106530817E-4</c:v>
                </c:pt>
                <c:pt idx="5314">
                  <c:v>-9.6958280313198274E-5</c:v>
                </c:pt>
                <c:pt idx="5315">
                  <c:v>-1.2751833071140051E-3</c:v>
                </c:pt>
                <c:pt idx="5316">
                  <c:v>-4.7337613290770143E-3</c:v>
                </c:pt>
                <c:pt idx="5317">
                  <c:v>-1.4293934485266296E-3</c:v>
                </c:pt>
                <c:pt idx="5318">
                  <c:v>-1.1862685935349975E-4</c:v>
                </c:pt>
                <c:pt idx="5319">
                  <c:v>-8.8665795126327627E-4</c:v>
                </c:pt>
                <c:pt idx="5320">
                  <c:v>1.3838195140057182E-2</c:v>
                </c:pt>
                <c:pt idx="5321">
                  <c:v>9.5706635505801404E-4</c:v>
                </c:pt>
                <c:pt idx="5322">
                  <c:v>-1.5427744066829471E-3</c:v>
                </c:pt>
                <c:pt idx="5323">
                  <c:v>-2.4153600965955251E-3</c:v>
                </c:pt>
                <c:pt idx="5324">
                  <c:v>-4.0082376730466704E-4</c:v>
                </c:pt>
                <c:pt idx="5325">
                  <c:v>0</c:v>
                </c:pt>
                <c:pt idx="5326">
                  <c:v>1.6230350167119121E-3</c:v>
                </c:pt>
                <c:pt idx="5327">
                  <c:v>-2.9025991712242497E-3</c:v>
                </c:pt>
                <c:pt idx="5328">
                  <c:v>-6.7156147484274118E-4</c:v>
                </c:pt>
                <c:pt idx="5329">
                  <c:v>2.9805044659978316E-3</c:v>
                </c:pt>
                <c:pt idx="5330">
                  <c:v>-3.7984868666486143E-4</c:v>
                </c:pt>
                <c:pt idx="5331">
                  <c:v>-1.4862490163229992E-3</c:v>
                </c:pt>
                <c:pt idx="5332">
                  <c:v>-4.1508415837193316E-5</c:v>
                </c:pt>
                <c:pt idx="5333">
                  <c:v>2.9221304664304171E-3</c:v>
                </c:pt>
                <c:pt idx="5334">
                  <c:v>0</c:v>
                </c:pt>
                <c:pt idx="5335">
                  <c:v>-2.0922893333767084E-3</c:v>
                </c:pt>
                <c:pt idx="5336">
                  <c:v>2.0026109682221445E-3</c:v>
                </c:pt>
                <c:pt idx="5337">
                  <c:v>2.8175727596550224E-3</c:v>
                </c:pt>
                <c:pt idx="5338">
                  <c:v>5.6593246689013565E-3</c:v>
                </c:pt>
                <c:pt idx="5339">
                  <c:v>6.840389765493942E-6</c:v>
                </c:pt>
                <c:pt idx="5340">
                  <c:v>-3.0102142268369436E-4</c:v>
                </c:pt>
                <c:pt idx="5341">
                  <c:v>-1.0067822205594162E-2</c:v>
                </c:pt>
                <c:pt idx="5342">
                  <c:v>-2.7647030365060836E-5</c:v>
                </c:pt>
                <c:pt idx="5343">
                  <c:v>-3.7324457583519364E-3</c:v>
                </c:pt>
                <c:pt idx="5344">
                  <c:v>-2.0813314972296971E-5</c:v>
                </c:pt>
                <c:pt idx="5345">
                  <c:v>-4.8404353526951861E-3</c:v>
                </c:pt>
                <c:pt idx="5346">
                  <c:v>-1.3673498568995011E-3</c:v>
                </c:pt>
                <c:pt idx="5347">
                  <c:v>-3.3565291468929913E-3</c:v>
                </c:pt>
                <c:pt idx="5348">
                  <c:v>-6.2887765009410302E-3</c:v>
                </c:pt>
                <c:pt idx="5349">
                  <c:v>-1.1278566506165699E-4</c:v>
                </c:pt>
                <c:pt idx="5350">
                  <c:v>-8.0404719513372507E-3</c:v>
                </c:pt>
                <c:pt idx="5351">
                  <c:v>-1.4222932605733203E-3</c:v>
                </c:pt>
                <c:pt idx="5352">
                  <c:v>5.6133874826819778E-3</c:v>
                </c:pt>
                <c:pt idx="5353">
                  <c:v>1.910523807753009E-4</c:v>
                </c:pt>
                <c:pt idx="5354">
                  <c:v>2.5650551983331113E-3</c:v>
                </c:pt>
                <c:pt idx="5355">
                  <c:v>4.0218024567071291E-4</c:v>
                </c:pt>
                <c:pt idx="5356">
                  <c:v>3.9496941230157427E-3</c:v>
                </c:pt>
                <c:pt idx="5357">
                  <c:v>3.0209676459297662E-4</c:v>
                </c:pt>
                <c:pt idx="5358">
                  <c:v>1.1723948030523247E-3</c:v>
                </c:pt>
                <c:pt idx="5359">
                  <c:v>4.3491070986730583E-4</c:v>
                </c:pt>
                <c:pt idx="5360">
                  <c:v>2.1087373259670492E-3</c:v>
                </c:pt>
                <c:pt idx="5361">
                  <c:v>1.5873740689241475E-3</c:v>
                </c:pt>
                <c:pt idx="5362">
                  <c:v>2.8119207606830394E-3</c:v>
                </c:pt>
                <c:pt idx="5363">
                  <c:v>4.4077742616342713E-3</c:v>
                </c:pt>
                <c:pt idx="5364">
                  <c:v>1.0400128512319067E-3</c:v>
                </c:pt>
                <c:pt idx="5365">
                  <c:v>-2.9912194336155257E-3</c:v>
                </c:pt>
                <c:pt idx="5366">
                  <c:v>-2.0873493381412833E-3</c:v>
                </c:pt>
                <c:pt idx="5367">
                  <c:v>-4.1598384885324679E-3</c:v>
                </c:pt>
                <c:pt idx="5368">
                  <c:v>9.8568665244803131E-4</c:v>
                </c:pt>
                <c:pt idx="5369">
                  <c:v>7.1244476328254558E-4</c:v>
                </c:pt>
                <c:pt idx="5370">
                  <c:v>1.2908854823557667E-3</c:v>
                </c:pt>
                <c:pt idx="5371">
                  <c:v>1.0281333194433586E-2</c:v>
                </c:pt>
                <c:pt idx="5372">
                  <c:v>1.0545564757251359E-2</c:v>
                </c:pt>
                <c:pt idx="5373">
                  <c:v>7.2674639562779874E-3</c:v>
                </c:pt>
                <c:pt idx="5374">
                  <c:v>0</c:v>
                </c:pt>
                <c:pt idx="5375">
                  <c:v>4.0327819238587578E-3</c:v>
                </c:pt>
                <c:pt idx="5376">
                  <c:v>0</c:v>
                </c:pt>
                <c:pt idx="5377">
                  <c:v>-9.669319336801166E-3</c:v>
                </c:pt>
                <c:pt idx="5378">
                  <c:v>-5.6616310084879719E-3</c:v>
                </c:pt>
                <c:pt idx="5379">
                  <c:v>5.7583154405859999E-4</c:v>
                </c:pt>
                <c:pt idx="5380">
                  <c:v>2.3478768670323821E-3</c:v>
                </c:pt>
                <c:pt idx="5381">
                  <c:v>2.8265578531508234E-3</c:v>
                </c:pt>
                <c:pt idx="5382">
                  <c:v>2.1180893361391088E-3</c:v>
                </c:pt>
                <c:pt idx="5383">
                  <c:v>-1.6075620166166094E-2</c:v>
                </c:pt>
                <c:pt idx="5384">
                  <c:v>-1.0312808564446833E-2</c:v>
                </c:pt>
                <c:pt idx="5385">
                  <c:v>1.472810856507697E-3</c:v>
                </c:pt>
                <c:pt idx="5386">
                  <c:v>-1.9040549317479626E-2</c:v>
                </c:pt>
                <c:pt idx="5387">
                  <c:v>0</c:v>
                </c:pt>
                <c:pt idx="5388">
                  <c:v>-1.69342465470631E-2</c:v>
                </c:pt>
                <c:pt idx="5389">
                  <c:v>-9.7215116730015212E-3</c:v>
                </c:pt>
                <c:pt idx="5390">
                  <c:v>-5.8800654175805538E-3</c:v>
                </c:pt>
                <c:pt idx="5391">
                  <c:v>4.4055451840379879E-4</c:v>
                </c:pt>
                <c:pt idx="5392">
                  <c:v>1.9581174599593797E-3</c:v>
                </c:pt>
                <c:pt idx="5393">
                  <c:v>4.1747608604818052E-3</c:v>
                </c:pt>
                <c:pt idx="5394">
                  <c:v>2.9578276447343294E-3</c:v>
                </c:pt>
                <c:pt idx="5395">
                  <c:v>4.514549281976271E-3</c:v>
                </c:pt>
                <c:pt idx="5396">
                  <c:v>7.2417326569309878E-6</c:v>
                </c:pt>
                <c:pt idx="5397">
                  <c:v>8.6896701600631856E-5</c:v>
                </c:pt>
                <c:pt idx="5398">
                  <c:v>0</c:v>
                </c:pt>
                <c:pt idx="5399">
                  <c:v>0</c:v>
                </c:pt>
                <c:pt idx="5400">
                  <c:v>-5.1762617889701172E-3</c:v>
                </c:pt>
                <c:pt idx="5401">
                  <c:v>-4.7642936577809575E-3</c:v>
                </c:pt>
                <c:pt idx="5402">
                  <c:v>-3.487259664208322E-3</c:v>
                </c:pt>
                <c:pt idx="5403">
                  <c:v>1.979559864581927E-3</c:v>
                </c:pt>
                <c:pt idx="5404">
                  <c:v>8.1268376799146298E-4</c:v>
                </c:pt>
                <c:pt idx="5405">
                  <c:v>1.3614453998179479E-2</c:v>
                </c:pt>
                <c:pt idx="5406">
                  <c:v>-3.2902973232039551E-3</c:v>
                </c:pt>
                <c:pt idx="5407">
                  <c:v>-4.0136066333867054E-3</c:v>
                </c:pt>
                <c:pt idx="5408">
                  <c:v>-4.1101039473603407E-3</c:v>
                </c:pt>
                <c:pt idx="5409">
                  <c:v>2.4360370304479721E-3</c:v>
                </c:pt>
                <c:pt idx="5410">
                  <c:v>6.9616881711035529E-3</c:v>
                </c:pt>
                <c:pt idx="5411">
                  <c:v>7.6460850510373752E-3</c:v>
                </c:pt>
                <c:pt idx="5412">
                  <c:v>2.1536793818408571E-5</c:v>
                </c:pt>
                <c:pt idx="5413">
                  <c:v>9.6092415864882826E-3</c:v>
                </c:pt>
                <c:pt idx="5414">
                  <c:v>4.0941933208171665E-3</c:v>
                </c:pt>
                <c:pt idx="5415">
                  <c:v>-1.8853620730005156E-3</c:v>
                </c:pt>
                <c:pt idx="5416">
                  <c:v>4.8832714397413672E-3</c:v>
                </c:pt>
                <c:pt idx="5417">
                  <c:v>1.9114193695755808E-3</c:v>
                </c:pt>
                <c:pt idx="5418">
                  <c:v>3.9101834015379516E-3</c:v>
                </c:pt>
                <c:pt idx="5419">
                  <c:v>-2.1923207319187758E-3</c:v>
                </c:pt>
                <c:pt idx="5420">
                  <c:v>4.5713000518266553E-4</c:v>
                </c:pt>
                <c:pt idx="5421">
                  <c:v>1.7281717298210906E-3</c:v>
                </c:pt>
                <c:pt idx="5422">
                  <c:v>5.0758864867029661E-3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1.0351627797722357E-2</c:v>
                </c:pt>
                <c:pt idx="5429">
                  <c:v>8.9449111906562979E-3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1.0080201489650636E-2</c:v>
                </c:pt>
                <c:pt idx="5436">
                  <c:v>6.4687519618542959E-3</c:v>
                </c:pt>
                <c:pt idx="5437">
                  <c:v>4.7521674112174367E-3</c:v>
                </c:pt>
                <c:pt idx="5438">
                  <c:v>3.1400142964230632E-3</c:v>
                </c:pt>
                <c:pt idx="5439">
                  <c:v>-3.160131445287239E-3</c:v>
                </c:pt>
                <c:pt idx="5440">
                  <c:v>-6.3638780014028907E-3</c:v>
                </c:pt>
                <c:pt idx="5441">
                  <c:v>-1.0798334367403961E-4</c:v>
                </c:pt>
                <c:pt idx="5442">
                  <c:v>-8.9806314760251089E-4</c:v>
                </c:pt>
                <c:pt idx="5443">
                  <c:v>6.7553646039263612E-6</c:v>
                </c:pt>
                <c:pt idx="5444">
                  <c:v>3.6345163592568569E-3</c:v>
                </c:pt>
                <c:pt idx="5445">
                  <c:v>-5.9248887450226006E-4</c:v>
                </c:pt>
                <c:pt idx="5446">
                  <c:v>2.9186498099268744E-3</c:v>
                </c:pt>
                <c:pt idx="5447">
                  <c:v>2.2157688976557632E-4</c:v>
                </c:pt>
                <c:pt idx="5448">
                  <c:v>-4.5487962911456249E-3</c:v>
                </c:pt>
                <c:pt idx="5449">
                  <c:v>-1.8631658949059906E-3</c:v>
                </c:pt>
                <c:pt idx="5450">
                  <c:v>-1.216981090926358E-3</c:v>
                </c:pt>
                <c:pt idx="5451">
                  <c:v>3.3835951710119868E-3</c:v>
                </c:pt>
                <c:pt idx="5452">
                  <c:v>2.6125849809737114E-3</c:v>
                </c:pt>
                <c:pt idx="5453">
                  <c:v>3.1600994013369817E-4</c:v>
                </c:pt>
                <c:pt idx="5454">
                  <c:v>7.5611055554028975E-3</c:v>
                </c:pt>
                <c:pt idx="5455">
                  <c:v>5.9933992786285048E-3</c:v>
                </c:pt>
                <c:pt idx="5456">
                  <c:v>3.2444343421488687E-3</c:v>
                </c:pt>
                <c:pt idx="5457">
                  <c:v>0</c:v>
                </c:pt>
                <c:pt idx="5458">
                  <c:v>-2.9592969603642163E-3</c:v>
                </c:pt>
                <c:pt idx="5459">
                  <c:v>-1.1214572312248872E-2</c:v>
                </c:pt>
                <c:pt idx="5460">
                  <c:v>-3.257189677685329E-3</c:v>
                </c:pt>
                <c:pt idx="5461">
                  <c:v>4.3714671675998103E-4</c:v>
                </c:pt>
                <c:pt idx="5462">
                  <c:v>-3.6779854329348186E-3</c:v>
                </c:pt>
                <c:pt idx="5463">
                  <c:v>-1.4047032848574503E-3</c:v>
                </c:pt>
                <c:pt idx="5464">
                  <c:v>-1.9008390382761287E-3</c:v>
                </c:pt>
                <c:pt idx="5465">
                  <c:v>-3.561100309731848E-3</c:v>
                </c:pt>
                <c:pt idx="5466">
                  <c:v>-5.7379385058350411E-3</c:v>
                </c:pt>
                <c:pt idx="5467">
                  <c:v>-6.2248260891003306E-3</c:v>
                </c:pt>
                <c:pt idx="5468">
                  <c:v>-3.7204474375631749E-3</c:v>
                </c:pt>
                <c:pt idx="5469">
                  <c:v>2.5988812559684569E-3</c:v>
                </c:pt>
                <c:pt idx="5470">
                  <c:v>3.3197617993219828E-3</c:v>
                </c:pt>
                <c:pt idx="5471">
                  <c:v>5.3584204912959085E-3</c:v>
                </c:pt>
                <c:pt idx="5472">
                  <c:v>5.6963923851524141E-3</c:v>
                </c:pt>
                <c:pt idx="5473">
                  <c:v>5.4276294804361141E-4</c:v>
                </c:pt>
                <c:pt idx="5474">
                  <c:v>-4.0574899942245829E-3</c:v>
                </c:pt>
                <c:pt idx="5475">
                  <c:v>6.5233486033223157E-3</c:v>
                </c:pt>
                <c:pt idx="5476">
                  <c:v>-3.123996645073227E-3</c:v>
                </c:pt>
                <c:pt idx="5477">
                  <c:v>0</c:v>
                </c:pt>
                <c:pt idx="5478">
                  <c:v>-3.2972030863944201E-3</c:v>
                </c:pt>
                <c:pt idx="5479">
                  <c:v>5.3719207605660612E-3</c:v>
                </c:pt>
                <c:pt idx="5480">
                  <c:v>1.6850800001321478E-3</c:v>
                </c:pt>
                <c:pt idx="5481">
                  <c:v>-2.4371762496943066E-3</c:v>
                </c:pt>
                <c:pt idx="5482">
                  <c:v>-2.2868630757859275E-3</c:v>
                </c:pt>
                <c:pt idx="5483">
                  <c:v>1.2356912616166855E-3</c:v>
                </c:pt>
                <c:pt idx="5484">
                  <c:v>-1.1801177825250373E-2</c:v>
                </c:pt>
                <c:pt idx="5485">
                  <c:v>-5.7978362056952211E-3</c:v>
                </c:pt>
                <c:pt idx="5486">
                  <c:v>-8.1265181661948575E-3</c:v>
                </c:pt>
                <c:pt idx="5487">
                  <c:v>4.9655810873933098E-3</c:v>
                </c:pt>
                <c:pt idx="5488">
                  <c:v>3.9892888443068221E-3</c:v>
                </c:pt>
                <c:pt idx="5489">
                  <c:v>4.3238844562274101E-3</c:v>
                </c:pt>
                <c:pt idx="5490">
                  <c:v>-7.5576182545538875E-5</c:v>
                </c:pt>
                <c:pt idx="5491">
                  <c:v>1.1467694293381175E-3</c:v>
                </c:pt>
                <c:pt idx="5492">
                  <c:v>3.9111148204920684E-4</c:v>
                </c:pt>
                <c:pt idx="5493">
                  <c:v>3.3695661722786675E-3</c:v>
                </c:pt>
                <c:pt idx="5494">
                  <c:v>0</c:v>
                </c:pt>
                <c:pt idx="5495">
                  <c:v>-5.4698984663646251E-5</c:v>
                </c:pt>
                <c:pt idx="5496">
                  <c:v>4.2984114324439212E-3</c:v>
                </c:pt>
                <c:pt idx="5497">
                  <c:v>2.0471810810813187E-3</c:v>
                </c:pt>
                <c:pt idx="5498">
                  <c:v>4.3118710873763875E-3</c:v>
                </c:pt>
                <c:pt idx="5499">
                  <c:v>-6.7650988549782359E-6</c:v>
                </c:pt>
                <c:pt idx="5500">
                  <c:v>-2.553708835905907E-3</c:v>
                </c:pt>
                <c:pt idx="5501">
                  <c:v>-9.5677878228706188E-4</c:v>
                </c:pt>
                <c:pt idx="5502">
                  <c:v>0</c:v>
                </c:pt>
                <c:pt idx="5503">
                  <c:v>1.4653309452705907E-3</c:v>
                </c:pt>
                <c:pt idx="5504">
                  <c:v>0</c:v>
                </c:pt>
                <c:pt idx="5505">
                  <c:v>0</c:v>
                </c:pt>
                <c:pt idx="5506">
                  <c:v>-4.2186272905037712E-3</c:v>
                </c:pt>
                <c:pt idx="5507">
                  <c:v>-1.6692617905364378E-3</c:v>
                </c:pt>
                <c:pt idx="5508">
                  <c:v>2.3429901537832198E-3</c:v>
                </c:pt>
                <c:pt idx="5509">
                  <c:v>1.2373883170305098E-3</c:v>
                </c:pt>
                <c:pt idx="5510">
                  <c:v>6.5207204989432084E-4</c:v>
                </c:pt>
                <c:pt idx="5511">
                  <c:v>-4.1428819429768321E-4</c:v>
                </c:pt>
                <c:pt idx="5512">
                  <c:v>-9.0346439796047014E-3</c:v>
                </c:pt>
                <c:pt idx="5513">
                  <c:v>-5.9745178626655314E-3</c:v>
                </c:pt>
                <c:pt idx="5514">
                  <c:v>0</c:v>
                </c:pt>
                <c:pt idx="5515">
                  <c:v>-6.746053211437503E-3</c:v>
                </c:pt>
                <c:pt idx="5516">
                  <c:v>-3.7350459179736292E-3</c:v>
                </c:pt>
                <c:pt idx="5517">
                  <c:v>-2.3580967560425381E-3</c:v>
                </c:pt>
                <c:pt idx="5518">
                  <c:v>-1.8527004030567534E-3</c:v>
                </c:pt>
                <c:pt idx="5519">
                  <c:v>5.5199986636557136E-3</c:v>
                </c:pt>
                <c:pt idx="5520">
                  <c:v>3.1267830752852053E-3</c:v>
                </c:pt>
                <c:pt idx="5521">
                  <c:v>9.700066736661862E-3</c:v>
                </c:pt>
                <c:pt idx="5522">
                  <c:v>0</c:v>
                </c:pt>
                <c:pt idx="5523">
                  <c:v>0</c:v>
                </c:pt>
                <c:pt idx="5524">
                  <c:v>-1.4094628842934297E-3</c:v>
                </c:pt>
                <c:pt idx="5525">
                  <c:v>0</c:v>
                </c:pt>
                <c:pt idx="5526">
                  <c:v>1.6511299958391691E-4</c:v>
                </c:pt>
                <c:pt idx="5527">
                  <c:v>6.3635518620536978E-3</c:v>
                </c:pt>
                <c:pt idx="5528">
                  <c:v>0</c:v>
                </c:pt>
                <c:pt idx="5529">
                  <c:v>8.1420258770242022E-3</c:v>
                </c:pt>
                <c:pt idx="5530">
                  <c:v>8.351977358803853E-3</c:v>
                </c:pt>
                <c:pt idx="5531">
                  <c:v>6.7236608989930825E-6</c:v>
                </c:pt>
                <c:pt idx="5532">
                  <c:v>7.9893008605532723E-3</c:v>
                </c:pt>
                <c:pt idx="5533">
                  <c:v>1.3340181293162016E-5</c:v>
                </c:pt>
                <c:pt idx="5534">
                  <c:v>9.3938545754535877E-3</c:v>
                </c:pt>
                <c:pt idx="5535">
                  <c:v>9.7745908068373397E-4</c:v>
                </c:pt>
                <c:pt idx="5536">
                  <c:v>6.9073768832989043E-3</c:v>
                </c:pt>
                <c:pt idx="5537">
                  <c:v>2.0171464227400622E-3</c:v>
                </c:pt>
                <c:pt idx="5538">
                  <c:v>-7.6117413064566855E-3</c:v>
                </c:pt>
                <c:pt idx="5539">
                  <c:v>5.4372436294994539E-3</c:v>
                </c:pt>
                <c:pt idx="5540">
                  <c:v>-1.233442181322248E-3</c:v>
                </c:pt>
                <c:pt idx="5541">
                  <c:v>-3.0902779540698342E-3</c:v>
                </c:pt>
                <c:pt idx="5542">
                  <c:v>0</c:v>
                </c:pt>
                <c:pt idx="5543">
                  <c:v>-9.2235734707202916E-4</c:v>
                </c:pt>
                <c:pt idx="5544">
                  <c:v>-3.9626244765672974E-3</c:v>
                </c:pt>
                <c:pt idx="5545">
                  <c:v>-3.77909353824419E-3</c:v>
                </c:pt>
                <c:pt idx="5546">
                  <c:v>-3.6000824112316534E-3</c:v>
                </c:pt>
                <c:pt idx="5547">
                  <c:v>-1.2607608259309129E-3</c:v>
                </c:pt>
                <c:pt idx="5548">
                  <c:v>9.7973251753015068E-3</c:v>
                </c:pt>
                <c:pt idx="5549">
                  <c:v>5.0832313733630537E-3</c:v>
                </c:pt>
                <c:pt idx="5550">
                  <c:v>3.9576719145061811E-3</c:v>
                </c:pt>
                <c:pt idx="5551">
                  <c:v>4.1182181239587104E-3</c:v>
                </c:pt>
                <c:pt idx="5552">
                  <c:v>1.7793077127758485E-3</c:v>
                </c:pt>
                <c:pt idx="5553">
                  <c:v>1.242983971960599E-3</c:v>
                </c:pt>
                <c:pt idx="5554">
                  <c:v>-4.9440542250904745E-4</c:v>
                </c:pt>
                <c:pt idx="5555">
                  <c:v>-2.8867383309454857E-3</c:v>
                </c:pt>
                <c:pt idx="5556">
                  <c:v>3.2835830950379528E-3</c:v>
                </c:pt>
                <c:pt idx="5557">
                  <c:v>7.2822323259277518E-4</c:v>
                </c:pt>
                <c:pt idx="5558">
                  <c:v>9.7446899155376003E-4</c:v>
                </c:pt>
                <c:pt idx="5559">
                  <c:v>3.0213070351152705E-3</c:v>
                </c:pt>
                <c:pt idx="5560">
                  <c:v>5.1788315272858451E-5</c:v>
                </c:pt>
                <c:pt idx="5561">
                  <c:v>-3.6186809916373842E-3</c:v>
                </c:pt>
                <c:pt idx="5562">
                  <c:v>-2.9734719437518476E-3</c:v>
                </c:pt>
                <c:pt idx="5563">
                  <c:v>7.0645974562161904E-3</c:v>
                </c:pt>
                <c:pt idx="5564">
                  <c:v>3.036433040976881E-3</c:v>
                </c:pt>
                <c:pt idx="5565">
                  <c:v>-2.2602966089801816E-3</c:v>
                </c:pt>
                <c:pt idx="5566">
                  <c:v>-4.5619571082045124E-3</c:v>
                </c:pt>
                <c:pt idx="5567">
                  <c:v>-2.0284510114942258E-3</c:v>
                </c:pt>
                <c:pt idx="5568">
                  <c:v>-2.8284874728434469E-3</c:v>
                </c:pt>
                <c:pt idx="5569">
                  <c:v>3.3880226828562994E-3</c:v>
                </c:pt>
                <c:pt idx="5570">
                  <c:v>-1.5427330259075434E-3</c:v>
                </c:pt>
                <c:pt idx="5571">
                  <c:v>4.5173213425731239E-3</c:v>
                </c:pt>
                <c:pt idx="5572">
                  <c:v>-7.2010357032891554E-4</c:v>
                </c:pt>
                <c:pt idx="5573">
                  <c:v>3.0973017348256285E-3</c:v>
                </c:pt>
                <c:pt idx="5574">
                  <c:v>6.5969035752058475E-4</c:v>
                </c:pt>
                <c:pt idx="5575">
                  <c:v>6.1402631900814091E-4</c:v>
                </c:pt>
                <c:pt idx="5576">
                  <c:v>1.03975287791669E-3</c:v>
                </c:pt>
                <c:pt idx="5577">
                  <c:v>-3.8155643522879926E-3</c:v>
                </c:pt>
                <c:pt idx="5578">
                  <c:v>-2.2314053484698937E-3</c:v>
                </c:pt>
                <c:pt idx="5579">
                  <c:v>1.4934822514402253E-4</c:v>
                </c:pt>
                <c:pt idx="5580">
                  <c:v>1.0470014810132738E-2</c:v>
                </c:pt>
                <c:pt idx="5581">
                  <c:v>-6.4273550433895511E-4</c:v>
                </c:pt>
                <c:pt idx="5582">
                  <c:v>3.8950629493074811E-3</c:v>
                </c:pt>
                <c:pt idx="5583">
                  <c:v>-1.2175820328043873E-3</c:v>
                </c:pt>
                <c:pt idx="5584">
                  <c:v>2.5680038447734857E-3</c:v>
                </c:pt>
                <c:pt idx="5585">
                  <c:v>-1.5681960322053215E-3</c:v>
                </c:pt>
                <c:pt idx="5586">
                  <c:v>-1.5834909982181339E-3</c:v>
                </c:pt>
                <c:pt idx="5587">
                  <c:v>-3.1101625775049402E-3</c:v>
                </c:pt>
                <c:pt idx="5588">
                  <c:v>1.75547505591794E-3</c:v>
                </c:pt>
                <c:pt idx="5589">
                  <c:v>-4.0483619145827057E-4</c:v>
                </c:pt>
                <c:pt idx="5590">
                  <c:v>3.8809590085781957E-3</c:v>
                </c:pt>
                <c:pt idx="5591">
                  <c:v>-3.4504244643828561E-3</c:v>
                </c:pt>
                <c:pt idx="5592">
                  <c:v>-2.3773496518626525E-4</c:v>
                </c:pt>
                <c:pt idx="5593">
                  <c:v>-5.0765781639148869E-3</c:v>
                </c:pt>
                <c:pt idx="5594">
                  <c:v>0</c:v>
                </c:pt>
                <c:pt idx="5595">
                  <c:v>-6.4211814352569353E-3</c:v>
                </c:pt>
                <c:pt idx="5596">
                  <c:v>0</c:v>
                </c:pt>
                <c:pt idx="5597">
                  <c:v>8.0023216697286629E-3</c:v>
                </c:pt>
                <c:pt idx="5598">
                  <c:v>-2.6991266830512848E-3</c:v>
                </c:pt>
                <c:pt idx="5599">
                  <c:v>2.8667745198195493E-3</c:v>
                </c:pt>
                <c:pt idx="5600">
                  <c:v>3.8288951039316208E-3</c:v>
                </c:pt>
                <c:pt idx="5601">
                  <c:v>-1.2845710175237189E-5</c:v>
                </c:pt>
                <c:pt idx="5602">
                  <c:v>5.406284185986124E-3</c:v>
                </c:pt>
                <c:pt idx="5603">
                  <c:v>0</c:v>
                </c:pt>
                <c:pt idx="5604">
                  <c:v>-3.1800191237797348E-3</c:v>
                </c:pt>
                <c:pt idx="5605">
                  <c:v>5.1010408553514965E-3</c:v>
                </c:pt>
                <c:pt idx="5606">
                  <c:v>0</c:v>
                </c:pt>
                <c:pt idx="5607">
                  <c:v>-1.6782970823307839E-3</c:v>
                </c:pt>
                <c:pt idx="5608">
                  <c:v>-3.2112818978475392E-3</c:v>
                </c:pt>
                <c:pt idx="5609">
                  <c:v>-3.041661525207841E-3</c:v>
                </c:pt>
                <c:pt idx="5610">
                  <c:v>-2.0393662518281863E-3</c:v>
                </c:pt>
                <c:pt idx="5611">
                  <c:v>7.2763059324277421E-3</c:v>
                </c:pt>
                <c:pt idx="5612">
                  <c:v>-1.5931771892132725E-3</c:v>
                </c:pt>
                <c:pt idx="5613">
                  <c:v>-4.2911995842109059E-4</c:v>
                </c:pt>
                <c:pt idx="5614">
                  <c:v>-5.3828150088882599E-3</c:v>
                </c:pt>
                <c:pt idx="5615">
                  <c:v>-2.8056479613765934E-3</c:v>
                </c:pt>
                <c:pt idx="5616">
                  <c:v>-3.7596340305498526E-3</c:v>
                </c:pt>
                <c:pt idx="5617">
                  <c:v>-1.154667123624809E-3</c:v>
                </c:pt>
                <c:pt idx="5618">
                  <c:v>7.3463172159246685E-3</c:v>
                </c:pt>
                <c:pt idx="5619">
                  <c:v>4.0894592813535318E-3</c:v>
                </c:pt>
                <c:pt idx="5620">
                  <c:v>3.3503873391798481E-3</c:v>
                </c:pt>
                <c:pt idx="5621">
                  <c:v>5.5624288148635459E-4</c:v>
                </c:pt>
                <c:pt idx="5622">
                  <c:v>2.821200433793004E-3</c:v>
                </c:pt>
                <c:pt idx="5623">
                  <c:v>-5.733715094851724E-3</c:v>
                </c:pt>
                <c:pt idx="5624">
                  <c:v>2.1452021354003907E-3</c:v>
                </c:pt>
                <c:pt idx="5625">
                  <c:v>-2.4850143443400749E-3</c:v>
                </c:pt>
                <c:pt idx="5626">
                  <c:v>-3.5267513709492495E-3</c:v>
                </c:pt>
                <c:pt idx="5627">
                  <c:v>-2.9646264696610563E-3</c:v>
                </c:pt>
                <c:pt idx="5628">
                  <c:v>-2.1645659452475372E-3</c:v>
                </c:pt>
                <c:pt idx="5629">
                  <c:v>8.7585407721614446E-3</c:v>
                </c:pt>
                <c:pt idx="5630">
                  <c:v>1.0958483827431696E-3</c:v>
                </c:pt>
                <c:pt idx="5631">
                  <c:v>7.4269949056044132E-4</c:v>
                </c:pt>
                <c:pt idx="5632">
                  <c:v>-2.6724532284734159E-3</c:v>
                </c:pt>
                <c:pt idx="5633">
                  <c:v>5.8036462781573608E-3</c:v>
                </c:pt>
                <c:pt idx="5634">
                  <c:v>-8.6169759748111973E-4</c:v>
                </c:pt>
                <c:pt idx="5635">
                  <c:v>3.098642520636232E-3</c:v>
                </c:pt>
                <c:pt idx="5636">
                  <c:v>-9.6171919482054683E-4</c:v>
                </c:pt>
                <c:pt idx="5637">
                  <c:v>2.5392273140856219E-3</c:v>
                </c:pt>
                <c:pt idx="5638">
                  <c:v>-2.736780837394104E-3</c:v>
                </c:pt>
                <c:pt idx="5639">
                  <c:v>0</c:v>
                </c:pt>
                <c:pt idx="5640">
                  <c:v>1.2408042219901508E-2</c:v>
                </c:pt>
                <c:pt idx="5641">
                  <c:v>-4.966265543420818E-3</c:v>
                </c:pt>
                <c:pt idx="5642">
                  <c:v>1.1366367704444182E-2</c:v>
                </c:pt>
                <c:pt idx="5643">
                  <c:v>-5.4311829962567382E-3</c:v>
                </c:pt>
                <c:pt idx="5644">
                  <c:v>5.2810619608902286E-3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1.877067136479903E-2</c:v>
                </c:pt>
                <c:pt idx="5662">
                  <c:v>3.6834447579482069E-5</c:v>
                </c:pt>
                <c:pt idx="5663">
                  <c:v>1.4002697666787498E-2</c:v>
                </c:pt>
                <c:pt idx="5664">
                  <c:v>7.8989352245344632E-3</c:v>
                </c:pt>
                <c:pt idx="5665">
                  <c:v>-1.959865480822962E-3</c:v>
                </c:pt>
                <c:pt idx="5666">
                  <c:v>-4.771407204629069E-3</c:v>
                </c:pt>
                <c:pt idx="5667">
                  <c:v>-1.5248886518715934E-3</c:v>
                </c:pt>
                <c:pt idx="5668">
                  <c:v>-1.7880472322896928E-3</c:v>
                </c:pt>
                <c:pt idx="5669">
                  <c:v>0</c:v>
                </c:pt>
                <c:pt idx="5670">
                  <c:v>2.4781658511111187E-3</c:v>
                </c:pt>
                <c:pt idx="5671">
                  <c:v>4.7994731218812267E-3</c:v>
                </c:pt>
                <c:pt idx="5672">
                  <c:v>2.2679498018982874E-3</c:v>
                </c:pt>
                <c:pt idx="5673">
                  <c:v>5.4666639993884215E-4</c:v>
                </c:pt>
                <c:pt idx="5674">
                  <c:v>2.1776894511416111E-3</c:v>
                </c:pt>
                <c:pt idx="5675">
                  <c:v>3.2009217258415694E-3</c:v>
                </c:pt>
                <c:pt idx="5676">
                  <c:v>2.7201973405314864E-3</c:v>
                </c:pt>
                <c:pt idx="5677">
                  <c:v>2.6831119949656209E-3</c:v>
                </c:pt>
                <c:pt idx="5678">
                  <c:v>5.1083106135192862E-3</c:v>
                </c:pt>
                <c:pt idx="5679">
                  <c:v>5.1999621937082689E-3</c:v>
                </c:pt>
                <c:pt idx="5680">
                  <c:v>5.3660939657392184E-3</c:v>
                </c:pt>
                <c:pt idx="5681">
                  <c:v>4.0159524429246056E-3</c:v>
                </c:pt>
                <c:pt idx="5682">
                  <c:v>0</c:v>
                </c:pt>
                <c:pt idx="5683">
                  <c:v>3.2220944718289088E-3</c:v>
                </c:pt>
                <c:pt idx="5684">
                  <c:v>7.0072992222020014E-3</c:v>
                </c:pt>
                <c:pt idx="5685">
                  <c:v>6.3425617628174336E-5</c:v>
                </c:pt>
                <c:pt idx="5686">
                  <c:v>5.7148269186748047E-3</c:v>
                </c:pt>
                <c:pt idx="5687">
                  <c:v>0</c:v>
                </c:pt>
                <c:pt idx="5688">
                  <c:v>0</c:v>
                </c:pt>
                <c:pt idx="5689">
                  <c:v>-9.8654973730456222E-4</c:v>
                </c:pt>
                <c:pt idx="5690">
                  <c:v>-9.2994429269569641E-3</c:v>
                </c:pt>
                <c:pt idx="5691">
                  <c:v>-2.4240749066934946E-3</c:v>
                </c:pt>
                <c:pt idx="5692">
                  <c:v>-2.1331698436556344E-3</c:v>
                </c:pt>
                <c:pt idx="5693">
                  <c:v>-2.0910822122030509E-3</c:v>
                </c:pt>
                <c:pt idx="5694">
                  <c:v>2.1841763711936617E-3</c:v>
                </c:pt>
                <c:pt idx="5695">
                  <c:v>8.0839102610221424E-4</c:v>
                </c:pt>
                <c:pt idx="5696">
                  <c:v>2.9604540084064469E-3</c:v>
                </c:pt>
                <c:pt idx="5697">
                  <c:v>1.5116723071652714E-3</c:v>
                </c:pt>
                <c:pt idx="5698">
                  <c:v>4.6538567741837697E-3</c:v>
                </c:pt>
                <c:pt idx="5699">
                  <c:v>3.6685261254042227E-3</c:v>
                </c:pt>
                <c:pt idx="5700">
                  <c:v>6.0996733030386436E-3</c:v>
                </c:pt>
                <c:pt idx="5701">
                  <c:v>4.5589799931783177E-3</c:v>
                </c:pt>
                <c:pt idx="5702">
                  <c:v>4.820897207324479E-3</c:v>
                </c:pt>
                <c:pt idx="5703">
                  <c:v>9.4606701473525078E-3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-9.3872053496726754E-3</c:v>
                </c:pt>
                <c:pt idx="5709">
                  <c:v>-4.6956287866607715E-3</c:v>
                </c:pt>
                <c:pt idx="5710">
                  <c:v>4.7973403666118986E-3</c:v>
                </c:pt>
                <c:pt idx="5711">
                  <c:v>9.0929377864129351E-4</c:v>
                </c:pt>
                <c:pt idx="5712">
                  <c:v>-3.7271374479468269E-3</c:v>
                </c:pt>
                <c:pt idx="5713">
                  <c:v>-3.3885157874110733E-3</c:v>
                </c:pt>
                <c:pt idx="5714">
                  <c:v>0</c:v>
                </c:pt>
                <c:pt idx="5715">
                  <c:v>-4.4502892625115408E-3</c:v>
                </c:pt>
                <c:pt idx="5716">
                  <c:v>-5.7109081200981504E-6</c:v>
                </c:pt>
                <c:pt idx="5717">
                  <c:v>-4.9866277635481435E-3</c:v>
                </c:pt>
                <c:pt idx="5718">
                  <c:v>-4.9539374565330634E-3</c:v>
                </c:pt>
                <c:pt idx="5719">
                  <c:v>-3.9125647704062079E-3</c:v>
                </c:pt>
                <c:pt idx="5720">
                  <c:v>-2.5569159335482039E-3</c:v>
                </c:pt>
                <c:pt idx="5721">
                  <c:v>3.6218171257061671E-3</c:v>
                </c:pt>
                <c:pt idx="5722">
                  <c:v>-1.4587387971559834E-3</c:v>
                </c:pt>
                <c:pt idx="5723">
                  <c:v>-1.77419120829193E-3</c:v>
                </c:pt>
                <c:pt idx="5724">
                  <c:v>7.256569231258652E-3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-2.3302370196636168E-3</c:v>
                </c:pt>
                <c:pt idx="5729">
                  <c:v>-5.256302629894718E-4</c:v>
                </c:pt>
                <c:pt idx="5730">
                  <c:v>-1.1555416890663011E-5</c:v>
                </c:pt>
                <c:pt idx="5731">
                  <c:v>1.1163606784296596E-2</c:v>
                </c:pt>
                <c:pt idx="5732">
                  <c:v>5.5041619496453862E-3</c:v>
                </c:pt>
                <c:pt idx="5733">
                  <c:v>-5.6269983722735423E-4</c:v>
                </c:pt>
                <c:pt idx="5734">
                  <c:v>-2.6301272726188042E-3</c:v>
                </c:pt>
                <c:pt idx="5735">
                  <c:v>-4.7712058787008505E-3</c:v>
                </c:pt>
                <c:pt idx="5736">
                  <c:v>-3.4366623139048041E-5</c:v>
                </c:pt>
                <c:pt idx="5737">
                  <c:v>-2.1330405624212212E-3</c:v>
                </c:pt>
                <c:pt idx="5738">
                  <c:v>9.4265943299484348E-3</c:v>
                </c:pt>
                <c:pt idx="5739">
                  <c:v>-8.0777286634898756E-4</c:v>
                </c:pt>
                <c:pt idx="5740">
                  <c:v>-7.5147309334678604E-4</c:v>
                </c:pt>
                <c:pt idx="5741">
                  <c:v>2.7332828605403195E-4</c:v>
                </c:pt>
                <c:pt idx="5742">
                  <c:v>-3.9019987327569457E-3</c:v>
                </c:pt>
                <c:pt idx="5743">
                  <c:v>4.1695603090954308E-3</c:v>
                </c:pt>
                <c:pt idx="5744">
                  <c:v>2.5127212561161455E-3</c:v>
                </c:pt>
                <c:pt idx="5745">
                  <c:v>5.085668613848935E-3</c:v>
                </c:pt>
                <c:pt idx="5746">
                  <c:v>-3.9280771824062545E-3</c:v>
                </c:pt>
                <c:pt idx="5747">
                  <c:v>4.5097499880971496E-3</c:v>
                </c:pt>
                <c:pt idx="5748">
                  <c:v>5.1637213487278222E-3</c:v>
                </c:pt>
                <c:pt idx="5749">
                  <c:v>-8.7657198559794476E-4</c:v>
                </c:pt>
                <c:pt idx="5750">
                  <c:v>-3.0064035345568614E-3</c:v>
                </c:pt>
                <c:pt idx="5751">
                  <c:v>7.2360679335796759E-3</c:v>
                </c:pt>
                <c:pt idx="5752">
                  <c:v>0</c:v>
                </c:pt>
                <c:pt idx="5753">
                  <c:v>-5.5978034218913815E-6</c:v>
                </c:pt>
                <c:pt idx="5754">
                  <c:v>-6.1034850553532663E-4</c:v>
                </c:pt>
                <c:pt idx="5755">
                  <c:v>5.6012210662153224E-6</c:v>
                </c:pt>
                <c:pt idx="5756">
                  <c:v>0</c:v>
                </c:pt>
                <c:pt idx="5757">
                  <c:v>6.9214858271004634E-3</c:v>
                </c:pt>
                <c:pt idx="5758">
                  <c:v>-1.7245455726092119E-4</c:v>
                </c:pt>
                <c:pt idx="5759">
                  <c:v>-1.2796937654648794E-4</c:v>
                </c:pt>
                <c:pt idx="5760">
                  <c:v>1.76231091739253E-3</c:v>
                </c:pt>
                <c:pt idx="5761">
                  <c:v>1.6261294219189544E-3</c:v>
                </c:pt>
                <c:pt idx="5762">
                  <c:v>-3.7613140590956749E-3</c:v>
                </c:pt>
                <c:pt idx="5763">
                  <c:v>-3.3174553506589801E-3</c:v>
                </c:pt>
                <c:pt idx="5764">
                  <c:v>-1.5370043742461343E-3</c:v>
                </c:pt>
                <c:pt idx="5765">
                  <c:v>3.8027917423198059E-4</c:v>
                </c:pt>
                <c:pt idx="5766">
                  <c:v>8.1911302676016453E-3</c:v>
                </c:pt>
                <c:pt idx="5767">
                  <c:v>0</c:v>
                </c:pt>
                <c:pt idx="5768">
                  <c:v>0</c:v>
                </c:pt>
                <c:pt idx="5769">
                  <c:v>4.5702603701604384E-3</c:v>
                </c:pt>
                <c:pt idx="5770">
                  <c:v>-2.0335655731757189E-3</c:v>
                </c:pt>
                <c:pt idx="5771">
                  <c:v>-4.1406779022216435E-3</c:v>
                </c:pt>
                <c:pt idx="5772">
                  <c:v>7.3769624269281464E-3</c:v>
                </c:pt>
                <c:pt idx="5773">
                  <c:v>-6.1945387650416744E-3</c:v>
                </c:pt>
                <c:pt idx="5774">
                  <c:v>-2.6387804709533664E-3</c:v>
                </c:pt>
                <c:pt idx="5775">
                  <c:v>-3.7276791734475976E-4</c:v>
                </c:pt>
                <c:pt idx="5776">
                  <c:v>-6.0674040330907237E-4</c:v>
                </c:pt>
                <c:pt idx="5777">
                  <c:v>-3.6090751255073092E-3</c:v>
                </c:pt>
                <c:pt idx="5778">
                  <c:v>-1.7114672455035263E-3</c:v>
                </c:pt>
                <c:pt idx="5779">
                  <c:v>-7.2774296150735979E-5</c:v>
                </c:pt>
                <c:pt idx="5780">
                  <c:v>-8.9051440089084289E-4</c:v>
                </c:pt>
                <c:pt idx="5781">
                  <c:v>-6.7821883283664293E-4</c:v>
                </c:pt>
                <c:pt idx="5782">
                  <c:v>4.1015196168852699E-3</c:v>
                </c:pt>
                <c:pt idx="5783">
                  <c:v>0</c:v>
                </c:pt>
                <c:pt idx="5784">
                  <c:v>6.4566268129426603E-3</c:v>
                </c:pt>
                <c:pt idx="5785">
                  <c:v>-8.0480221474040143E-4</c:v>
                </c:pt>
                <c:pt idx="5786">
                  <c:v>-4.7208191775558258E-4</c:v>
                </c:pt>
                <c:pt idx="5787">
                  <c:v>0</c:v>
                </c:pt>
                <c:pt idx="5788">
                  <c:v>1.1840012847642916E-2</c:v>
                </c:pt>
                <c:pt idx="5789">
                  <c:v>1.4592296102903357E-3</c:v>
                </c:pt>
                <c:pt idx="5790">
                  <c:v>1.051956901032803E-3</c:v>
                </c:pt>
                <c:pt idx="5791">
                  <c:v>2.6141375112637552E-3</c:v>
                </c:pt>
                <c:pt idx="5792">
                  <c:v>0</c:v>
                </c:pt>
                <c:pt idx="5793">
                  <c:v>0</c:v>
                </c:pt>
                <c:pt idx="5794">
                  <c:v>-4.1518030893619609E-4</c:v>
                </c:pt>
                <c:pt idx="5795">
                  <c:v>4.5194552188139369E-3</c:v>
                </c:pt>
                <c:pt idx="5796">
                  <c:v>-1.9583736857169481E-4</c:v>
                </c:pt>
                <c:pt idx="5797">
                  <c:v>3.1016872283577469E-3</c:v>
                </c:pt>
                <c:pt idx="5798">
                  <c:v>6.5680704693385035E-3</c:v>
                </c:pt>
                <c:pt idx="5799">
                  <c:v>5.904064296672837E-3</c:v>
                </c:pt>
                <c:pt idx="5800">
                  <c:v>5.784206540443421E-3</c:v>
                </c:pt>
                <c:pt idx="5801">
                  <c:v>3.0840261382107451E-3</c:v>
                </c:pt>
                <c:pt idx="5802">
                  <c:v>4.624132608995515E-3</c:v>
                </c:pt>
                <c:pt idx="5803">
                  <c:v>-2.5897904264361564E-4</c:v>
                </c:pt>
                <c:pt idx="5804">
                  <c:v>-1.7723700162395428E-3</c:v>
                </c:pt>
                <c:pt idx="5805">
                  <c:v>1.1272735202193967E-3</c:v>
                </c:pt>
                <c:pt idx="5806">
                  <c:v>-2.9876701462582863E-3</c:v>
                </c:pt>
                <c:pt idx="5807">
                  <c:v>-5.3052227264966452E-6</c:v>
                </c:pt>
                <c:pt idx="5808">
                  <c:v>3.4371847892981531E-3</c:v>
                </c:pt>
                <c:pt idx="5809">
                  <c:v>5.2870190464063295E-6</c:v>
                </c:pt>
                <c:pt idx="5810">
                  <c:v>5.0213938858531147E-4</c:v>
                </c:pt>
                <c:pt idx="5811">
                  <c:v>-3.6687769291389228E-3</c:v>
                </c:pt>
                <c:pt idx="5812">
                  <c:v>-6.6037398526187265E-3</c:v>
                </c:pt>
                <c:pt idx="5813">
                  <c:v>-6.1157029523681555E-3</c:v>
                </c:pt>
                <c:pt idx="5814">
                  <c:v>-3.767253072341372E-3</c:v>
                </c:pt>
                <c:pt idx="5815">
                  <c:v>1.5193722851978579E-3</c:v>
                </c:pt>
                <c:pt idx="5816">
                  <c:v>-4.0622063493877024E-3</c:v>
                </c:pt>
                <c:pt idx="5817">
                  <c:v>1.8524274520127634E-3</c:v>
                </c:pt>
                <c:pt idx="5818">
                  <c:v>2.5381339759676545E-3</c:v>
                </c:pt>
                <c:pt idx="5819">
                  <c:v>5.6619366905366524E-3</c:v>
                </c:pt>
                <c:pt idx="5820">
                  <c:v>3.4351719176572283E-3</c:v>
                </c:pt>
                <c:pt idx="5821">
                  <c:v>0</c:v>
                </c:pt>
                <c:pt idx="5822">
                  <c:v>-1.440080647005213E-4</c:v>
                </c:pt>
                <c:pt idx="5823">
                  <c:v>-2.1336291966567236E-5</c:v>
                </c:pt>
                <c:pt idx="5824">
                  <c:v>-3.6016818264896304E-3</c:v>
                </c:pt>
                <c:pt idx="5825">
                  <c:v>2.518266775259204E-3</c:v>
                </c:pt>
                <c:pt idx="5826">
                  <c:v>-6.7295221306148244E-3</c:v>
                </c:pt>
                <c:pt idx="5827">
                  <c:v>3.906066336578902E-3</c:v>
                </c:pt>
                <c:pt idx="5828">
                  <c:v>-3.0140535528169286E-3</c:v>
                </c:pt>
                <c:pt idx="5829">
                  <c:v>8.5092330770032299E-3</c:v>
                </c:pt>
                <c:pt idx="5830">
                  <c:v>5.8580592266528638E-5</c:v>
                </c:pt>
                <c:pt idx="5831">
                  <c:v>7.6233993162330548E-3</c:v>
                </c:pt>
                <c:pt idx="5832">
                  <c:v>4.203226899508427E-3</c:v>
                </c:pt>
                <c:pt idx="5833">
                  <c:v>6.7503147618917479E-3</c:v>
                </c:pt>
                <c:pt idx="5834">
                  <c:v>7.8467304102504652E-3</c:v>
                </c:pt>
                <c:pt idx="5835">
                  <c:v>-2.0455638142250409E-3</c:v>
                </c:pt>
                <c:pt idx="5836">
                  <c:v>-3.6498196084072507E-3</c:v>
                </c:pt>
                <c:pt idx="5837">
                  <c:v>-9.4122781061177878E-3</c:v>
                </c:pt>
                <c:pt idx="5838">
                  <c:v>-1.0597345585474731E-2</c:v>
                </c:pt>
                <c:pt idx="5839">
                  <c:v>7.8766858876707559E-3</c:v>
                </c:pt>
                <c:pt idx="5840">
                  <c:v>-2.5163363598108522E-3</c:v>
                </c:pt>
                <c:pt idx="5841">
                  <c:v>2.3315271483939056E-3</c:v>
                </c:pt>
                <c:pt idx="5842">
                  <c:v>-5.3849970088487306E-3</c:v>
                </c:pt>
                <c:pt idx="5843">
                  <c:v>4.5872855003694368E-3</c:v>
                </c:pt>
                <c:pt idx="5844">
                  <c:v>2.0959332328463029E-3</c:v>
                </c:pt>
                <c:pt idx="5845">
                  <c:v>1.4124072820788087E-3</c:v>
                </c:pt>
                <c:pt idx="5846">
                  <c:v>1.0422150643356433E-3</c:v>
                </c:pt>
                <c:pt idx="5847">
                  <c:v>-5.1690877745488237E-3</c:v>
                </c:pt>
                <c:pt idx="5848">
                  <c:v>-3.9475164719171337E-3</c:v>
                </c:pt>
                <c:pt idx="5849">
                  <c:v>-5.3091660096966259E-6</c:v>
                </c:pt>
                <c:pt idx="5850">
                  <c:v>6.6145506753480599E-3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-2.1570300005132048E-2</c:v>
                </c:pt>
                <c:pt idx="5856">
                  <c:v>-1.1812516227896374E-2</c:v>
                </c:pt>
                <c:pt idx="5857">
                  <c:v>-3.8847731517650712E-3</c:v>
                </c:pt>
                <c:pt idx="5858">
                  <c:v>-3.6031924734430333E-3</c:v>
                </c:pt>
                <c:pt idx="5859">
                  <c:v>-3.8460164888885492E-5</c:v>
                </c:pt>
                <c:pt idx="5860">
                  <c:v>6.1731126954299824E-3</c:v>
                </c:pt>
                <c:pt idx="5861">
                  <c:v>3.9021674907286025E-3</c:v>
                </c:pt>
                <c:pt idx="5862">
                  <c:v>1.597887216113951E-3</c:v>
                </c:pt>
                <c:pt idx="5863">
                  <c:v>2.1157140286867135E-3</c:v>
                </c:pt>
                <c:pt idx="5864">
                  <c:v>-9.2710822089188362E-4</c:v>
                </c:pt>
                <c:pt idx="5865">
                  <c:v>3.5357441720606647E-3</c:v>
                </c:pt>
                <c:pt idx="5866">
                  <c:v>3.4046048960672653E-4</c:v>
                </c:pt>
                <c:pt idx="5867">
                  <c:v>2.971326719231363E-4</c:v>
                </c:pt>
                <c:pt idx="5868">
                  <c:v>-8.0265087354088171E-3</c:v>
                </c:pt>
                <c:pt idx="5869">
                  <c:v>-4.6281723864409095E-3</c:v>
                </c:pt>
                <c:pt idx="5870">
                  <c:v>-4.8151107858610687E-4</c:v>
                </c:pt>
                <c:pt idx="5871">
                  <c:v>-4.3165810866332361E-3</c:v>
                </c:pt>
                <c:pt idx="5872">
                  <c:v>3.5722235272798037E-4</c:v>
                </c:pt>
                <c:pt idx="5873">
                  <c:v>-8.4812908553086232E-3</c:v>
                </c:pt>
                <c:pt idx="5874">
                  <c:v>-3.6808120458888343E-3</c:v>
                </c:pt>
                <c:pt idx="5875">
                  <c:v>-3.6609156389793055E-3</c:v>
                </c:pt>
                <c:pt idx="5876">
                  <c:v>4.0168191928738693E-3</c:v>
                </c:pt>
                <c:pt idx="5877">
                  <c:v>-1.5691514779653227E-3</c:v>
                </c:pt>
                <c:pt idx="5878">
                  <c:v>3.3967216245430689E-3</c:v>
                </c:pt>
                <c:pt idx="5879">
                  <c:v>-5.1691491431437508E-3</c:v>
                </c:pt>
                <c:pt idx="5880">
                  <c:v>-8.5156484480487377E-3</c:v>
                </c:pt>
                <c:pt idx="5881">
                  <c:v>-4.5168697854662656E-3</c:v>
                </c:pt>
                <c:pt idx="5882">
                  <c:v>-1.7988872118039655E-3</c:v>
                </c:pt>
                <c:pt idx="5883">
                  <c:v>1.1323297129750815E-4</c:v>
                </c:pt>
                <c:pt idx="5884">
                  <c:v>1.8438919251413525E-3</c:v>
                </c:pt>
                <c:pt idx="5885">
                  <c:v>4.0716484935036474E-3</c:v>
                </c:pt>
                <c:pt idx="5886">
                  <c:v>0</c:v>
                </c:pt>
                <c:pt idx="5887">
                  <c:v>0</c:v>
                </c:pt>
                <c:pt idx="5888">
                  <c:v>3.0008114588014308E-3</c:v>
                </c:pt>
                <c:pt idx="5889">
                  <c:v>0</c:v>
                </c:pt>
                <c:pt idx="5890">
                  <c:v>8.97658557370405E-3</c:v>
                </c:pt>
                <c:pt idx="5891">
                  <c:v>2.4881990065850654E-3</c:v>
                </c:pt>
                <c:pt idx="5892">
                  <c:v>-1.3988500626840364E-3</c:v>
                </c:pt>
                <c:pt idx="5893">
                  <c:v>-8.9473529308549589E-4</c:v>
                </c:pt>
                <c:pt idx="5894">
                  <c:v>-4.5415742843782411E-3</c:v>
                </c:pt>
                <c:pt idx="5895">
                  <c:v>-1.1170937700123973E-4</c:v>
                </c:pt>
                <c:pt idx="5896">
                  <c:v>7.9670170270700977E-3</c:v>
                </c:pt>
                <c:pt idx="5897">
                  <c:v>-3.9978287319003807E-3</c:v>
                </c:pt>
                <c:pt idx="5898">
                  <c:v>1.362167000998361E-3</c:v>
                </c:pt>
                <c:pt idx="5899">
                  <c:v>0</c:v>
                </c:pt>
                <c:pt idx="5900">
                  <c:v>0</c:v>
                </c:pt>
                <c:pt idx="5901">
                  <c:v>-1.2779801263698137E-4</c:v>
                </c:pt>
                <c:pt idx="5902">
                  <c:v>-5.5568058368373779E-6</c:v>
                </c:pt>
                <c:pt idx="5903">
                  <c:v>0</c:v>
                </c:pt>
                <c:pt idx="5904">
                  <c:v>-6.6684078645197438E-5</c:v>
                </c:pt>
                <c:pt idx="5905">
                  <c:v>-1.0559221961884114E-4</c:v>
                </c:pt>
                <c:pt idx="5906">
                  <c:v>-2.2231361782928635E-5</c:v>
                </c:pt>
                <c:pt idx="5907">
                  <c:v>-1.1115866231801871E-5</c:v>
                </c:pt>
                <c:pt idx="5908">
                  <c:v>-5.5579794521253266E-6</c:v>
                </c:pt>
                <c:pt idx="5909">
                  <c:v>-8.8931872686001513E-5</c:v>
                </c:pt>
                <c:pt idx="5910">
                  <c:v>-1.9585048184492548E-3</c:v>
                </c:pt>
                <c:pt idx="5911">
                  <c:v>-1.8380663593703289E-4</c:v>
                </c:pt>
                <c:pt idx="5912">
                  <c:v>-5.5704254969609227E-6</c:v>
                </c:pt>
                <c:pt idx="5913">
                  <c:v>-1.8120340714009981E-3</c:v>
                </c:pt>
                <c:pt idx="5914">
                  <c:v>4.0210574633329594E-3</c:v>
                </c:pt>
                <c:pt idx="5915">
                  <c:v>3.4456676149634742E-3</c:v>
                </c:pt>
                <c:pt idx="5916">
                  <c:v>0</c:v>
                </c:pt>
                <c:pt idx="5917">
                  <c:v>-7.8130848203236583E-4</c:v>
                </c:pt>
                <c:pt idx="5918">
                  <c:v>1.1080579096666219E-3</c:v>
                </c:pt>
                <c:pt idx="5919">
                  <c:v>3.6258358132989789E-3</c:v>
                </c:pt>
                <c:pt idx="5920">
                  <c:v>2.375082053846656E-3</c:v>
                </c:pt>
                <c:pt idx="5921">
                  <c:v>6.4082033335569888E-3</c:v>
                </c:pt>
                <c:pt idx="5922">
                  <c:v>2.02146094754245E-3</c:v>
                </c:pt>
                <c:pt idx="5923">
                  <c:v>0</c:v>
                </c:pt>
                <c:pt idx="5924">
                  <c:v>0</c:v>
                </c:pt>
                <c:pt idx="5925">
                  <c:v>1.6142317636842795E-3</c:v>
                </c:pt>
                <c:pt idx="5926">
                  <c:v>5.8460952678311261E-3</c:v>
                </c:pt>
                <c:pt idx="5927">
                  <c:v>5.3703732723943826E-3</c:v>
                </c:pt>
                <c:pt idx="5928">
                  <c:v>4.1672440122104207E-3</c:v>
                </c:pt>
                <c:pt idx="5929">
                  <c:v>3.1117382528128508E-4</c:v>
                </c:pt>
                <c:pt idx="5930">
                  <c:v>7.9822187277173232E-3</c:v>
                </c:pt>
                <c:pt idx="5931">
                  <c:v>7.2347355561715784E-4</c:v>
                </c:pt>
                <c:pt idx="5932">
                  <c:v>-5.5618356072816514E-3</c:v>
                </c:pt>
                <c:pt idx="5933">
                  <c:v>0</c:v>
                </c:pt>
                <c:pt idx="5934">
                  <c:v>-2.7684309657087089E-3</c:v>
                </c:pt>
                <c:pt idx="5935">
                  <c:v>3.4366318464025833E-3</c:v>
                </c:pt>
                <c:pt idx="5936">
                  <c:v>-1.149582133236888E-3</c:v>
                </c:pt>
                <c:pt idx="5937">
                  <c:v>3.4341261648647807E-3</c:v>
                </c:pt>
                <c:pt idx="5938">
                  <c:v>1.8377217428794082E-3</c:v>
                </c:pt>
                <c:pt idx="5939">
                  <c:v>-1.0649344740631551E-3</c:v>
                </c:pt>
                <c:pt idx="5940">
                  <c:v>-1.3114266574443024E-3</c:v>
                </c:pt>
                <c:pt idx="5941">
                  <c:v>-7.1507858238309071E-4</c:v>
                </c:pt>
                <c:pt idx="5942">
                  <c:v>3.2564030897345906E-3</c:v>
                </c:pt>
                <c:pt idx="5943">
                  <c:v>1.6493616741708168E-4</c:v>
                </c:pt>
                <c:pt idx="5944">
                  <c:v>3.4149755555533084E-3</c:v>
                </c:pt>
                <c:pt idx="5945">
                  <c:v>-4.9962897598980682E-3</c:v>
                </c:pt>
                <c:pt idx="5946">
                  <c:v>-6.0662122663431494E-3</c:v>
                </c:pt>
                <c:pt idx="5947">
                  <c:v>-2.8507101785301839E-3</c:v>
                </c:pt>
                <c:pt idx="5948">
                  <c:v>5.1639518352768797E-3</c:v>
                </c:pt>
                <c:pt idx="5949">
                  <c:v>5.1746695926945582E-3</c:v>
                </c:pt>
                <c:pt idx="5950">
                  <c:v>5.735448333741457E-3</c:v>
                </c:pt>
                <c:pt idx="5951">
                  <c:v>5.9026163384902353E-3</c:v>
                </c:pt>
                <c:pt idx="5952">
                  <c:v>1.4925454344517932E-3</c:v>
                </c:pt>
                <c:pt idx="5953">
                  <c:v>1.2805510217789526E-3</c:v>
                </c:pt>
                <c:pt idx="5954">
                  <c:v>2.9118658073797659E-3</c:v>
                </c:pt>
                <c:pt idx="5955">
                  <c:v>3.2996265651548838E-3</c:v>
                </c:pt>
                <c:pt idx="5956">
                  <c:v>-3.20027002937419E-3</c:v>
                </c:pt>
                <c:pt idx="5957">
                  <c:v>-2.6231823596862794E-3</c:v>
                </c:pt>
                <c:pt idx="5958">
                  <c:v>-5.1985851224771512E-3</c:v>
                </c:pt>
                <c:pt idx="5959">
                  <c:v>-1.3764409314828958E-3</c:v>
                </c:pt>
                <c:pt idx="5960">
                  <c:v>2.4667554134731426E-3</c:v>
                </c:pt>
                <c:pt idx="5961">
                  <c:v>-8.3211329968057722E-4</c:v>
                </c:pt>
                <c:pt idx="5962">
                  <c:v>0</c:v>
                </c:pt>
                <c:pt idx="5963">
                  <c:v>-7.8007646596424038E-4</c:v>
                </c:pt>
                <c:pt idx="5964">
                  <c:v>1.3715093192160563E-2</c:v>
                </c:pt>
                <c:pt idx="5965">
                  <c:v>-1.8011738524906264E-3</c:v>
                </c:pt>
                <c:pt idx="5966">
                  <c:v>9.2702063270341177E-4</c:v>
                </c:pt>
                <c:pt idx="5967">
                  <c:v>-3.6139811075273946E-3</c:v>
                </c:pt>
                <c:pt idx="5968">
                  <c:v>4.2308807914509761E-4</c:v>
                </c:pt>
                <c:pt idx="5969">
                  <c:v>8.3520389048841355E-4</c:v>
                </c:pt>
                <c:pt idx="5970">
                  <c:v>1.5485004280371807E-3</c:v>
                </c:pt>
                <c:pt idx="5971">
                  <c:v>2.6048517970970228E-5</c:v>
                </c:pt>
                <c:pt idx="5972">
                  <c:v>1.9621064843165061E-3</c:v>
                </c:pt>
                <c:pt idx="5973">
                  <c:v>-3.8483140699175077E-4</c:v>
                </c:pt>
                <c:pt idx="5974">
                  <c:v>-1.8638461007031617E-3</c:v>
                </c:pt>
                <c:pt idx="5975">
                  <c:v>-2.5619432592945959E-3</c:v>
                </c:pt>
                <c:pt idx="5976">
                  <c:v>-5.1226561211936391E-3</c:v>
                </c:pt>
                <c:pt idx="5977">
                  <c:v>-2.0343320137346916E-3</c:v>
                </c:pt>
                <c:pt idx="5978">
                  <c:v>-5.8738482570729394E-3</c:v>
                </c:pt>
                <c:pt idx="5979">
                  <c:v>-8.339427581265409E-3</c:v>
                </c:pt>
                <c:pt idx="5980">
                  <c:v>-6.3931852670381876E-3</c:v>
                </c:pt>
                <c:pt idx="5981">
                  <c:v>-1.8818221586460856E-3</c:v>
                </c:pt>
                <c:pt idx="5982">
                  <c:v>2.3221946564451882E-3</c:v>
                </c:pt>
                <c:pt idx="5983">
                  <c:v>2.5203518237333017E-3</c:v>
                </c:pt>
                <c:pt idx="5984">
                  <c:v>-9.9358170149327091E-3</c:v>
                </c:pt>
                <c:pt idx="5985">
                  <c:v>2.5984353788785072E-3</c:v>
                </c:pt>
                <c:pt idx="5986">
                  <c:v>-3.6267075394474228E-3</c:v>
                </c:pt>
                <c:pt idx="5987">
                  <c:v>2.7307130066033898E-3</c:v>
                </c:pt>
                <c:pt idx="5988">
                  <c:v>-2.6170098853301573E-3</c:v>
                </c:pt>
                <c:pt idx="5989">
                  <c:v>-2.3579227606801974E-3</c:v>
                </c:pt>
                <c:pt idx="5990">
                  <c:v>-3.9967535442436385E-3</c:v>
                </c:pt>
                <c:pt idx="5991">
                  <c:v>-2.3620490428732763E-3</c:v>
                </c:pt>
                <c:pt idx="5992">
                  <c:v>-1.3170948217378191E-3</c:v>
                </c:pt>
                <c:pt idx="5993">
                  <c:v>-1.6036213527332508E-3</c:v>
                </c:pt>
                <c:pt idx="5994">
                  <c:v>-9.3160901082416081E-4</c:v>
                </c:pt>
                <c:pt idx="5995">
                  <c:v>4.7139302991975094E-4</c:v>
                </c:pt>
                <c:pt idx="5996">
                  <c:v>-5.5942818397428503E-3</c:v>
                </c:pt>
                <c:pt idx="5997">
                  <c:v>-7.7505401466972613E-3</c:v>
                </c:pt>
                <c:pt idx="5998">
                  <c:v>-7.0501519521225572E-3</c:v>
                </c:pt>
                <c:pt idx="5999">
                  <c:v>-1.9314265806159971E-3</c:v>
                </c:pt>
                <c:pt idx="6000">
                  <c:v>-6.9510625591565848E-4</c:v>
                </c:pt>
                <c:pt idx="6001">
                  <c:v>-1.3916637113965897E-3</c:v>
                </c:pt>
                <c:pt idx="6002">
                  <c:v>5.3260876763824763E-3</c:v>
                </c:pt>
                <c:pt idx="6003">
                  <c:v>1.2280830611089174E-3</c:v>
                </c:pt>
                <c:pt idx="6004">
                  <c:v>1.0538319472268029E-3</c:v>
                </c:pt>
                <c:pt idx="6005">
                  <c:v>-1.3774529340821256E-3</c:v>
                </c:pt>
                <c:pt idx="6006">
                  <c:v>6.9175200103037621E-4</c:v>
                </c:pt>
                <c:pt idx="6007">
                  <c:v>1.677184284386122E-3</c:v>
                </c:pt>
                <c:pt idx="6008">
                  <c:v>-9.6919202600293127E-4</c:v>
                </c:pt>
                <c:pt idx="6009">
                  <c:v>-4.2919532111335699E-4</c:v>
                </c:pt>
                <c:pt idx="6010">
                  <c:v>-4.6101185561498214E-3</c:v>
                </c:pt>
                <c:pt idx="6011">
                  <c:v>1.9807637449909227E-3</c:v>
                </c:pt>
                <c:pt idx="6012">
                  <c:v>6.4355126872226529E-3</c:v>
                </c:pt>
                <c:pt idx="6013">
                  <c:v>0</c:v>
                </c:pt>
                <c:pt idx="6014">
                  <c:v>-2.3884974520527031E-4</c:v>
                </c:pt>
                <c:pt idx="6015">
                  <c:v>-3.3332407436193323E-5</c:v>
                </c:pt>
                <c:pt idx="6016">
                  <c:v>-1.2778452213480662E-4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-2.0560067420531076E-4</c:v>
                </c:pt>
                <c:pt idx="6021">
                  <c:v>2.7083141769534791E-3</c:v>
                </c:pt>
                <c:pt idx="6022">
                  <c:v>6.4085076514985417E-3</c:v>
                </c:pt>
                <c:pt idx="6023">
                  <c:v>0</c:v>
                </c:pt>
                <c:pt idx="6024">
                  <c:v>0</c:v>
                </c:pt>
                <c:pt idx="6025">
                  <c:v>1.3537833703198023E-3</c:v>
                </c:pt>
                <c:pt idx="6026">
                  <c:v>-1.5190043537606831E-3</c:v>
                </c:pt>
                <c:pt idx="6027">
                  <c:v>-6.6115704887746891E-4</c:v>
                </c:pt>
                <c:pt idx="6028">
                  <c:v>2.6530032458545265E-3</c:v>
                </c:pt>
                <c:pt idx="6029">
                  <c:v>3.7308972181629677E-3</c:v>
                </c:pt>
                <c:pt idx="6030">
                  <c:v>4.4151629595364471E-3</c:v>
                </c:pt>
                <c:pt idx="6031">
                  <c:v>3.7495724308116061E-3</c:v>
                </c:pt>
                <c:pt idx="6032">
                  <c:v>6.6373841490306139E-3</c:v>
                </c:pt>
                <c:pt idx="6033">
                  <c:v>5.6014416377016202E-3</c:v>
                </c:pt>
                <c:pt idx="6034">
                  <c:v>3.636747435759289E-3</c:v>
                </c:pt>
                <c:pt idx="6035">
                  <c:v>4.5713207060818122E-3</c:v>
                </c:pt>
                <c:pt idx="6036">
                  <c:v>2.9227822291690779E-3</c:v>
                </c:pt>
                <c:pt idx="6037">
                  <c:v>1.1084211968192708E-3</c:v>
                </c:pt>
                <c:pt idx="6038">
                  <c:v>-7.5826070301681313E-4</c:v>
                </c:pt>
                <c:pt idx="6039">
                  <c:v>-5.3045473231775792E-6</c:v>
                </c:pt>
                <c:pt idx="6040">
                  <c:v>0</c:v>
                </c:pt>
                <c:pt idx="6041">
                  <c:v>6.0026253234841493E-3</c:v>
                </c:pt>
                <c:pt idx="6042">
                  <c:v>5.1068416818995082E-3</c:v>
                </c:pt>
                <c:pt idx="6043">
                  <c:v>5.7487506134854946E-3</c:v>
                </c:pt>
                <c:pt idx="6044">
                  <c:v>3.1610411400450631E-3</c:v>
                </c:pt>
                <c:pt idx="6045">
                  <c:v>3.4620160446219195E-3</c:v>
                </c:pt>
                <c:pt idx="6046">
                  <c:v>2.4891790544581118E-3</c:v>
                </c:pt>
                <c:pt idx="6047">
                  <c:v>-2.8363967815975221E-3</c:v>
                </c:pt>
                <c:pt idx="6048">
                  <c:v>-1.9923529318346912E-3</c:v>
                </c:pt>
                <c:pt idx="6049">
                  <c:v>-2.8397289616518238E-3</c:v>
                </c:pt>
                <c:pt idx="6050">
                  <c:v>-1.1412819553497286E-3</c:v>
                </c:pt>
                <c:pt idx="6051">
                  <c:v>1.6099245666637897E-3</c:v>
                </c:pt>
                <c:pt idx="6052">
                  <c:v>5.8289314408963553E-4</c:v>
                </c:pt>
                <c:pt idx="6053">
                  <c:v>3.0650011526630818E-3</c:v>
                </c:pt>
                <c:pt idx="6054">
                  <c:v>3.0194369916183368E-3</c:v>
                </c:pt>
                <c:pt idx="6055">
                  <c:v>4.1878970389429694E-4</c:v>
                </c:pt>
                <c:pt idx="6056">
                  <c:v>1.3438914982902216E-4</c:v>
                </c:pt>
                <c:pt idx="6057">
                  <c:v>1.0693005882377667E-3</c:v>
                </c:pt>
                <c:pt idx="6058">
                  <c:v>4.2400997067036242E-3</c:v>
                </c:pt>
                <c:pt idx="6059">
                  <c:v>7.7113487958396052E-5</c:v>
                </c:pt>
                <c:pt idx="6060">
                  <c:v>6.6402531179171262E-3</c:v>
                </c:pt>
                <c:pt idx="6061">
                  <c:v>5.0936836530471007E-3</c:v>
                </c:pt>
                <c:pt idx="6062">
                  <c:v>7.0928925746961821E-3</c:v>
                </c:pt>
                <c:pt idx="6063">
                  <c:v>5.1526015323898116E-3</c:v>
                </c:pt>
                <c:pt idx="6064">
                  <c:v>2.7365694704337665E-3</c:v>
                </c:pt>
                <c:pt idx="6065">
                  <c:v>3.5822902489356457E-3</c:v>
                </c:pt>
                <c:pt idx="6066">
                  <c:v>9.9740674329614788E-5</c:v>
                </c:pt>
                <c:pt idx="6067">
                  <c:v>9.9735203036820537E-6</c:v>
                </c:pt>
                <c:pt idx="6068">
                  <c:v>6.5510122897040352E-3</c:v>
                </c:pt>
                <c:pt idx="6069">
                  <c:v>3.0668801244750801E-3</c:v>
                </c:pt>
                <c:pt idx="6070">
                  <c:v>2.7718746631778994E-3</c:v>
                </c:pt>
                <c:pt idx="6071">
                  <c:v>-3.0484971049492813E-3</c:v>
                </c:pt>
                <c:pt idx="6072">
                  <c:v>-7.1196556492839026E-3</c:v>
                </c:pt>
                <c:pt idx="6073">
                  <c:v>0</c:v>
                </c:pt>
                <c:pt idx="6074">
                  <c:v>1.9902477859047254E-5</c:v>
                </c:pt>
                <c:pt idx="6075">
                  <c:v>5.9705057036192818E-5</c:v>
                </c:pt>
                <c:pt idx="6076">
                  <c:v>2.792201540831415E-3</c:v>
                </c:pt>
                <c:pt idx="6077">
                  <c:v>2.6557808538213556E-3</c:v>
                </c:pt>
                <c:pt idx="6078">
                  <c:v>7.7162787624438683E-4</c:v>
                </c:pt>
                <c:pt idx="6079">
                  <c:v>7.9107665574159412E-5</c:v>
                </c:pt>
                <c:pt idx="6080">
                  <c:v>2.9663761268124626E-5</c:v>
                </c:pt>
                <c:pt idx="6081">
                  <c:v>2.281471204570595E-3</c:v>
                </c:pt>
                <c:pt idx="6082">
                  <c:v>4.1053668556343395E-3</c:v>
                </c:pt>
                <c:pt idx="6083">
                  <c:v>4.7732787526575905E-3</c:v>
                </c:pt>
                <c:pt idx="6084">
                  <c:v>3.6210882323341582E-3</c:v>
                </c:pt>
                <c:pt idx="6085">
                  <c:v>4.9176921856032207E-3</c:v>
                </c:pt>
                <c:pt idx="6086">
                  <c:v>4.150487520487342E-3</c:v>
                </c:pt>
                <c:pt idx="6087">
                  <c:v>2.2181297730939887E-3</c:v>
                </c:pt>
                <c:pt idx="6088">
                  <c:v>2.6841004901814796E-3</c:v>
                </c:pt>
                <c:pt idx="6089">
                  <c:v>-9.6075784579121073E-6</c:v>
                </c:pt>
                <c:pt idx="6090">
                  <c:v>-1.6153849666590539E-3</c:v>
                </c:pt>
                <c:pt idx="6091">
                  <c:v>-7.9904119313278928E-4</c:v>
                </c:pt>
                <c:pt idx="6092">
                  <c:v>1.06845329906338E-3</c:v>
                </c:pt>
                <c:pt idx="6093">
                  <c:v>-1.5212057042176012E-3</c:v>
                </c:pt>
                <c:pt idx="6094">
                  <c:v>1.665503766544892E-3</c:v>
                </c:pt>
                <c:pt idx="6095">
                  <c:v>2.6417810390892789E-3</c:v>
                </c:pt>
                <c:pt idx="6096">
                  <c:v>0</c:v>
                </c:pt>
                <c:pt idx="6097">
                  <c:v>-1.103895904336468E-3</c:v>
                </c:pt>
                <c:pt idx="6098">
                  <c:v>2.7047781692102041E-3</c:v>
                </c:pt>
                <c:pt idx="6099">
                  <c:v>7.2152175506265985E-3</c:v>
                </c:pt>
                <c:pt idx="6100">
                  <c:v>6.152757093898847E-3</c:v>
                </c:pt>
                <c:pt idx="6101">
                  <c:v>6.9132728976021773E-3</c:v>
                </c:pt>
                <c:pt idx="6102">
                  <c:v>8.8680152618495316E-3</c:v>
                </c:pt>
                <c:pt idx="6103">
                  <c:v>4.0758213858132167E-3</c:v>
                </c:pt>
                <c:pt idx="6104">
                  <c:v>1.2315443546671515E-3</c:v>
                </c:pt>
                <c:pt idx="6105">
                  <c:v>2.9107797872521698E-3</c:v>
                </c:pt>
                <c:pt idx="6106">
                  <c:v>4.6029576970570123E-3</c:v>
                </c:pt>
                <c:pt idx="6107">
                  <c:v>0</c:v>
                </c:pt>
                <c:pt idx="6108">
                  <c:v>-8.8212598067756377E-4</c:v>
                </c:pt>
                <c:pt idx="6109">
                  <c:v>0</c:v>
                </c:pt>
                <c:pt idx="6110">
                  <c:v>6.7157696760931553E-3</c:v>
                </c:pt>
                <c:pt idx="6111">
                  <c:v>4.7915847396659897E-3</c:v>
                </c:pt>
                <c:pt idx="6112">
                  <c:v>2.2240083966281578E-3</c:v>
                </c:pt>
                <c:pt idx="6113">
                  <c:v>1.1146808228316581E-3</c:v>
                </c:pt>
                <c:pt idx="6114">
                  <c:v>0</c:v>
                </c:pt>
                <c:pt idx="6115">
                  <c:v>3.2102175700111906E-3</c:v>
                </c:pt>
                <c:pt idx="6116">
                  <c:v>-9.028407885411799E-6</c:v>
                </c:pt>
                <c:pt idx="6117">
                  <c:v>-1.3190230302093362E-3</c:v>
                </c:pt>
                <c:pt idx="6118">
                  <c:v>-7.0946733934688921E-3</c:v>
                </c:pt>
                <c:pt idx="6119">
                  <c:v>2.3371827138306935E-3</c:v>
                </c:pt>
                <c:pt idx="6120">
                  <c:v>-6.4701551636852078E-3</c:v>
                </c:pt>
                <c:pt idx="6121">
                  <c:v>2.2647584198022971E-3</c:v>
                </c:pt>
                <c:pt idx="6122">
                  <c:v>-8.2129532006726597E-4</c:v>
                </c:pt>
                <c:pt idx="6123">
                  <c:v>2.9171017422331583E-3</c:v>
                </c:pt>
                <c:pt idx="6124">
                  <c:v>8.2799915561395526E-4</c:v>
                </c:pt>
                <c:pt idx="6125">
                  <c:v>-1.1011162426059701E-3</c:v>
                </c:pt>
                <c:pt idx="6126">
                  <c:v>-3.0731515757984459E-3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3.9013768093792774E-3</c:v>
                </c:pt>
                <c:pt idx="6140">
                  <c:v>5.280839783430853E-3</c:v>
                </c:pt>
                <c:pt idx="6141">
                  <c:v>5.0550292242151386E-3</c:v>
                </c:pt>
                <c:pt idx="6142">
                  <c:v>0</c:v>
                </c:pt>
                <c:pt idx="6143">
                  <c:v>0</c:v>
                </c:pt>
                <c:pt idx="6144">
                  <c:v>9.088690126673897E-3</c:v>
                </c:pt>
                <c:pt idx="6145">
                  <c:v>1.60593840679331E-4</c:v>
                </c:pt>
                <c:pt idx="6146">
                  <c:v>4.459587294516583E-4</c:v>
                </c:pt>
                <c:pt idx="6147">
                  <c:v>5.0166883064805276E-3</c:v>
                </c:pt>
                <c:pt idx="6148">
                  <c:v>7.0289269934664909E-3</c:v>
                </c:pt>
                <c:pt idx="6149">
                  <c:v>-6.874487989194883E-4</c:v>
                </c:pt>
                <c:pt idx="6150">
                  <c:v>7.5448192179164136E-3</c:v>
                </c:pt>
                <c:pt idx="6151">
                  <c:v>6.0194898582249211E-3</c:v>
                </c:pt>
                <c:pt idx="6152">
                  <c:v>0</c:v>
                </c:pt>
                <c:pt idx="6153">
                  <c:v>0</c:v>
                </c:pt>
                <c:pt idx="6154">
                  <c:v>2.6319347741684328E-3</c:v>
                </c:pt>
                <c:pt idx="6155">
                  <c:v>0</c:v>
                </c:pt>
                <c:pt idx="6156">
                  <c:v>4.9324699132004364E-3</c:v>
                </c:pt>
                <c:pt idx="6157">
                  <c:v>-3.4534560804612679E-4</c:v>
                </c:pt>
                <c:pt idx="6158">
                  <c:v>-6.9929445948571384E-3</c:v>
                </c:pt>
                <c:pt idx="6159">
                  <c:v>-2.8824361286068976E-3</c:v>
                </c:pt>
                <c:pt idx="6160">
                  <c:v>-2.1388888555472743E-3</c:v>
                </c:pt>
                <c:pt idx="6161">
                  <c:v>-1.5341290030936733E-2</c:v>
                </c:pt>
                <c:pt idx="6162">
                  <c:v>-9.4336957552871286E-3</c:v>
                </c:pt>
                <c:pt idx="6163">
                  <c:v>-3.3651785462286482E-3</c:v>
                </c:pt>
                <c:pt idx="6164">
                  <c:v>1.2550354325443831E-2</c:v>
                </c:pt>
                <c:pt idx="6165">
                  <c:v>0</c:v>
                </c:pt>
                <c:pt idx="6166">
                  <c:v>1.2597141582812287E-3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-5.1107815175609932E-3</c:v>
                </c:pt>
                <c:pt idx="6171">
                  <c:v>3.5637919122729191E-4</c:v>
                </c:pt>
                <c:pt idx="6172">
                  <c:v>-8.9079320681157544E-6</c:v>
                </c:pt>
                <c:pt idx="6173">
                  <c:v>-1.9349005818172335E-3</c:v>
                </c:pt>
                <c:pt idx="6174">
                  <c:v>3.279100473537805E-3</c:v>
                </c:pt>
                <c:pt idx="6175">
                  <c:v>3.7470853016993034E-3</c:v>
                </c:pt>
                <c:pt idx="6176">
                  <c:v>2.602254984620122E-3</c:v>
                </c:pt>
                <c:pt idx="6177">
                  <c:v>1.8281460012764296E-3</c:v>
                </c:pt>
                <c:pt idx="6178">
                  <c:v>-1.1974383814117674E-2</c:v>
                </c:pt>
                <c:pt idx="6179">
                  <c:v>-1.5192274524114364E-3</c:v>
                </c:pt>
                <c:pt idx="6180">
                  <c:v>5.3646151281206236E-4</c:v>
                </c:pt>
                <c:pt idx="6181">
                  <c:v>5.3617387615633697E-4</c:v>
                </c:pt>
                <c:pt idx="6182">
                  <c:v>4.0299626580694112E-3</c:v>
                </c:pt>
                <c:pt idx="6183">
                  <c:v>5.8554409821083937E-3</c:v>
                </c:pt>
                <c:pt idx="6184">
                  <c:v>8.8459173880499786E-6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1.6439812788707291E-3</c:v>
                </c:pt>
                <c:pt idx="6189">
                  <c:v>0</c:v>
                </c:pt>
                <c:pt idx="6190">
                  <c:v>0</c:v>
                </c:pt>
                <c:pt idx="6191">
                  <c:v>-1.3416098488939633E-2</c:v>
                </c:pt>
                <c:pt idx="6192">
                  <c:v>-6.7265935111388364E-3</c:v>
                </c:pt>
                <c:pt idx="6193">
                  <c:v>-4.4794930720468583E-3</c:v>
                </c:pt>
                <c:pt idx="6194">
                  <c:v>-3.3728373755082391E-3</c:v>
                </c:pt>
                <c:pt idx="6195">
                  <c:v>-1.2541123801519376E-3</c:v>
                </c:pt>
                <c:pt idx="6196">
                  <c:v>-4.0730655741897269E-3</c:v>
                </c:pt>
                <c:pt idx="6197">
                  <c:v>8.0933812700221316E-3</c:v>
                </c:pt>
                <c:pt idx="6198">
                  <c:v>7.5144747704400643E-4</c:v>
                </c:pt>
                <c:pt idx="6199">
                  <c:v>2.9730862903096476E-3</c:v>
                </c:pt>
                <c:pt idx="6200">
                  <c:v>-5.9550381874729566E-3</c:v>
                </c:pt>
                <c:pt idx="6201">
                  <c:v>1.1702751481902445E-3</c:v>
                </c:pt>
                <c:pt idx="6202">
                  <c:v>-3.7697330892222086E-3</c:v>
                </c:pt>
                <c:pt idx="6203">
                  <c:v>-2.7302884551389123E-5</c:v>
                </c:pt>
                <c:pt idx="6204">
                  <c:v>1.1357125633610471E-2</c:v>
                </c:pt>
                <c:pt idx="6205">
                  <c:v>7.9498157883829343E-3</c:v>
                </c:pt>
                <c:pt idx="6206">
                  <c:v>5.1554537939861051E-3</c:v>
                </c:pt>
                <c:pt idx="6207">
                  <c:v>1.3917163958988267E-2</c:v>
                </c:pt>
                <c:pt idx="6208">
                  <c:v>6.1306977191109239E-5</c:v>
                </c:pt>
                <c:pt idx="6209">
                  <c:v>7.7914691735735705E-4</c:v>
                </c:pt>
                <c:pt idx="6210">
                  <c:v>4.3921187232478093E-3</c:v>
                </c:pt>
                <c:pt idx="6211">
                  <c:v>5.8205359356812269E-3</c:v>
                </c:pt>
                <c:pt idx="6212">
                  <c:v>1.0821809163831905E-3</c:v>
                </c:pt>
                <c:pt idx="6213">
                  <c:v>0</c:v>
                </c:pt>
                <c:pt idx="6214">
                  <c:v>0</c:v>
                </c:pt>
                <c:pt idx="6215">
                  <c:v>-2.3303067230607665E-3</c:v>
                </c:pt>
                <c:pt idx="6216">
                  <c:v>-6.4386680397725011E-3</c:v>
                </c:pt>
                <c:pt idx="6217">
                  <c:v>-1.6085241262796035E-2</c:v>
                </c:pt>
                <c:pt idx="6218">
                  <c:v>-6.8805263144680814E-3</c:v>
                </c:pt>
                <c:pt idx="6219">
                  <c:v>5.3891679256844547E-3</c:v>
                </c:pt>
                <c:pt idx="6220">
                  <c:v>1.5090992655382167E-3</c:v>
                </c:pt>
                <c:pt idx="6221">
                  <c:v>4.1427353462260147E-3</c:v>
                </c:pt>
                <c:pt idx="6222">
                  <c:v>6.6385170721714746E-3</c:v>
                </c:pt>
                <c:pt idx="6223">
                  <c:v>4.3081246636010985E-3</c:v>
                </c:pt>
                <c:pt idx="6224">
                  <c:v>0</c:v>
                </c:pt>
                <c:pt idx="6225">
                  <c:v>3.1579891899935564E-3</c:v>
                </c:pt>
                <c:pt idx="6226">
                  <c:v>0</c:v>
                </c:pt>
                <c:pt idx="6227">
                  <c:v>4.1894161333424851E-3</c:v>
                </c:pt>
                <c:pt idx="6228">
                  <c:v>5.3545682746110402E-3</c:v>
                </c:pt>
                <c:pt idx="6229">
                  <c:v>-8.6272716685186922E-6</c:v>
                </c:pt>
                <c:pt idx="6230">
                  <c:v>0</c:v>
                </c:pt>
                <c:pt idx="6231">
                  <c:v>4.8540024561078169E-3</c:v>
                </c:pt>
                <c:pt idx="6232">
                  <c:v>3.5652189319822654E-3</c:v>
                </c:pt>
                <c:pt idx="6233">
                  <c:v>-2.0210158198264942E-3</c:v>
                </c:pt>
                <c:pt idx="6234">
                  <c:v>-6.751987806045333E-3</c:v>
                </c:pt>
                <c:pt idx="6235">
                  <c:v>-4.7753434346006034E-3</c:v>
                </c:pt>
                <c:pt idx="6236">
                  <c:v>0</c:v>
                </c:pt>
                <c:pt idx="6237">
                  <c:v>3.4453837418773657E-3</c:v>
                </c:pt>
                <c:pt idx="6238">
                  <c:v>1.2695453365277314E-3</c:v>
                </c:pt>
                <c:pt idx="6239">
                  <c:v>3.7560023825977552E-3</c:v>
                </c:pt>
                <c:pt idx="6240">
                  <c:v>1.4091649593880543E-3</c:v>
                </c:pt>
                <c:pt idx="6241">
                  <c:v>8.5863811408658323E-6</c:v>
                </c:pt>
                <c:pt idx="6242">
                  <c:v>0</c:v>
                </c:pt>
                <c:pt idx="6243">
                  <c:v>4.1386283372390337E-3</c:v>
                </c:pt>
                <c:pt idx="6244">
                  <c:v>2.0671753696695364E-3</c:v>
                </c:pt>
                <c:pt idx="6245">
                  <c:v>-9.561780927087785E-4</c:v>
                </c:pt>
                <c:pt idx="6246">
                  <c:v>-3.7910113820712101E-3</c:v>
                </c:pt>
                <c:pt idx="6247">
                  <c:v>7.7134706727297628E-4</c:v>
                </c:pt>
                <c:pt idx="6248">
                  <c:v>4.6497399920513091E-3</c:v>
                </c:pt>
                <c:pt idx="6249">
                  <c:v>1.2061563675196318E-2</c:v>
                </c:pt>
                <c:pt idx="6250">
                  <c:v>1.6850335322022813E-5</c:v>
                </c:pt>
                <c:pt idx="6251">
                  <c:v>5.2853934775458954E-3</c:v>
                </c:pt>
                <c:pt idx="6252">
                  <c:v>3.0208596014994977E-3</c:v>
                </c:pt>
                <c:pt idx="6253">
                  <c:v>2.4118014653364724E-3</c:v>
                </c:pt>
                <c:pt idx="6254">
                  <c:v>-2.9550503577234584E-3</c:v>
                </c:pt>
                <c:pt idx="6255">
                  <c:v>1.0778519206147768E-3</c:v>
                </c:pt>
                <c:pt idx="6256">
                  <c:v>2.3188706318576003E-3</c:v>
                </c:pt>
                <c:pt idx="6257">
                  <c:v>1.5983886321088083E-3</c:v>
                </c:pt>
                <c:pt idx="6258">
                  <c:v>5.152362521402584E-3</c:v>
                </c:pt>
                <c:pt idx="6259">
                  <c:v>-4.5525844980328056E-4</c:v>
                </c:pt>
                <c:pt idx="6260">
                  <c:v>-2.9268758483236082E-3</c:v>
                </c:pt>
                <c:pt idx="6261">
                  <c:v>-4.5524041120218184E-3</c:v>
                </c:pt>
                <c:pt idx="6262">
                  <c:v>6.9326960958061038E-3</c:v>
                </c:pt>
                <c:pt idx="6263">
                  <c:v>8.2838030941294095E-6</c:v>
                </c:pt>
                <c:pt idx="6264">
                  <c:v>1.2921671441261644E-2</c:v>
                </c:pt>
                <c:pt idx="6265">
                  <c:v>8.177383809565186E-6</c:v>
                </c:pt>
                <c:pt idx="6266">
                  <c:v>3.9243580499204932E-4</c:v>
                </c:pt>
                <c:pt idx="6267">
                  <c:v>-8.0923589243859281E-3</c:v>
                </c:pt>
                <c:pt idx="6268">
                  <c:v>2.2247032790774718E-4</c:v>
                </c:pt>
                <c:pt idx="6269">
                  <c:v>1.6477314857144702E-5</c:v>
                </c:pt>
                <c:pt idx="6270">
                  <c:v>5.0867275706427927E-3</c:v>
                </c:pt>
                <c:pt idx="6271">
                  <c:v>-5.6553518859999334E-3</c:v>
                </c:pt>
                <c:pt idx="6272">
                  <c:v>-6.2348259589695447E-3</c:v>
                </c:pt>
                <c:pt idx="6273">
                  <c:v>1.4919561480101376E-3</c:v>
                </c:pt>
                <c:pt idx="6274">
                  <c:v>1.9031548457753053E-3</c:v>
                </c:pt>
                <c:pt idx="6275">
                  <c:v>1.1814424057911145E-3</c:v>
                </c:pt>
                <c:pt idx="6276">
                  <c:v>-1.6196744359894216E-3</c:v>
                </c:pt>
                <c:pt idx="6277">
                  <c:v>-3.3136203423181567E-3</c:v>
                </c:pt>
                <c:pt idx="6278">
                  <c:v>-6.936058948419083E-3</c:v>
                </c:pt>
                <c:pt idx="6279">
                  <c:v>-8.2754128845494873E-4</c:v>
                </c:pt>
                <c:pt idx="6280">
                  <c:v>2.9809516857448957E-3</c:v>
                </c:pt>
                <c:pt idx="6281">
                  <c:v>4.0438723127622913E-3</c:v>
                </c:pt>
                <c:pt idx="6282">
                  <c:v>3.0346268976623732E-3</c:v>
                </c:pt>
                <c:pt idx="6283">
                  <c:v>2.2905918002958498E-3</c:v>
                </c:pt>
                <c:pt idx="6284">
                  <c:v>1.6753394829644454E-3</c:v>
                </c:pt>
                <c:pt idx="6285">
                  <c:v>1.6066775312206158E-3</c:v>
                </c:pt>
                <c:pt idx="6286">
                  <c:v>3.6568820875216589E-3</c:v>
                </c:pt>
                <c:pt idx="6287">
                  <c:v>2.8095773401507289E-3</c:v>
                </c:pt>
                <c:pt idx="6288">
                  <c:v>-1.2686565811693151E-3</c:v>
                </c:pt>
                <c:pt idx="6289">
                  <c:v>-3.7498864410526341E-3</c:v>
                </c:pt>
                <c:pt idx="6290">
                  <c:v>-1.3244326825062379E-3</c:v>
                </c:pt>
                <c:pt idx="6291">
                  <c:v>6.2120920764473612E-3</c:v>
                </c:pt>
                <c:pt idx="6292">
                  <c:v>8.1807286574730276E-6</c:v>
                </c:pt>
                <c:pt idx="6293">
                  <c:v>0</c:v>
                </c:pt>
                <c:pt idx="6294">
                  <c:v>0</c:v>
                </c:pt>
                <c:pt idx="6295">
                  <c:v>-7.5629474000388367E-3</c:v>
                </c:pt>
                <c:pt idx="6296">
                  <c:v>-7.2219801575780134E-3</c:v>
                </c:pt>
                <c:pt idx="6297">
                  <c:v>0</c:v>
                </c:pt>
                <c:pt idx="6298">
                  <c:v>-1.1540452411591866E-2</c:v>
                </c:pt>
                <c:pt idx="6299">
                  <c:v>-1.1615709839357247E-2</c:v>
                </c:pt>
                <c:pt idx="6300">
                  <c:v>-6.0939160122400297E-3</c:v>
                </c:pt>
                <c:pt idx="6301">
                  <c:v>-3.0738036163027727E-3</c:v>
                </c:pt>
                <c:pt idx="6302">
                  <c:v>-2.2234727084234425E-3</c:v>
                </c:pt>
                <c:pt idx="6303">
                  <c:v>-1.8839444518174858E-3</c:v>
                </c:pt>
                <c:pt idx="6304">
                  <c:v>0</c:v>
                </c:pt>
                <c:pt idx="6305">
                  <c:v>2.8374667578822256E-3</c:v>
                </c:pt>
                <c:pt idx="6306">
                  <c:v>-1.7617212701655611E-3</c:v>
                </c:pt>
                <c:pt idx="6307">
                  <c:v>1.9763531558436701E-3</c:v>
                </c:pt>
                <c:pt idx="6308">
                  <c:v>-1.0908076922780444E-3</c:v>
                </c:pt>
                <c:pt idx="6309">
                  <c:v>1.8802565778515828E-3</c:v>
                </c:pt>
                <c:pt idx="6310">
                  <c:v>2.9035801217913259E-3</c:v>
                </c:pt>
                <c:pt idx="6311">
                  <c:v>4.4034889383893546E-3</c:v>
                </c:pt>
                <c:pt idx="6312">
                  <c:v>8.2764239545253977E-3</c:v>
                </c:pt>
                <c:pt idx="6313">
                  <c:v>-1.5804534203673701E-3</c:v>
                </c:pt>
                <c:pt idx="6314">
                  <c:v>-3.7880277661753556E-3</c:v>
                </c:pt>
                <c:pt idx="6315">
                  <c:v>-2.4737653358343783E-3</c:v>
                </c:pt>
                <c:pt idx="6316">
                  <c:v>8.213755189556431E-3</c:v>
                </c:pt>
                <c:pt idx="6317">
                  <c:v>-5.9110140798793631E-4</c:v>
                </c:pt>
                <c:pt idx="6318">
                  <c:v>8.4467663666754439E-6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-1.6893604082128675E-5</c:v>
                </c:pt>
                <c:pt idx="6329">
                  <c:v>-8.4469090648916515E-6</c:v>
                </c:pt>
                <c:pt idx="6330">
                  <c:v>-1.6894032183476591E-5</c:v>
                </c:pt>
                <c:pt idx="6331">
                  <c:v>-1.689431759666198E-5</c:v>
                </c:pt>
                <c:pt idx="6332">
                  <c:v>0</c:v>
                </c:pt>
                <c:pt idx="6333">
                  <c:v>2.9153088879765896E-2</c:v>
                </c:pt>
                <c:pt idx="6334">
                  <c:v>0</c:v>
                </c:pt>
                <c:pt idx="6335">
                  <c:v>1.5920637096052733E-2</c:v>
                </c:pt>
                <c:pt idx="6336">
                  <c:v>8.0749027984440136E-6</c:v>
                </c:pt>
                <c:pt idx="6337">
                  <c:v>7.5617160111365045E-3</c:v>
                </c:pt>
                <c:pt idx="6338">
                  <c:v>-3.6871383415210791E-4</c:v>
                </c:pt>
                <c:pt idx="6339">
                  <c:v>-8.0170281678745605E-6</c:v>
                </c:pt>
                <c:pt idx="6340">
                  <c:v>-4.81035187816607E-5</c:v>
                </c:pt>
                <c:pt idx="6341">
                  <c:v>0</c:v>
                </c:pt>
                <c:pt idx="6342">
                  <c:v>-3.207029809613241E-5</c:v>
                </c:pt>
                <c:pt idx="6343">
                  <c:v>-8.0177352304008359E-6</c:v>
                </c:pt>
                <c:pt idx="6344">
                  <c:v>-1.6035663315502095E-5</c:v>
                </c:pt>
                <c:pt idx="6345">
                  <c:v>-8.0179280872344188E-6</c:v>
                </c:pt>
                <c:pt idx="6346">
                  <c:v>-1.6036049038590307E-5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3.6853193366317712E-2</c:v>
                </c:pt>
                <c:pt idx="6355">
                  <c:v>1.7496731071314529E-2</c:v>
                </c:pt>
                <c:pt idx="6356">
                  <c:v>9.530395720356204E-3</c:v>
                </c:pt>
                <c:pt idx="6357">
                  <c:v>7.7848809782618076E-3</c:v>
                </c:pt>
                <c:pt idx="6358">
                  <c:v>1.5363162761336613E-3</c:v>
                </c:pt>
                <c:pt idx="6359">
                  <c:v>-3.6522057119499769E-4</c:v>
                </c:pt>
                <c:pt idx="6360">
                  <c:v>-7.4548700802838114E-6</c:v>
                </c:pt>
                <c:pt idx="6361">
                  <c:v>-1.1928548011643842E-4</c:v>
                </c:pt>
                <c:pt idx="6362">
                  <c:v>0</c:v>
                </c:pt>
                <c:pt idx="6363">
                  <c:v>-5.2191872246122297E-5</c:v>
                </c:pt>
                <c:pt idx="6364">
                  <c:v>-7.4562041211155233E-6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1.0510055988427617E-2</c:v>
                </c:pt>
                <c:pt idx="6372">
                  <c:v>-7.3783040968644096E-6</c:v>
                </c:pt>
                <c:pt idx="6373">
                  <c:v>-7.3783585366080061E-6</c:v>
                </c:pt>
                <c:pt idx="6374">
                  <c:v>1.7397847350740759E-3</c:v>
                </c:pt>
                <c:pt idx="6375">
                  <c:v>2.8096930765694485E-3</c:v>
                </c:pt>
                <c:pt idx="6376">
                  <c:v>8.5164497427621508E-4</c:v>
                </c:pt>
                <c:pt idx="6377">
                  <c:v>-1.0793626200720522E-3</c:v>
                </c:pt>
                <c:pt idx="6378">
                  <c:v>-2.3168504154121371E-3</c:v>
                </c:pt>
                <c:pt idx="6379">
                  <c:v>5.998043112365902E-3</c:v>
                </c:pt>
                <c:pt idx="6380">
                  <c:v>-2.0295797971499985E-3</c:v>
                </c:pt>
                <c:pt idx="6381">
                  <c:v>-2.9342077482881474E-4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-9.3218199711924082E-4</c:v>
                </c:pt>
                <c:pt idx="6395">
                  <c:v>0</c:v>
                </c:pt>
                <c:pt idx="6396">
                  <c:v>1.8790448653168992E-2</c:v>
                </c:pt>
                <c:pt idx="6397">
                  <c:v>3.6033049516950414E-5</c:v>
                </c:pt>
                <c:pt idx="6398">
                  <c:v>8.081751051047973E-3</c:v>
                </c:pt>
                <c:pt idx="6399">
                  <c:v>5.0056792651481429E-3</c:v>
                </c:pt>
                <c:pt idx="6400">
                  <c:v>3.5217304220398673E-3</c:v>
                </c:pt>
                <c:pt idx="6401">
                  <c:v>0</c:v>
                </c:pt>
                <c:pt idx="6402">
                  <c:v>0</c:v>
                </c:pt>
                <c:pt idx="6403">
                  <c:v>-3.048207783772803E-4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-3.5370359895932606E-3</c:v>
                </c:pt>
                <c:pt idx="6412">
                  <c:v>-2.051238940634813E-3</c:v>
                </c:pt>
                <c:pt idx="6413">
                  <c:v>-2.9345949580390708E-3</c:v>
                </c:pt>
                <c:pt idx="6414">
                  <c:v>-9.3717031522527207E-4</c:v>
                </c:pt>
                <c:pt idx="6415">
                  <c:v>-5.2529345551295221E-3</c:v>
                </c:pt>
                <c:pt idx="6416">
                  <c:v>-3.6256603560911893E-3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-2.2844924773080368E-3</c:v>
                </c:pt>
                <c:pt idx="6423">
                  <c:v>0</c:v>
                </c:pt>
                <c:pt idx="6424">
                  <c:v>-3.5818163425189822E-3</c:v>
                </c:pt>
                <c:pt idx="6425">
                  <c:v>-7.004835791603224E-3</c:v>
                </c:pt>
                <c:pt idx="6426">
                  <c:v>-6.494553845650267E-3</c:v>
                </c:pt>
                <c:pt idx="6427">
                  <c:v>-2.1226110179053521E-3</c:v>
                </c:pt>
                <c:pt idx="6428">
                  <c:v>2.4170620896263556E-3</c:v>
                </c:pt>
                <c:pt idx="6429">
                  <c:v>1.1034199779256899E-3</c:v>
                </c:pt>
                <c:pt idx="6430">
                  <c:v>-2.0828051054931299E-3</c:v>
                </c:pt>
                <c:pt idx="6431">
                  <c:v>3.7566708972013908E-4</c:v>
                </c:pt>
                <c:pt idx="6432">
                  <c:v>2.9458117923068518E-5</c:v>
                </c:pt>
                <c:pt idx="6433">
                  <c:v>1.2812667275920344E-2</c:v>
                </c:pt>
                <c:pt idx="6434">
                  <c:v>-2.5771333842524772E-3</c:v>
                </c:pt>
                <c:pt idx="6435">
                  <c:v>-7.2894532545961988E-6</c:v>
                </c:pt>
                <c:pt idx="6436">
                  <c:v>7.1411398253091681E-4</c:v>
                </c:pt>
                <c:pt idx="6437">
                  <c:v>8.9556482994007571E-4</c:v>
                </c:pt>
                <c:pt idx="6438">
                  <c:v>0</c:v>
                </c:pt>
                <c:pt idx="6439">
                  <c:v>1.150519203265281E-2</c:v>
                </c:pt>
                <c:pt idx="6440">
                  <c:v>1.7754652679864643E-3</c:v>
                </c:pt>
                <c:pt idx="6441">
                  <c:v>5.3504215651598687E-3</c:v>
                </c:pt>
                <c:pt idx="6442">
                  <c:v>3.2093827025481024E-3</c:v>
                </c:pt>
                <c:pt idx="6443">
                  <c:v>-3.6380796846566129E-3</c:v>
                </c:pt>
                <c:pt idx="6444">
                  <c:v>-7.1465069660739334E-6</c:v>
                </c:pt>
                <c:pt idx="6445">
                  <c:v>0</c:v>
                </c:pt>
                <c:pt idx="6446">
                  <c:v>-4.146426877652272E-3</c:v>
                </c:pt>
                <c:pt idx="6447">
                  <c:v>8.9942990350351821E-3</c:v>
                </c:pt>
                <c:pt idx="6448">
                  <c:v>-8.395648985848246E-4</c:v>
                </c:pt>
                <c:pt idx="6449">
                  <c:v>7.1179190052744737E-6</c:v>
                </c:pt>
                <c:pt idx="6450">
                  <c:v>0</c:v>
                </c:pt>
                <c:pt idx="6451">
                  <c:v>-6.2657089776938305E-4</c:v>
                </c:pt>
                <c:pt idx="6452">
                  <c:v>1.7007956563045896E-3</c:v>
                </c:pt>
                <c:pt idx="6453">
                  <c:v>2.3294472417334966E-3</c:v>
                </c:pt>
                <c:pt idx="6454">
                  <c:v>0</c:v>
                </c:pt>
                <c:pt idx="6455">
                  <c:v>3.8727494268213877E-3</c:v>
                </c:pt>
                <c:pt idx="6456">
                  <c:v>-3.0289542842407069E-3</c:v>
                </c:pt>
                <c:pt idx="6457">
                  <c:v>3.8974890034982479E-4</c:v>
                </c:pt>
                <c:pt idx="6458">
                  <c:v>-6.6536115122698058E-3</c:v>
                </c:pt>
                <c:pt idx="6459">
                  <c:v>-7.1322860759989854E-6</c:v>
                </c:pt>
                <c:pt idx="6460">
                  <c:v>0</c:v>
                </c:pt>
                <c:pt idx="6461">
                  <c:v>0</c:v>
                </c:pt>
                <c:pt idx="6462">
                  <c:v>1.7116082740993265E-4</c:v>
                </c:pt>
                <c:pt idx="6463">
                  <c:v>5.1212493945631647E-3</c:v>
                </c:pt>
                <c:pt idx="6464">
                  <c:v>7.5175175875839232E-4</c:v>
                </c:pt>
                <c:pt idx="6465">
                  <c:v>0</c:v>
                </c:pt>
                <c:pt idx="6466">
                  <c:v>0</c:v>
                </c:pt>
                <c:pt idx="6467">
                  <c:v>-1.1873956137709807E-2</c:v>
                </c:pt>
                <c:pt idx="6468">
                  <c:v>-8.6677944948636617E-3</c:v>
                </c:pt>
                <c:pt idx="6469">
                  <c:v>-1.6657738110268691E-3</c:v>
                </c:pt>
                <c:pt idx="6470">
                  <c:v>-3.8636725309660097E-3</c:v>
                </c:pt>
                <c:pt idx="6471">
                  <c:v>-6.138414168286528E-3</c:v>
                </c:pt>
                <c:pt idx="6472">
                  <c:v>-8.1156626981460141E-3</c:v>
                </c:pt>
                <c:pt idx="6473">
                  <c:v>-5.0243367437096146E-3</c:v>
                </c:pt>
                <c:pt idx="6474">
                  <c:v>-1.923170332899686E-3</c:v>
                </c:pt>
                <c:pt idx="6475">
                  <c:v>-1.2196755985383607E-3</c:v>
                </c:pt>
                <c:pt idx="6476">
                  <c:v>0</c:v>
                </c:pt>
                <c:pt idx="6477">
                  <c:v>-1.4894253572618991E-3</c:v>
                </c:pt>
                <c:pt idx="6478">
                  <c:v>4.7657905601798251E-3</c:v>
                </c:pt>
                <c:pt idx="6479">
                  <c:v>4.6029149141833059E-3</c:v>
                </c:pt>
                <c:pt idx="6480">
                  <c:v>2.8090423865069275E-3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-1.4229336696176997E-2</c:v>
                </c:pt>
                <c:pt idx="6486">
                  <c:v>-3.1639560103835476E-3</c:v>
                </c:pt>
                <c:pt idx="6487">
                  <c:v>-2.1899570761122183E-3</c:v>
                </c:pt>
                <c:pt idx="6488">
                  <c:v>2.8340312417963497E-3</c:v>
                </c:pt>
                <c:pt idx="6489">
                  <c:v>3.3685030316902502E-4</c:v>
                </c:pt>
                <c:pt idx="6490">
                  <c:v>2.5936861680991149E-3</c:v>
                </c:pt>
                <c:pt idx="6491">
                  <c:v>3.3684618915989437E-3</c:v>
                </c:pt>
                <c:pt idx="6492">
                  <c:v>3.2385083641212516E-3</c:v>
                </c:pt>
                <c:pt idx="6493">
                  <c:v>3.2206623897966299E-3</c:v>
                </c:pt>
                <c:pt idx="6494">
                  <c:v>3.4829099767507022E-3</c:v>
                </c:pt>
                <c:pt idx="6495">
                  <c:v>7.0690635698585308E-4</c:v>
                </c:pt>
                <c:pt idx="6496">
                  <c:v>2.1617973389130708E-3</c:v>
                </c:pt>
                <c:pt idx="6497">
                  <c:v>3.3218114969015733E-3</c:v>
                </c:pt>
                <c:pt idx="6498">
                  <c:v>-2.8555007021608693E-4</c:v>
                </c:pt>
                <c:pt idx="6499">
                  <c:v>1.7997985572725424E-3</c:v>
                </c:pt>
                <c:pt idx="6500">
                  <c:v>3.4369435578805109E-3</c:v>
                </c:pt>
                <c:pt idx="6501">
                  <c:v>6.2596877042796718E-3</c:v>
                </c:pt>
                <c:pt idx="6502">
                  <c:v>-1.2966459257381902E-3</c:v>
                </c:pt>
                <c:pt idx="6503">
                  <c:v>-5.0740999825987524E-5</c:v>
                </c:pt>
                <c:pt idx="6504">
                  <c:v>-1.2911370326169846E-3</c:v>
                </c:pt>
                <c:pt idx="6505">
                  <c:v>3.2464267124640766E-3</c:v>
                </c:pt>
                <c:pt idx="6506">
                  <c:v>1.6698296100144594E-3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2.5873437866776833E-2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1.2477955063474296E-2</c:v>
                </c:pt>
                <c:pt idx="6523">
                  <c:v>6.3675726406233939E-3</c:v>
                </c:pt>
                <c:pt idx="6524">
                  <c:v>4.7199963599105716E-3</c:v>
                </c:pt>
                <c:pt idx="6525">
                  <c:v>7.3421970039876773E-3</c:v>
                </c:pt>
                <c:pt idx="6526">
                  <c:v>1.8135338190151079E-3</c:v>
                </c:pt>
                <c:pt idx="6527">
                  <c:v>-2.7250184107359377E-4</c:v>
                </c:pt>
                <c:pt idx="6528">
                  <c:v>-8.5204717997850116E-4</c:v>
                </c:pt>
                <c:pt idx="6529">
                  <c:v>-7.2992952940553648E-4</c:v>
                </c:pt>
                <c:pt idx="6530">
                  <c:v>-4.2879923453237575E-3</c:v>
                </c:pt>
                <c:pt idx="6531">
                  <c:v>0</c:v>
                </c:pt>
                <c:pt idx="6532">
                  <c:v>0</c:v>
                </c:pt>
                <c:pt idx="6533">
                  <c:v>-2.5459188146908737E-3</c:v>
                </c:pt>
                <c:pt idx="6534">
                  <c:v>7.645668727843005E-3</c:v>
                </c:pt>
                <c:pt idx="6535">
                  <c:v>-4.0037768191831845E-3</c:v>
                </c:pt>
                <c:pt idx="6536">
                  <c:v>5.8174751745893884E-4</c:v>
                </c:pt>
                <c:pt idx="6537">
                  <c:v>-3.5573688338021514E-3</c:v>
                </c:pt>
                <c:pt idx="6538">
                  <c:v>-6.8665048460738759E-6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-1.9350499959371444E-2</c:v>
                </c:pt>
                <c:pt idx="6544">
                  <c:v>-1.7856229876216646E-2</c:v>
                </c:pt>
                <c:pt idx="6545">
                  <c:v>-1.1511681686131819E-2</c:v>
                </c:pt>
                <c:pt idx="6546">
                  <c:v>-7.0031033182772753E-3</c:v>
                </c:pt>
                <c:pt idx="6547">
                  <c:v>-3.9353948535897241E-3</c:v>
                </c:pt>
                <c:pt idx="6548">
                  <c:v>-1.115782603808845E-3</c:v>
                </c:pt>
                <c:pt idx="6549">
                  <c:v>0</c:v>
                </c:pt>
                <c:pt idx="6550">
                  <c:v>-4.1092142112123331E-3</c:v>
                </c:pt>
                <c:pt idx="6551">
                  <c:v>-2.3106133402797983E-3</c:v>
                </c:pt>
                <c:pt idx="6552">
                  <c:v>7.9281188085034225E-4</c:v>
                </c:pt>
                <c:pt idx="6553">
                  <c:v>4.6218349507177477E-4</c:v>
                </c:pt>
                <c:pt idx="6554">
                  <c:v>3.2658709207137428E-3</c:v>
                </c:pt>
                <c:pt idx="6555">
                  <c:v>7.3106095222462905E-6</c:v>
                </c:pt>
                <c:pt idx="6556">
                  <c:v>3.6559109886435291E-3</c:v>
                </c:pt>
                <c:pt idx="6557">
                  <c:v>1.6957112767057752E-3</c:v>
                </c:pt>
                <c:pt idx="6558">
                  <c:v>3.9189553175749967E-3</c:v>
                </c:pt>
                <c:pt idx="6559">
                  <c:v>0</c:v>
                </c:pt>
                <c:pt idx="6560">
                  <c:v>5.0069283877312801E-3</c:v>
                </c:pt>
                <c:pt idx="6561">
                  <c:v>4.0851904137357252E-3</c:v>
                </c:pt>
                <c:pt idx="6562">
                  <c:v>6.1680004353511751E-3</c:v>
                </c:pt>
                <c:pt idx="6563">
                  <c:v>4.0652291530419087E-4</c:v>
                </c:pt>
                <c:pt idx="6564">
                  <c:v>-3.4142158691735001E-3</c:v>
                </c:pt>
                <c:pt idx="6565">
                  <c:v>1.8228417781529409E-3</c:v>
                </c:pt>
                <c:pt idx="6566">
                  <c:v>-3.821059088397809E-3</c:v>
                </c:pt>
                <c:pt idx="6567">
                  <c:v>-1.4564136779649242E-3</c:v>
                </c:pt>
                <c:pt idx="6568">
                  <c:v>1.2237958635768336E-2</c:v>
                </c:pt>
                <c:pt idx="6569">
                  <c:v>-2.056992896440802E-4</c:v>
                </c:pt>
                <c:pt idx="6570">
                  <c:v>-2.8273289227549363E-3</c:v>
                </c:pt>
                <c:pt idx="6571">
                  <c:v>2.3874160467899823E-3</c:v>
                </c:pt>
                <c:pt idx="6572">
                  <c:v>-7.0969550514370941E-6</c:v>
                </c:pt>
                <c:pt idx="6573">
                  <c:v>2.112666856949275E-3</c:v>
                </c:pt>
                <c:pt idx="6574">
                  <c:v>8.9901008769704917E-4</c:v>
                </c:pt>
                <c:pt idx="6575">
                  <c:v>1.7955991449349288E-3</c:v>
                </c:pt>
                <c:pt idx="6576">
                  <c:v>2.6732797434491948E-3</c:v>
                </c:pt>
                <c:pt idx="6577">
                  <c:v>7.044064143323094E-6</c:v>
                </c:pt>
                <c:pt idx="6578">
                  <c:v>-8.2543676538200644E-3</c:v>
                </c:pt>
                <c:pt idx="6579">
                  <c:v>-3.8070344388111189E-3</c:v>
                </c:pt>
                <c:pt idx="6580">
                  <c:v>-7.8427737791993406E-5</c:v>
                </c:pt>
                <c:pt idx="6581">
                  <c:v>-7.6009527128308736E-3</c:v>
                </c:pt>
                <c:pt idx="6582">
                  <c:v>-4.7674693130367657E-3</c:v>
                </c:pt>
                <c:pt idx="6583">
                  <c:v>-2.5514919823618237E-3</c:v>
                </c:pt>
                <c:pt idx="6584">
                  <c:v>8.6809328772852179E-4</c:v>
                </c:pt>
                <c:pt idx="6585">
                  <c:v>-4.3625470477669541E-3</c:v>
                </c:pt>
                <c:pt idx="6586">
                  <c:v>-2.2976146917455449E-3</c:v>
                </c:pt>
                <c:pt idx="6587">
                  <c:v>-3.0546840942262798E-3</c:v>
                </c:pt>
                <c:pt idx="6588">
                  <c:v>-6.0621333992012208E-4</c:v>
                </c:pt>
                <c:pt idx="6589">
                  <c:v>9.9305104477417395E-3</c:v>
                </c:pt>
                <c:pt idx="6590">
                  <c:v>9.6885920800828256E-4</c:v>
                </c:pt>
                <c:pt idx="6591">
                  <c:v>1.848349286530677E-3</c:v>
                </c:pt>
                <c:pt idx="6592">
                  <c:v>0</c:v>
                </c:pt>
                <c:pt idx="6593">
                  <c:v>0</c:v>
                </c:pt>
                <c:pt idx="6594">
                  <c:v>-1.2559279275866869E-3</c:v>
                </c:pt>
                <c:pt idx="6595">
                  <c:v>-9.3388433827659486E-3</c:v>
                </c:pt>
                <c:pt idx="6596">
                  <c:v>-1.1233333542008269E-3</c:v>
                </c:pt>
                <c:pt idx="6597">
                  <c:v>1.9905002142707566E-3</c:v>
                </c:pt>
                <c:pt idx="6598">
                  <c:v>3.3667984348021538E-3</c:v>
                </c:pt>
                <c:pt idx="6599">
                  <c:v>0</c:v>
                </c:pt>
                <c:pt idx="6600">
                  <c:v>0</c:v>
                </c:pt>
                <c:pt idx="6601">
                  <c:v>4.4835491464887134E-3</c:v>
                </c:pt>
                <c:pt idx="6602">
                  <c:v>2.8289786919966455E-3</c:v>
                </c:pt>
                <c:pt idx="6603">
                  <c:v>5.6125621183917077E-3</c:v>
                </c:pt>
                <c:pt idx="6604">
                  <c:v>6.7208057938543415E-3</c:v>
                </c:pt>
                <c:pt idx="6605">
                  <c:v>2.8858407796498314E-3</c:v>
                </c:pt>
                <c:pt idx="6606">
                  <c:v>5.1891533827419416E-3</c:v>
                </c:pt>
                <c:pt idx="6607">
                  <c:v>1.9398921860430943E-3</c:v>
                </c:pt>
                <c:pt idx="6608">
                  <c:v>6.5536235463100733E-3</c:v>
                </c:pt>
                <c:pt idx="6609">
                  <c:v>1.6101650453953688E-4</c:v>
                </c:pt>
                <c:pt idx="6610">
                  <c:v>1.1650130722667556E-2</c:v>
                </c:pt>
                <c:pt idx="6611">
                  <c:v>3.6052501599253641E-3</c:v>
                </c:pt>
                <c:pt idx="6612">
                  <c:v>0</c:v>
                </c:pt>
                <c:pt idx="6613">
                  <c:v>-7.5838794337347785E-5</c:v>
                </c:pt>
                <c:pt idx="6614">
                  <c:v>6.8162561638216851E-3</c:v>
                </c:pt>
                <c:pt idx="6615">
                  <c:v>7.035338629902005E-3</c:v>
                </c:pt>
                <c:pt idx="6616">
                  <c:v>5.3777972187127434E-3</c:v>
                </c:pt>
                <c:pt idx="6617">
                  <c:v>4.4471661078067833E-3</c:v>
                </c:pt>
                <c:pt idx="6618">
                  <c:v>1.3323197115239814E-3</c:v>
                </c:pt>
                <c:pt idx="6619">
                  <c:v>1.041740270768366E-3</c:v>
                </c:pt>
                <c:pt idx="6620">
                  <c:v>2.3952428666503297E-3</c:v>
                </c:pt>
                <c:pt idx="6621">
                  <c:v>5.2067611539968394E-3</c:v>
                </c:pt>
                <c:pt idx="6622">
                  <c:v>7.0350546736743444E-3</c:v>
                </c:pt>
                <c:pt idx="6623">
                  <c:v>8.6279878615079901E-3</c:v>
                </c:pt>
                <c:pt idx="6624">
                  <c:v>7.5190290560647015E-3</c:v>
                </c:pt>
                <c:pt idx="6625">
                  <c:v>-6.0596387573009244E-4</c:v>
                </c:pt>
                <c:pt idx="6626">
                  <c:v>-9.5482686662614162E-3</c:v>
                </c:pt>
                <c:pt idx="6627">
                  <c:v>7.7216411556067874E-3</c:v>
                </c:pt>
                <c:pt idx="6628">
                  <c:v>5.6452261665864293E-3</c:v>
                </c:pt>
                <c:pt idx="6629">
                  <c:v>1.3634106061993545E-4</c:v>
                </c:pt>
                <c:pt idx="6630">
                  <c:v>4.8507159074605323E-3</c:v>
                </c:pt>
                <c:pt idx="6631">
                  <c:v>4.9088314737559828E-4</c:v>
                </c:pt>
                <c:pt idx="6632">
                  <c:v>2.4894565722233292E-3</c:v>
                </c:pt>
                <c:pt idx="6633">
                  <c:v>0</c:v>
                </c:pt>
                <c:pt idx="6634">
                  <c:v>1.9048237684571802E-3</c:v>
                </c:pt>
                <c:pt idx="6635">
                  <c:v>-2.2504348256543707E-4</c:v>
                </c:pt>
                <c:pt idx="6636">
                  <c:v>-1.5960462637434178E-3</c:v>
                </c:pt>
                <c:pt idx="6637">
                  <c:v>-6.4408297077122951E-6</c:v>
                </c:pt>
                <c:pt idx="6638">
                  <c:v>0</c:v>
                </c:pt>
                <c:pt idx="6639">
                  <c:v>0</c:v>
                </c:pt>
                <c:pt idx="6640">
                  <c:v>-1.4502424446252837E-3</c:v>
                </c:pt>
                <c:pt idx="6641">
                  <c:v>-1.3271887923913581E-2</c:v>
                </c:pt>
                <c:pt idx="6642">
                  <c:v>-6.5512512123394023E-3</c:v>
                </c:pt>
                <c:pt idx="6643">
                  <c:v>-1.0064225661270413E-2</c:v>
                </c:pt>
                <c:pt idx="6644">
                  <c:v>-2.7251850469598452E-4</c:v>
                </c:pt>
                <c:pt idx="6645">
                  <c:v>-6.9159975092673073E-4</c:v>
                </c:pt>
                <c:pt idx="6646">
                  <c:v>5.4731406091002629E-3</c:v>
                </c:pt>
                <c:pt idx="6647">
                  <c:v>7.697770211791838E-3</c:v>
                </c:pt>
                <c:pt idx="6648">
                  <c:v>5.9957633390209965E-3</c:v>
                </c:pt>
                <c:pt idx="6649">
                  <c:v>2.2619650924289754E-3</c:v>
                </c:pt>
                <c:pt idx="6650">
                  <c:v>9.1153548215061481E-5</c:v>
                </c:pt>
                <c:pt idx="6651">
                  <c:v>1.6913433294774192E-3</c:v>
                </c:pt>
                <c:pt idx="6652">
                  <c:v>1.1043336469446527E-3</c:v>
                </c:pt>
                <c:pt idx="6653">
                  <c:v>0</c:v>
                </c:pt>
                <c:pt idx="6654">
                  <c:v>9.241433493214957E-3</c:v>
                </c:pt>
                <c:pt idx="6655">
                  <c:v>3.7817423729207345E-3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4.9415332336539631E-3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6.641755460341188E-3</c:v>
                </c:pt>
                <c:pt idx="6666">
                  <c:v>0</c:v>
                </c:pt>
                <c:pt idx="6667">
                  <c:v>8.9613171942124533E-3</c:v>
                </c:pt>
                <c:pt idx="6668">
                  <c:v>-5.6505156110462334E-5</c:v>
                </c:pt>
                <c:pt idx="6669">
                  <c:v>7.6181552061997393E-3</c:v>
                </c:pt>
                <c:pt idx="6670">
                  <c:v>3.7384575128656315E-5</c:v>
                </c:pt>
                <c:pt idx="6671">
                  <c:v>5.7158278593126208E-3</c:v>
                </c:pt>
                <c:pt idx="6672">
                  <c:v>6.8653687199793966E-3</c:v>
                </c:pt>
                <c:pt idx="6673">
                  <c:v>6.15272919691079E-6</c:v>
                </c:pt>
                <c:pt idx="6674">
                  <c:v>4.4814219081252722E-3</c:v>
                </c:pt>
                <c:pt idx="6675">
                  <c:v>-1.8208408484849297E-3</c:v>
                </c:pt>
                <c:pt idx="6676">
                  <c:v>-4.0828681026127203E-3</c:v>
                </c:pt>
                <c:pt idx="6677">
                  <c:v>0</c:v>
                </c:pt>
                <c:pt idx="6678">
                  <c:v>-6.1616572412787987E-5</c:v>
                </c:pt>
                <c:pt idx="6679">
                  <c:v>-3.7719935946494559E-3</c:v>
                </c:pt>
                <c:pt idx="6680">
                  <c:v>-6.2790269087613518E-3</c:v>
                </c:pt>
                <c:pt idx="6681">
                  <c:v>-4.1913614656042594E-3</c:v>
                </c:pt>
                <c:pt idx="6682">
                  <c:v>-3.1881276896376188E-4</c:v>
                </c:pt>
                <c:pt idx="6683">
                  <c:v>5.8128816340236912E-4</c:v>
                </c:pt>
                <c:pt idx="6684">
                  <c:v>4.0222430965049993E-3</c:v>
                </c:pt>
                <c:pt idx="6685">
                  <c:v>-2.430119710928825E-3</c:v>
                </c:pt>
                <c:pt idx="6686">
                  <c:v>-6.615160190810511E-4</c:v>
                </c:pt>
                <c:pt idx="6687">
                  <c:v>-1.2555870581246664E-3</c:v>
                </c:pt>
                <c:pt idx="6688">
                  <c:v>-1.0193712675828984E-3</c:v>
                </c:pt>
                <c:pt idx="6689">
                  <c:v>1.0193712675829374E-3</c:v>
                </c:pt>
                <c:pt idx="6690">
                  <c:v>3.5814377744166309E-3</c:v>
                </c:pt>
                <c:pt idx="6691">
                  <c:v>-3.8752603139694313E-3</c:v>
                </c:pt>
                <c:pt idx="6692">
                  <c:v>1.7117087528295272E-3</c:v>
                </c:pt>
                <c:pt idx="6693">
                  <c:v>2.7799611505715475E-3</c:v>
                </c:pt>
                <c:pt idx="6694">
                  <c:v>0</c:v>
                </c:pt>
                <c:pt idx="6695">
                  <c:v>-6.6000849199203426E-4</c:v>
                </c:pt>
                <c:pt idx="6696">
                  <c:v>0</c:v>
                </c:pt>
                <c:pt idx="6697">
                  <c:v>-1.9933347934060255E-4</c:v>
                </c:pt>
                <c:pt idx="6698">
                  <c:v>-2.4919478935015419E-5</c:v>
                </c:pt>
                <c:pt idx="6699">
                  <c:v>2.61937427919632E-3</c:v>
                </c:pt>
                <c:pt idx="6700">
                  <c:v>-8.2675713902108654E-4</c:v>
                </c:pt>
                <c:pt idx="6701">
                  <c:v>-6.9706262797234178E-3</c:v>
                </c:pt>
                <c:pt idx="6702">
                  <c:v>-5.1986655834151312E-3</c:v>
                </c:pt>
                <c:pt idx="6703">
                  <c:v>-1.4479387358350715E-4</c:v>
                </c:pt>
                <c:pt idx="6704">
                  <c:v>-8.8469010733999449E-3</c:v>
                </c:pt>
                <c:pt idx="6705">
                  <c:v>-5.6819058524750221E-3</c:v>
                </c:pt>
                <c:pt idx="6706">
                  <c:v>-6.5756400775196138E-3</c:v>
                </c:pt>
                <c:pt idx="6707">
                  <c:v>-8.7315365964368789E-3</c:v>
                </c:pt>
                <c:pt idx="6708">
                  <c:v>-1.1678793414437508E-2</c:v>
                </c:pt>
                <c:pt idx="6709">
                  <c:v>-8.6078449806249128E-3</c:v>
                </c:pt>
                <c:pt idx="6710">
                  <c:v>-1.1524416100134119E-2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-1.6486171437228229E-3</c:v>
                </c:pt>
                <c:pt idx="6718">
                  <c:v>1.7758363660492283E-3</c:v>
                </c:pt>
                <c:pt idx="6719">
                  <c:v>-3.8706826037060325E-3</c:v>
                </c:pt>
                <c:pt idx="6720">
                  <c:v>0</c:v>
                </c:pt>
                <c:pt idx="6721">
                  <c:v>-3.1595045890778586E-4</c:v>
                </c:pt>
                <c:pt idx="6722">
                  <c:v>7.76890200779474E-3</c:v>
                </c:pt>
                <c:pt idx="6723">
                  <c:v>-4.3373382102150182E-4</c:v>
                </c:pt>
                <c:pt idx="6724">
                  <c:v>3.551076215478522E-3</c:v>
                </c:pt>
                <c:pt idx="6725">
                  <c:v>-1.6973468891696623E-3</c:v>
                </c:pt>
                <c:pt idx="6726">
                  <c:v>-3.0558211105159027E-3</c:v>
                </c:pt>
                <c:pt idx="6727">
                  <c:v>-1.8928821931952959E-3</c:v>
                </c:pt>
                <c:pt idx="6728">
                  <c:v>-1.9769673068787412E-3</c:v>
                </c:pt>
                <c:pt idx="6729">
                  <c:v>-6.7775912620247599E-4</c:v>
                </c:pt>
                <c:pt idx="6730">
                  <c:v>3.5848936960275273E-3</c:v>
                </c:pt>
                <c:pt idx="6731">
                  <c:v>3.7986686931782902E-3</c:v>
                </c:pt>
                <c:pt idx="6732">
                  <c:v>8.0039185694945284E-3</c:v>
                </c:pt>
                <c:pt idx="6733">
                  <c:v>0</c:v>
                </c:pt>
                <c:pt idx="6734">
                  <c:v>-1.3891187945683856E-3</c:v>
                </c:pt>
                <c:pt idx="6735">
                  <c:v>-3.8134445099477997E-3</c:v>
                </c:pt>
                <c:pt idx="6736">
                  <c:v>-3.0279358319991244E-3</c:v>
                </c:pt>
                <c:pt idx="6737">
                  <c:v>-3.5252680456852713E-3</c:v>
                </c:pt>
                <c:pt idx="6738">
                  <c:v>1.5438341607053061E-3</c:v>
                </c:pt>
                <c:pt idx="6739">
                  <c:v>-6.1457479372146724E-4</c:v>
                </c:pt>
                <c:pt idx="6740">
                  <c:v>-7.9549978625433266E-4</c:v>
                </c:pt>
                <c:pt idx="6741">
                  <c:v>-4.9946637577327419E-3</c:v>
                </c:pt>
                <c:pt idx="6742">
                  <c:v>-2.1867197501457309E-3</c:v>
                </c:pt>
                <c:pt idx="6743">
                  <c:v>3.2749322335995056E-3</c:v>
                </c:pt>
                <c:pt idx="6744">
                  <c:v>-6.9797023925759058E-3</c:v>
                </c:pt>
                <c:pt idx="6745">
                  <c:v>-4.1665174379882002E-3</c:v>
                </c:pt>
                <c:pt idx="6746">
                  <c:v>-1.6170788758115744E-3</c:v>
                </c:pt>
                <c:pt idx="6747">
                  <c:v>9.0167541563011301E-3</c:v>
                </c:pt>
                <c:pt idx="6748">
                  <c:v>5.6715246035603847E-3</c:v>
                </c:pt>
                <c:pt idx="6749">
                  <c:v>6.8994392756173417E-4</c:v>
                </c:pt>
                <c:pt idx="6750">
                  <c:v>-1.2261513454334258E-3</c:v>
                </c:pt>
                <c:pt idx="6751">
                  <c:v>-4.6906481536017411E-3</c:v>
                </c:pt>
                <c:pt idx="6752">
                  <c:v>-7.4097775416493472E-5</c:v>
                </c:pt>
                <c:pt idx="6753">
                  <c:v>1.2387320739222422E-3</c:v>
                </c:pt>
                <c:pt idx="6754">
                  <c:v>3.9415996694923171E-3</c:v>
                </c:pt>
                <c:pt idx="6755">
                  <c:v>0</c:v>
                </c:pt>
                <c:pt idx="6756">
                  <c:v>-7.3074180245412369E-4</c:v>
                </c:pt>
                <c:pt idx="6757">
                  <c:v>-1.1649726512902856E-2</c:v>
                </c:pt>
                <c:pt idx="6758">
                  <c:v>-6.7851121070670236E-6</c:v>
                </c:pt>
                <c:pt idx="6759">
                  <c:v>-8.9967278270340588E-3</c:v>
                </c:pt>
                <c:pt idx="6760">
                  <c:v>-1.2857792484075E-2</c:v>
                </c:pt>
                <c:pt idx="6761">
                  <c:v>-9.0284631751827073E-3</c:v>
                </c:pt>
                <c:pt idx="6762">
                  <c:v>0</c:v>
                </c:pt>
                <c:pt idx="6763">
                  <c:v>-4.509835631923329E-3</c:v>
                </c:pt>
                <c:pt idx="6764">
                  <c:v>-9.0019135143804615E-4</c:v>
                </c:pt>
                <c:pt idx="6765">
                  <c:v>-4.3223414952669979E-3</c:v>
                </c:pt>
                <c:pt idx="6766">
                  <c:v>-2.0725982442041527E-3</c:v>
                </c:pt>
                <c:pt idx="6767">
                  <c:v>5.7615071471888235E-3</c:v>
                </c:pt>
                <c:pt idx="6768">
                  <c:v>4.9974134147201272E-4</c:v>
                </c:pt>
                <c:pt idx="6769">
                  <c:v>-1.5845464295053827E-3</c:v>
                </c:pt>
                <c:pt idx="6770">
                  <c:v>2.1846447748792829E-4</c:v>
                </c:pt>
                <c:pt idx="6771">
                  <c:v>-1.4314577572902122E-3</c:v>
                </c:pt>
                <c:pt idx="6772">
                  <c:v>-4.4484593947001789E-3</c:v>
                </c:pt>
                <c:pt idx="6773">
                  <c:v>6.0490181691132388E-3</c:v>
                </c:pt>
                <c:pt idx="6774">
                  <c:v>5.3751670822113117E-3</c:v>
                </c:pt>
                <c:pt idx="6775">
                  <c:v>4.3631551010380777E-3</c:v>
                </c:pt>
                <c:pt idx="6776">
                  <c:v>8.6419433285664909E-3</c:v>
                </c:pt>
                <c:pt idx="6777">
                  <c:v>8.5198927110444224E-3</c:v>
                </c:pt>
                <c:pt idx="6778">
                  <c:v>0</c:v>
                </c:pt>
                <c:pt idx="6779">
                  <c:v>8.8626670864121113E-3</c:v>
                </c:pt>
                <c:pt idx="6780">
                  <c:v>0</c:v>
                </c:pt>
                <c:pt idx="6781">
                  <c:v>0</c:v>
                </c:pt>
                <c:pt idx="6782">
                  <c:v>-7.7524655361820211E-4</c:v>
                </c:pt>
                <c:pt idx="6783">
                  <c:v>-2.3839050099731256E-3</c:v>
                </c:pt>
                <c:pt idx="6784">
                  <c:v>-3.0460343180191284E-3</c:v>
                </c:pt>
                <c:pt idx="6785">
                  <c:v>-1.9718875567100759E-3</c:v>
                </c:pt>
                <c:pt idx="6786">
                  <c:v>-1.0697315034267929E-3</c:v>
                </c:pt>
                <c:pt idx="6787">
                  <c:v>0</c:v>
                </c:pt>
                <c:pt idx="6788">
                  <c:v>-3.8495163469696018E-3</c:v>
                </c:pt>
                <c:pt idx="6789">
                  <c:v>-2.040746683635786E-3</c:v>
                </c:pt>
                <c:pt idx="6790">
                  <c:v>4.2560289027966658E-3</c:v>
                </c:pt>
                <c:pt idx="6791">
                  <c:v>8.7306323177449921E-3</c:v>
                </c:pt>
                <c:pt idx="6792">
                  <c:v>2.3271332340544819E-3</c:v>
                </c:pt>
                <c:pt idx="6793">
                  <c:v>2.836939096431543E-3</c:v>
                </c:pt>
                <c:pt idx="6794">
                  <c:v>4.5507643408329891E-3</c:v>
                </c:pt>
                <c:pt idx="6795">
                  <c:v>0</c:v>
                </c:pt>
                <c:pt idx="6796">
                  <c:v>3.1725850825498787E-3</c:v>
                </c:pt>
                <c:pt idx="6797">
                  <c:v>3.457481499359677E-3</c:v>
                </c:pt>
                <c:pt idx="6798">
                  <c:v>-7.3748788163747786E-4</c:v>
                </c:pt>
                <c:pt idx="6799">
                  <c:v>2.7193040339740077E-3</c:v>
                </c:pt>
                <c:pt idx="6800">
                  <c:v>-4.0414385674987004E-3</c:v>
                </c:pt>
                <c:pt idx="6801">
                  <c:v>-4.0780675628992666E-3</c:v>
                </c:pt>
                <c:pt idx="6802">
                  <c:v>-1.1402548254087024E-3</c:v>
                </c:pt>
                <c:pt idx="6803">
                  <c:v>-2.6634054586985199E-3</c:v>
                </c:pt>
                <c:pt idx="6804">
                  <c:v>-2.6637311353139418E-3</c:v>
                </c:pt>
                <c:pt idx="6805">
                  <c:v>-2.6776507054915772E-3</c:v>
                </c:pt>
                <c:pt idx="6806">
                  <c:v>-3.1625967811379726E-3</c:v>
                </c:pt>
                <c:pt idx="6807">
                  <c:v>-2.7823465527583224E-3</c:v>
                </c:pt>
                <c:pt idx="6808">
                  <c:v>-1.1233339537631178E-3</c:v>
                </c:pt>
                <c:pt idx="6809">
                  <c:v>-2.2573295576433345E-3</c:v>
                </c:pt>
                <c:pt idx="6810">
                  <c:v>-1.0446233777230316E-3</c:v>
                </c:pt>
                <c:pt idx="6811">
                  <c:v>5.6499262354261868E-3</c:v>
                </c:pt>
                <c:pt idx="6812">
                  <c:v>-1.9848066196942737E-3</c:v>
                </c:pt>
                <c:pt idx="6813">
                  <c:v>-5.1032608771124695E-3</c:v>
                </c:pt>
                <c:pt idx="6814">
                  <c:v>-4.4997867445985317E-3</c:v>
                </c:pt>
                <c:pt idx="6815">
                  <c:v>1.8658655770894636E-3</c:v>
                </c:pt>
                <c:pt idx="6816">
                  <c:v>-3.0493836704502419E-3</c:v>
                </c:pt>
                <c:pt idx="6817">
                  <c:v>-6.9252796948007856E-6</c:v>
                </c:pt>
                <c:pt idx="6818">
                  <c:v>-1.3236085853331934E-3</c:v>
                </c:pt>
                <c:pt idx="6819">
                  <c:v>-1.7003914996501957E-3</c:v>
                </c:pt>
                <c:pt idx="6820">
                  <c:v>-3.862634383299869E-3</c:v>
                </c:pt>
                <c:pt idx="6821">
                  <c:v>-4.1847716771588247E-4</c:v>
                </c:pt>
                <c:pt idx="6822">
                  <c:v>-4.6750655883997513E-4</c:v>
                </c:pt>
                <c:pt idx="6823">
                  <c:v>5.0238634565833568E-4</c:v>
                </c:pt>
                <c:pt idx="6824">
                  <c:v>-7.8858023734480111E-3</c:v>
                </c:pt>
                <c:pt idx="6825">
                  <c:v>-9.8070480498613031E-3</c:v>
                </c:pt>
                <c:pt idx="6826">
                  <c:v>-9.6532250765349967E-3</c:v>
                </c:pt>
                <c:pt idx="6827">
                  <c:v>-8.4233759390559305E-3</c:v>
                </c:pt>
                <c:pt idx="6828">
                  <c:v>-5.2263727618442118E-3</c:v>
                </c:pt>
                <c:pt idx="6829">
                  <c:v>1.7441099996254466E-4</c:v>
                </c:pt>
                <c:pt idx="6830">
                  <c:v>-2.4882331113240202E-3</c:v>
                </c:pt>
                <c:pt idx="6831">
                  <c:v>-3.0861407273967594E-3</c:v>
                </c:pt>
                <c:pt idx="6832">
                  <c:v>-1.7772061592160452E-3</c:v>
                </c:pt>
                <c:pt idx="6833">
                  <c:v>-2.0370635236279452E-3</c:v>
                </c:pt>
                <c:pt idx="6834">
                  <c:v>1.2059143359748795E-2</c:v>
                </c:pt>
                <c:pt idx="6835">
                  <c:v>-1.7408212366294112E-3</c:v>
                </c:pt>
                <c:pt idx="6836">
                  <c:v>-3.993560335377103E-3</c:v>
                </c:pt>
                <c:pt idx="6837">
                  <c:v>-1.9041857701469402E-3</c:v>
                </c:pt>
                <c:pt idx="6838">
                  <c:v>-5.837240780291267E-3</c:v>
                </c:pt>
                <c:pt idx="6839">
                  <c:v>-3.6727843014819216E-5</c:v>
                </c:pt>
                <c:pt idx="6840">
                  <c:v>-2.9941794083491392E-3</c:v>
                </c:pt>
                <c:pt idx="6841">
                  <c:v>-3.5797491072664259E-3</c:v>
                </c:pt>
                <c:pt idx="6842">
                  <c:v>1.0346459478024668E-3</c:v>
                </c:pt>
                <c:pt idx="6843">
                  <c:v>1.551046035940375E-4</c:v>
                </c:pt>
                <c:pt idx="6844">
                  <c:v>6.7642175290465213E-3</c:v>
                </c:pt>
                <c:pt idx="6845">
                  <c:v>9.1652650228003785E-4</c:v>
                </c:pt>
                <c:pt idx="6846">
                  <c:v>5.816816430344633E-3</c:v>
                </c:pt>
                <c:pt idx="6847">
                  <c:v>7.283692862783723E-4</c:v>
                </c:pt>
                <c:pt idx="6848">
                  <c:v>2.6685781852467927E-3</c:v>
                </c:pt>
                <c:pt idx="6849">
                  <c:v>1.3134932458354555E-3</c:v>
                </c:pt>
                <c:pt idx="6850">
                  <c:v>1.8982486753785501E-3</c:v>
                </c:pt>
                <c:pt idx="6851">
                  <c:v>2.6962669806621293E-3</c:v>
                </c:pt>
                <c:pt idx="6852">
                  <c:v>1.8607340120450756E-3</c:v>
                </c:pt>
                <c:pt idx="6853">
                  <c:v>3.086366691311754E-3</c:v>
                </c:pt>
                <c:pt idx="6854">
                  <c:v>4.3936581346993575E-3</c:v>
                </c:pt>
                <c:pt idx="6855">
                  <c:v>9.7930948642832041E-4</c:v>
                </c:pt>
                <c:pt idx="6856">
                  <c:v>1.4707354899303696E-3</c:v>
                </c:pt>
                <c:pt idx="6857">
                  <c:v>3.8166626363089423E-3</c:v>
                </c:pt>
                <c:pt idx="6858">
                  <c:v>0</c:v>
                </c:pt>
                <c:pt idx="6859">
                  <c:v>0</c:v>
                </c:pt>
                <c:pt idx="6860">
                  <c:v>5.167677083431424E-3</c:v>
                </c:pt>
                <c:pt idx="6861">
                  <c:v>4.5359869810078389E-3</c:v>
                </c:pt>
                <c:pt idx="6862">
                  <c:v>5.3629593857695843E-3</c:v>
                </c:pt>
                <c:pt idx="6863">
                  <c:v>2.7475329702187057E-3</c:v>
                </c:pt>
                <c:pt idx="6864">
                  <c:v>1.2558958978199574E-3</c:v>
                </c:pt>
                <c:pt idx="6865">
                  <c:v>-4.801837695749228E-3</c:v>
                </c:pt>
                <c:pt idx="6866">
                  <c:v>1.596180707276367E-3</c:v>
                </c:pt>
                <c:pt idx="6867">
                  <c:v>-1.4280416558850252E-3</c:v>
                </c:pt>
                <c:pt idx="6868">
                  <c:v>-3.8532717976807879E-3</c:v>
                </c:pt>
                <c:pt idx="6869">
                  <c:v>-5.2386595211368044E-3</c:v>
                </c:pt>
                <c:pt idx="6870">
                  <c:v>-4.3996287719005591E-3</c:v>
                </c:pt>
                <c:pt idx="6871">
                  <c:v>-2.6021130177757861E-3</c:v>
                </c:pt>
                <c:pt idx="6872">
                  <c:v>-2.8801616830120853E-3</c:v>
                </c:pt>
                <c:pt idx="6873">
                  <c:v>-8.7853069615425217E-4</c:v>
                </c:pt>
                <c:pt idx="6874">
                  <c:v>1.6433677643958006E-4</c:v>
                </c:pt>
                <c:pt idx="6875">
                  <c:v>5.5501273511309197E-3</c:v>
                </c:pt>
                <c:pt idx="6876">
                  <c:v>2.8419384864286619E-5</c:v>
                </c:pt>
                <c:pt idx="6877">
                  <c:v>1.0052254132881617E-2</c:v>
                </c:pt>
                <c:pt idx="6878">
                  <c:v>2.5078779437599967E-3</c:v>
                </c:pt>
                <c:pt idx="6879">
                  <c:v>4.962059948780774E-3</c:v>
                </c:pt>
                <c:pt idx="6880">
                  <c:v>7.0402739574716797E-3</c:v>
                </c:pt>
                <c:pt idx="6881">
                  <c:v>4.495912840879847E-3</c:v>
                </c:pt>
                <c:pt idx="6882">
                  <c:v>4.0291114367692286E-3</c:v>
                </c:pt>
                <c:pt idx="6883">
                  <c:v>-3.9186704521534135E-4</c:v>
                </c:pt>
                <c:pt idx="6884">
                  <c:v>-1.4450471810769137E-3</c:v>
                </c:pt>
                <c:pt idx="6885">
                  <c:v>-2.192197210477055E-3</c:v>
                </c:pt>
                <c:pt idx="6886">
                  <c:v>-1.2913697563130769E-3</c:v>
                </c:pt>
                <c:pt idx="6887">
                  <c:v>-1.4937142315068828E-3</c:v>
                </c:pt>
                <c:pt idx="6888">
                  <c:v>-2.6193807463593707E-3</c:v>
                </c:pt>
                <c:pt idx="6889">
                  <c:v>-1.3747997249444642E-3</c:v>
                </c:pt>
                <c:pt idx="6890">
                  <c:v>1.4025539886950869E-3</c:v>
                </c:pt>
                <c:pt idx="6891">
                  <c:v>4.9418363182240433E-3</c:v>
                </c:pt>
                <c:pt idx="6892">
                  <c:v>-2.5855348967436026E-3</c:v>
                </c:pt>
                <c:pt idx="6893">
                  <c:v>5.047324970957068E-3</c:v>
                </c:pt>
                <c:pt idx="6894">
                  <c:v>2.194635377897641E-3</c:v>
                </c:pt>
                <c:pt idx="6895">
                  <c:v>1.9429413172010156E-3</c:v>
                </c:pt>
                <c:pt idx="6896">
                  <c:v>2.0486966428053654E-3</c:v>
                </c:pt>
                <c:pt idx="6897">
                  <c:v>5.154527417190042E-3</c:v>
                </c:pt>
                <c:pt idx="6898">
                  <c:v>1.7022609470959758E-4</c:v>
                </c:pt>
                <c:pt idx="6899">
                  <c:v>7.4890302761888852E-5</c:v>
                </c:pt>
                <c:pt idx="6900">
                  <c:v>1.9655658348363479E-3</c:v>
                </c:pt>
                <c:pt idx="6901">
                  <c:v>7.9654194557936975E-3</c:v>
                </c:pt>
                <c:pt idx="6902">
                  <c:v>3.7609584640786869E-3</c:v>
                </c:pt>
                <c:pt idx="6903">
                  <c:v>5.8406707018705372E-4</c:v>
                </c:pt>
                <c:pt idx="6904">
                  <c:v>4.9608622889977258E-3</c:v>
                </c:pt>
                <c:pt idx="6905">
                  <c:v>3.3402146523017788E-3</c:v>
                </c:pt>
                <c:pt idx="6906">
                  <c:v>1.8021437747544257E-3</c:v>
                </c:pt>
                <c:pt idx="6907">
                  <c:v>2.8329664561145816E-3</c:v>
                </c:pt>
                <c:pt idx="6908">
                  <c:v>4.2113676443508554E-3</c:v>
                </c:pt>
                <c:pt idx="6909">
                  <c:v>4.2528323008099679E-3</c:v>
                </c:pt>
                <c:pt idx="6910">
                  <c:v>2.2441985100244699E-3</c:v>
                </c:pt>
                <c:pt idx="6911">
                  <c:v>-3.644450521177425E-3</c:v>
                </c:pt>
                <c:pt idx="6912">
                  <c:v>-2.9053604865394091E-3</c:v>
                </c:pt>
                <c:pt idx="6913">
                  <c:v>4.2924737060668341E-3</c:v>
                </c:pt>
                <c:pt idx="6914">
                  <c:v>-2.9869818843712794E-3</c:v>
                </c:pt>
                <c:pt idx="6915">
                  <c:v>-8.0047529521293688E-3</c:v>
                </c:pt>
                <c:pt idx="6916">
                  <c:v>-8.7860602886936662E-3</c:v>
                </c:pt>
                <c:pt idx="6917">
                  <c:v>-5.3345284457127148E-3</c:v>
                </c:pt>
                <c:pt idx="6918">
                  <c:v>0</c:v>
                </c:pt>
                <c:pt idx="6919">
                  <c:v>-5.7899112200646714E-3</c:v>
                </c:pt>
                <c:pt idx="6920">
                  <c:v>-6.4099079895521801E-3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4.8404526427351459E-4</c:v>
                </c:pt>
                <c:pt idx="6926">
                  <c:v>8.0579081637012079E-3</c:v>
                </c:pt>
                <c:pt idx="6927">
                  <c:v>-2.2675669933331483E-3</c:v>
                </c:pt>
                <c:pt idx="6928">
                  <c:v>-9.7629773985666139E-4</c:v>
                </c:pt>
                <c:pt idx="6929">
                  <c:v>3.7846135482698115E-3</c:v>
                </c:pt>
                <c:pt idx="6930">
                  <c:v>1.1886191132719215E-3</c:v>
                </c:pt>
                <c:pt idx="6931">
                  <c:v>6.3379072412686156E-3</c:v>
                </c:pt>
                <c:pt idx="6932">
                  <c:v>6.7068406421820119E-6</c:v>
                </c:pt>
                <c:pt idx="6933">
                  <c:v>3.3533528501630011E-5</c:v>
                </c:pt>
                <c:pt idx="6934">
                  <c:v>0</c:v>
                </c:pt>
                <c:pt idx="6935">
                  <c:v>4.3231011584140494E-3</c:v>
                </c:pt>
                <c:pt idx="6936">
                  <c:v>5.8458672925871744E-3</c:v>
                </c:pt>
                <c:pt idx="6937">
                  <c:v>5.5544480624721421E-3</c:v>
                </c:pt>
                <c:pt idx="6938">
                  <c:v>4.2558021451652361E-3</c:v>
                </c:pt>
                <c:pt idx="6939">
                  <c:v>-1.9741264324215084E-3</c:v>
                </c:pt>
                <c:pt idx="6940">
                  <c:v>-3.9599829989774319E-3</c:v>
                </c:pt>
                <c:pt idx="6941">
                  <c:v>-2.4697174366127722E-3</c:v>
                </c:pt>
                <c:pt idx="6942">
                  <c:v>4.0754004445182641E-3</c:v>
                </c:pt>
                <c:pt idx="6943">
                  <c:v>-4.9110550892478982E-3</c:v>
                </c:pt>
                <c:pt idx="6944">
                  <c:v>6.634929586722947E-6</c:v>
                </c:pt>
                <c:pt idx="6945">
                  <c:v>-2.783897724096351E-3</c:v>
                </c:pt>
                <c:pt idx="6946">
                  <c:v>-3.0719329008369201E-3</c:v>
                </c:pt>
                <c:pt idx="6947">
                  <c:v>-8.6129135508510209E-3</c:v>
                </c:pt>
                <c:pt idx="6948">
                  <c:v>-6.4155597620904536E-3</c:v>
                </c:pt>
                <c:pt idx="6949">
                  <c:v>0</c:v>
                </c:pt>
                <c:pt idx="6950">
                  <c:v>-4.6244034537265112E-3</c:v>
                </c:pt>
                <c:pt idx="6951">
                  <c:v>-2.5556375910408425E-3</c:v>
                </c:pt>
                <c:pt idx="6952">
                  <c:v>-5.2749991467999314E-3</c:v>
                </c:pt>
                <c:pt idx="6953">
                  <c:v>-4.5653389158344408E-3</c:v>
                </c:pt>
                <c:pt idx="6954">
                  <c:v>-3.9772465840422514E-3</c:v>
                </c:pt>
                <c:pt idx="6955">
                  <c:v>-1.9391124943695982E-3</c:v>
                </c:pt>
                <c:pt idx="6956">
                  <c:v>-5.1151006667703768E-3</c:v>
                </c:pt>
                <c:pt idx="6957">
                  <c:v>1.2116402493406273E-3</c:v>
                </c:pt>
                <c:pt idx="6958">
                  <c:v>-4.8344153173772164E-3</c:v>
                </c:pt>
                <c:pt idx="6959">
                  <c:v>-2.5877292820069675E-4</c:v>
                </c:pt>
                <c:pt idx="6960">
                  <c:v>1.3126584767067287E-2</c:v>
                </c:pt>
                <c:pt idx="6961">
                  <c:v>8.0049137880688697E-4</c:v>
                </c:pt>
                <c:pt idx="6962">
                  <c:v>4.4256234887380397E-3</c:v>
                </c:pt>
                <c:pt idx="6963">
                  <c:v>8.4729173423137225E-3</c:v>
                </c:pt>
                <c:pt idx="6964">
                  <c:v>0</c:v>
                </c:pt>
                <c:pt idx="6965">
                  <c:v>3.2680851354693679E-4</c:v>
                </c:pt>
                <c:pt idx="6966">
                  <c:v>-2.2353231102028902E-3</c:v>
                </c:pt>
                <c:pt idx="6967">
                  <c:v>1.7518809929796151E-3</c:v>
                </c:pt>
                <c:pt idx="6968">
                  <c:v>-3.1105072828079517E-3</c:v>
                </c:pt>
                <c:pt idx="6969">
                  <c:v>-7.1077094299042674E-4</c:v>
                </c:pt>
                <c:pt idx="6970">
                  <c:v>4.8695748399562953E-3</c:v>
                </c:pt>
                <c:pt idx="6971">
                  <c:v>-2.3134760080046243E-4</c:v>
                </c:pt>
                <c:pt idx="6972">
                  <c:v>-6.3307728720337101E-4</c:v>
                </c:pt>
                <c:pt idx="6973">
                  <c:v>7.5773612627415606E-3</c:v>
                </c:pt>
                <c:pt idx="6974">
                  <c:v>0</c:v>
                </c:pt>
                <c:pt idx="6975">
                  <c:v>5.0019316518294292E-3</c:v>
                </c:pt>
                <c:pt idx="6976">
                  <c:v>3.1018185935692308E-3</c:v>
                </c:pt>
                <c:pt idx="6977">
                  <c:v>4.1742541613268421E-3</c:v>
                </c:pt>
                <c:pt idx="6978">
                  <c:v>4.5822757076004247E-3</c:v>
                </c:pt>
                <c:pt idx="6979">
                  <c:v>5.4473656727598591E-3</c:v>
                </c:pt>
                <c:pt idx="6980">
                  <c:v>2.818046590667199E-3</c:v>
                </c:pt>
                <c:pt idx="6981">
                  <c:v>3.9398484891888467E-3</c:v>
                </c:pt>
                <c:pt idx="6982">
                  <c:v>5.1920958634502643E-3</c:v>
                </c:pt>
                <c:pt idx="6983">
                  <c:v>4.7168976836642435E-3</c:v>
                </c:pt>
                <c:pt idx="6984">
                  <c:v>2.8752344170452438E-3</c:v>
                </c:pt>
                <c:pt idx="6985">
                  <c:v>1.8842091412826932E-3</c:v>
                </c:pt>
                <c:pt idx="6986">
                  <c:v>9.6985692515155135E-4</c:v>
                </c:pt>
                <c:pt idx="6987">
                  <c:v>-2.5624613636999385E-3</c:v>
                </c:pt>
                <c:pt idx="6988">
                  <c:v>-1.1344962595334494E-3</c:v>
                </c:pt>
                <c:pt idx="6989">
                  <c:v>-4.7529193736156761E-3</c:v>
                </c:pt>
                <c:pt idx="6990">
                  <c:v>2.3240155369234749E-3</c:v>
                </c:pt>
                <c:pt idx="6991">
                  <c:v>2.7077850707655574E-3</c:v>
                </c:pt>
                <c:pt idx="6992">
                  <c:v>4.3934499020949029E-3</c:v>
                </c:pt>
                <c:pt idx="6993">
                  <c:v>4.6313227920652192E-3</c:v>
                </c:pt>
                <c:pt idx="6994">
                  <c:v>4.0532882593851786E-3</c:v>
                </c:pt>
                <c:pt idx="6995">
                  <c:v>5.1518699263151764E-3</c:v>
                </c:pt>
                <c:pt idx="6996">
                  <c:v>2.1054447179378508E-3</c:v>
                </c:pt>
                <c:pt idx="6997">
                  <c:v>1.6253455849482578E-3</c:v>
                </c:pt>
                <c:pt idx="6998">
                  <c:v>1.2109417343085368E-3</c:v>
                </c:pt>
                <c:pt idx="6999">
                  <c:v>-4.6264755637863907E-4</c:v>
                </c:pt>
                <c:pt idx="7000">
                  <c:v>-7.1251200022940612E-3</c:v>
                </c:pt>
                <c:pt idx="7001">
                  <c:v>-1.0348132510782473E-3</c:v>
                </c:pt>
                <c:pt idx="7002">
                  <c:v>-5.7535929577809874E-4</c:v>
                </c:pt>
                <c:pt idx="7003">
                  <c:v>1.5144014779463278E-3</c:v>
                </c:pt>
                <c:pt idx="7004">
                  <c:v>-3.1591965854153021E-3</c:v>
                </c:pt>
                <c:pt idx="7005">
                  <c:v>0</c:v>
                </c:pt>
                <c:pt idx="7006">
                  <c:v>6.6839066417907524E-3</c:v>
                </c:pt>
                <c:pt idx="7007">
                  <c:v>-2.5737908160403974E-3</c:v>
                </c:pt>
                <c:pt idx="7008">
                  <c:v>6.3131919107059183E-4</c:v>
                </c:pt>
                <c:pt idx="7009">
                  <c:v>3.684300094802721E-3</c:v>
                </c:pt>
                <c:pt idx="7010">
                  <c:v>0</c:v>
                </c:pt>
                <c:pt idx="7011">
                  <c:v>0</c:v>
                </c:pt>
                <c:pt idx="7012">
                  <c:v>7.5298701745153051E-3</c:v>
                </c:pt>
                <c:pt idx="7013">
                  <c:v>4.99905147516338E-3</c:v>
                </c:pt>
                <c:pt idx="7014">
                  <c:v>-5.018065035167642E-5</c:v>
                </c:pt>
                <c:pt idx="7015">
                  <c:v>2.9375954781624336E-3</c:v>
                </c:pt>
                <c:pt idx="7016">
                  <c:v>-1.2508756129536882E-5</c:v>
                </c:pt>
                <c:pt idx="7017">
                  <c:v>-1.3957085798532996E-3</c:v>
                </c:pt>
                <c:pt idx="7018">
                  <c:v>-5.2245672945907254E-3</c:v>
                </c:pt>
                <c:pt idx="7019">
                  <c:v>-1.2592000302333476E-5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-3.1485155009634288E-4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-6.1024719219650381E-3</c:v>
                </c:pt>
                <c:pt idx="7030">
                  <c:v>-5.9869381777866437E-3</c:v>
                </c:pt>
                <c:pt idx="7031">
                  <c:v>-3.2883319492338875E-3</c:v>
                </c:pt>
                <c:pt idx="7032">
                  <c:v>0</c:v>
                </c:pt>
                <c:pt idx="7033">
                  <c:v>0</c:v>
                </c:pt>
                <c:pt idx="7034">
                  <c:v>3.2564583217893307E-3</c:v>
                </c:pt>
                <c:pt idx="7035">
                  <c:v>-3.8770260011728496E-3</c:v>
                </c:pt>
                <c:pt idx="7036">
                  <c:v>-1.9198955577418288E-5</c:v>
                </c:pt>
                <c:pt idx="7037">
                  <c:v>2.8154774659840787E-4</c:v>
                </c:pt>
                <c:pt idx="7038">
                  <c:v>-3.9167846580360471E-3</c:v>
                </c:pt>
                <c:pt idx="7039">
                  <c:v>1.8737652752524039E-3</c:v>
                </c:pt>
                <c:pt idx="7040">
                  <c:v>-2.7733926331894943E-3</c:v>
                </c:pt>
                <c:pt idx="7041">
                  <c:v>-6.0484705389265789E-3</c:v>
                </c:pt>
                <c:pt idx="7042">
                  <c:v>-6.2284477167808177E-3</c:v>
                </c:pt>
                <c:pt idx="7043">
                  <c:v>-2.6036242596579485E-4</c:v>
                </c:pt>
                <c:pt idx="7044">
                  <c:v>-5.3916931638488446E-3</c:v>
                </c:pt>
                <c:pt idx="7045">
                  <c:v>8.9627723862340967E-4</c:v>
                </c:pt>
                <c:pt idx="7046">
                  <c:v>-1.9964594035302061E-3</c:v>
                </c:pt>
                <c:pt idx="7047">
                  <c:v>0</c:v>
                </c:pt>
                <c:pt idx="7048">
                  <c:v>1.1852648751696836E-3</c:v>
                </c:pt>
                <c:pt idx="7049">
                  <c:v>-3.0084672637447898E-3</c:v>
                </c:pt>
                <c:pt idx="7050">
                  <c:v>1.2738527225598227E-2</c:v>
                </c:pt>
                <c:pt idx="7051">
                  <c:v>1.3212865033100341E-3</c:v>
                </c:pt>
                <c:pt idx="7052">
                  <c:v>0</c:v>
                </c:pt>
                <c:pt idx="7053">
                  <c:v>0</c:v>
                </c:pt>
                <c:pt idx="7054">
                  <c:v>-2.0067127846389707E-4</c:v>
                </c:pt>
                <c:pt idx="7055">
                  <c:v>0</c:v>
                </c:pt>
                <c:pt idx="7056">
                  <c:v>-3.8203404452710602E-4</c:v>
                </c:pt>
                <c:pt idx="7057">
                  <c:v>-4.8691277252435241E-3</c:v>
                </c:pt>
                <c:pt idx="7058">
                  <c:v>3.92960992030752E-3</c:v>
                </c:pt>
                <c:pt idx="7059">
                  <c:v>4.0562757984839246E-3</c:v>
                </c:pt>
                <c:pt idx="7060">
                  <c:v>-2.9057285027181553E-4</c:v>
                </c:pt>
                <c:pt idx="7061">
                  <c:v>-6.0111594401081568E-3</c:v>
                </c:pt>
                <c:pt idx="7062">
                  <c:v>-7.6044395390666814E-4</c:v>
                </c:pt>
                <c:pt idx="7063">
                  <c:v>-2.1218993095155673E-3</c:v>
                </c:pt>
                <c:pt idx="7064">
                  <c:v>-1.2200030041855638E-2</c:v>
                </c:pt>
                <c:pt idx="7065">
                  <c:v>-5.9363817770511952E-5</c:v>
                </c:pt>
                <c:pt idx="7066">
                  <c:v>2.5363084306687868E-3</c:v>
                </c:pt>
                <c:pt idx="7067">
                  <c:v>5.6620203158871283E-3</c:v>
                </c:pt>
                <c:pt idx="7068">
                  <c:v>4.5170674140120699E-3</c:v>
                </c:pt>
                <c:pt idx="7069">
                  <c:v>-7.2318595871160218E-4</c:v>
                </c:pt>
                <c:pt idx="7070">
                  <c:v>4.9521080050272579E-4</c:v>
                </c:pt>
                <c:pt idx="7071">
                  <c:v>-1.0689193201632269E-3</c:v>
                </c:pt>
                <c:pt idx="7072">
                  <c:v>-3.2986838454252473E-3</c:v>
                </c:pt>
                <c:pt idx="7073">
                  <c:v>-5.5769299609462909E-3</c:v>
                </c:pt>
                <c:pt idx="7074">
                  <c:v>2.3854832056049678E-3</c:v>
                </c:pt>
                <c:pt idx="7075">
                  <c:v>3.6231805000763559E-3</c:v>
                </c:pt>
                <c:pt idx="7076">
                  <c:v>9.0864823590667458E-4</c:v>
                </c:pt>
                <c:pt idx="7077">
                  <c:v>1.5604243079816375E-3</c:v>
                </c:pt>
                <c:pt idx="7078">
                  <c:v>1.7924597666493563E-3</c:v>
                </c:pt>
                <c:pt idx="7079">
                  <c:v>1.2820806603338866E-3</c:v>
                </c:pt>
                <c:pt idx="7080">
                  <c:v>-1.4579254484542953E-3</c:v>
                </c:pt>
                <c:pt idx="7081">
                  <c:v>5.7477581301785515E-3</c:v>
                </c:pt>
                <c:pt idx="7082">
                  <c:v>-7.061346548796816E-4</c:v>
                </c:pt>
                <c:pt idx="7083">
                  <c:v>1.126986919287206E-3</c:v>
                </c:pt>
                <c:pt idx="7084">
                  <c:v>5.2419890989134231E-4</c:v>
                </c:pt>
                <c:pt idx="7085">
                  <c:v>2.487812623029047E-3</c:v>
                </c:pt>
                <c:pt idx="7086">
                  <c:v>5.5670293313609797E-3</c:v>
                </c:pt>
                <c:pt idx="7087">
                  <c:v>8.8178358214253526E-3</c:v>
                </c:pt>
                <c:pt idx="7088">
                  <c:v>3.1803176769338627E-4</c:v>
                </c:pt>
                <c:pt idx="7089">
                  <c:v>-6.2775325767524546E-3</c:v>
                </c:pt>
                <c:pt idx="7090">
                  <c:v>8.7737466798338149E-3</c:v>
                </c:pt>
                <c:pt idx="7091">
                  <c:v>1.3059632382714302E-3</c:v>
                </c:pt>
                <c:pt idx="7092">
                  <c:v>-1.9786289234187582E-3</c:v>
                </c:pt>
                <c:pt idx="7093">
                  <c:v>4.680230331226067E-3</c:v>
                </c:pt>
                <c:pt idx="7094">
                  <c:v>-1.8466758767396337E-3</c:v>
                </c:pt>
                <c:pt idx="7095">
                  <c:v>5.5738935793528954E-3</c:v>
                </c:pt>
                <c:pt idx="7096">
                  <c:v>0</c:v>
                </c:pt>
                <c:pt idx="7097">
                  <c:v>9.5913330149253097E-3</c:v>
                </c:pt>
                <c:pt idx="7098">
                  <c:v>6.2347832322907391E-6</c:v>
                </c:pt>
                <c:pt idx="7099">
                  <c:v>7.4414903307250925E-3</c:v>
                </c:pt>
                <c:pt idx="7100">
                  <c:v>0</c:v>
                </c:pt>
                <c:pt idx="7101">
                  <c:v>8.7309354820046658E-3</c:v>
                </c:pt>
                <c:pt idx="7102">
                  <c:v>7.797453405501322E-3</c:v>
                </c:pt>
                <c:pt idx="7103">
                  <c:v>5.0577374762171964E-3</c:v>
                </c:pt>
                <c:pt idx="7104">
                  <c:v>6.4955285035798553E-3</c:v>
                </c:pt>
                <c:pt idx="7105">
                  <c:v>3.1180466293924975E-3</c:v>
                </c:pt>
                <c:pt idx="7106">
                  <c:v>-5.9984583962125008E-6</c:v>
                </c:pt>
                <c:pt idx="7107">
                  <c:v>7.6546763205796193E-3</c:v>
                </c:pt>
                <c:pt idx="7108">
                  <c:v>2.9763233479849992E-5</c:v>
                </c:pt>
                <c:pt idx="7109">
                  <c:v>5.0232266082724519E-3</c:v>
                </c:pt>
                <c:pt idx="7110">
                  <c:v>7.9991459980788462E-3</c:v>
                </c:pt>
                <c:pt idx="7111">
                  <c:v>4.1161490673985671E-3</c:v>
                </c:pt>
                <c:pt idx="7112">
                  <c:v>1.0351634815736006E-3</c:v>
                </c:pt>
                <c:pt idx="7113">
                  <c:v>4.4850055205334118E-3</c:v>
                </c:pt>
                <c:pt idx="7114">
                  <c:v>4.8762178296481691E-3</c:v>
                </c:pt>
                <c:pt idx="7115">
                  <c:v>2.0363189015072058E-3</c:v>
                </c:pt>
                <c:pt idx="7116">
                  <c:v>-3.641502767031594E-4</c:v>
                </c:pt>
                <c:pt idx="7117">
                  <c:v>-5.0249177688553547E-3</c:v>
                </c:pt>
                <c:pt idx="7118">
                  <c:v>-3.6611836492532392E-4</c:v>
                </c:pt>
                <c:pt idx="7119">
                  <c:v>-2.182053915868619E-3</c:v>
                </c:pt>
                <c:pt idx="7120">
                  <c:v>4.0775313465862237E-5</c:v>
                </c:pt>
                <c:pt idx="7121">
                  <c:v>-3.5010772388021569E-3</c:v>
                </c:pt>
                <c:pt idx="7122">
                  <c:v>1.2618003356535705E-3</c:v>
                </c:pt>
                <c:pt idx="7123">
                  <c:v>2.3790653568498922E-3</c:v>
                </c:pt>
                <c:pt idx="7124">
                  <c:v>-8.7982782027465334E-4</c:v>
                </c:pt>
                <c:pt idx="7125">
                  <c:v>9.358632435473694E-3</c:v>
                </c:pt>
                <c:pt idx="7126">
                  <c:v>-3.4593903633188274E-3</c:v>
                </c:pt>
                <c:pt idx="7127">
                  <c:v>-3.8203663616758611E-3</c:v>
                </c:pt>
                <c:pt idx="7128">
                  <c:v>-6.5950595348359623E-3</c:v>
                </c:pt>
                <c:pt idx="7129">
                  <c:v>-5.5194907190961812E-3</c:v>
                </c:pt>
                <c:pt idx="7130">
                  <c:v>0</c:v>
                </c:pt>
                <c:pt idx="7131">
                  <c:v>0</c:v>
                </c:pt>
                <c:pt idx="7132">
                  <c:v>6.0405054802830545E-3</c:v>
                </c:pt>
                <c:pt idx="7133">
                  <c:v>1.7074929153363743E-3</c:v>
                </c:pt>
                <c:pt idx="7134">
                  <c:v>2.7189467710021348E-3</c:v>
                </c:pt>
                <c:pt idx="7135">
                  <c:v>-4.0051431400051568E-3</c:v>
                </c:pt>
                <c:pt idx="7136">
                  <c:v>-4.6499302443905027E-3</c:v>
                </c:pt>
                <c:pt idx="7137">
                  <c:v>1.0843525521135466E-2</c:v>
                </c:pt>
                <c:pt idx="7138">
                  <c:v>-3.3078095559648879E-3</c:v>
                </c:pt>
                <c:pt idx="7139">
                  <c:v>-5.8332677090590469E-6</c:v>
                </c:pt>
                <c:pt idx="7140">
                  <c:v>-4.492638275242505E-4</c:v>
                </c:pt>
                <c:pt idx="7141">
                  <c:v>1.4287757824212801E-3</c:v>
                </c:pt>
                <c:pt idx="7142">
                  <c:v>-2.2147232560701716E-4</c:v>
                </c:pt>
                <c:pt idx="7143">
                  <c:v>-7.5778110071849468E-5</c:v>
                </c:pt>
                <c:pt idx="7144">
                  <c:v>-1.2424137085389538E-3</c:v>
                </c:pt>
                <c:pt idx="7145">
                  <c:v>-1.1446192471159635E-3</c:v>
                </c:pt>
                <c:pt idx="7146">
                  <c:v>-3.7408169792205858E-3</c:v>
                </c:pt>
                <c:pt idx="7147">
                  <c:v>-2.2876650958093719E-4</c:v>
                </c:pt>
                <c:pt idx="7148">
                  <c:v>-4.8692802887560218E-3</c:v>
                </c:pt>
                <c:pt idx="7149">
                  <c:v>-3.419109580036711E-3</c:v>
                </c:pt>
                <c:pt idx="7150">
                  <c:v>-1.4562247290126585E-3</c:v>
                </c:pt>
                <c:pt idx="7151">
                  <c:v>-2.0873986859602368E-3</c:v>
                </c:pt>
                <c:pt idx="7152">
                  <c:v>1.9689131677141738E-3</c:v>
                </c:pt>
                <c:pt idx="7153">
                  <c:v>-2.8835220283443446E-3</c:v>
                </c:pt>
                <c:pt idx="7154">
                  <c:v>-2.4569525342004136E-3</c:v>
                </c:pt>
                <c:pt idx="7155">
                  <c:v>-4.1107275672915521E-4</c:v>
                </c:pt>
                <c:pt idx="7156">
                  <c:v>-3.7012978873542162E-3</c:v>
                </c:pt>
                <c:pt idx="7157">
                  <c:v>-1.1729434442124885E-3</c:v>
                </c:pt>
                <c:pt idx="7158">
                  <c:v>8.3795710971856861E-4</c:v>
                </c:pt>
                <c:pt idx="7159">
                  <c:v>1.7992335697490265E-3</c:v>
                </c:pt>
                <c:pt idx="7160">
                  <c:v>5.5565459012136085E-3</c:v>
                </c:pt>
                <c:pt idx="7161">
                  <c:v>2.2720743481971996E-3</c:v>
                </c:pt>
                <c:pt idx="7162">
                  <c:v>-1.8445539008645222E-3</c:v>
                </c:pt>
                <c:pt idx="7163">
                  <c:v>0</c:v>
                </c:pt>
                <c:pt idx="7164">
                  <c:v>6.1077927869050679E-3</c:v>
                </c:pt>
                <c:pt idx="7165">
                  <c:v>7.1375120751508104E-3</c:v>
                </c:pt>
                <c:pt idx="7166">
                  <c:v>5.357776461469412E-3</c:v>
                </c:pt>
                <c:pt idx="7167">
                  <c:v>2.9131248130422868E-4</c:v>
                </c:pt>
                <c:pt idx="7168">
                  <c:v>-2.6190317559058847E-3</c:v>
                </c:pt>
                <c:pt idx="7169">
                  <c:v>3.6961506546025744E-3</c:v>
                </c:pt>
                <c:pt idx="7170">
                  <c:v>-7.2765590327090643E-4</c:v>
                </c:pt>
                <c:pt idx="7171">
                  <c:v>-1.5724323522499795E-4</c:v>
                </c:pt>
                <c:pt idx="7172">
                  <c:v>2.6872042507300889E-3</c:v>
                </c:pt>
                <c:pt idx="7173">
                  <c:v>0</c:v>
                </c:pt>
                <c:pt idx="7174">
                  <c:v>0</c:v>
                </c:pt>
                <c:pt idx="7175">
                  <c:v>-2.6639073963868132E-3</c:v>
                </c:pt>
                <c:pt idx="7176">
                  <c:v>1.6468763997005613E-3</c:v>
                </c:pt>
                <c:pt idx="7177">
                  <c:v>4.600349803110788E-3</c:v>
                </c:pt>
                <c:pt idx="7178">
                  <c:v>-1.9814147522139365E-3</c:v>
                </c:pt>
                <c:pt idx="7179">
                  <c:v>-5.7993707682700034E-6</c:v>
                </c:pt>
                <c:pt idx="7180">
                  <c:v>-1.218613600816009E-3</c:v>
                </c:pt>
                <c:pt idx="7181">
                  <c:v>4.2378170651964235E-4</c:v>
                </c:pt>
                <c:pt idx="7182">
                  <c:v>0</c:v>
                </c:pt>
                <c:pt idx="7183">
                  <c:v>3.6151528014795827E-3</c:v>
                </c:pt>
                <c:pt idx="7184">
                  <c:v>3.3658499363366269E-3</c:v>
                </c:pt>
                <c:pt idx="7185">
                  <c:v>3.176469197124724E-3</c:v>
                </c:pt>
                <c:pt idx="7186">
                  <c:v>1.4639904096843503E-3</c:v>
                </c:pt>
                <c:pt idx="7187">
                  <c:v>1.2326816971127451E-3</c:v>
                </c:pt>
                <c:pt idx="7188">
                  <c:v>3.9800592363003094E-3</c:v>
                </c:pt>
                <c:pt idx="7189">
                  <c:v>6.1277455715911342E-3</c:v>
                </c:pt>
                <c:pt idx="7190">
                  <c:v>7.0765543471499066E-3</c:v>
                </c:pt>
                <c:pt idx="7191">
                  <c:v>6.702392811191709E-3</c:v>
                </c:pt>
                <c:pt idx="7192">
                  <c:v>-3.839680054638527E-3</c:v>
                </c:pt>
                <c:pt idx="7193">
                  <c:v>-2.9697311948057308E-3</c:v>
                </c:pt>
                <c:pt idx="7194">
                  <c:v>0</c:v>
                </c:pt>
                <c:pt idx="7195">
                  <c:v>1.3734719471625318E-3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-4.9454383776779687E-3</c:v>
                </c:pt>
                <c:pt idx="7201">
                  <c:v>-5.8339286407430822E-3</c:v>
                </c:pt>
                <c:pt idx="7202">
                  <c:v>-3.3090830554251293E-3</c:v>
                </c:pt>
                <c:pt idx="7203">
                  <c:v>-1.0045720283853492E-3</c:v>
                </c:pt>
                <c:pt idx="7204">
                  <c:v>-3.4494726998114569E-3</c:v>
                </c:pt>
                <c:pt idx="7205">
                  <c:v>-3.9963305368506848E-3</c:v>
                </c:pt>
                <c:pt idx="7206">
                  <c:v>-3.0770141538311838E-3</c:v>
                </c:pt>
                <c:pt idx="7207">
                  <c:v>1.1189619047839037E-3</c:v>
                </c:pt>
                <c:pt idx="7208">
                  <c:v>-1.4883788074991843E-3</c:v>
                </c:pt>
                <c:pt idx="7209">
                  <c:v>3.4464310565466118E-3</c:v>
                </c:pt>
                <c:pt idx="7210">
                  <c:v>-5.8701321314314186E-4</c:v>
                </c:pt>
                <c:pt idx="7211">
                  <c:v>1.3231700477872824E-3</c:v>
                </c:pt>
                <c:pt idx="7212">
                  <c:v>-3.9676721498279878E-4</c:v>
                </c:pt>
                <c:pt idx="7213">
                  <c:v>-2.3377950164037396E-3</c:v>
                </c:pt>
                <c:pt idx="7214">
                  <c:v>1.3998786753757081E-3</c:v>
                </c:pt>
                <c:pt idx="7215">
                  <c:v>4.6464294951746631E-3</c:v>
                </c:pt>
                <c:pt idx="7216">
                  <c:v>-5.2971581326322339E-3</c:v>
                </c:pt>
                <c:pt idx="7217">
                  <c:v>0</c:v>
                </c:pt>
                <c:pt idx="7218">
                  <c:v>-6.2350141748992276E-3</c:v>
                </c:pt>
                <c:pt idx="7219">
                  <c:v>-8.3528572330157942E-3</c:v>
                </c:pt>
                <c:pt idx="7220">
                  <c:v>-5.1276603983736527E-3</c:v>
                </c:pt>
                <c:pt idx="7221">
                  <c:v>-4.0916466918983763E-3</c:v>
                </c:pt>
                <c:pt idx="7222">
                  <c:v>-2.3329514725894964E-3</c:v>
                </c:pt>
                <c:pt idx="7223">
                  <c:v>-1.3372545675443507E-3</c:v>
                </c:pt>
                <c:pt idx="7224">
                  <c:v>-3.119313197194361E-3</c:v>
                </c:pt>
                <c:pt idx="7225">
                  <c:v>-1.7715428346820306E-3</c:v>
                </c:pt>
                <c:pt idx="7226">
                  <c:v>-1.5601277467014816E-3</c:v>
                </c:pt>
                <c:pt idx="7227">
                  <c:v>-4.7968312284730258E-3</c:v>
                </c:pt>
                <c:pt idx="7228">
                  <c:v>-4.2064142238970358E-3</c:v>
                </c:pt>
                <c:pt idx="7229">
                  <c:v>-1.1732676847162288E-3</c:v>
                </c:pt>
                <c:pt idx="7230">
                  <c:v>2.4772877963701247E-3</c:v>
                </c:pt>
                <c:pt idx="7231">
                  <c:v>1.681368638029374E-4</c:v>
                </c:pt>
                <c:pt idx="7232">
                  <c:v>6.1225961719568354E-4</c:v>
                </c:pt>
                <c:pt idx="7233">
                  <c:v>4.2813283004264442E-3</c:v>
                </c:pt>
                <c:pt idx="7234">
                  <c:v>-6.5747400863371149E-4</c:v>
                </c:pt>
                <c:pt idx="7235">
                  <c:v>2.3410263426648596E-3</c:v>
                </c:pt>
                <c:pt idx="7236">
                  <c:v>-4.8433773428143232E-3</c:v>
                </c:pt>
                <c:pt idx="7237">
                  <c:v>5.105803835081882E-3</c:v>
                </c:pt>
                <c:pt idx="7238">
                  <c:v>-2.8725441153077463E-3</c:v>
                </c:pt>
                <c:pt idx="7239">
                  <c:v>-2.7428780266998904E-3</c:v>
                </c:pt>
                <c:pt idx="7240">
                  <c:v>5.0308326205303362E-3</c:v>
                </c:pt>
                <c:pt idx="7241">
                  <c:v>5.9669253327930333E-6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1.1975196561632651E-2</c:v>
                </c:pt>
                <c:pt idx="7258">
                  <c:v>5.6558110916271713E-3</c:v>
                </c:pt>
                <c:pt idx="7259">
                  <c:v>3.3536554344347296E-3</c:v>
                </c:pt>
                <c:pt idx="7260">
                  <c:v>-1.3447935137830915E-3</c:v>
                </c:pt>
                <c:pt idx="7261">
                  <c:v>-6.2329998019071773E-3</c:v>
                </c:pt>
                <c:pt idx="7262">
                  <c:v>-5.4768222844628117E-4</c:v>
                </c:pt>
                <c:pt idx="7263">
                  <c:v>-4.368623749336692E-3</c:v>
                </c:pt>
                <c:pt idx="7264">
                  <c:v>-7.1000035529861908E-5</c:v>
                </c:pt>
                <c:pt idx="7265">
                  <c:v>3.9682591756206699E-3</c:v>
                </c:pt>
                <c:pt idx="7266">
                  <c:v>-5.7211910469637927E-3</c:v>
                </c:pt>
                <c:pt idx="7267">
                  <c:v>1.9363383212564179E-3</c:v>
                </c:pt>
                <c:pt idx="7268">
                  <c:v>-4.1199525943972975E-3</c:v>
                </c:pt>
                <c:pt idx="7269">
                  <c:v>-6.6393945432908627E-3</c:v>
                </c:pt>
                <c:pt idx="7270">
                  <c:v>-2.0471816510462442E-3</c:v>
                </c:pt>
                <c:pt idx="7271">
                  <c:v>4.4331287231925824E-4</c:v>
                </c:pt>
                <c:pt idx="7272">
                  <c:v>2.2255734651235458E-3</c:v>
                </c:pt>
                <c:pt idx="7273">
                  <c:v>0</c:v>
                </c:pt>
                <c:pt idx="7274">
                  <c:v>6.0295702216216166E-3</c:v>
                </c:pt>
                <c:pt idx="7275">
                  <c:v>3.9305826419264635E-3</c:v>
                </c:pt>
                <c:pt idx="7276">
                  <c:v>3.7088919986705306E-3</c:v>
                </c:pt>
                <c:pt idx="7277">
                  <c:v>6.6743292916294434E-3</c:v>
                </c:pt>
                <c:pt idx="7278">
                  <c:v>6.7929414138467288E-3</c:v>
                </c:pt>
                <c:pt idx="7279">
                  <c:v>2.6486235098762308E-3</c:v>
                </c:pt>
                <c:pt idx="7280">
                  <c:v>3.4859381890130175E-3</c:v>
                </c:pt>
                <c:pt idx="7281">
                  <c:v>3.0054155502158911E-4</c:v>
                </c:pt>
                <c:pt idx="7282">
                  <c:v>7.530216756081334E-3</c:v>
                </c:pt>
                <c:pt idx="7283">
                  <c:v>3.2686579009763122E-4</c:v>
                </c:pt>
                <c:pt idx="7284">
                  <c:v>0</c:v>
                </c:pt>
                <c:pt idx="7285">
                  <c:v>6.3098903943183638E-3</c:v>
                </c:pt>
                <c:pt idx="7286">
                  <c:v>5.8909077419372633E-3</c:v>
                </c:pt>
                <c:pt idx="7287">
                  <c:v>6.6331771008663184E-3</c:v>
                </c:pt>
                <c:pt idx="7288">
                  <c:v>6.9192011168088124E-3</c:v>
                </c:pt>
                <c:pt idx="7289">
                  <c:v>5.0719940185212095E-3</c:v>
                </c:pt>
                <c:pt idx="7290">
                  <c:v>-2.3352664255904372E-4</c:v>
                </c:pt>
                <c:pt idx="7291">
                  <c:v>-1.330053977765413E-2</c:v>
                </c:pt>
                <c:pt idx="7292">
                  <c:v>-9.3928769635332424E-3</c:v>
                </c:pt>
                <c:pt idx="7293">
                  <c:v>4.2232717014717381E-3</c:v>
                </c:pt>
                <c:pt idx="7294">
                  <c:v>1.7996812970694053E-3</c:v>
                </c:pt>
                <c:pt idx="7295">
                  <c:v>2.3663436930121268E-3</c:v>
                </c:pt>
                <c:pt idx="7296">
                  <c:v>1.1162791856817002E-3</c:v>
                </c:pt>
                <c:pt idx="7297">
                  <c:v>3.6782736731983462E-3</c:v>
                </c:pt>
                <c:pt idx="7298">
                  <c:v>1.9741571379254881E-3</c:v>
                </c:pt>
                <c:pt idx="7299">
                  <c:v>-5.9342019134170461E-3</c:v>
                </c:pt>
                <c:pt idx="7300">
                  <c:v>-1.7261710938703361E-3</c:v>
                </c:pt>
                <c:pt idx="7301">
                  <c:v>2.9709997245783272E-3</c:v>
                </c:pt>
                <c:pt idx="7302">
                  <c:v>7.8805755112506718E-5</c:v>
                </c:pt>
                <c:pt idx="7303">
                  <c:v>4.5657435736681587E-3</c:v>
                </c:pt>
                <c:pt idx="7304">
                  <c:v>0</c:v>
                </c:pt>
                <c:pt idx="7305">
                  <c:v>9.7355030275225445E-3</c:v>
                </c:pt>
                <c:pt idx="7306">
                  <c:v>3.5836674251291303E-3</c:v>
                </c:pt>
                <c:pt idx="7307">
                  <c:v>-7.9649105669342814E-4</c:v>
                </c:pt>
                <c:pt idx="7308">
                  <c:v>-2.3489144305717312E-3</c:v>
                </c:pt>
                <c:pt idx="7309">
                  <c:v>-7.5269950796274833E-3</c:v>
                </c:pt>
                <c:pt idx="7310">
                  <c:v>-5.5884654088622982E-5</c:v>
                </c:pt>
                <c:pt idx="7311">
                  <c:v>-5.5256190176619169E-3</c:v>
                </c:pt>
                <c:pt idx="7312">
                  <c:v>-1.6141236481007262E-3</c:v>
                </c:pt>
                <c:pt idx="7313">
                  <c:v>1.732128025638094E-3</c:v>
                </c:pt>
                <c:pt idx="7314">
                  <c:v>-7.475963440544503E-4</c:v>
                </c:pt>
                <c:pt idx="7315">
                  <c:v>1.4619061032505531E-4</c:v>
                </c:pt>
                <c:pt idx="7316">
                  <c:v>6.0140573372931348E-4</c:v>
                </c:pt>
                <c:pt idx="7317">
                  <c:v>-1.5734226470457891E-4</c:v>
                </c:pt>
                <c:pt idx="7318">
                  <c:v>5.1121760681693204E-3</c:v>
                </c:pt>
                <c:pt idx="7319">
                  <c:v>2.239542528129617E-3</c:v>
                </c:pt>
                <c:pt idx="7320">
                  <c:v>-2.4184754175902777E-3</c:v>
                </c:pt>
                <c:pt idx="7321">
                  <c:v>-5.101851653370122E-3</c:v>
                </c:pt>
                <c:pt idx="7322">
                  <c:v>-2.43111951181957E-3</c:v>
                </c:pt>
                <c:pt idx="7323">
                  <c:v>6.5594628218773382E-3</c:v>
                </c:pt>
                <c:pt idx="7324">
                  <c:v>-2.5894407940405123E-3</c:v>
                </c:pt>
                <c:pt idx="7325">
                  <c:v>-4.2912365596390629E-3</c:v>
                </c:pt>
                <c:pt idx="7326">
                  <c:v>5.6362319535300907E-6</c:v>
                </c:pt>
                <c:pt idx="7327">
                  <c:v>-2.4717148104858376E-3</c:v>
                </c:pt>
                <c:pt idx="7328">
                  <c:v>-5.1719516293793595E-3</c:v>
                </c:pt>
                <c:pt idx="7329">
                  <c:v>-3.1570800218481349E-3</c:v>
                </c:pt>
                <c:pt idx="7330">
                  <c:v>9.1761973679643071E-3</c:v>
                </c:pt>
                <c:pt idx="7331">
                  <c:v>-1.0110339105696196E-3</c:v>
                </c:pt>
                <c:pt idx="7332">
                  <c:v>1.5810547797373315E-3</c:v>
                </c:pt>
                <c:pt idx="7333">
                  <c:v>1.4658873779108328E-3</c:v>
                </c:pt>
                <c:pt idx="7334">
                  <c:v>-1.6746691932088302E-3</c:v>
                </c:pt>
                <c:pt idx="7335">
                  <c:v>1.0603856736037236E-3</c:v>
                </c:pt>
                <c:pt idx="7336">
                  <c:v>-1.4103340315710824E-3</c:v>
                </c:pt>
                <c:pt idx="7337">
                  <c:v>-2.4700511938120697E-3</c:v>
                </c:pt>
                <c:pt idx="7338">
                  <c:v>2.6055296021479843E-3</c:v>
                </c:pt>
                <c:pt idx="7339">
                  <c:v>-2.3622102726219021E-3</c:v>
                </c:pt>
                <c:pt idx="7340">
                  <c:v>6.1031861612960365E-3</c:v>
                </c:pt>
                <c:pt idx="7341">
                  <c:v>0</c:v>
                </c:pt>
                <c:pt idx="7342">
                  <c:v>-6.9192670587945888E-4</c:v>
                </c:pt>
                <c:pt idx="7343">
                  <c:v>-2.7612184929766762E-3</c:v>
                </c:pt>
                <c:pt idx="7344">
                  <c:v>3.4643920848747446E-3</c:v>
                </c:pt>
                <c:pt idx="7345">
                  <c:v>-1.329171469802852E-2</c:v>
                </c:pt>
                <c:pt idx="7346">
                  <c:v>-1.7110595630703586E-3</c:v>
                </c:pt>
                <c:pt idx="7347">
                  <c:v>-3.8090490842922404E-3</c:v>
                </c:pt>
                <c:pt idx="7348">
                  <c:v>7.3892263863849672E-4</c:v>
                </c:pt>
                <c:pt idx="7349">
                  <c:v>-1.3637095006081147E-3</c:v>
                </c:pt>
                <c:pt idx="7350">
                  <c:v>-4.358622973565842E-4</c:v>
                </c:pt>
                <c:pt idx="7351">
                  <c:v>3.6587815689266209E-3</c:v>
                </c:pt>
                <c:pt idx="7352">
                  <c:v>4.1713213693636038E-4</c:v>
                </c:pt>
                <c:pt idx="7353">
                  <c:v>1.8891998781266979E-3</c:v>
                </c:pt>
                <c:pt idx="7354">
                  <c:v>3.9835702170565677E-3</c:v>
                </c:pt>
                <c:pt idx="7355">
                  <c:v>4.8611718325404186E-3</c:v>
                </c:pt>
                <c:pt idx="7356">
                  <c:v>0</c:v>
                </c:pt>
                <c:pt idx="7357">
                  <c:v>3.5600377241403083E-3</c:v>
                </c:pt>
                <c:pt idx="7358">
                  <c:v>0</c:v>
                </c:pt>
                <c:pt idx="7359">
                  <c:v>6.1087750676170833E-3</c:v>
                </c:pt>
                <c:pt idx="7360">
                  <c:v>5.5095942992267168E-3</c:v>
                </c:pt>
                <c:pt idx="7361">
                  <c:v>4.1331555216663927E-3</c:v>
                </c:pt>
                <c:pt idx="7362">
                  <c:v>4.2099967858094276E-3</c:v>
                </c:pt>
                <c:pt idx="7363">
                  <c:v>-7.5752270589759425E-3</c:v>
                </c:pt>
                <c:pt idx="7364">
                  <c:v>2.0171660387484857E-3</c:v>
                </c:pt>
                <c:pt idx="7365">
                  <c:v>-8.2834905123075446E-3</c:v>
                </c:pt>
                <c:pt idx="7366">
                  <c:v>2.0242469111244861E-3</c:v>
                </c:pt>
                <c:pt idx="7367">
                  <c:v>-2.5225490548963546E-3</c:v>
                </c:pt>
                <c:pt idx="7368">
                  <c:v>-3.3770739092233979E-3</c:v>
                </c:pt>
                <c:pt idx="7369">
                  <c:v>-1.6857862929122586E-5</c:v>
                </c:pt>
                <c:pt idx="7370">
                  <c:v>2.6969171030015194E-4</c:v>
                </c:pt>
                <c:pt idx="7371">
                  <c:v>2.2471026421135549E-5</c:v>
                </c:pt>
                <c:pt idx="7372">
                  <c:v>5.7360355792578513E-3</c:v>
                </c:pt>
                <c:pt idx="7373">
                  <c:v>6.0531490424798294E-3</c:v>
                </c:pt>
                <c:pt idx="7374">
                  <c:v>2.1961210703162308E-3</c:v>
                </c:pt>
                <c:pt idx="7375">
                  <c:v>2.4621219319666738E-3</c:v>
                </c:pt>
                <c:pt idx="7376">
                  <c:v>-7.2765912706887897E-3</c:v>
                </c:pt>
                <c:pt idx="7377">
                  <c:v>3.278800785621355E-3</c:v>
                </c:pt>
                <c:pt idx="7378">
                  <c:v>3.993898264155819E-4</c:v>
                </c:pt>
                <c:pt idx="7379">
                  <c:v>6.1647192915340841E-3</c:v>
                </c:pt>
                <c:pt idx="7380">
                  <c:v>2.8565865351042885E-3</c:v>
                </c:pt>
                <c:pt idx="7381">
                  <c:v>3.6756679522605019E-3</c:v>
                </c:pt>
                <c:pt idx="7382">
                  <c:v>3.3675403428586209E-3</c:v>
                </c:pt>
                <c:pt idx="7383">
                  <c:v>-5.4576066757617154E-6</c:v>
                </c:pt>
                <c:pt idx="7384">
                  <c:v>-5.5137175589382848E-4</c:v>
                </c:pt>
                <c:pt idx="7385">
                  <c:v>3.8804310620813866E-3</c:v>
                </c:pt>
                <c:pt idx="7386">
                  <c:v>1.7948683131537103E-4</c:v>
                </c:pt>
                <c:pt idx="7387">
                  <c:v>7.2773702263916719E-3</c:v>
                </c:pt>
                <c:pt idx="7388">
                  <c:v>-1.3452735121765925E-3</c:v>
                </c:pt>
                <c:pt idx="7389">
                  <c:v>0</c:v>
                </c:pt>
                <c:pt idx="7390">
                  <c:v>8.6464057956865919E-4</c:v>
                </c:pt>
                <c:pt idx="7391">
                  <c:v>0</c:v>
                </c:pt>
                <c:pt idx="7392">
                  <c:v>-9.9440117145909173E-4</c:v>
                </c:pt>
                <c:pt idx="7393">
                  <c:v>-1.4059297815312996E-4</c:v>
                </c:pt>
                <c:pt idx="7394">
                  <c:v>-3.2447340672996136E-5</c:v>
                </c:pt>
                <c:pt idx="7395">
                  <c:v>-8.1152587540470902E-4</c:v>
                </c:pt>
                <c:pt idx="7396">
                  <c:v>-3.1495406080298159E-3</c:v>
                </c:pt>
                <c:pt idx="7397">
                  <c:v>-1.6288457727708005E-5</c:v>
                </c:pt>
                <c:pt idx="7398">
                  <c:v>-4.2167639152308166E-3</c:v>
                </c:pt>
                <c:pt idx="7399">
                  <c:v>-5.5112523928864694E-3</c:v>
                </c:pt>
                <c:pt idx="7400">
                  <c:v>8.8778804138755433E-4</c:v>
                </c:pt>
                <c:pt idx="7401">
                  <c:v>-1.0851813536853156E-3</c:v>
                </c:pt>
                <c:pt idx="7402">
                  <c:v>1.3864117451799843E-3</c:v>
                </c:pt>
                <c:pt idx="7403">
                  <c:v>5.4760763915032777E-6</c:v>
                </c:pt>
                <c:pt idx="7404">
                  <c:v>6.0436999645130376E-3</c:v>
                </c:pt>
                <c:pt idx="7405">
                  <c:v>2.231407891569568E-4</c:v>
                </c:pt>
                <c:pt idx="7406">
                  <c:v>2.2395330260270518E-3</c:v>
                </c:pt>
                <c:pt idx="7407">
                  <c:v>1.22635484151973E-3</c:v>
                </c:pt>
                <c:pt idx="7408">
                  <c:v>1.0884211695308834E-2</c:v>
                </c:pt>
                <c:pt idx="7409">
                  <c:v>5.3643032439725764E-6</c:v>
                </c:pt>
                <c:pt idx="7410">
                  <c:v>0</c:v>
                </c:pt>
                <c:pt idx="7411">
                  <c:v>0</c:v>
                </c:pt>
                <c:pt idx="7412">
                  <c:v>1.1435401162212106E-2</c:v>
                </c:pt>
                <c:pt idx="7413">
                  <c:v>-3.7123757352788871E-5</c:v>
                </c:pt>
                <c:pt idx="7414">
                  <c:v>6.4968418423547976E-3</c:v>
                </c:pt>
                <c:pt idx="7415">
                  <c:v>-1.7916708432418486E-4</c:v>
                </c:pt>
                <c:pt idx="7416">
                  <c:v>6.2413517446844296E-3</c:v>
                </c:pt>
                <c:pt idx="7417">
                  <c:v>-1.3094112643787637E-4</c:v>
                </c:pt>
                <c:pt idx="7418">
                  <c:v>6.5625700503500854E-3</c:v>
                </c:pt>
                <c:pt idx="7419">
                  <c:v>-1.5612396274323716E-4</c:v>
                </c:pt>
                <c:pt idx="7420">
                  <c:v>-1.613537058900026E-4</c:v>
                </c:pt>
                <c:pt idx="7421">
                  <c:v>-6.1089139668324939E-3</c:v>
                </c:pt>
                <c:pt idx="7422">
                  <c:v>-5.1036324437592744E-3</c:v>
                </c:pt>
                <c:pt idx="7423">
                  <c:v>8.9975144518559321E-4</c:v>
                </c:pt>
                <c:pt idx="7424">
                  <c:v>-4.53329049276414E-3</c:v>
                </c:pt>
                <c:pt idx="7425">
                  <c:v>-3.1699907544592397E-5</c:v>
                </c:pt>
                <c:pt idx="7426">
                  <c:v>-3.2068779500618702E-3</c:v>
                </c:pt>
                <c:pt idx="7427">
                  <c:v>1.1928612765447525E-2</c:v>
                </c:pt>
                <c:pt idx="7428">
                  <c:v>-1.6039672790961012E-3</c:v>
                </c:pt>
                <c:pt idx="7429">
                  <c:v>3.3831409561658611E-3</c:v>
                </c:pt>
                <c:pt idx="7430">
                  <c:v>-1.6587179352438965E-3</c:v>
                </c:pt>
                <c:pt idx="7431">
                  <c:v>-2.9369674916545152E-3</c:v>
                </c:pt>
                <c:pt idx="7432">
                  <c:v>-8.4072033662521565E-4</c:v>
                </c:pt>
                <c:pt idx="7433">
                  <c:v>1.2450652115492118E-3</c:v>
                </c:pt>
                <c:pt idx="7434">
                  <c:v>5.2834401826594279E-3</c:v>
                </c:pt>
                <c:pt idx="7435">
                  <c:v>3.3940520868981259E-4</c:v>
                </c:pt>
                <c:pt idx="7436">
                  <c:v>5.4408373032331222E-3</c:v>
                </c:pt>
                <c:pt idx="7437">
                  <c:v>3.9454490276999541E-4</c:v>
                </c:pt>
                <c:pt idx="7438">
                  <c:v>-6.305358559177892E-3</c:v>
                </c:pt>
                <c:pt idx="7439">
                  <c:v>2.790507831241784E-3</c:v>
                </c:pt>
                <c:pt idx="7440">
                  <c:v>-2.2004618375315111E-3</c:v>
                </c:pt>
                <c:pt idx="7441">
                  <c:v>-3.9489667640929668E-3</c:v>
                </c:pt>
                <c:pt idx="7442">
                  <c:v>-1.1693730504715037E-3</c:v>
                </c:pt>
                <c:pt idx="7443">
                  <c:v>1.373741826778117E-3</c:v>
                </c:pt>
                <c:pt idx="7444">
                  <c:v>1.2148697342170844E-3</c:v>
                </c:pt>
                <c:pt idx="7445">
                  <c:v>6.2780224199351345E-4</c:v>
                </c:pt>
                <c:pt idx="7446">
                  <c:v>8.8725166147488061E-3</c:v>
                </c:pt>
                <c:pt idx="7447">
                  <c:v>3.0434648571756691E-3</c:v>
                </c:pt>
                <c:pt idx="7448">
                  <c:v>-3.7124045608737345E-3</c:v>
                </c:pt>
                <c:pt idx="7449">
                  <c:v>-4.8932146565922336E-3</c:v>
                </c:pt>
                <c:pt idx="7450">
                  <c:v>-5.2127723347927128E-6</c:v>
                </c:pt>
                <c:pt idx="7451">
                  <c:v>-6.8731668897851995E-3</c:v>
                </c:pt>
                <c:pt idx="7452">
                  <c:v>-2.0175491528195109E-3</c:v>
                </c:pt>
                <c:pt idx="7453">
                  <c:v>5.297872790205372E-3</c:v>
                </c:pt>
                <c:pt idx="7454">
                  <c:v>3.3582403688359286E-3</c:v>
                </c:pt>
                <c:pt idx="7455">
                  <c:v>2.0470089835562403E-3</c:v>
                </c:pt>
                <c:pt idx="7456">
                  <c:v>0</c:v>
                </c:pt>
                <c:pt idx="7457">
                  <c:v>1.2168424962625114E-3</c:v>
                </c:pt>
                <c:pt idx="7458">
                  <c:v>8.8829559589434027E-4</c:v>
                </c:pt>
                <c:pt idx="7459">
                  <c:v>7.2148390042268431E-4</c:v>
                </c:pt>
                <c:pt idx="7460">
                  <c:v>2.5495676438902848E-3</c:v>
                </c:pt>
                <c:pt idx="7461">
                  <c:v>3.1314132955268187E-3</c:v>
                </c:pt>
                <c:pt idx="7462">
                  <c:v>-1.6781689697515042E-3</c:v>
                </c:pt>
                <c:pt idx="7463">
                  <c:v>6.8857636378359182E-3</c:v>
                </c:pt>
                <c:pt idx="7464">
                  <c:v>2.8444709631443646E-3</c:v>
                </c:pt>
                <c:pt idx="7465">
                  <c:v>5.7614693137551087E-3</c:v>
                </c:pt>
                <c:pt idx="7466">
                  <c:v>1.0176925856188509E-5</c:v>
                </c:pt>
                <c:pt idx="7467">
                  <c:v>6.3404033881565985E-3</c:v>
                </c:pt>
                <c:pt idx="7468">
                  <c:v>-3.6420870543061538E-3</c:v>
                </c:pt>
                <c:pt idx="7469">
                  <c:v>-2.7084932597065928E-3</c:v>
                </c:pt>
                <c:pt idx="7470">
                  <c:v>-2.4505633017417629E-3</c:v>
                </c:pt>
                <c:pt idx="7471">
                  <c:v>0</c:v>
                </c:pt>
                <c:pt idx="7472">
                  <c:v>-3.3876773180077906E-3</c:v>
                </c:pt>
                <c:pt idx="7473">
                  <c:v>8.8258048287131151E-3</c:v>
                </c:pt>
                <c:pt idx="7474">
                  <c:v>2.1487728846348517E-3</c:v>
                </c:pt>
                <c:pt idx="7475">
                  <c:v>-8.1031535828498657E-4</c:v>
                </c:pt>
                <c:pt idx="7476">
                  <c:v>-2.5161585061510517E-3</c:v>
                </c:pt>
                <c:pt idx="7477">
                  <c:v>-9.5536229723569208E-4</c:v>
                </c:pt>
                <c:pt idx="7478">
                  <c:v>1.7220407639622741E-3</c:v>
                </c:pt>
                <c:pt idx="7479">
                  <c:v>1.0576820220715162E-2</c:v>
                </c:pt>
                <c:pt idx="7480">
                  <c:v>1.255420278695331E-4</c:v>
                </c:pt>
                <c:pt idx="7481">
                  <c:v>1.1343956683599011E-2</c:v>
                </c:pt>
                <c:pt idx="7482">
                  <c:v>6.8378195490751475E-3</c:v>
                </c:pt>
                <c:pt idx="7483">
                  <c:v>3.4309403756270685E-3</c:v>
                </c:pt>
                <c:pt idx="7484">
                  <c:v>-1.6623145404913991E-3</c:v>
                </c:pt>
                <c:pt idx="7485">
                  <c:v>-2.9823619225626485E-3</c:v>
                </c:pt>
                <c:pt idx="7486">
                  <c:v>1.5095459430103141E-3</c:v>
                </c:pt>
                <c:pt idx="7487">
                  <c:v>6.4514926290147401E-3</c:v>
                </c:pt>
                <c:pt idx="7488">
                  <c:v>1.0901493772837787E-2</c:v>
                </c:pt>
                <c:pt idx="7489">
                  <c:v>0</c:v>
                </c:pt>
                <c:pt idx="7490">
                  <c:v>0</c:v>
                </c:pt>
                <c:pt idx="7491">
                  <c:v>-4.1264397910306394E-3</c:v>
                </c:pt>
                <c:pt idx="7492">
                  <c:v>2.4390848522805172E-3</c:v>
                </c:pt>
                <c:pt idx="7493">
                  <c:v>0</c:v>
                </c:pt>
                <c:pt idx="7494">
                  <c:v>-1.9964982914188879E-3</c:v>
                </c:pt>
                <c:pt idx="7495">
                  <c:v>-2.8925116827580232E-3</c:v>
                </c:pt>
                <c:pt idx="7496">
                  <c:v>-6.0800570788544827E-3</c:v>
                </c:pt>
                <c:pt idx="7497">
                  <c:v>-5.0712716744083855E-3</c:v>
                </c:pt>
                <c:pt idx="7498">
                  <c:v>-1.1842087169938644E-3</c:v>
                </c:pt>
                <c:pt idx="7499">
                  <c:v>6.5694367344274222E-3</c:v>
                </c:pt>
                <c:pt idx="7500">
                  <c:v>-3.5475491826577076E-3</c:v>
                </c:pt>
                <c:pt idx="7501">
                  <c:v>-5.6568440027607459E-3</c:v>
                </c:pt>
                <c:pt idx="7502">
                  <c:v>-2.4880689669003458E-3</c:v>
                </c:pt>
                <c:pt idx="7503">
                  <c:v>9.6745556217953266E-3</c:v>
                </c:pt>
                <c:pt idx="7504">
                  <c:v>-1.7708609534041082E-3</c:v>
                </c:pt>
                <c:pt idx="7505">
                  <c:v>4.7300455343842716E-3</c:v>
                </c:pt>
                <c:pt idx="7506">
                  <c:v>1.5679357178482352E-4</c:v>
                </c:pt>
                <c:pt idx="7507">
                  <c:v>6.9428109581058514E-3</c:v>
                </c:pt>
                <c:pt idx="7508">
                  <c:v>4.7520324355883109E-3</c:v>
                </c:pt>
                <c:pt idx="7509">
                  <c:v>1.3348314666456088E-2</c:v>
                </c:pt>
                <c:pt idx="7510">
                  <c:v>7.6448946475189453E-5</c:v>
                </c:pt>
                <c:pt idx="7511">
                  <c:v>3.6960156150161183E-3</c:v>
                </c:pt>
                <c:pt idx="7512">
                  <c:v>3.402543782897934E-3</c:v>
                </c:pt>
                <c:pt idx="7513">
                  <c:v>-2.4197738341236885E-4</c:v>
                </c:pt>
                <c:pt idx="7514">
                  <c:v>-6.249975719197394E-3</c:v>
                </c:pt>
                <c:pt idx="7515">
                  <c:v>-9.9623161225559573E-3</c:v>
                </c:pt>
                <c:pt idx="7516">
                  <c:v>-1.0036431154423226E-3</c:v>
                </c:pt>
                <c:pt idx="7517">
                  <c:v>6.3426584144220845E-3</c:v>
                </c:pt>
                <c:pt idx="7518">
                  <c:v>4.7713142214463461E-3</c:v>
                </c:pt>
                <c:pt idx="7519">
                  <c:v>-3.1992742217993518E-4</c:v>
                </c:pt>
                <c:pt idx="7520">
                  <c:v>2.9566209264215346E-3</c:v>
                </c:pt>
                <c:pt idx="7521">
                  <c:v>5.5699339853440824E-3</c:v>
                </c:pt>
                <c:pt idx="7522">
                  <c:v>2.8040693902857115E-3</c:v>
                </c:pt>
                <c:pt idx="7523">
                  <c:v>2.2734143064575447E-3</c:v>
                </c:pt>
                <c:pt idx="7524">
                  <c:v>-1.626710467185914E-3</c:v>
                </c:pt>
                <c:pt idx="7525">
                  <c:v>4.4964633799216974E-3</c:v>
                </c:pt>
                <c:pt idx="7526">
                  <c:v>-7.9865262646489852E-5</c:v>
                </c:pt>
                <c:pt idx="7527">
                  <c:v>-2.2953266335536612E-3</c:v>
                </c:pt>
                <c:pt idx="7528">
                  <c:v>3.4457100258650079E-3</c:v>
                </c:pt>
                <c:pt idx="7529">
                  <c:v>-2.4102793825073509E-3</c:v>
                </c:pt>
                <c:pt idx="7530">
                  <c:v>0</c:v>
                </c:pt>
                <c:pt idx="7531">
                  <c:v>0</c:v>
                </c:pt>
                <c:pt idx="7532">
                  <c:v>9.685686160494924E-4</c:v>
                </c:pt>
                <c:pt idx="7533">
                  <c:v>9.3989820902773238E-6</c:v>
                </c:pt>
                <c:pt idx="7534">
                  <c:v>1.7386523608416509E-4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1.7383501221850459E-4</c:v>
                </c:pt>
                <c:pt idx="7539">
                  <c:v>0</c:v>
                </c:pt>
                <c:pt idx="7540">
                  <c:v>0</c:v>
                </c:pt>
                <c:pt idx="7541">
                  <c:v>-6.8919300010853723E-3</c:v>
                </c:pt>
                <c:pt idx="7542">
                  <c:v>-5.6497459424709349E-3</c:v>
                </c:pt>
                <c:pt idx="7543">
                  <c:v>6.0872668625612037E-4</c:v>
                </c:pt>
                <c:pt idx="7544">
                  <c:v>-6.9941031081189415E-3</c:v>
                </c:pt>
                <c:pt idx="7545">
                  <c:v>-1.4708738538986295E-3</c:v>
                </c:pt>
                <c:pt idx="7546">
                  <c:v>-8.5381126365684636E-4</c:v>
                </c:pt>
                <c:pt idx="7547">
                  <c:v>1.9847078592379478E-3</c:v>
                </c:pt>
                <c:pt idx="7548">
                  <c:v>-2.2342735202984317E-3</c:v>
                </c:pt>
                <c:pt idx="7549">
                  <c:v>2.9476137300314354E-3</c:v>
                </c:pt>
                <c:pt idx="7550">
                  <c:v>0</c:v>
                </c:pt>
                <c:pt idx="7551">
                  <c:v>7.3953795485445272E-3</c:v>
                </c:pt>
                <c:pt idx="7552">
                  <c:v>1.9742780842049428E-3</c:v>
                </c:pt>
                <c:pt idx="7553">
                  <c:v>2.3630541262380112E-3</c:v>
                </c:pt>
                <c:pt idx="7554">
                  <c:v>2.6264215952738266E-3</c:v>
                </c:pt>
                <c:pt idx="7555">
                  <c:v>5.2932457247305796E-3</c:v>
                </c:pt>
                <c:pt idx="7556">
                  <c:v>3.1672284202218801E-3</c:v>
                </c:pt>
                <c:pt idx="7557">
                  <c:v>-4.6778482832637697E-6</c:v>
                </c:pt>
                <c:pt idx="7558">
                  <c:v>-6.5492173708613577E-5</c:v>
                </c:pt>
                <c:pt idx="7559">
                  <c:v>0</c:v>
                </c:pt>
                <c:pt idx="7560">
                  <c:v>0</c:v>
                </c:pt>
                <c:pt idx="7561">
                  <c:v>3.7635105730672936E-3</c:v>
                </c:pt>
                <c:pt idx="7562">
                  <c:v>-4.6606032219661644E-6</c:v>
                </c:pt>
                <c:pt idx="7563">
                  <c:v>3.4382761552863698E-3</c:v>
                </c:pt>
                <c:pt idx="7564">
                  <c:v>0</c:v>
                </c:pt>
                <c:pt idx="7565">
                  <c:v>-3.0142501854970019E-3</c:v>
                </c:pt>
                <c:pt idx="7566">
                  <c:v>1.5826839100280682E-3</c:v>
                </c:pt>
                <c:pt idx="7567">
                  <c:v>5.0221113453202454E-4</c:v>
                </c:pt>
                <c:pt idx="7568">
                  <c:v>8.7112435494725911E-3</c:v>
                </c:pt>
                <c:pt idx="7569">
                  <c:v>4.6086028791977917E-6</c:v>
                </c:pt>
                <c:pt idx="7570">
                  <c:v>3.9830978200101515E-3</c:v>
                </c:pt>
                <c:pt idx="7571">
                  <c:v>2.2696072777954649E-3</c:v>
                </c:pt>
                <c:pt idx="7572">
                  <c:v>-5.4959902185137192E-5</c:v>
                </c:pt>
                <c:pt idx="7573">
                  <c:v>-4.8299291815587977E-3</c:v>
                </c:pt>
                <c:pt idx="7574">
                  <c:v>-5.2604256728771793E-3</c:v>
                </c:pt>
                <c:pt idx="7575">
                  <c:v>-5.2091786142749339E-3</c:v>
                </c:pt>
                <c:pt idx="7576">
                  <c:v>-1.2145778741425419E-3</c:v>
                </c:pt>
                <c:pt idx="7577">
                  <c:v>1.9491233955266367E-3</c:v>
                </c:pt>
                <c:pt idx="7578">
                  <c:v>-4.6674856602342092E-3</c:v>
                </c:pt>
                <c:pt idx="7579">
                  <c:v>-2.9786211424198592E-3</c:v>
                </c:pt>
                <c:pt idx="7580">
                  <c:v>0</c:v>
                </c:pt>
                <c:pt idx="7581">
                  <c:v>-5.2587465481457952E-3</c:v>
                </c:pt>
                <c:pt idx="7582">
                  <c:v>-1.1738963620014437E-2</c:v>
                </c:pt>
                <c:pt idx="7583">
                  <c:v>-1.2693348323996058E-2</c:v>
                </c:pt>
                <c:pt idx="7584">
                  <c:v>-7.9186947717337884E-3</c:v>
                </c:pt>
                <c:pt idx="7585">
                  <c:v>-7.3351215020870534E-3</c:v>
                </c:pt>
                <c:pt idx="7586">
                  <c:v>-4.2509181874882517E-3</c:v>
                </c:pt>
                <c:pt idx="7587">
                  <c:v>-2.7930433492927864E-3</c:v>
                </c:pt>
                <c:pt idx="7588">
                  <c:v>-3.3204072308013585E-3</c:v>
                </c:pt>
                <c:pt idx="7589">
                  <c:v>-1.7337551525817352E-3</c:v>
                </c:pt>
                <c:pt idx="7590">
                  <c:v>-1.9831727790346744E-5</c:v>
                </c:pt>
                <c:pt idx="7591">
                  <c:v>-1.4874053948410059E-5</c:v>
                </c:pt>
                <c:pt idx="7592">
                  <c:v>-9.9161588767348336E-6</c:v>
                </c:pt>
                <c:pt idx="7593">
                  <c:v>1.2769527066111595E-2</c:v>
                </c:pt>
                <c:pt idx="7594">
                  <c:v>5.7256396397277649E-3</c:v>
                </c:pt>
                <c:pt idx="7595">
                  <c:v>5.3525377172014305E-4</c:v>
                </c:pt>
                <c:pt idx="7596">
                  <c:v>-8.8575689332592378E-4</c:v>
                </c:pt>
                <c:pt idx="7597">
                  <c:v>5.9870185706620369E-4</c:v>
                </c:pt>
                <c:pt idx="7598">
                  <c:v>1.8668149982983336E-3</c:v>
                </c:pt>
                <c:pt idx="7599">
                  <c:v>-4.8569742508596087E-6</c:v>
                </c:pt>
                <c:pt idx="7600">
                  <c:v>0</c:v>
                </c:pt>
                <c:pt idx="7601">
                  <c:v>3.1908007946424184E-3</c:v>
                </c:pt>
                <c:pt idx="7602">
                  <c:v>-5.5208486074658013E-4</c:v>
                </c:pt>
                <c:pt idx="7603">
                  <c:v>-4.0725542724937757E-3</c:v>
                </c:pt>
                <c:pt idx="7604">
                  <c:v>-3.891921393396961E-4</c:v>
                </c:pt>
                <c:pt idx="7605">
                  <c:v>-9.9562672060255972E-3</c:v>
                </c:pt>
                <c:pt idx="7606">
                  <c:v>-9.3814876721348764E-3</c:v>
                </c:pt>
                <c:pt idx="7607">
                  <c:v>-4.599355249225192E-3</c:v>
                </c:pt>
                <c:pt idx="7608">
                  <c:v>1.1155912773268007E-2</c:v>
                </c:pt>
                <c:pt idx="7609">
                  <c:v>1.7382273969214321E-3</c:v>
                </c:pt>
                <c:pt idx="7610">
                  <c:v>1.6418911978590641E-3</c:v>
                </c:pt>
                <c:pt idx="7611">
                  <c:v>1.8172040156190373E-4</c:v>
                </c:pt>
                <c:pt idx="7612">
                  <c:v>-1.1891484249543036E-3</c:v>
                </c:pt>
                <c:pt idx="7613">
                  <c:v>-3.3637978079665717E-3</c:v>
                </c:pt>
                <c:pt idx="7614">
                  <c:v>0</c:v>
                </c:pt>
                <c:pt idx="7615">
                  <c:v>1.1192384431089101E-3</c:v>
                </c:pt>
                <c:pt idx="7616">
                  <c:v>-1.5732074724541403E-3</c:v>
                </c:pt>
                <c:pt idx="7617">
                  <c:v>-2.0206867821349912E-3</c:v>
                </c:pt>
                <c:pt idx="7618">
                  <c:v>6.0645989728777159E-3</c:v>
                </c:pt>
                <c:pt idx="7619">
                  <c:v>-1.8844674823325406E-3</c:v>
                </c:pt>
                <c:pt idx="7620">
                  <c:v>0</c:v>
                </c:pt>
                <c:pt idx="7621">
                  <c:v>0</c:v>
                </c:pt>
                <c:pt idx="7622">
                  <c:v>4.5746205975384984E-3</c:v>
                </c:pt>
                <c:pt idx="7623">
                  <c:v>1.6556538469948948E-3</c:v>
                </c:pt>
                <c:pt idx="7624">
                  <c:v>0</c:v>
                </c:pt>
                <c:pt idx="7625">
                  <c:v>4.0491916656454517E-3</c:v>
                </c:pt>
                <c:pt idx="7626">
                  <c:v>-2.2425459815889265E-4</c:v>
                </c:pt>
                <c:pt idx="7627">
                  <c:v>-3.0721292291397795E-4</c:v>
                </c:pt>
                <c:pt idx="7628">
                  <c:v>2.6253318051319128E-3</c:v>
                </c:pt>
                <c:pt idx="7629">
                  <c:v>2.2302511837881183E-3</c:v>
                </c:pt>
                <c:pt idx="7630">
                  <c:v>-2.7800746945654321E-3</c:v>
                </c:pt>
                <c:pt idx="7631">
                  <c:v>1.7311642996513197E-3</c:v>
                </c:pt>
                <c:pt idx="7632">
                  <c:v>-3.8164269310279712E-3</c:v>
                </c:pt>
                <c:pt idx="7633">
                  <c:v>2.5134698123362681E-3</c:v>
                </c:pt>
                <c:pt idx="7634">
                  <c:v>-3.1916294400179505E-3</c:v>
                </c:pt>
                <c:pt idx="7635">
                  <c:v>-7.1280712309975357E-4</c:v>
                </c:pt>
                <c:pt idx="7636">
                  <c:v>7.4398624566222845E-3</c:v>
                </c:pt>
                <c:pt idx="7637">
                  <c:v>7.2742347392095062E-3</c:v>
                </c:pt>
                <c:pt idx="7638">
                  <c:v>2.5503759536726033E-4</c:v>
                </c:pt>
                <c:pt idx="7639">
                  <c:v>6.7420727041581693E-3</c:v>
                </c:pt>
                <c:pt idx="7640">
                  <c:v>0</c:v>
                </c:pt>
                <c:pt idx="7641">
                  <c:v>0</c:v>
                </c:pt>
                <c:pt idx="7642">
                  <c:v>-5.8800050455162485E-4</c:v>
                </c:pt>
                <c:pt idx="7643">
                  <c:v>0</c:v>
                </c:pt>
                <c:pt idx="7644">
                  <c:v>0</c:v>
                </c:pt>
                <c:pt idx="7645">
                  <c:v>-6.6208885447305551E-3</c:v>
                </c:pt>
                <c:pt idx="7646">
                  <c:v>-6.7328612910049412E-3</c:v>
                </c:pt>
                <c:pt idx="7647">
                  <c:v>-1.2510972977889481E-3</c:v>
                </c:pt>
                <c:pt idx="7648">
                  <c:v>-3.231962766165625E-3</c:v>
                </c:pt>
                <c:pt idx="7649">
                  <c:v>-1.4603976663157111E-5</c:v>
                </c:pt>
                <c:pt idx="7650">
                  <c:v>-1.9686196787540851E-3</c:v>
                </c:pt>
                <c:pt idx="7651">
                  <c:v>1.8469115784429634E-3</c:v>
                </c:pt>
                <c:pt idx="7652">
                  <c:v>0</c:v>
                </c:pt>
                <c:pt idx="7653">
                  <c:v>2.9800195604173648E-3</c:v>
                </c:pt>
                <c:pt idx="7654">
                  <c:v>1.2176458252573649E-3</c:v>
                </c:pt>
                <c:pt idx="7655">
                  <c:v>-7.469057112059861E-4</c:v>
                </c:pt>
                <c:pt idx="7656">
                  <c:v>2.0018085967020913E-3</c:v>
                </c:pt>
                <c:pt idx="7657">
                  <c:v>-5.6083762576192558E-3</c:v>
                </c:pt>
                <c:pt idx="7658">
                  <c:v>1.4607069847758761E-4</c:v>
                </c:pt>
                <c:pt idx="7659">
                  <c:v>-3.8950100057905075E-5</c:v>
                </c:pt>
                <c:pt idx="7660">
                  <c:v>-1.3739612190374173E-3</c:v>
                </c:pt>
                <c:pt idx="7661">
                  <c:v>4.8755396612496764E-6</c:v>
                </c:pt>
                <c:pt idx="7662">
                  <c:v>-1.6883570834899089E-3</c:v>
                </c:pt>
                <c:pt idx="7663">
                  <c:v>1.4299207195678754E-3</c:v>
                </c:pt>
                <c:pt idx="7664">
                  <c:v>-5.1043717908299249E-3</c:v>
                </c:pt>
                <c:pt idx="7665">
                  <c:v>-1.0200829701896403E-3</c:v>
                </c:pt>
                <c:pt idx="7666">
                  <c:v>-1.5910511657834716E-3</c:v>
                </c:pt>
                <c:pt idx="7667">
                  <c:v>5.694474806265875E-3</c:v>
                </c:pt>
                <c:pt idx="7668">
                  <c:v>6.741309827959219E-4</c:v>
                </c:pt>
                <c:pt idx="7669">
                  <c:v>1.9319435207679242E-3</c:v>
                </c:pt>
                <c:pt idx="7670">
                  <c:v>0</c:v>
                </c:pt>
                <c:pt idx="7671">
                  <c:v>2.0644163428880898E-3</c:v>
                </c:pt>
                <c:pt idx="7672">
                  <c:v>2.4095811896558119E-3</c:v>
                </c:pt>
                <c:pt idx="7673">
                  <c:v>2.728051911289209E-3</c:v>
                </c:pt>
                <c:pt idx="7674">
                  <c:v>3.2079181856957866E-3</c:v>
                </c:pt>
                <c:pt idx="7675">
                  <c:v>4.8234496830649176E-6</c:v>
                </c:pt>
                <c:pt idx="7676">
                  <c:v>-1.8249237438249311E-3</c:v>
                </c:pt>
                <c:pt idx="7677">
                  <c:v>2.3216144917182087E-3</c:v>
                </c:pt>
                <c:pt idx="7678">
                  <c:v>-9.8300530667755105E-3</c:v>
                </c:pt>
                <c:pt idx="7679">
                  <c:v>7.1797916790207967E-3</c:v>
                </c:pt>
                <c:pt idx="7680">
                  <c:v>-1.9820695287851121E-4</c:v>
                </c:pt>
                <c:pt idx="7681">
                  <c:v>1.9272249345975666E-3</c:v>
                </c:pt>
                <c:pt idx="7682">
                  <c:v>2.1835595862780975E-3</c:v>
                </c:pt>
                <c:pt idx="7683">
                  <c:v>3.3168164003104291E-3</c:v>
                </c:pt>
                <c:pt idx="7684">
                  <c:v>4.0995440645118265E-3</c:v>
                </c:pt>
                <c:pt idx="7685">
                  <c:v>5.1864962574791141E-3</c:v>
                </c:pt>
                <c:pt idx="7686">
                  <c:v>7.7154992720000646E-3</c:v>
                </c:pt>
                <c:pt idx="7687">
                  <c:v>6.175777076196781E-3</c:v>
                </c:pt>
                <c:pt idx="7688">
                  <c:v>1.0497999783112427E-3</c:v>
                </c:pt>
                <c:pt idx="7689">
                  <c:v>2.5682963025144192E-3</c:v>
                </c:pt>
                <c:pt idx="7690">
                  <c:v>4.2040359363574404E-4</c:v>
                </c:pt>
                <c:pt idx="7691">
                  <c:v>-4.0291217826217193E-3</c:v>
                </c:pt>
                <c:pt idx="7692">
                  <c:v>1.9300141841483468E-3</c:v>
                </c:pt>
                <c:pt idx="7693">
                  <c:v>-1.2784521701302112E-3</c:v>
                </c:pt>
                <c:pt idx="7694">
                  <c:v>-3.4031120828935096E-3</c:v>
                </c:pt>
                <c:pt idx="7695">
                  <c:v>-6.3158055030303091E-3</c:v>
                </c:pt>
                <c:pt idx="7696">
                  <c:v>-3.5836045954455655E-3</c:v>
                </c:pt>
                <c:pt idx="7697">
                  <c:v>-7.6483655941582515E-4</c:v>
                </c:pt>
                <c:pt idx="7698">
                  <c:v>-2.8030618822160128E-3</c:v>
                </c:pt>
                <c:pt idx="7699">
                  <c:v>1.7522395527847824E-3</c:v>
                </c:pt>
                <c:pt idx="7700">
                  <c:v>2.1881421808870655E-4</c:v>
                </c:pt>
                <c:pt idx="7701">
                  <c:v>5.3980853605896228E-3</c:v>
                </c:pt>
                <c:pt idx="7702">
                  <c:v>5.6766844393582411E-5</c:v>
                </c:pt>
                <c:pt idx="7703">
                  <c:v>1.5645498021575784E-3</c:v>
                </c:pt>
                <c:pt idx="7704">
                  <c:v>-7.2334588852487024E-3</c:v>
                </c:pt>
                <c:pt idx="7705">
                  <c:v>9.8903510577572811E-4</c:v>
                </c:pt>
                <c:pt idx="7706">
                  <c:v>3.9439016151391021E-4</c:v>
                </c:pt>
                <c:pt idx="7707">
                  <c:v>1.4716496522569804E-3</c:v>
                </c:pt>
                <c:pt idx="7708">
                  <c:v>3.6838558271127001E-3</c:v>
                </c:pt>
                <c:pt idx="7709">
                  <c:v>2.3631332312158725E-5</c:v>
                </c:pt>
                <c:pt idx="7710">
                  <c:v>4.8514832274674903E-3</c:v>
                </c:pt>
                <c:pt idx="7711">
                  <c:v>4.9450701778662792E-3</c:v>
                </c:pt>
                <c:pt idx="7712">
                  <c:v>5.6609516223391273E-3</c:v>
                </c:pt>
                <c:pt idx="7713">
                  <c:v>3.257548787887971E-5</c:v>
                </c:pt>
                <c:pt idx="7714">
                  <c:v>4.4528405248226407E-3</c:v>
                </c:pt>
                <c:pt idx="7715">
                  <c:v>3.4277509194483019E-4</c:v>
                </c:pt>
                <c:pt idx="7716">
                  <c:v>-9.5021212762049188E-3</c:v>
                </c:pt>
                <c:pt idx="7717">
                  <c:v>4.6755080522173253E-6</c:v>
                </c:pt>
                <c:pt idx="7718">
                  <c:v>-4.7240418348335218E-3</c:v>
                </c:pt>
                <c:pt idx="7719">
                  <c:v>-4.5576827220122967E-3</c:v>
                </c:pt>
                <c:pt idx="7720">
                  <c:v>0</c:v>
                </c:pt>
                <c:pt idx="7721">
                  <c:v>-3.9387535346584492E-3</c:v>
                </c:pt>
                <c:pt idx="7722">
                  <c:v>-5.4823292257655575E-3</c:v>
                </c:pt>
                <c:pt idx="7723">
                  <c:v>-5.670636646806654E-3</c:v>
                </c:pt>
                <c:pt idx="7724">
                  <c:v>-6.6670919314480784E-3</c:v>
                </c:pt>
                <c:pt idx="7725">
                  <c:v>-8.2473196504320844E-3</c:v>
                </c:pt>
                <c:pt idx="7726">
                  <c:v>-7.9040988758083477E-3</c:v>
                </c:pt>
                <c:pt idx="7727">
                  <c:v>-4.022351791947351E-3</c:v>
                </c:pt>
                <c:pt idx="7728">
                  <c:v>-2.6757813546994412E-3</c:v>
                </c:pt>
                <c:pt idx="7729">
                  <c:v>-4.9343850152720561E-6</c:v>
                </c:pt>
                <c:pt idx="7730">
                  <c:v>3.7001132656794245E-4</c:v>
                </c:pt>
                <c:pt idx="7731">
                  <c:v>-4.360019364078609E-3</c:v>
                </c:pt>
                <c:pt idx="7732">
                  <c:v>-6.4424370497787693E-4</c:v>
                </c:pt>
                <c:pt idx="7733">
                  <c:v>-1.3989415966305274E-3</c:v>
                </c:pt>
                <c:pt idx="7734">
                  <c:v>-1.2269239281676556E-3</c:v>
                </c:pt>
                <c:pt idx="7735">
                  <c:v>1.003507391932374E-3</c:v>
                </c:pt>
                <c:pt idx="7736">
                  <c:v>-4.0799121200820274E-3</c:v>
                </c:pt>
                <c:pt idx="7737">
                  <c:v>-3.490027247490485E-5</c:v>
                </c:pt>
                <c:pt idx="7738">
                  <c:v>-2.1462127597616969E-3</c:v>
                </c:pt>
                <c:pt idx="7739">
                  <c:v>-3.5839461727825467E-3</c:v>
                </c:pt>
                <c:pt idx="7740">
                  <c:v>-1.6511301945680709E-3</c:v>
                </c:pt>
                <c:pt idx="7741">
                  <c:v>-3.2953434712565846E-3</c:v>
                </c:pt>
                <c:pt idx="7742">
                  <c:v>-9.0712547119327662E-5</c:v>
                </c:pt>
                <c:pt idx="7743">
                  <c:v>-4.2879828120611779E-3</c:v>
                </c:pt>
                <c:pt idx="7744">
                  <c:v>-4.677599721516182E-3</c:v>
                </c:pt>
                <c:pt idx="7745">
                  <c:v>-1.6031231247285852E-3</c:v>
                </c:pt>
                <c:pt idx="7746">
                  <c:v>-1.3047513140136266E-3</c:v>
                </c:pt>
                <c:pt idx="7747">
                  <c:v>4.4360256997163242E-4</c:v>
                </c:pt>
                <c:pt idx="7748">
                  <c:v>1.8742143210414256E-3</c:v>
                </c:pt>
                <c:pt idx="7749">
                  <c:v>-3.5732073240618656E-3</c:v>
                </c:pt>
                <c:pt idx="7750">
                  <c:v>3.3238542413511103E-3</c:v>
                </c:pt>
                <c:pt idx="7751">
                  <c:v>-1.4760560826311699E-4</c:v>
                </c:pt>
                <c:pt idx="7752">
                  <c:v>-8.1446904299055145E-5</c:v>
                </c:pt>
                <c:pt idx="7753">
                  <c:v>-3.6311193847069984E-3</c:v>
                </c:pt>
                <c:pt idx="7754">
                  <c:v>4.0942602514248616E-3</c:v>
                </c:pt>
                <c:pt idx="7755">
                  <c:v>4.1586435445237725E-3</c:v>
                </c:pt>
                <c:pt idx="7756">
                  <c:v>2.8891736877594697E-3</c:v>
                </c:pt>
                <c:pt idx="7757">
                  <c:v>-1.663670926390755E-3</c:v>
                </c:pt>
                <c:pt idx="7758">
                  <c:v>7.234554163638578E-4</c:v>
                </c:pt>
                <c:pt idx="7759">
                  <c:v>0</c:v>
                </c:pt>
                <c:pt idx="7760">
                  <c:v>3.1810336393827531E-3</c:v>
                </c:pt>
                <c:pt idx="7761">
                  <c:v>0</c:v>
                </c:pt>
                <c:pt idx="7762">
                  <c:v>0</c:v>
                </c:pt>
                <c:pt idx="7763">
                  <c:v>2.5375612762671756E-3</c:v>
                </c:pt>
                <c:pt idx="7764">
                  <c:v>-1.4693896626354662E-3</c:v>
                </c:pt>
                <c:pt idx="7765">
                  <c:v>2.3339111636492193E-3</c:v>
                </c:pt>
                <c:pt idx="7766">
                  <c:v>6.0507888321729405E-3</c:v>
                </c:pt>
                <c:pt idx="7767">
                  <c:v>7.2000569788926933E-3</c:v>
                </c:pt>
                <c:pt idx="7768">
                  <c:v>3.4645781889800454E-3</c:v>
                </c:pt>
                <c:pt idx="7769">
                  <c:v>-4.4468490376307006E-5</c:v>
                </c:pt>
                <c:pt idx="7770">
                  <c:v>1.5058868197268668E-3</c:v>
                </c:pt>
                <c:pt idx="7771">
                  <c:v>-1.0119035260761045E-3</c:v>
                </c:pt>
                <c:pt idx="7772">
                  <c:v>3.0031015145919309E-3</c:v>
                </c:pt>
                <c:pt idx="7773">
                  <c:v>-1.969715628676333E-4</c:v>
                </c:pt>
                <c:pt idx="7774">
                  <c:v>1.7320196623390194E-3</c:v>
                </c:pt>
                <c:pt idx="7775">
                  <c:v>9.4838670816952807E-4</c:v>
                </c:pt>
                <c:pt idx="7776">
                  <c:v>-1.5385109956311295E-3</c:v>
                </c:pt>
                <c:pt idx="7777">
                  <c:v>-7.1831054881722001E-3</c:v>
                </c:pt>
                <c:pt idx="7778">
                  <c:v>-9.9092805367111314E-6</c:v>
                </c:pt>
                <c:pt idx="7779">
                  <c:v>-6.492718223570235E-4</c:v>
                </c:pt>
                <c:pt idx="7780">
                  <c:v>5.152815278185661E-3</c:v>
                </c:pt>
                <c:pt idx="7781">
                  <c:v>2.7780121597821813E-3</c:v>
                </c:pt>
                <c:pt idx="7782">
                  <c:v>7.390053185662525E-3</c:v>
                </c:pt>
                <c:pt idx="7783">
                  <c:v>3.3389338155312121E-3</c:v>
                </c:pt>
                <c:pt idx="7784">
                  <c:v>6.103052510107526E-3</c:v>
                </c:pt>
                <c:pt idx="7785">
                  <c:v>4.9260351509589134E-3</c:v>
                </c:pt>
                <c:pt idx="7786">
                  <c:v>3.9387716817943542E-3</c:v>
                </c:pt>
                <c:pt idx="7787">
                  <c:v>5.0543919811464532E-3</c:v>
                </c:pt>
                <c:pt idx="7788">
                  <c:v>4.5922612011501922E-3</c:v>
                </c:pt>
                <c:pt idx="7789">
                  <c:v>2.5179673259627931E-3</c:v>
                </c:pt>
                <c:pt idx="7790">
                  <c:v>8.426474776556394E-4</c:v>
                </c:pt>
                <c:pt idx="7791">
                  <c:v>-4.1158175449421165E-3</c:v>
                </c:pt>
                <c:pt idx="7792">
                  <c:v>-5.6894413059359128E-3</c:v>
                </c:pt>
                <c:pt idx="7793">
                  <c:v>-1.9372110705911222E-3</c:v>
                </c:pt>
                <c:pt idx="7794">
                  <c:v>-5.3864748575042001E-3</c:v>
                </c:pt>
                <c:pt idx="7795">
                  <c:v>-8.6927640785815913E-3</c:v>
                </c:pt>
                <c:pt idx="7796">
                  <c:v>-4.7553660389413411E-3</c:v>
                </c:pt>
                <c:pt idx="7797">
                  <c:v>3.1220121621812832E-4</c:v>
                </c:pt>
                <c:pt idx="7798">
                  <c:v>-2.6812744539526142E-3</c:v>
                </c:pt>
                <c:pt idx="7799">
                  <c:v>-4.8904897091883148E-6</c:v>
                </c:pt>
                <c:pt idx="7800">
                  <c:v>0</c:v>
                </c:pt>
                <c:pt idx="7801">
                  <c:v>0</c:v>
                </c:pt>
                <c:pt idx="7802">
                  <c:v>1.1486079891118285E-3</c:v>
                </c:pt>
                <c:pt idx="7803">
                  <c:v>-3.0038279780235017E-3</c:v>
                </c:pt>
                <c:pt idx="7804">
                  <c:v>-5.7341558762044208E-4</c:v>
                </c:pt>
                <c:pt idx="7805">
                  <c:v>-4.9035954143425301E-4</c:v>
                </c:pt>
                <c:pt idx="7806">
                  <c:v>-2.0965449070747249E-3</c:v>
                </c:pt>
                <c:pt idx="7807">
                  <c:v>-9.2938409181783502E-4</c:v>
                </c:pt>
                <c:pt idx="7808">
                  <c:v>2.2997553133468083E-3</c:v>
                </c:pt>
                <c:pt idx="7809">
                  <c:v>4.300281393858644E-3</c:v>
                </c:pt>
                <c:pt idx="7810">
                  <c:v>1.9139883191549179E-3</c:v>
                </c:pt>
                <c:pt idx="7811">
                  <c:v>2.1586019866707824E-3</c:v>
                </c:pt>
                <c:pt idx="7812">
                  <c:v>-1.0222136776204962E-4</c:v>
                </c:pt>
                <c:pt idx="7813">
                  <c:v>-5.6774925565616146E-3</c:v>
                </c:pt>
                <c:pt idx="7814">
                  <c:v>-3.1337064659008236E-4</c:v>
                </c:pt>
                <c:pt idx="7815">
                  <c:v>2.6214514173417266E-3</c:v>
                </c:pt>
                <c:pt idx="7816">
                  <c:v>8.3078852660972563E-3</c:v>
                </c:pt>
                <c:pt idx="7817">
                  <c:v>2.5398467008541726E-3</c:v>
                </c:pt>
                <c:pt idx="7818">
                  <c:v>3.9060100873379655E-3</c:v>
                </c:pt>
                <c:pt idx="7819">
                  <c:v>4.092146111225041E-3</c:v>
                </c:pt>
                <c:pt idx="7820">
                  <c:v>5.5303821255560945E-3</c:v>
                </c:pt>
                <c:pt idx="7821">
                  <c:v>1.7431065993801466E-3</c:v>
                </c:pt>
                <c:pt idx="7822">
                  <c:v>-1.180789456764416E-3</c:v>
                </c:pt>
                <c:pt idx="7823">
                  <c:v>5.1936073482032226E-3</c:v>
                </c:pt>
                <c:pt idx="7824">
                  <c:v>2.7958441617495521E-4</c:v>
                </c:pt>
                <c:pt idx="7825">
                  <c:v>-3.6015714614104604E-4</c:v>
                </c:pt>
                <c:pt idx="7826">
                  <c:v>-3.7228958089774306E-3</c:v>
                </c:pt>
                <c:pt idx="7827">
                  <c:v>1.1150887509895858E-2</c:v>
                </c:pt>
                <c:pt idx="7828">
                  <c:v>-2.991947538225979E-3</c:v>
                </c:pt>
                <c:pt idx="7829">
                  <c:v>2.4837122331685174E-3</c:v>
                </c:pt>
                <c:pt idx="7830">
                  <c:v>3.6178979560741202E-3</c:v>
                </c:pt>
                <c:pt idx="7831">
                  <c:v>2.9457171450093561E-3</c:v>
                </c:pt>
                <c:pt idx="7832">
                  <c:v>4.171883675747781E-3</c:v>
                </c:pt>
                <c:pt idx="7833">
                  <c:v>2.1863117735869426E-3</c:v>
                </c:pt>
                <c:pt idx="7834">
                  <c:v>-4.8629030046534035E-3</c:v>
                </c:pt>
                <c:pt idx="7835">
                  <c:v>-6.7747000615219505E-3</c:v>
                </c:pt>
                <c:pt idx="7836">
                  <c:v>-2.8528943724567169E-3</c:v>
                </c:pt>
                <c:pt idx="7837">
                  <c:v>-3.0501935919924222E-3</c:v>
                </c:pt>
                <c:pt idx="7838">
                  <c:v>-2.8373623881087085E-5</c:v>
                </c:pt>
                <c:pt idx="7839">
                  <c:v>-4.9493082413440154E-3</c:v>
                </c:pt>
                <c:pt idx="7840">
                  <c:v>-3.6327232257813806E-3</c:v>
                </c:pt>
                <c:pt idx="7841">
                  <c:v>-7.2526699683564302E-4</c:v>
                </c:pt>
                <c:pt idx="7842">
                  <c:v>-1.5142579567687191E-3</c:v>
                </c:pt>
                <c:pt idx="7843">
                  <c:v>-2.0960355290230424E-3</c:v>
                </c:pt>
                <c:pt idx="7844">
                  <c:v>-1.9900313224004381E-3</c:v>
                </c:pt>
                <c:pt idx="7845">
                  <c:v>6.3351312865569465E-3</c:v>
                </c:pt>
                <c:pt idx="7846">
                  <c:v>7.0090285829129502E-4</c:v>
                </c:pt>
                <c:pt idx="7847">
                  <c:v>-8.6785692484538752E-4</c:v>
                </c:pt>
                <c:pt idx="7848">
                  <c:v>-3.2492228069215001E-3</c:v>
                </c:pt>
                <c:pt idx="7849">
                  <c:v>6.8112161442509568E-3</c:v>
                </c:pt>
                <c:pt idx="7850">
                  <c:v>-1.4842091463172452E-3</c:v>
                </c:pt>
                <c:pt idx="7851">
                  <c:v>3.5451256061647834E-3</c:v>
                </c:pt>
                <c:pt idx="7852">
                  <c:v>-2.9597416275411867E-3</c:v>
                </c:pt>
                <c:pt idx="7853">
                  <c:v>-3.7275591450023956E-3</c:v>
                </c:pt>
                <c:pt idx="7854">
                  <c:v>3.1991367378564551E-4</c:v>
                </c:pt>
                <c:pt idx="7855">
                  <c:v>2.1031504923045763E-3</c:v>
                </c:pt>
                <c:pt idx="7856">
                  <c:v>2.5246210225434346E-4</c:v>
                </c:pt>
                <c:pt idx="7857">
                  <c:v>2.5239838122790095E-4</c:v>
                </c:pt>
                <c:pt idx="7858">
                  <c:v>-1.9971169993889437E-3</c:v>
                </c:pt>
                <c:pt idx="7859">
                  <c:v>-1.2269383701780062E-3</c:v>
                </c:pt>
                <c:pt idx="7860">
                  <c:v>-1.2045314777917142E-3</c:v>
                </c:pt>
                <c:pt idx="7861">
                  <c:v>-2.3846588742011412E-3</c:v>
                </c:pt>
                <c:pt idx="7862">
                  <c:v>-3.2268935563941133E-3</c:v>
                </c:pt>
                <c:pt idx="7863">
                  <c:v>-5.425582933871808E-3</c:v>
                </c:pt>
                <c:pt idx="7864">
                  <c:v>-1.0155794735935614E-4</c:v>
                </c:pt>
                <c:pt idx="7865">
                  <c:v>-9.6727234037451925E-6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-1.0359814678292709E-2</c:v>
                </c:pt>
                <c:pt idx="7870">
                  <c:v>-4.8867615187472431E-6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-7.7756883947868814E-3</c:v>
                </c:pt>
                <c:pt idx="7876">
                  <c:v>-1.0249083160835286E-3</c:v>
                </c:pt>
                <c:pt idx="7877">
                  <c:v>3.2091853478757879E-3</c:v>
                </c:pt>
                <c:pt idx="7878">
                  <c:v>-1.140738751964061E-3</c:v>
                </c:pt>
                <c:pt idx="7879">
                  <c:v>-5.7578033357032861E-4</c:v>
                </c:pt>
                <c:pt idx="7880">
                  <c:v>-3.1801389082956695E-3</c:v>
                </c:pt>
                <c:pt idx="7881">
                  <c:v>6.1146311034336971E-3</c:v>
                </c:pt>
                <c:pt idx="7882">
                  <c:v>-2.2849178403256507E-3</c:v>
                </c:pt>
                <c:pt idx="7883">
                  <c:v>-1.4758368610168813E-5</c:v>
                </c:pt>
                <c:pt idx="7884">
                  <c:v>8.474710020378284E-3</c:v>
                </c:pt>
                <c:pt idx="7885">
                  <c:v>0</c:v>
                </c:pt>
                <c:pt idx="7886">
                  <c:v>2.6744301115822827E-3</c:v>
                </c:pt>
                <c:pt idx="7887">
                  <c:v>5.6468272725711767E-3</c:v>
                </c:pt>
                <c:pt idx="7888">
                  <c:v>4.8836610560725833E-3</c:v>
                </c:pt>
                <c:pt idx="7889">
                  <c:v>0</c:v>
                </c:pt>
                <c:pt idx="7890">
                  <c:v>0</c:v>
                </c:pt>
                <c:pt idx="7891">
                  <c:v>9.3721039035823701E-3</c:v>
                </c:pt>
                <c:pt idx="7892">
                  <c:v>6.7540045094282236E-3</c:v>
                </c:pt>
                <c:pt idx="7893">
                  <c:v>0</c:v>
                </c:pt>
                <c:pt idx="7894">
                  <c:v>1.2308567842696293E-3</c:v>
                </c:pt>
                <c:pt idx="7895">
                  <c:v>5.1154627446847872E-3</c:v>
                </c:pt>
                <c:pt idx="7896">
                  <c:v>5.4452814699908914E-3</c:v>
                </c:pt>
                <c:pt idx="7897">
                  <c:v>5.8952609701109432E-3</c:v>
                </c:pt>
                <c:pt idx="7898">
                  <c:v>-1.0756369296023467E-3</c:v>
                </c:pt>
                <c:pt idx="7899">
                  <c:v>1.6153475461556648E-3</c:v>
                </c:pt>
                <c:pt idx="7900">
                  <c:v>-1.4057171238210605E-3</c:v>
                </c:pt>
                <c:pt idx="7901">
                  <c:v>-9.472444630448015E-3</c:v>
                </c:pt>
                <c:pt idx="7902">
                  <c:v>-4.4157880545860288E-3</c:v>
                </c:pt>
                <c:pt idx="7903">
                  <c:v>1.1753628338308365E-3</c:v>
                </c:pt>
                <c:pt idx="7904">
                  <c:v>3.7340446126256409E-3</c:v>
                </c:pt>
                <c:pt idx="7905">
                  <c:v>5.5446726087066767E-3</c:v>
                </c:pt>
                <c:pt idx="7906">
                  <c:v>5.1412560099912449E-5</c:v>
                </c:pt>
                <c:pt idx="7907">
                  <c:v>3.0007139289465281E-3</c:v>
                </c:pt>
                <c:pt idx="7908">
                  <c:v>-1.6835845197467451E-3</c:v>
                </c:pt>
                <c:pt idx="7909">
                  <c:v>-7.2841037003042706E-4</c:v>
                </c:pt>
                <c:pt idx="7910">
                  <c:v>8.9792630833739739E-3</c:v>
                </c:pt>
                <c:pt idx="7911">
                  <c:v>-7.1265940341163634E-3</c:v>
                </c:pt>
                <c:pt idx="7912">
                  <c:v>0</c:v>
                </c:pt>
                <c:pt idx="7913">
                  <c:v>0</c:v>
                </c:pt>
                <c:pt idx="7914">
                  <c:v>-7.3843897638452586E-3</c:v>
                </c:pt>
                <c:pt idx="7915">
                  <c:v>-4.6843785416925124E-3</c:v>
                </c:pt>
                <c:pt idx="7916">
                  <c:v>-3.8391574541858527E-3</c:v>
                </c:pt>
                <c:pt idx="7917">
                  <c:v>-5.5006788896266572E-3</c:v>
                </c:pt>
                <c:pt idx="7918">
                  <c:v>-2.991022014952883E-3</c:v>
                </c:pt>
                <c:pt idx="7919">
                  <c:v>-8.2685120195208632E-4</c:v>
                </c:pt>
                <c:pt idx="7920">
                  <c:v>1.3331392142186236E-3</c:v>
                </c:pt>
                <c:pt idx="7921">
                  <c:v>-3.0087612488375871E-4</c:v>
                </c:pt>
                <c:pt idx="7922">
                  <c:v>-1.663615495814107E-3</c:v>
                </c:pt>
                <c:pt idx="7923">
                  <c:v>-1.5790040345258375E-4</c:v>
                </c:pt>
                <c:pt idx="7924">
                  <c:v>-1.1539079734124772E-3</c:v>
                </c:pt>
                <c:pt idx="7925">
                  <c:v>2.1152786462565669E-3</c:v>
                </c:pt>
                <c:pt idx="7926">
                  <c:v>4.5503622449857371E-3</c:v>
                </c:pt>
                <c:pt idx="7927">
                  <c:v>1.806762536182324E-3</c:v>
                </c:pt>
                <c:pt idx="7928">
                  <c:v>3.3007869330745577E-3</c:v>
                </c:pt>
                <c:pt idx="7929">
                  <c:v>6.3856062293057222E-3</c:v>
                </c:pt>
                <c:pt idx="7930">
                  <c:v>3.681584984091615E-3</c:v>
                </c:pt>
                <c:pt idx="7931">
                  <c:v>2.3081561159083563E-3</c:v>
                </c:pt>
                <c:pt idx="7932">
                  <c:v>5.0025598253060312E-4</c:v>
                </c:pt>
                <c:pt idx="7933">
                  <c:v>-7.6684968828868712E-4</c:v>
                </c:pt>
                <c:pt idx="7934">
                  <c:v>-2.4869518167765742E-3</c:v>
                </c:pt>
                <c:pt idx="7935">
                  <c:v>6.7253143514544806E-3</c:v>
                </c:pt>
                <c:pt idx="7936">
                  <c:v>1.0246903813815963E-4</c:v>
                </c:pt>
                <c:pt idx="7937">
                  <c:v>8.5239514570474764E-3</c:v>
                </c:pt>
                <c:pt idx="7938">
                  <c:v>-4.617924473941276E-6</c:v>
                </c:pt>
                <c:pt idx="7939">
                  <c:v>7.9618657813436359E-3</c:v>
                </c:pt>
                <c:pt idx="7940">
                  <c:v>4.5526096111020865E-3</c:v>
                </c:pt>
                <c:pt idx="7941">
                  <c:v>1.093922458833528E-3</c:v>
                </c:pt>
                <c:pt idx="7942">
                  <c:v>-3.0431562787112754E-3</c:v>
                </c:pt>
                <c:pt idx="7943">
                  <c:v>-1.3252144924747375E-4</c:v>
                </c:pt>
                <c:pt idx="7944">
                  <c:v>7.2037432042495577E-3</c:v>
                </c:pt>
                <c:pt idx="7945">
                  <c:v>4.6804994077364733E-3</c:v>
                </c:pt>
                <c:pt idx="7946">
                  <c:v>-3.950276067558444E-3</c:v>
                </c:pt>
                <c:pt idx="7947">
                  <c:v>-3.0059505901628685E-3</c:v>
                </c:pt>
                <c:pt idx="7948">
                  <c:v>-4.5475526207324463E-6</c:v>
                </c:pt>
                <c:pt idx="7949">
                  <c:v>-3.0241499414752973E-3</c:v>
                </c:pt>
                <c:pt idx="7950">
                  <c:v>4.561325886036917E-6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4.9141265993710853E-3</c:v>
                </c:pt>
                <c:pt idx="7956">
                  <c:v>3.3622463545816693E-3</c:v>
                </c:pt>
                <c:pt idx="7957">
                  <c:v>2.035466886588821E-4</c:v>
                </c:pt>
                <c:pt idx="7958">
                  <c:v>1.5376335849479335E-4</c:v>
                </c:pt>
                <c:pt idx="7959">
                  <c:v>4.075145257119734E-3</c:v>
                </c:pt>
                <c:pt idx="7960">
                  <c:v>1.3681924444407939E-3</c:v>
                </c:pt>
                <c:pt idx="7961">
                  <c:v>3.3361127771682742E-3</c:v>
                </c:pt>
                <c:pt idx="7962">
                  <c:v>4.0783126210910113E-4</c:v>
                </c:pt>
                <c:pt idx="7963">
                  <c:v>6.2757180147423675E-3</c:v>
                </c:pt>
                <c:pt idx="7964">
                  <c:v>0</c:v>
                </c:pt>
                <c:pt idx="7965">
                  <c:v>1.1906641435550449E-2</c:v>
                </c:pt>
                <c:pt idx="7966">
                  <c:v>7.46092193770778E-3</c:v>
                </c:pt>
                <c:pt idx="7967">
                  <c:v>4.3672127145449806E-5</c:v>
                </c:pt>
                <c:pt idx="7968">
                  <c:v>1.1497773294033295E-2</c:v>
                </c:pt>
                <c:pt idx="7969">
                  <c:v>8.0535847442345324E-3</c:v>
                </c:pt>
                <c:pt idx="7970">
                  <c:v>3.8511644889551193E-3</c:v>
                </c:pt>
                <c:pt idx="7971">
                  <c:v>4.266093303771645E-6</c:v>
                </c:pt>
                <c:pt idx="7972">
                  <c:v>0</c:v>
                </c:pt>
                <c:pt idx="7973">
                  <c:v>3.3262735765419204E-3</c:v>
                </c:pt>
                <c:pt idx="7974">
                  <c:v>-4.3933637658117785E-3</c:v>
                </c:pt>
                <c:pt idx="7975">
                  <c:v>2.3333151964955272E-3</c:v>
                </c:pt>
                <c:pt idx="7976">
                  <c:v>1.575212447183704E-3</c:v>
                </c:pt>
                <c:pt idx="7977">
                  <c:v>7.8728219419470918E-3</c:v>
                </c:pt>
                <c:pt idx="7978">
                  <c:v>8.4895148064742833E-3</c:v>
                </c:pt>
                <c:pt idx="7979">
                  <c:v>7.1598505275642229E-3</c:v>
                </c:pt>
                <c:pt idx="7980">
                  <c:v>0</c:v>
                </c:pt>
                <c:pt idx="7981">
                  <c:v>5.2713493107633038E-3</c:v>
                </c:pt>
                <c:pt idx="7982">
                  <c:v>0</c:v>
                </c:pt>
                <c:pt idx="7983">
                  <c:v>4.8653670158689466E-3</c:v>
                </c:pt>
                <c:pt idx="7984">
                  <c:v>3.6827312688877062E-3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-2.7987887457078015E-3</c:v>
                </c:pt>
                <c:pt idx="7990">
                  <c:v>0</c:v>
                </c:pt>
                <c:pt idx="7991">
                  <c:v>0</c:v>
                </c:pt>
                <c:pt idx="7992">
                  <c:v>2.958600250427542E-3</c:v>
                </c:pt>
                <c:pt idx="7993">
                  <c:v>6.4308552181359044E-4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-9.4212628446184114E-3</c:v>
                </c:pt>
                <c:pt idx="7998">
                  <c:v>5.0003203726345423E-4</c:v>
                </c:pt>
                <c:pt idx="7999">
                  <c:v>-2.3659936831077234E-3</c:v>
                </c:pt>
                <c:pt idx="8000">
                  <c:v>-7.1400969967312308E-3</c:v>
                </c:pt>
                <c:pt idx="8001">
                  <c:v>-2.4596970980999156E-3</c:v>
                </c:pt>
                <c:pt idx="8002">
                  <c:v>2.1593454341045869E-3</c:v>
                </c:pt>
                <c:pt idx="8003">
                  <c:v>-1.0018242386054782E-3</c:v>
                </c:pt>
                <c:pt idx="8004">
                  <c:v>-2.5089603908292745E-3</c:v>
                </c:pt>
                <c:pt idx="8005">
                  <c:v>-1.6048509320195205E-3</c:v>
                </c:pt>
                <c:pt idx="8006">
                  <c:v>-8.9363073827202855E-4</c:v>
                </c:pt>
                <c:pt idx="8007">
                  <c:v>-1.0036640877801987E-3</c:v>
                </c:pt>
                <c:pt idx="8008">
                  <c:v>-1.2185206753919368E-4</c:v>
                </c:pt>
                <c:pt idx="8009">
                  <c:v>7.318341413446703E-3</c:v>
                </c:pt>
                <c:pt idx="8010">
                  <c:v>-3.6064235866069931E-3</c:v>
                </c:pt>
                <c:pt idx="8011">
                  <c:v>-2.1772079905802647E-4</c:v>
                </c:pt>
                <c:pt idx="8012">
                  <c:v>-4.4485179243723043E-3</c:v>
                </c:pt>
                <c:pt idx="8013">
                  <c:v>7.859607261450954E-3</c:v>
                </c:pt>
                <c:pt idx="8014">
                  <c:v>-3.2854753987907799E-3</c:v>
                </c:pt>
                <c:pt idx="8015">
                  <c:v>-4.5236603748341417E-3</c:v>
                </c:pt>
                <c:pt idx="8016">
                  <c:v>0</c:v>
                </c:pt>
                <c:pt idx="8017">
                  <c:v>1.1139299123858848E-3</c:v>
                </c:pt>
                <c:pt idx="8018">
                  <c:v>-2.394952963227265E-4</c:v>
                </c:pt>
                <c:pt idx="8019">
                  <c:v>0</c:v>
                </c:pt>
                <c:pt idx="8020">
                  <c:v>-1.7622632182793853E-3</c:v>
                </c:pt>
                <c:pt idx="8021">
                  <c:v>-2.1892248126608796E-4</c:v>
                </c:pt>
                <c:pt idx="8022">
                  <c:v>4.2104997231769974E-6</c:v>
                </c:pt>
                <c:pt idx="8023">
                  <c:v>6.3670021877985979E-3</c:v>
                </c:pt>
                <c:pt idx="8024">
                  <c:v>0</c:v>
                </c:pt>
                <c:pt idx="8025">
                  <c:v>1.0591401655884248E-2</c:v>
                </c:pt>
                <c:pt idx="8026">
                  <c:v>0</c:v>
                </c:pt>
                <c:pt idx="8027">
                  <c:v>8.1262210242186318E-3</c:v>
                </c:pt>
                <c:pt idx="8028">
                  <c:v>0</c:v>
                </c:pt>
                <c:pt idx="8029">
                  <c:v>4.8458578440531714E-3</c:v>
                </c:pt>
                <c:pt idx="8030">
                  <c:v>1.8208471559497373E-3</c:v>
                </c:pt>
                <c:pt idx="8031">
                  <c:v>0</c:v>
                </c:pt>
                <c:pt idx="8032">
                  <c:v>-4.3453002875643212E-3</c:v>
                </c:pt>
                <c:pt idx="8033">
                  <c:v>4.0107743525656259E-3</c:v>
                </c:pt>
                <c:pt idx="8034">
                  <c:v>1.3252083025841583E-3</c:v>
                </c:pt>
                <c:pt idx="8035">
                  <c:v>2.5720032247714686E-3</c:v>
                </c:pt>
                <c:pt idx="8036">
                  <c:v>6.0780854004329078E-3</c:v>
                </c:pt>
                <c:pt idx="8037">
                  <c:v>4.6148688476328765E-3</c:v>
                </c:pt>
                <c:pt idx="8038">
                  <c:v>3.0554358089493984E-3</c:v>
                </c:pt>
                <c:pt idx="8039">
                  <c:v>0</c:v>
                </c:pt>
                <c:pt idx="8040">
                  <c:v>3.1260594911868586E-3</c:v>
                </c:pt>
                <c:pt idx="8041">
                  <c:v>0</c:v>
                </c:pt>
                <c:pt idx="8042">
                  <c:v>7.5208231218074758E-3</c:v>
                </c:pt>
                <c:pt idx="8043">
                  <c:v>4.8747579034394252E-3</c:v>
                </c:pt>
                <c:pt idx="8044">
                  <c:v>0</c:v>
                </c:pt>
                <c:pt idx="8045">
                  <c:v>-1.7368992444719293E-4</c:v>
                </c:pt>
                <c:pt idx="8046">
                  <c:v>-6.9565497933601617E-3</c:v>
                </c:pt>
                <c:pt idx="8047">
                  <c:v>-6.2769387779472666E-3</c:v>
                </c:pt>
                <c:pt idx="8048">
                  <c:v>-1.3530610060960282E-3</c:v>
                </c:pt>
                <c:pt idx="8049">
                  <c:v>-6.09138123485086E-3</c:v>
                </c:pt>
                <c:pt idx="8050">
                  <c:v>-4.5039389600453365E-3</c:v>
                </c:pt>
                <c:pt idx="8051">
                  <c:v>1.2421230975056187E-3</c:v>
                </c:pt>
                <c:pt idx="8052">
                  <c:v>3.8540980801621601E-3</c:v>
                </c:pt>
                <c:pt idx="8053">
                  <c:v>1.1674202548841873E-3</c:v>
                </c:pt>
                <c:pt idx="8054">
                  <c:v>2.2625216865086169E-3</c:v>
                </c:pt>
                <c:pt idx="8055">
                  <c:v>3.6582157230505854E-3</c:v>
                </c:pt>
                <c:pt idx="8056">
                  <c:v>1.718302740093507E-3</c:v>
                </c:pt>
                <c:pt idx="8057">
                  <c:v>5.4683961998222889E-4</c:v>
                </c:pt>
                <c:pt idx="8058">
                  <c:v>9.931259752904778E-4</c:v>
                </c:pt>
                <c:pt idx="8059">
                  <c:v>5.7796046802284992E-3</c:v>
                </c:pt>
                <c:pt idx="8060">
                  <c:v>0</c:v>
                </c:pt>
                <c:pt idx="8061">
                  <c:v>5.7385110920115182E-3</c:v>
                </c:pt>
                <c:pt idx="8062">
                  <c:v>6.4108323424954834E-3</c:v>
                </c:pt>
                <c:pt idx="8063">
                  <c:v>8.1154304303404992E-3</c:v>
                </c:pt>
                <c:pt idx="8064">
                  <c:v>6.1990189509345209E-3</c:v>
                </c:pt>
                <c:pt idx="8065">
                  <c:v>0</c:v>
                </c:pt>
                <c:pt idx="8066">
                  <c:v>-3.8599978769618803E-6</c:v>
                </c:pt>
                <c:pt idx="8067">
                  <c:v>-1.4283039686729148E-4</c:v>
                </c:pt>
                <c:pt idx="8068">
                  <c:v>-6.8993976701679826E-3</c:v>
                </c:pt>
                <c:pt idx="8069">
                  <c:v>-7.7745988306802355E-6</c:v>
                </c:pt>
                <c:pt idx="8070">
                  <c:v>2.7484382656932449E-3</c:v>
                </c:pt>
                <c:pt idx="8071">
                  <c:v>0</c:v>
                </c:pt>
                <c:pt idx="8072">
                  <c:v>7.049967874865469E-3</c:v>
                </c:pt>
                <c:pt idx="8073">
                  <c:v>3.2436366361112499E-3</c:v>
                </c:pt>
                <c:pt idx="8074">
                  <c:v>1.3343662590798026E-3</c:v>
                </c:pt>
                <c:pt idx="8075">
                  <c:v>1.060853646169857E-3</c:v>
                </c:pt>
                <c:pt idx="8076">
                  <c:v>3.9958490280595574E-3</c:v>
                </c:pt>
                <c:pt idx="8077">
                  <c:v>0</c:v>
                </c:pt>
                <c:pt idx="8078">
                  <c:v>4.9402160604983536E-3</c:v>
                </c:pt>
                <c:pt idx="8079">
                  <c:v>6.2891267347472265E-3</c:v>
                </c:pt>
                <c:pt idx="8080">
                  <c:v>4.9752188320683266E-3</c:v>
                </c:pt>
                <c:pt idx="8081">
                  <c:v>1.9562217442819826E-3</c:v>
                </c:pt>
                <c:pt idx="8082">
                  <c:v>1.9748216736478917E-3</c:v>
                </c:pt>
                <c:pt idx="8083">
                  <c:v>1.7061251028259547E-3</c:v>
                </c:pt>
                <c:pt idx="8084">
                  <c:v>-4.4674725083206296E-3</c:v>
                </c:pt>
                <c:pt idx="8085">
                  <c:v>-3.810286364275715E-3</c:v>
                </c:pt>
                <c:pt idx="8086">
                  <c:v>-5.2265715696191593E-3</c:v>
                </c:pt>
                <c:pt idx="8087">
                  <c:v>4.7676074660980491E-3</c:v>
                </c:pt>
                <c:pt idx="8088">
                  <c:v>8.277958810589695E-5</c:v>
                </c:pt>
                <c:pt idx="8089">
                  <c:v>-1.0879693881843632E-3</c:v>
                </c:pt>
                <c:pt idx="8090">
                  <c:v>-7.1899514764066771E-3</c:v>
                </c:pt>
                <c:pt idx="8091">
                  <c:v>3.0002068098651685E-3</c:v>
                </c:pt>
                <c:pt idx="8092">
                  <c:v>-6.0537728203183673E-4</c:v>
                </c:pt>
                <c:pt idx="8093">
                  <c:v>3.7462041740970369E-4</c:v>
                </c:pt>
                <c:pt idx="8094">
                  <c:v>-4.8816946882936107E-4</c:v>
                </c:pt>
                <c:pt idx="8095">
                  <c:v>-1.1589373918229314E-3</c:v>
                </c:pt>
                <c:pt idx="8096">
                  <c:v>2.804138032949145E-3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8F-7145-B8D6-283243CAE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7576335"/>
        <c:axId val="1078933375"/>
      </c:lineChart>
      <c:catAx>
        <c:axId val="1897576335"/>
        <c:scaling>
          <c:orientation val="minMax"/>
        </c:scaling>
        <c:delete val="1"/>
        <c:axPos val="b"/>
        <c:majorTickMark val="none"/>
        <c:minorTickMark val="none"/>
        <c:tickLblPos val="nextTo"/>
        <c:crossAx val="1078933375"/>
        <c:crosses val="autoZero"/>
        <c:auto val="1"/>
        <c:lblAlgn val="ctr"/>
        <c:lblOffset val="100"/>
        <c:noMultiLvlLbl val="0"/>
      </c:catAx>
      <c:valAx>
        <c:axId val="1078933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576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dirty="0">
                <a:solidFill>
                  <a:schemeClr val="tx1"/>
                </a:solidFill>
              </a:rPr>
              <a:t>Log Returns (Small Cap. with Varied Rebalancing Times)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[SuccessEcology.xlsx]Sheet1!$U$200:$U$10000</c:f>
              <c:numCache>
                <c:formatCode>General</c:formatCode>
                <c:ptCount val="9801"/>
                <c:pt idx="0">
                  <c:v>9.7361773450760549E-3</c:v>
                </c:pt>
                <c:pt idx="1">
                  <c:v>-8.3394777391866143E-3</c:v>
                </c:pt>
                <c:pt idx="2">
                  <c:v>-4.1221994330837763E-3</c:v>
                </c:pt>
                <c:pt idx="3">
                  <c:v>5.0033214520555447E-3</c:v>
                </c:pt>
                <c:pt idx="4">
                  <c:v>-4.1185613854919827E-3</c:v>
                </c:pt>
                <c:pt idx="5">
                  <c:v>-4.7277919192367903E-3</c:v>
                </c:pt>
                <c:pt idx="6">
                  <c:v>1.0313166915722814E-2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1.15852510754553E-2</c:v>
                </c:pt>
                <c:pt idx="11">
                  <c:v>4.6977284384412147E-3</c:v>
                </c:pt>
                <c:pt idx="12">
                  <c:v>-3.4669590523084023E-3</c:v>
                </c:pt>
                <c:pt idx="13">
                  <c:v>8.8601335958301605E-3</c:v>
                </c:pt>
                <c:pt idx="14">
                  <c:v>-1.0815593208620274E-2</c:v>
                </c:pt>
                <c:pt idx="15">
                  <c:v>2.4632492739662715E-2</c:v>
                </c:pt>
                <c:pt idx="16">
                  <c:v>-1.8273170831370349E-2</c:v>
                </c:pt>
                <c:pt idx="17">
                  <c:v>1.954552556582511E-2</c:v>
                </c:pt>
                <c:pt idx="18">
                  <c:v>-2.6847730590209177E-2</c:v>
                </c:pt>
                <c:pt idx="19">
                  <c:v>2.2600237300816006E-2</c:v>
                </c:pt>
                <c:pt idx="20">
                  <c:v>-1.2348920266675348E-2</c:v>
                </c:pt>
                <c:pt idx="21">
                  <c:v>7.2279986917851173E-3</c:v>
                </c:pt>
                <c:pt idx="22">
                  <c:v>2.421481134780335E-3</c:v>
                </c:pt>
                <c:pt idx="23">
                  <c:v>-4.7773630025649159E-3</c:v>
                </c:pt>
                <c:pt idx="24">
                  <c:v>5.1329691369618041E-3</c:v>
                </c:pt>
                <c:pt idx="25">
                  <c:v>-5.8479698824230996E-3</c:v>
                </c:pt>
                <c:pt idx="26">
                  <c:v>3.4273507309477143E-3</c:v>
                </c:pt>
                <c:pt idx="27">
                  <c:v>-8.590503111642122E-3</c:v>
                </c:pt>
                <c:pt idx="28">
                  <c:v>1.3851428085109975E-2</c:v>
                </c:pt>
                <c:pt idx="29">
                  <c:v>-1.8391158454269394E-2</c:v>
                </c:pt>
                <c:pt idx="30">
                  <c:v>1.4839513862774217E-2</c:v>
                </c:pt>
                <c:pt idx="31">
                  <c:v>-3.6357195636020335E-3</c:v>
                </c:pt>
                <c:pt idx="32">
                  <c:v>-7.8150603882812756E-3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-8.0942842737168411E-3</c:v>
                </c:pt>
                <c:pt idx="37">
                  <c:v>0</c:v>
                </c:pt>
                <c:pt idx="38">
                  <c:v>-5.3112278806453457E-3</c:v>
                </c:pt>
                <c:pt idx="39">
                  <c:v>3.7862284928350974E-3</c:v>
                </c:pt>
                <c:pt idx="40">
                  <c:v>-7.5136218089101913E-3</c:v>
                </c:pt>
                <c:pt idx="41">
                  <c:v>-4.1088912456711127E-3</c:v>
                </c:pt>
                <c:pt idx="42">
                  <c:v>7.7633317986278219E-3</c:v>
                </c:pt>
                <c:pt idx="43">
                  <c:v>-1.3292892096495959E-2</c:v>
                </c:pt>
                <c:pt idx="44">
                  <c:v>-4.4457690296590647E-3</c:v>
                </c:pt>
                <c:pt idx="45">
                  <c:v>1.7446796840974912E-2</c:v>
                </c:pt>
                <c:pt idx="46">
                  <c:v>-1.4110618486241761E-2</c:v>
                </c:pt>
                <c:pt idx="47">
                  <c:v>0</c:v>
                </c:pt>
                <c:pt idx="48">
                  <c:v>8.8777101340044252E-4</c:v>
                </c:pt>
                <c:pt idx="49">
                  <c:v>0</c:v>
                </c:pt>
                <c:pt idx="50">
                  <c:v>-1.0033156142142565E-2</c:v>
                </c:pt>
                <c:pt idx="51">
                  <c:v>1.7400757434843591E-2</c:v>
                </c:pt>
                <c:pt idx="52">
                  <c:v>-2.4371516088940611E-2</c:v>
                </c:pt>
                <c:pt idx="53">
                  <c:v>4.5776973864249774E-3</c:v>
                </c:pt>
                <c:pt idx="54">
                  <c:v>1.2648037071339954E-2</c:v>
                </c:pt>
                <c:pt idx="55">
                  <c:v>-2.1597820421114342E-2</c:v>
                </c:pt>
                <c:pt idx="56">
                  <c:v>2.5729447959965821E-2</c:v>
                </c:pt>
                <c:pt idx="57">
                  <c:v>-2.5880551012535072E-2</c:v>
                </c:pt>
                <c:pt idx="58">
                  <c:v>1.3359550240888717E-2</c:v>
                </c:pt>
                <c:pt idx="59">
                  <c:v>3.5722297420028742E-3</c:v>
                </c:pt>
                <c:pt idx="60">
                  <c:v>3.485486861365203E-3</c:v>
                </c:pt>
                <c:pt idx="61">
                  <c:v>-7.4032944694329001E-5</c:v>
                </c:pt>
                <c:pt idx="62">
                  <c:v>0</c:v>
                </c:pt>
                <c:pt idx="63">
                  <c:v>-1.7784369266894489E-3</c:v>
                </c:pt>
                <c:pt idx="64">
                  <c:v>0</c:v>
                </c:pt>
                <c:pt idx="65">
                  <c:v>-7.2949556796218272E-3</c:v>
                </c:pt>
                <c:pt idx="66">
                  <c:v>-9.0056893826128172E-3</c:v>
                </c:pt>
                <c:pt idx="67">
                  <c:v>-2.2618464302707271E-4</c:v>
                </c:pt>
                <c:pt idx="68">
                  <c:v>5.6393246935816576E-3</c:v>
                </c:pt>
                <c:pt idx="69">
                  <c:v>-7.3751086847377786E-3</c:v>
                </c:pt>
                <c:pt idx="70">
                  <c:v>-3.8596937460351256E-3</c:v>
                </c:pt>
                <c:pt idx="71">
                  <c:v>8.2311206650841143E-3</c:v>
                </c:pt>
                <c:pt idx="72">
                  <c:v>-3.0127310578562275E-3</c:v>
                </c:pt>
                <c:pt idx="73">
                  <c:v>0</c:v>
                </c:pt>
                <c:pt idx="74">
                  <c:v>1.2815199070207129E-3</c:v>
                </c:pt>
                <c:pt idx="75">
                  <c:v>2.1071651384961384E-3</c:v>
                </c:pt>
                <c:pt idx="76">
                  <c:v>8.2660158755068556E-4</c:v>
                </c:pt>
                <c:pt idx="77">
                  <c:v>1.3511486817598243E-3</c:v>
                </c:pt>
                <c:pt idx="78">
                  <c:v>0</c:v>
                </c:pt>
                <c:pt idx="79">
                  <c:v>-4.9631625418368949E-3</c:v>
                </c:pt>
                <c:pt idx="80">
                  <c:v>3.6871255888087898E-3</c:v>
                </c:pt>
                <c:pt idx="81">
                  <c:v>-3.9133102318358358E-3</c:v>
                </c:pt>
                <c:pt idx="82">
                  <c:v>1.3406934142335286E-2</c:v>
                </c:pt>
                <c:pt idx="83">
                  <c:v>-1.3029988154231575E-2</c:v>
                </c:pt>
                <c:pt idx="84">
                  <c:v>5.412326224127348E-3</c:v>
                </c:pt>
                <c:pt idx="85">
                  <c:v>5.9050139817894438E-3</c:v>
                </c:pt>
                <c:pt idx="86">
                  <c:v>3.1995265212597969E-3</c:v>
                </c:pt>
                <c:pt idx="87">
                  <c:v>2.3744167866942261E-3</c:v>
                </c:pt>
                <c:pt idx="88">
                  <c:v>2.1469562198357631E-3</c:v>
                </c:pt>
                <c:pt idx="89">
                  <c:v>5.6782719583358312E-3</c:v>
                </c:pt>
                <c:pt idx="90">
                  <c:v>6.6159446673871847E-4</c:v>
                </c:pt>
                <c:pt idx="91">
                  <c:v>-7.3488884839411064E-5</c:v>
                </c:pt>
                <c:pt idx="92">
                  <c:v>1.9089579952714087E-3</c:v>
                </c:pt>
                <c:pt idx="93">
                  <c:v>0</c:v>
                </c:pt>
                <c:pt idx="94">
                  <c:v>7.6723915876972205E-3</c:v>
                </c:pt>
                <c:pt idx="95">
                  <c:v>-4.8157699784001111E-3</c:v>
                </c:pt>
                <c:pt idx="96">
                  <c:v>4.8885581285213258E-3</c:v>
                </c:pt>
                <c:pt idx="97">
                  <c:v>-5.7666497991671244E-3</c:v>
                </c:pt>
                <c:pt idx="98">
                  <c:v>4.8199903437988632E-3</c:v>
                </c:pt>
                <c:pt idx="99">
                  <c:v>-7.7525437650766736E-3</c:v>
                </c:pt>
                <c:pt idx="100">
                  <c:v>9.3540582662211269E-3</c:v>
                </c:pt>
                <c:pt idx="101">
                  <c:v>-7.0805799667467782E-3</c:v>
                </c:pt>
                <c:pt idx="102">
                  <c:v>-5.3619431413852872E-3</c:v>
                </c:pt>
                <c:pt idx="103">
                  <c:v>3.0884648419108964E-3</c:v>
                </c:pt>
                <c:pt idx="104">
                  <c:v>-3.0148190047086564E-3</c:v>
                </c:pt>
                <c:pt idx="105">
                  <c:v>-6.0570431895127369E-3</c:v>
                </c:pt>
                <c:pt idx="106">
                  <c:v>0</c:v>
                </c:pt>
                <c:pt idx="107">
                  <c:v>4.0666993825538341E-3</c:v>
                </c:pt>
                <c:pt idx="108">
                  <c:v>-2.2161492412124885E-3</c:v>
                </c:pt>
                <c:pt idx="109">
                  <c:v>7.2213120528801609E-3</c:v>
                </c:pt>
                <c:pt idx="110">
                  <c:v>2.8593442993885602E-3</c:v>
                </c:pt>
                <c:pt idx="111">
                  <c:v>-4.4759219164869097E-3</c:v>
                </c:pt>
                <c:pt idx="112">
                  <c:v>3.3771414521314071E-3</c:v>
                </c:pt>
                <c:pt idx="113">
                  <c:v>-9.9437345688549571E-3</c:v>
                </c:pt>
                <c:pt idx="114">
                  <c:v>0</c:v>
                </c:pt>
                <c:pt idx="115">
                  <c:v>6.6401306392775573E-3</c:v>
                </c:pt>
                <c:pt idx="116">
                  <c:v>4.3291699120756814E-3</c:v>
                </c:pt>
                <c:pt idx="117">
                  <c:v>9.8357865544853092E-3</c:v>
                </c:pt>
                <c:pt idx="118">
                  <c:v>-2.5407439895603484E-3</c:v>
                </c:pt>
                <c:pt idx="119">
                  <c:v>7.097878716256863E-3</c:v>
                </c:pt>
                <c:pt idx="120">
                  <c:v>-4.9197031654604302E-3</c:v>
                </c:pt>
                <c:pt idx="121">
                  <c:v>5.2804925765972278E-3</c:v>
                </c:pt>
                <c:pt idx="122">
                  <c:v>2.1641118208869965E-4</c:v>
                </c:pt>
                <c:pt idx="123">
                  <c:v>-6.2224352423007369E-3</c:v>
                </c:pt>
                <c:pt idx="124">
                  <c:v>-7.9869309019811607E-4</c:v>
                </c:pt>
                <c:pt idx="125">
                  <c:v>1.2340751448223625E-3</c:v>
                </c:pt>
                <c:pt idx="126">
                  <c:v>1.8120542775855611E-3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2.1701397405789699E-3</c:v>
                </c:pt>
                <c:pt idx="131">
                  <c:v>-8.4174359562969939E-3</c:v>
                </c:pt>
                <c:pt idx="132">
                  <c:v>-4.0159230344506075E-3</c:v>
                </c:pt>
                <c:pt idx="133">
                  <c:v>-5.4288153285989814E-3</c:v>
                </c:pt>
                <c:pt idx="134">
                  <c:v>-4.7929893032232704E-3</c:v>
                </c:pt>
                <c:pt idx="135">
                  <c:v>1.3295909773761475E-3</c:v>
                </c:pt>
                <c:pt idx="136">
                  <c:v>-4.5871640069060429E-3</c:v>
                </c:pt>
                <c:pt idx="137">
                  <c:v>5.693807669957111E-3</c:v>
                </c:pt>
                <c:pt idx="138">
                  <c:v>6.9804464346369692E-3</c:v>
                </c:pt>
                <c:pt idx="139">
                  <c:v>-6.5921994696415873E-4</c:v>
                </c:pt>
                <c:pt idx="140">
                  <c:v>7.3268124735347665E-5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-1.1729346700657902E-3</c:v>
                </c:pt>
                <c:pt idx="145">
                  <c:v>0</c:v>
                </c:pt>
                <c:pt idx="146">
                  <c:v>1.579190842935474E-2</c:v>
                </c:pt>
                <c:pt idx="147">
                  <c:v>6.8357884461046452E-3</c:v>
                </c:pt>
                <c:pt idx="148">
                  <c:v>0</c:v>
                </c:pt>
                <c:pt idx="149">
                  <c:v>0</c:v>
                </c:pt>
                <c:pt idx="150">
                  <c:v>-7.630327835659075E-3</c:v>
                </c:pt>
                <c:pt idx="151">
                  <c:v>9.0635061533471308E-3</c:v>
                </c:pt>
                <c:pt idx="152">
                  <c:v>0</c:v>
                </c:pt>
                <c:pt idx="153">
                  <c:v>0</c:v>
                </c:pt>
                <c:pt idx="154">
                  <c:v>-1.0365024775250482E-2</c:v>
                </c:pt>
                <c:pt idx="155">
                  <c:v>-3.1160574508855977E-3</c:v>
                </c:pt>
                <c:pt idx="156">
                  <c:v>5.4286985047379589E-3</c:v>
                </c:pt>
                <c:pt idx="157">
                  <c:v>0</c:v>
                </c:pt>
                <c:pt idx="158">
                  <c:v>6.8343131376626415E-3</c:v>
                </c:pt>
                <c:pt idx="159">
                  <c:v>-1.3933734436866744E-2</c:v>
                </c:pt>
                <c:pt idx="160">
                  <c:v>0</c:v>
                </c:pt>
                <c:pt idx="161">
                  <c:v>0</c:v>
                </c:pt>
                <c:pt idx="162">
                  <c:v>4.9314771056821151E-3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3.5385485559658258E-3</c:v>
                </c:pt>
                <c:pt idx="167">
                  <c:v>1.9444750644350456E-3</c:v>
                </c:pt>
                <c:pt idx="168">
                  <c:v>-2.6656116068281143E-3</c:v>
                </c:pt>
                <c:pt idx="169">
                  <c:v>-3.7583160745922918E-3</c:v>
                </c:pt>
                <c:pt idx="170">
                  <c:v>5.0675065333160815E-4</c:v>
                </c:pt>
                <c:pt idx="171">
                  <c:v>5.7732714299125187E-3</c:v>
                </c:pt>
                <c:pt idx="172">
                  <c:v>1.0166181485369083E-2</c:v>
                </c:pt>
                <c:pt idx="173">
                  <c:v>0</c:v>
                </c:pt>
                <c:pt idx="174">
                  <c:v>8.2993914934028617E-3</c:v>
                </c:pt>
                <c:pt idx="175">
                  <c:v>-1.1081232867958379E-2</c:v>
                </c:pt>
                <c:pt idx="176">
                  <c:v>6.4789660977090735E-3</c:v>
                </c:pt>
                <c:pt idx="177">
                  <c:v>-1.3359727189931529E-2</c:v>
                </c:pt>
                <c:pt idx="178">
                  <c:v>4.5924305742101714E-3</c:v>
                </c:pt>
                <c:pt idx="179">
                  <c:v>-1.0073477037868366E-2</c:v>
                </c:pt>
                <c:pt idx="180">
                  <c:v>2.7742909594182828E-2</c:v>
                </c:pt>
                <c:pt idx="181">
                  <c:v>-1.1744864029357793E-2</c:v>
                </c:pt>
                <c:pt idx="182">
                  <c:v>0</c:v>
                </c:pt>
                <c:pt idx="183">
                  <c:v>-1.2106107941060504E-3</c:v>
                </c:pt>
                <c:pt idx="184">
                  <c:v>-2.1378941823815717E-4</c:v>
                </c:pt>
                <c:pt idx="185">
                  <c:v>0</c:v>
                </c:pt>
                <c:pt idx="186">
                  <c:v>3.4151580685313041E-3</c:v>
                </c:pt>
                <c:pt idx="187">
                  <c:v>-7.1996604254529898E-3</c:v>
                </c:pt>
                <c:pt idx="188">
                  <c:v>7.2706856749591578E-3</c:v>
                </c:pt>
                <c:pt idx="189">
                  <c:v>9.2286947947770926E-4</c:v>
                </c:pt>
                <c:pt idx="190">
                  <c:v>0</c:v>
                </c:pt>
                <c:pt idx="191">
                  <c:v>-4.1952633792770484E-3</c:v>
                </c:pt>
                <c:pt idx="192">
                  <c:v>-8.7311797781150346E-3</c:v>
                </c:pt>
                <c:pt idx="193">
                  <c:v>-7.1906237368770049E-4</c:v>
                </c:pt>
                <c:pt idx="194">
                  <c:v>-7.1934683338752682E-5</c:v>
                </c:pt>
                <c:pt idx="195">
                  <c:v>0</c:v>
                </c:pt>
                <c:pt idx="196">
                  <c:v>9.379655634871642E-3</c:v>
                </c:pt>
                <c:pt idx="197">
                  <c:v>4.0539154413123816E-3</c:v>
                </c:pt>
                <c:pt idx="198">
                  <c:v>3.3303839462558837E-3</c:v>
                </c:pt>
                <c:pt idx="199">
                  <c:v>3.9536905498281077E-3</c:v>
                </c:pt>
                <c:pt idx="200">
                  <c:v>-2.1161043376413651E-3</c:v>
                </c:pt>
                <c:pt idx="201">
                  <c:v>-1.9083300840285673E-3</c:v>
                </c:pt>
                <c:pt idx="202">
                  <c:v>0</c:v>
                </c:pt>
                <c:pt idx="203">
                  <c:v>5.4326870132269667E-3</c:v>
                </c:pt>
                <c:pt idx="204">
                  <c:v>4.4931274691332344E-3</c:v>
                </c:pt>
                <c:pt idx="205">
                  <c:v>8.1621716526198464E-3</c:v>
                </c:pt>
                <c:pt idx="206">
                  <c:v>0</c:v>
                </c:pt>
                <c:pt idx="207">
                  <c:v>6.9927934065559302E-3</c:v>
                </c:pt>
                <c:pt idx="208">
                  <c:v>6.8970276546031638E-4</c:v>
                </c:pt>
                <c:pt idx="209">
                  <c:v>2.6853047430233918E-3</c:v>
                </c:pt>
                <c:pt idx="210">
                  <c:v>0</c:v>
                </c:pt>
                <c:pt idx="211">
                  <c:v>3.0209429085031082E-3</c:v>
                </c:pt>
                <c:pt idx="212">
                  <c:v>0</c:v>
                </c:pt>
                <c:pt idx="213">
                  <c:v>-9.9208529850465209E-3</c:v>
                </c:pt>
                <c:pt idx="214">
                  <c:v>8.0681746495101792E-3</c:v>
                </c:pt>
                <c:pt idx="215">
                  <c:v>-2.4543241878599898E-2</c:v>
                </c:pt>
                <c:pt idx="216">
                  <c:v>4.2844666067052119E-3</c:v>
                </c:pt>
                <c:pt idx="217">
                  <c:v>-4.9885928152082776E-3</c:v>
                </c:pt>
                <c:pt idx="218">
                  <c:v>6.1093550507650366E-3</c:v>
                </c:pt>
                <c:pt idx="219">
                  <c:v>-7.7307293441377378E-3</c:v>
                </c:pt>
                <c:pt idx="220">
                  <c:v>1.2131560728188696E-2</c:v>
                </c:pt>
                <c:pt idx="221">
                  <c:v>-1.5028372730239126E-2</c:v>
                </c:pt>
                <c:pt idx="222">
                  <c:v>1.0767548346766943E-2</c:v>
                </c:pt>
                <c:pt idx="223">
                  <c:v>6.999615024019382E-5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-9.0701975310235293E-3</c:v>
                </c:pt>
                <c:pt idx="229">
                  <c:v>2.3985902152260548E-3</c:v>
                </c:pt>
                <c:pt idx="230">
                  <c:v>1.6896652851266735E-3</c:v>
                </c:pt>
                <c:pt idx="231">
                  <c:v>-1.5487507495590832E-3</c:v>
                </c:pt>
                <c:pt idx="232">
                  <c:v>4.3585306256624249E-3</c:v>
                </c:pt>
                <c:pt idx="233">
                  <c:v>-2.7394390748926357E-3</c:v>
                </c:pt>
                <c:pt idx="234">
                  <c:v>0</c:v>
                </c:pt>
                <c:pt idx="235">
                  <c:v>-1.2314380667517643E-2</c:v>
                </c:pt>
                <c:pt idx="236">
                  <c:v>7.3785364907539876E-3</c:v>
                </c:pt>
                <c:pt idx="237">
                  <c:v>-9.2317087958766388E-3</c:v>
                </c:pt>
                <c:pt idx="238">
                  <c:v>1.6766690398758388E-2</c:v>
                </c:pt>
                <c:pt idx="239">
                  <c:v>1.8924133911172591E-3</c:v>
                </c:pt>
                <c:pt idx="240">
                  <c:v>5.377295683495353E-3</c:v>
                </c:pt>
                <c:pt idx="241">
                  <c:v>7.7702624891010158E-3</c:v>
                </c:pt>
                <c:pt idx="242">
                  <c:v>9.0809649905017123E-3</c:v>
                </c:pt>
                <c:pt idx="243">
                  <c:v>1.8725106135255527E-2</c:v>
                </c:pt>
                <c:pt idx="244">
                  <c:v>-8.5727346712376386E-3</c:v>
                </c:pt>
                <c:pt idx="245">
                  <c:v>1.2865162455697569E-2</c:v>
                </c:pt>
                <c:pt idx="246">
                  <c:v>-1.7758138578513317E-2</c:v>
                </c:pt>
                <c:pt idx="247">
                  <c:v>1.5547156471166036E-2</c:v>
                </c:pt>
                <c:pt idx="248">
                  <c:v>0</c:v>
                </c:pt>
                <c:pt idx="249">
                  <c:v>0</c:v>
                </c:pt>
                <c:pt idx="250">
                  <c:v>-8.8931395247652083E-3</c:v>
                </c:pt>
                <c:pt idx="251">
                  <c:v>-9.3144093883313992E-3</c:v>
                </c:pt>
                <c:pt idx="252">
                  <c:v>-8.9194416370690591E-3</c:v>
                </c:pt>
                <c:pt idx="253">
                  <c:v>-8.0266138104839787E-3</c:v>
                </c:pt>
                <c:pt idx="254">
                  <c:v>5.2660875577799447E-3</c:v>
                </c:pt>
                <c:pt idx="255">
                  <c:v>-6.9110888447907753E-5</c:v>
                </c:pt>
                <c:pt idx="256">
                  <c:v>-4.5024839683157902E-3</c:v>
                </c:pt>
                <c:pt idx="257">
                  <c:v>-5.4996831858255338E-3</c:v>
                </c:pt>
                <c:pt idx="258">
                  <c:v>-4.1893590893402771E-4</c:v>
                </c:pt>
                <c:pt idx="259">
                  <c:v>-4.8898048545108436E-4</c:v>
                </c:pt>
                <c:pt idx="260">
                  <c:v>-2.0963628182017277E-4</c:v>
                </c:pt>
                <c:pt idx="261">
                  <c:v>0</c:v>
                </c:pt>
                <c:pt idx="262">
                  <c:v>0</c:v>
                </c:pt>
                <c:pt idx="263">
                  <c:v>5.0191809796445832E-3</c:v>
                </c:pt>
                <c:pt idx="264">
                  <c:v>0</c:v>
                </c:pt>
                <c:pt idx="265">
                  <c:v>0</c:v>
                </c:pt>
                <c:pt idx="266">
                  <c:v>5.7549127455779692E-3</c:v>
                </c:pt>
                <c:pt idx="267">
                  <c:v>3.2441788591354524E-3</c:v>
                </c:pt>
                <c:pt idx="268">
                  <c:v>0</c:v>
                </c:pt>
                <c:pt idx="269">
                  <c:v>9.1919977707408725E-3</c:v>
                </c:pt>
                <c:pt idx="270">
                  <c:v>-8.8806919113225164E-4</c:v>
                </c:pt>
                <c:pt idx="271">
                  <c:v>7.2861307660562914E-3</c:v>
                </c:pt>
                <c:pt idx="272">
                  <c:v>3.7922439975520508E-3</c:v>
                </c:pt>
                <c:pt idx="273">
                  <c:v>3.7779171966351522E-3</c:v>
                </c:pt>
                <c:pt idx="274">
                  <c:v>9.422534012530476E-4</c:v>
                </c:pt>
                <c:pt idx="275">
                  <c:v>3.0897391587093987E-3</c:v>
                </c:pt>
                <c:pt idx="276">
                  <c:v>-2.1483727632102185E-3</c:v>
                </c:pt>
                <c:pt idx="277">
                  <c:v>2.349546276042812E-3</c:v>
                </c:pt>
                <c:pt idx="278">
                  <c:v>1.4740371178185887E-3</c:v>
                </c:pt>
                <c:pt idx="279">
                  <c:v>6.6950088733821154E-5</c:v>
                </c:pt>
                <c:pt idx="280">
                  <c:v>5.6078656877620358E-3</c:v>
                </c:pt>
                <c:pt idx="281">
                  <c:v>4.0527577645376846E-3</c:v>
                </c:pt>
                <c:pt idx="282">
                  <c:v>3.3146607748225427E-4</c:v>
                </c:pt>
                <c:pt idx="283">
                  <c:v>-1.3928964544345317E-3</c:v>
                </c:pt>
                <c:pt idx="284">
                  <c:v>-3.3192817379134221E-4</c:v>
                </c:pt>
                <c:pt idx="285">
                  <c:v>-3.9250956822670163E-3</c:v>
                </c:pt>
                <c:pt idx="286">
                  <c:v>7.9671115886335922E-3</c:v>
                </c:pt>
                <c:pt idx="287">
                  <c:v>-1.522120673745413E-3</c:v>
                </c:pt>
                <c:pt idx="288">
                  <c:v>0</c:v>
                </c:pt>
                <c:pt idx="289">
                  <c:v>-4.2477000218403317E-3</c:v>
                </c:pt>
                <c:pt idx="290">
                  <c:v>-2.7973909277261883E-3</c:v>
                </c:pt>
                <c:pt idx="291">
                  <c:v>3.7945656821186183E-3</c:v>
                </c:pt>
                <c:pt idx="292">
                  <c:v>-5.9311759627895021E-3</c:v>
                </c:pt>
                <c:pt idx="293">
                  <c:v>0</c:v>
                </c:pt>
                <c:pt idx="294">
                  <c:v>7.3255522054439925E-3</c:v>
                </c:pt>
                <c:pt idx="295">
                  <c:v>-7.7935448598156157E-3</c:v>
                </c:pt>
                <c:pt idx="296">
                  <c:v>1.5197558322327076E-2</c:v>
                </c:pt>
                <c:pt idx="297">
                  <c:v>-6.2103793685365175E-3</c:v>
                </c:pt>
                <c:pt idx="298">
                  <c:v>-1.4590797123628858E-3</c:v>
                </c:pt>
                <c:pt idx="299">
                  <c:v>-6.639224782450853E-4</c:v>
                </c:pt>
                <c:pt idx="300">
                  <c:v>4.5060045759989526E-3</c:v>
                </c:pt>
                <c:pt idx="301">
                  <c:v>1.3214405622952912E-3</c:v>
                </c:pt>
                <c:pt idx="302">
                  <c:v>0</c:v>
                </c:pt>
                <c:pt idx="303">
                  <c:v>4.4141455868127975E-3</c:v>
                </c:pt>
                <c:pt idx="304">
                  <c:v>-3.0944489254688358E-3</c:v>
                </c:pt>
                <c:pt idx="305">
                  <c:v>-2.6411372236393366E-3</c:v>
                </c:pt>
                <c:pt idx="306">
                  <c:v>-3.3112613036560315E-3</c:v>
                </c:pt>
                <c:pt idx="307">
                  <c:v>4.7647499316392913E-3</c:v>
                </c:pt>
                <c:pt idx="308">
                  <c:v>-5.6938713151767151E-3</c:v>
                </c:pt>
                <c:pt idx="309">
                  <c:v>-4.2584401301686827E-3</c:v>
                </c:pt>
                <c:pt idx="310">
                  <c:v>-3.8080013948716923E-3</c:v>
                </c:pt>
                <c:pt idx="311">
                  <c:v>-4.6865062953966761E-4</c:v>
                </c:pt>
                <c:pt idx="312">
                  <c:v>0</c:v>
                </c:pt>
                <c:pt idx="313">
                  <c:v>-1.6084716288695352E-3</c:v>
                </c:pt>
                <c:pt idx="314">
                  <c:v>6.0184747669602698E-3</c:v>
                </c:pt>
                <c:pt idx="315">
                  <c:v>7.9973346481677042E-4</c:v>
                </c:pt>
                <c:pt idx="316">
                  <c:v>0</c:v>
                </c:pt>
                <c:pt idx="317">
                  <c:v>0</c:v>
                </c:pt>
                <c:pt idx="318">
                  <c:v>-2.801869744940478E-3</c:v>
                </c:pt>
                <c:pt idx="319">
                  <c:v>-4.7544201790141573E-3</c:v>
                </c:pt>
                <c:pt idx="320">
                  <c:v>-7.386268591642425E-4</c:v>
                </c:pt>
                <c:pt idx="321">
                  <c:v>-4.7131786683228287E-3</c:v>
                </c:pt>
                <c:pt idx="322">
                  <c:v>-3.5156550307113756E-3</c:v>
                </c:pt>
                <c:pt idx="323">
                  <c:v>-8.8084838164791438E-4</c:v>
                </c:pt>
                <c:pt idx="324">
                  <c:v>1.1859977290750008E-2</c:v>
                </c:pt>
                <c:pt idx="325">
                  <c:v>2.0094443953873881E-4</c:v>
                </c:pt>
                <c:pt idx="326">
                  <c:v>-2.4140023792813448E-3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5.6236340213362988E-3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2.6002614911104296E-3</c:v>
                </c:pt>
                <c:pt idx="338">
                  <c:v>3.124690904572373E-3</c:v>
                </c:pt>
                <c:pt idx="339">
                  <c:v>0</c:v>
                </c:pt>
                <c:pt idx="340">
                  <c:v>0</c:v>
                </c:pt>
                <c:pt idx="341">
                  <c:v>5.1642063922539023E-3</c:v>
                </c:pt>
                <c:pt idx="342">
                  <c:v>1.0560360033627222E-3</c:v>
                </c:pt>
                <c:pt idx="343">
                  <c:v>-3.3700101276707213E-3</c:v>
                </c:pt>
                <c:pt idx="344">
                  <c:v>9.2895222826646084E-3</c:v>
                </c:pt>
                <c:pt idx="345">
                  <c:v>0</c:v>
                </c:pt>
                <c:pt idx="346">
                  <c:v>6.3409266225983333E-3</c:v>
                </c:pt>
                <c:pt idx="347">
                  <c:v>-4.440968636305621E-3</c:v>
                </c:pt>
                <c:pt idx="348">
                  <c:v>-4.1978285440585896E-3</c:v>
                </c:pt>
                <c:pt idx="349">
                  <c:v>-6.5731094117720356E-5</c:v>
                </c:pt>
                <c:pt idx="350">
                  <c:v>-1.4471782554660287E-3</c:v>
                </c:pt>
                <c:pt idx="351">
                  <c:v>1.3404588195974234E-2</c:v>
                </c:pt>
                <c:pt idx="352">
                  <c:v>-1.0052960177574143E-2</c:v>
                </c:pt>
                <c:pt idx="353">
                  <c:v>1.1286286094188174E-2</c:v>
                </c:pt>
                <c:pt idx="354">
                  <c:v>-9.058091974844024E-3</c:v>
                </c:pt>
                <c:pt idx="355">
                  <c:v>1.629747463576315E-2</c:v>
                </c:pt>
                <c:pt idx="356">
                  <c:v>-8.7975210012158113E-3</c:v>
                </c:pt>
                <c:pt idx="357">
                  <c:v>0</c:v>
                </c:pt>
                <c:pt idx="358">
                  <c:v>4.4731201614589839E-3</c:v>
                </c:pt>
                <c:pt idx="359">
                  <c:v>2.2613480804356875E-3</c:v>
                </c:pt>
                <c:pt idx="360">
                  <c:v>4.250392797661374E-3</c:v>
                </c:pt>
                <c:pt idx="361">
                  <c:v>0</c:v>
                </c:pt>
                <c:pt idx="362">
                  <c:v>2.3749168709332855E-3</c:v>
                </c:pt>
                <c:pt idx="363">
                  <c:v>-6.754391894151386E-3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-1.2274076876203107E-2</c:v>
                </c:pt>
                <c:pt idx="368">
                  <c:v>-6.5556810109494209E-3</c:v>
                </c:pt>
                <c:pt idx="369">
                  <c:v>-6.267958369298365E-3</c:v>
                </c:pt>
                <c:pt idx="370">
                  <c:v>1.98360287203767E-3</c:v>
                </c:pt>
                <c:pt idx="371">
                  <c:v>-6.6273686802656379E-3</c:v>
                </c:pt>
                <c:pt idx="372">
                  <c:v>-3.6638618076885072E-3</c:v>
                </c:pt>
                <c:pt idx="373">
                  <c:v>3.1317700093017563E-3</c:v>
                </c:pt>
                <c:pt idx="374">
                  <c:v>-3.2652546253979582E-3</c:v>
                </c:pt>
                <c:pt idx="375">
                  <c:v>1.8451073983046545E-2</c:v>
                </c:pt>
                <c:pt idx="376">
                  <c:v>-6.7721091189003393E-3</c:v>
                </c:pt>
                <c:pt idx="377">
                  <c:v>-5.2253980061790434E-3</c:v>
                </c:pt>
                <c:pt idx="378">
                  <c:v>0</c:v>
                </c:pt>
                <c:pt idx="379">
                  <c:v>-5.8530263534808105E-3</c:v>
                </c:pt>
                <c:pt idx="380">
                  <c:v>-4.9485188583842992E-3</c:v>
                </c:pt>
                <c:pt idx="381">
                  <c:v>1.4111929590904642E-2</c:v>
                </c:pt>
                <c:pt idx="382">
                  <c:v>-4.2392591804332738E-3</c:v>
                </c:pt>
                <c:pt idx="383">
                  <c:v>-2.1263879365672547E-3</c:v>
                </c:pt>
                <c:pt idx="384">
                  <c:v>-1.5977634715196136E-3</c:v>
                </c:pt>
                <c:pt idx="385">
                  <c:v>-2.935879869515377E-3</c:v>
                </c:pt>
                <c:pt idx="386">
                  <c:v>8.5169188726289882E-3</c:v>
                </c:pt>
                <c:pt idx="387">
                  <c:v>-3.1853500952827938E-3</c:v>
                </c:pt>
                <c:pt idx="388">
                  <c:v>-6.648936415161481E-4</c:v>
                </c:pt>
                <c:pt idx="389">
                  <c:v>1.2426625636624555E-2</c:v>
                </c:pt>
                <c:pt idx="390">
                  <c:v>1.5771964059916096E-2</c:v>
                </c:pt>
                <c:pt idx="391">
                  <c:v>-1.5574913253012142E-2</c:v>
                </c:pt>
                <c:pt idx="392">
                  <c:v>7.0028755702315742E-3</c:v>
                </c:pt>
                <c:pt idx="393">
                  <c:v>-4.3137321794470143E-3</c:v>
                </c:pt>
                <c:pt idx="394">
                  <c:v>5.7475176179804851E-3</c:v>
                </c:pt>
                <c:pt idx="395">
                  <c:v>-2.6737112018541849E-3</c:v>
                </c:pt>
                <c:pt idx="396">
                  <c:v>-2.353557571763653E-3</c:v>
                </c:pt>
                <c:pt idx="397">
                  <c:v>-6.6986524864548905E-3</c:v>
                </c:pt>
                <c:pt idx="398">
                  <c:v>-4.3584563480648453E-3</c:v>
                </c:pt>
                <c:pt idx="399">
                  <c:v>-7.8400507885818607E-3</c:v>
                </c:pt>
                <c:pt idx="400">
                  <c:v>6.6700016699966004E-5</c:v>
                </c:pt>
                <c:pt idx="401">
                  <c:v>-3.6751235778913057E-3</c:v>
                </c:pt>
                <c:pt idx="402">
                  <c:v>-1.1386852765902294E-3</c:v>
                </c:pt>
                <c:pt idx="403">
                  <c:v>-2.2140973183350445E-3</c:v>
                </c:pt>
                <c:pt idx="404">
                  <c:v>-5.6581048160401094E-3</c:v>
                </c:pt>
                <c:pt idx="405">
                  <c:v>-1.5548422939737055E-3</c:v>
                </c:pt>
                <c:pt idx="406">
                  <c:v>2.9723726538535022E-3</c:v>
                </c:pt>
                <c:pt idx="407">
                  <c:v>3.3670065479042485E-3</c:v>
                </c:pt>
                <c:pt idx="408">
                  <c:v>-2.0170101255054625E-4</c:v>
                </c:pt>
                <c:pt idx="409">
                  <c:v>3.8253796523100587E-3</c:v>
                </c:pt>
                <c:pt idx="410">
                  <c:v>-1.1393721282175883E-3</c:v>
                </c:pt>
                <c:pt idx="411">
                  <c:v>7.2829640726820499E-3</c:v>
                </c:pt>
                <c:pt idx="412">
                  <c:v>0</c:v>
                </c:pt>
                <c:pt idx="413">
                  <c:v>4.185357380193328E-3</c:v>
                </c:pt>
                <c:pt idx="414">
                  <c:v>3.6396162336308573E-3</c:v>
                </c:pt>
                <c:pt idx="415">
                  <c:v>3.4947778802430331E-3</c:v>
                </c:pt>
                <c:pt idx="416">
                  <c:v>6.5821951644780426E-5</c:v>
                </c:pt>
                <c:pt idx="417">
                  <c:v>4.7278307252117202E-3</c:v>
                </c:pt>
                <c:pt idx="418">
                  <c:v>5.2270618848581415E-3</c:v>
                </c:pt>
                <c:pt idx="419">
                  <c:v>1.8880828552409522E-3</c:v>
                </c:pt>
                <c:pt idx="420">
                  <c:v>-4.3675308173702207E-3</c:v>
                </c:pt>
                <c:pt idx="421">
                  <c:v>7.0956910024951537E-3</c:v>
                </c:pt>
                <c:pt idx="422">
                  <c:v>-1.6152059502529945E-2</c:v>
                </c:pt>
                <c:pt idx="423">
                  <c:v>1.4204133427207733E-2</c:v>
                </c:pt>
                <c:pt idx="424">
                  <c:v>-1.2886523380861293E-2</c:v>
                </c:pt>
                <c:pt idx="425">
                  <c:v>2.4330112281391149E-3</c:v>
                </c:pt>
                <c:pt idx="426">
                  <c:v>-9.6351303042107542E-3</c:v>
                </c:pt>
                <c:pt idx="427">
                  <c:v>1.0554187678690171E-2</c:v>
                </c:pt>
                <c:pt idx="428">
                  <c:v>-8.9639408553554671E-3</c:v>
                </c:pt>
                <c:pt idx="429">
                  <c:v>6.6205435490520755E-5</c:v>
                </c:pt>
                <c:pt idx="430">
                  <c:v>-4.9110796875462184E-3</c:v>
                </c:pt>
                <c:pt idx="431">
                  <c:v>-5.8717723918330781E-3</c:v>
                </c:pt>
                <c:pt idx="432">
                  <c:v>-4.6282404781475698E-3</c:v>
                </c:pt>
                <c:pt idx="433">
                  <c:v>-2.4906613124519189E-3</c:v>
                </c:pt>
                <c:pt idx="434">
                  <c:v>1.4718938372249678E-2</c:v>
                </c:pt>
                <c:pt idx="435">
                  <c:v>-7.1316995042108216E-3</c:v>
                </c:pt>
                <c:pt idx="436">
                  <c:v>-2.6759432859705019E-4</c:v>
                </c:pt>
                <c:pt idx="437">
                  <c:v>-6.6909772197346477E-5</c:v>
                </c:pt>
                <c:pt idx="438">
                  <c:v>0</c:v>
                </c:pt>
                <c:pt idx="439">
                  <c:v>-3.0826991306988579E-3</c:v>
                </c:pt>
                <c:pt idx="440">
                  <c:v>-3.8330970572604591E-3</c:v>
                </c:pt>
                <c:pt idx="441">
                  <c:v>-8.0884339810091894E-4</c:v>
                </c:pt>
                <c:pt idx="442">
                  <c:v>6.7428609984780669E-5</c:v>
                </c:pt>
                <c:pt idx="443">
                  <c:v>7.4141478811618421E-4</c:v>
                </c:pt>
                <c:pt idx="444">
                  <c:v>1.1122392715927234E-2</c:v>
                </c:pt>
                <c:pt idx="445">
                  <c:v>-6.663335001646912E-5</c:v>
                </c:pt>
                <c:pt idx="446">
                  <c:v>3.3926525140780565E-3</c:v>
                </c:pt>
                <c:pt idx="447">
                  <c:v>-6.6412087024352121E-5</c:v>
                </c:pt>
                <c:pt idx="448">
                  <c:v>6.2895371028161406E-3</c:v>
                </c:pt>
                <c:pt idx="449">
                  <c:v>3.360240354976392E-3</c:v>
                </c:pt>
                <c:pt idx="450">
                  <c:v>0</c:v>
                </c:pt>
                <c:pt idx="451">
                  <c:v>0</c:v>
                </c:pt>
                <c:pt idx="452">
                  <c:v>9.2317413423834652E-3</c:v>
                </c:pt>
                <c:pt idx="453">
                  <c:v>5.2650516503691333E-3</c:v>
                </c:pt>
                <c:pt idx="454">
                  <c:v>6.655276075257714E-3</c:v>
                </c:pt>
                <c:pt idx="455">
                  <c:v>7.1229485873692371E-3</c:v>
                </c:pt>
                <c:pt idx="456">
                  <c:v>2.4268756323154988E-3</c:v>
                </c:pt>
                <c:pt idx="457">
                  <c:v>0</c:v>
                </c:pt>
                <c:pt idx="458">
                  <c:v>4.1376296338643407E-3</c:v>
                </c:pt>
                <c:pt idx="459">
                  <c:v>1.6502701301607883E-3</c:v>
                </c:pt>
                <c:pt idx="460">
                  <c:v>-1.9043997376275278E-3</c:v>
                </c:pt>
                <c:pt idx="461">
                  <c:v>7.5328730946388669E-3</c:v>
                </c:pt>
                <c:pt idx="462">
                  <c:v>0</c:v>
                </c:pt>
                <c:pt idx="463">
                  <c:v>4.7186221119672441E-3</c:v>
                </c:pt>
                <c:pt idx="464">
                  <c:v>2.1317959042092987E-3</c:v>
                </c:pt>
                <c:pt idx="465">
                  <c:v>2.0647590629678946E-3</c:v>
                </c:pt>
                <c:pt idx="466">
                  <c:v>-9.7353405269047493E-3</c:v>
                </c:pt>
                <c:pt idx="467">
                  <c:v>-8.2083666802965994E-4</c:v>
                </c:pt>
                <c:pt idx="468">
                  <c:v>0</c:v>
                </c:pt>
                <c:pt idx="469">
                  <c:v>0</c:v>
                </c:pt>
                <c:pt idx="470">
                  <c:v>2.0193103346775303E-3</c:v>
                </c:pt>
                <c:pt idx="471">
                  <c:v>-1.1353602834341826E-3</c:v>
                </c:pt>
                <c:pt idx="472">
                  <c:v>1.0092727785389706E-3</c:v>
                </c:pt>
                <c:pt idx="473">
                  <c:v>6.5355602453223381E-3</c:v>
                </c:pt>
                <c:pt idx="474">
                  <c:v>-3.0739336020631771E-3</c:v>
                </c:pt>
                <c:pt idx="475">
                  <c:v>4.0756240382896301E-3</c:v>
                </c:pt>
                <c:pt idx="476">
                  <c:v>0</c:v>
                </c:pt>
                <c:pt idx="477">
                  <c:v>2.1877059698930633E-3</c:v>
                </c:pt>
                <c:pt idx="478">
                  <c:v>2.9302680027642651E-3</c:v>
                </c:pt>
                <c:pt idx="479">
                  <c:v>1.1574418200117389E-2</c:v>
                </c:pt>
                <c:pt idx="480">
                  <c:v>-4.0698089103021386E-3</c:v>
                </c:pt>
                <c:pt idx="481">
                  <c:v>9.8814237289403272E-4</c:v>
                </c:pt>
                <c:pt idx="482">
                  <c:v>-6.8754335694405939E-3</c:v>
                </c:pt>
                <c:pt idx="483">
                  <c:v>-7.2986194679228646E-3</c:v>
                </c:pt>
                <c:pt idx="484">
                  <c:v>-7.6676888776852203E-3</c:v>
                </c:pt>
                <c:pt idx="485">
                  <c:v>-4.1727316029754212E-3</c:v>
                </c:pt>
                <c:pt idx="486">
                  <c:v>-2.4104039580387076E-3</c:v>
                </c:pt>
                <c:pt idx="487">
                  <c:v>2.030199910622265E-3</c:v>
                </c:pt>
                <c:pt idx="488">
                  <c:v>-3.3011711035735979E-3</c:v>
                </c:pt>
                <c:pt idx="489">
                  <c:v>-2.355563718505844E-3</c:v>
                </c:pt>
                <c:pt idx="490">
                  <c:v>9.5785565354613751E-3</c:v>
                </c:pt>
                <c:pt idx="491">
                  <c:v>-7.2865837997755593E-3</c:v>
                </c:pt>
                <c:pt idx="492">
                  <c:v>0</c:v>
                </c:pt>
                <c:pt idx="493">
                  <c:v>0</c:v>
                </c:pt>
                <c:pt idx="494">
                  <c:v>2.9844134288764274E-3</c:v>
                </c:pt>
                <c:pt idx="495">
                  <c:v>3.8601535039164418E-3</c:v>
                </c:pt>
                <c:pt idx="496">
                  <c:v>-9.5828117105670324E-3</c:v>
                </c:pt>
                <c:pt idx="497">
                  <c:v>8.2555876257089551E-3</c:v>
                </c:pt>
                <c:pt idx="498">
                  <c:v>-6.59900871867588E-3</c:v>
                </c:pt>
                <c:pt idx="499">
                  <c:v>5.6499118711968018E-3</c:v>
                </c:pt>
                <c:pt idx="500">
                  <c:v>-8.1996327833752432E-3</c:v>
                </c:pt>
                <c:pt idx="501">
                  <c:v>1.2621064948367511E-2</c:v>
                </c:pt>
                <c:pt idx="502">
                  <c:v>-1.7030943656726209E-3</c:v>
                </c:pt>
                <c:pt idx="503">
                  <c:v>-3.604974969499877E-3</c:v>
                </c:pt>
                <c:pt idx="504">
                  <c:v>-1.5852385932834908E-3</c:v>
                </c:pt>
                <c:pt idx="505">
                  <c:v>-2.3507746141195412E-3</c:v>
                </c:pt>
                <c:pt idx="506">
                  <c:v>7.9828097512943588E-3</c:v>
                </c:pt>
                <c:pt idx="507">
                  <c:v>4.0304859650482881E-3</c:v>
                </c:pt>
                <c:pt idx="508">
                  <c:v>-3.0213404994014472E-3</c:v>
                </c:pt>
                <c:pt idx="509">
                  <c:v>-3.220207991879043E-3</c:v>
                </c:pt>
                <c:pt idx="510">
                  <c:v>-3.1626553918074886E-4</c:v>
                </c:pt>
                <c:pt idx="511">
                  <c:v>-9.4939720413266221E-4</c:v>
                </c:pt>
                <c:pt idx="512">
                  <c:v>-6.0338713980558215E-3</c:v>
                </c:pt>
                <c:pt idx="513">
                  <c:v>0</c:v>
                </c:pt>
                <c:pt idx="514">
                  <c:v>1.4169381220797646E-2</c:v>
                </c:pt>
                <c:pt idx="515">
                  <c:v>-6.1112176335113453E-3</c:v>
                </c:pt>
                <c:pt idx="516">
                  <c:v>1.6172859245600968E-2</c:v>
                </c:pt>
                <c:pt idx="517">
                  <c:v>-7.7403632398679936E-3</c:v>
                </c:pt>
                <c:pt idx="518">
                  <c:v>-4.3961635832725386E-3</c:v>
                </c:pt>
                <c:pt idx="519">
                  <c:v>-4.4155752055911905E-3</c:v>
                </c:pt>
                <c:pt idx="520">
                  <c:v>-5.1339044784981377E-3</c:v>
                </c:pt>
                <c:pt idx="521">
                  <c:v>-1.3989573691964594E-3</c:v>
                </c:pt>
                <c:pt idx="522">
                  <c:v>2.1612009429126553E-3</c:v>
                </c:pt>
                <c:pt idx="523">
                  <c:v>-6.8172670130240837E-3</c:v>
                </c:pt>
                <c:pt idx="524">
                  <c:v>-6.0275911894428985E-3</c:v>
                </c:pt>
                <c:pt idx="525">
                  <c:v>4.1078363283919873E-3</c:v>
                </c:pt>
                <c:pt idx="526">
                  <c:v>-2.6938634724617285E-3</c:v>
                </c:pt>
                <c:pt idx="527">
                  <c:v>-2.5723486853111354E-3</c:v>
                </c:pt>
                <c:pt idx="528">
                  <c:v>6.4389427278336623E-5</c:v>
                </c:pt>
                <c:pt idx="529">
                  <c:v>-2.772496053652792E-3</c:v>
                </c:pt>
                <c:pt idx="530">
                  <c:v>-1.7448064137635438E-3</c:v>
                </c:pt>
                <c:pt idx="531">
                  <c:v>-3.8233530033991475E-3</c:v>
                </c:pt>
                <c:pt idx="532">
                  <c:v>-4.2943653737149232E-3</c:v>
                </c:pt>
                <c:pt idx="533">
                  <c:v>-3.7891206241754878E-3</c:v>
                </c:pt>
                <c:pt idx="534">
                  <c:v>-3.0154070701585304E-3</c:v>
                </c:pt>
                <c:pt idx="535">
                  <c:v>-3.9468542223569814E-3</c:v>
                </c:pt>
                <c:pt idx="536">
                  <c:v>-1.6491312817641826E-3</c:v>
                </c:pt>
                <c:pt idx="537">
                  <c:v>0</c:v>
                </c:pt>
                <c:pt idx="538">
                  <c:v>-4.1679131487776123E-3</c:v>
                </c:pt>
                <c:pt idx="539">
                  <c:v>2.5821843724926612E-3</c:v>
                </c:pt>
                <c:pt idx="540">
                  <c:v>1.5857287762849255E-3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7.3014631231494145E-3</c:v>
                </c:pt>
                <c:pt idx="545">
                  <c:v>-6.5541536972585715E-5</c:v>
                </c:pt>
                <c:pt idx="546">
                  <c:v>0</c:v>
                </c:pt>
                <c:pt idx="547">
                  <c:v>-1.1804828233414695E-3</c:v>
                </c:pt>
                <c:pt idx="548">
                  <c:v>-5.2510667435666134E-4</c:v>
                </c:pt>
                <c:pt idx="549">
                  <c:v>0</c:v>
                </c:pt>
                <c:pt idx="550">
                  <c:v>2.4263102496163342E-3</c:v>
                </c:pt>
                <c:pt idx="551">
                  <c:v>-3.275359499984484E-4</c:v>
                </c:pt>
                <c:pt idx="552">
                  <c:v>6.7907541402103724E-3</c:v>
                </c:pt>
                <c:pt idx="553">
                  <c:v>5.451373095085847E-3</c:v>
                </c:pt>
                <c:pt idx="554">
                  <c:v>4.1335717320625485E-3</c:v>
                </c:pt>
                <c:pt idx="555">
                  <c:v>3.2175059932279455E-3</c:v>
                </c:pt>
                <c:pt idx="556">
                  <c:v>4.2952914068553364E-3</c:v>
                </c:pt>
                <c:pt idx="557">
                  <c:v>7.0122044198315187E-3</c:v>
                </c:pt>
                <c:pt idx="558">
                  <c:v>9.6093797977292988E-3</c:v>
                </c:pt>
                <c:pt idx="559">
                  <c:v>-2.2675746677804343E-3</c:v>
                </c:pt>
                <c:pt idx="560">
                  <c:v>7.7889841020638709E-3</c:v>
                </c:pt>
                <c:pt idx="561">
                  <c:v>2.6869138544626447E-3</c:v>
                </c:pt>
                <c:pt idx="562">
                  <c:v>-4.6911735758801663E-3</c:v>
                </c:pt>
                <c:pt idx="563">
                  <c:v>5.876118676952858E-3</c:v>
                </c:pt>
                <c:pt idx="564">
                  <c:v>-5.312014490757062E-3</c:v>
                </c:pt>
                <c:pt idx="565">
                  <c:v>1.4185517534774188E-2</c:v>
                </c:pt>
                <c:pt idx="566">
                  <c:v>-3.3415872678164878E-3</c:v>
                </c:pt>
                <c:pt idx="567">
                  <c:v>0</c:v>
                </c:pt>
                <c:pt idx="568">
                  <c:v>-7.9032117391525745E-3</c:v>
                </c:pt>
                <c:pt idx="569">
                  <c:v>-1.8760558313404155E-3</c:v>
                </c:pt>
                <c:pt idx="570">
                  <c:v>-1.2526620703537902E-3</c:v>
                </c:pt>
                <c:pt idx="571">
                  <c:v>1.5546609995373334E-2</c:v>
                </c:pt>
                <c:pt idx="572">
                  <c:v>-6.0655010493257206E-3</c:v>
                </c:pt>
                <c:pt idx="573">
                  <c:v>-6.2082880665681486E-5</c:v>
                </c:pt>
                <c:pt idx="574">
                  <c:v>-3.7943627770777779E-3</c:v>
                </c:pt>
                <c:pt idx="575">
                  <c:v>6.584283679072247E-3</c:v>
                </c:pt>
                <c:pt idx="576">
                  <c:v>-1.7350357556170149E-3</c:v>
                </c:pt>
                <c:pt idx="577">
                  <c:v>5.1961022514081905E-3</c:v>
                </c:pt>
                <c:pt idx="578">
                  <c:v>-3.3991565747066173E-3</c:v>
                </c:pt>
                <c:pt idx="579">
                  <c:v>-6.8955079868882685E-3</c:v>
                </c:pt>
                <c:pt idx="580">
                  <c:v>-2.6215607049514798E-3</c:v>
                </c:pt>
                <c:pt idx="581">
                  <c:v>-2.1898960730359074E-3</c:v>
                </c:pt>
                <c:pt idx="582">
                  <c:v>4.4997263599264748E-3</c:v>
                </c:pt>
                <c:pt idx="583">
                  <c:v>-5.6278287608366425E-3</c:v>
                </c:pt>
                <c:pt idx="584">
                  <c:v>0</c:v>
                </c:pt>
                <c:pt idx="585">
                  <c:v>-1.3256096147107821E-2</c:v>
                </c:pt>
                <c:pt idx="586">
                  <c:v>-5.9271707254596974E-3</c:v>
                </c:pt>
                <c:pt idx="587">
                  <c:v>-1.7914272225310359E-3</c:v>
                </c:pt>
                <c:pt idx="588">
                  <c:v>-1.2174416010481976E-3</c:v>
                </c:pt>
                <c:pt idx="589">
                  <c:v>0</c:v>
                </c:pt>
                <c:pt idx="590">
                  <c:v>7.9188101396885299E-3</c:v>
                </c:pt>
                <c:pt idx="591">
                  <c:v>0</c:v>
                </c:pt>
                <c:pt idx="592">
                  <c:v>6.9726448822637318E-3</c:v>
                </c:pt>
                <c:pt idx="593">
                  <c:v>-1.5804283088568655E-3</c:v>
                </c:pt>
                <c:pt idx="594">
                  <c:v>2.1487716034961405E-3</c:v>
                </c:pt>
                <c:pt idx="595">
                  <c:v>6.5441965242136746E-3</c:v>
                </c:pt>
                <c:pt idx="596">
                  <c:v>3.4436373760812775E-3</c:v>
                </c:pt>
                <c:pt idx="597">
                  <c:v>3.5563912074621632E-3</c:v>
                </c:pt>
                <c:pt idx="598">
                  <c:v>4.4122745043417445E-3</c:v>
                </c:pt>
                <c:pt idx="599">
                  <c:v>-3.1052068175557957E-3</c:v>
                </c:pt>
                <c:pt idx="600">
                  <c:v>8.4853873846922907E-3</c:v>
                </c:pt>
                <c:pt idx="601">
                  <c:v>1.6638426269505126E-3</c:v>
                </c:pt>
                <c:pt idx="602">
                  <c:v>5.7099157436180936E-3</c:v>
                </c:pt>
                <c:pt idx="603">
                  <c:v>-6.8188365078221619E-3</c:v>
                </c:pt>
                <c:pt idx="604">
                  <c:v>-3.2723148392463726E-3</c:v>
                </c:pt>
                <c:pt idx="605">
                  <c:v>-4.0899852515250551E-3</c:v>
                </c:pt>
                <c:pt idx="606">
                  <c:v>-6.2914836736371145E-3</c:v>
                </c:pt>
                <c:pt idx="607">
                  <c:v>-5.2628402908543592E-3</c:v>
                </c:pt>
                <c:pt idx="608">
                  <c:v>-2.3899382444892737E-3</c:v>
                </c:pt>
                <c:pt idx="609">
                  <c:v>0</c:v>
                </c:pt>
                <c:pt idx="610">
                  <c:v>2.9551406333855985E-3</c:v>
                </c:pt>
                <c:pt idx="611">
                  <c:v>1.255571600619969E-4</c:v>
                </c:pt>
                <c:pt idx="612">
                  <c:v>-1.8221235916974067E-3</c:v>
                </c:pt>
                <c:pt idx="613">
                  <c:v>2.6378610949685543E-3</c:v>
                </c:pt>
                <c:pt idx="614">
                  <c:v>-3.518696687341762E-3</c:v>
                </c:pt>
                <c:pt idx="615">
                  <c:v>0</c:v>
                </c:pt>
                <c:pt idx="616">
                  <c:v>1.1952317970570603E-3</c:v>
                </c:pt>
                <c:pt idx="617">
                  <c:v>-5.0308138402271104E-4</c:v>
                </c:pt>
                <c:pt idx="618">
                  <c:v>6.2899015651208284E-5</c:v>
                </c:pt>
                <c:pt idx="619">
                  <c:v>-3.4022210236880823E-3</c:v>
                </c:pt>
                <c:pt idx="620">
                  <c:v>-2.9073462521719885E-3</c:v>
                </c:pt>
                <c:pt idx="621">
                  <c:v>0</c:v>
                </c:pt>
                <c:pt idx="622">
                  <c:v>-2.9793055538874908E-3</c:v>
                </c:pt>
                <c:pt idx="623">
                  <c:v>-6.3486017226145486E-5</c:v>
                </c:pt>
                <c:pt idx="624">
                  <c:v>-3.1794507262137674E-3</c:v>
                </c:pt>
                <c:pt idx="625">
                  <c:v>-4.5962417333280416E-3</c:v>
                </c:pt>
                <c:pt idx="626">
                  <c:v>-4.5531870754740968E-3</c:v>
                </c:pt>
                <c:pt idx="627">
                  <c:v>8.002347367705321E-3</c:v>
                </c:pt>
                <c:pt idx="628">
                  <c:v>-4.0251787407478718E-3</c:v>
                </c:pt>
                <c:pt idx="629">
                  <c:v>-6.4022535954445976E-5</c:v>
                </c:pt>
                <c:pt idx="630">
                  <c:v>0</c:v>
                </c:pt>
                <c:pt idx="631">
                  <c:v>-1.4095338058969481E-3</c:v>
                </c:pt>
                <c:pt idx="632">
                  <c:v>6.3273147533189061E-3</c:v>
                </c:pt>
                <c:pt idx="633">
                  <c:v>-6.5838072202588551E-3</c:v>
                </c:pt>
                <c:pt idx="634">
                  <c:v>-5.7240404543380382E-3</c:v>
                </c:pt>
                <c:pt idx="635">
                  <c:v>1.1670539642064418E-2</c:v>
                </c:pt>
                <c:pt idx="636">
                  <c:v>5.087127847241653E-3</c:v>
                </c:pt>
                <c:pt idx="637">
                  <c:v>3.8616197134296367E-3</c:v>
                </c:pt>
                <c:pt idx="638">
                  <c:v>8.2104403513363509E-4</c:v>
                </c:pt>
                <c:pt idx="639">
                  <c:v>-6.3133305996627837E-5</c:v>
                </c:pt>
                <c:pt idx="640">
                  <c:v>-2.0856382974995956E-3</c:v>
                </c:pt>
                <c:pt idx="641">
                  <c:v>-3.993792750291646E-3</c:v>
                </c:pt>
                <c:pt idx="642">
                  <c:v>0</c:v>
                </c:pt>
                <c:pt idx="643">
                  <c:v>7.7826328473192272E-3</c:v>
                </c:pt>
                <c:pt idx="644">
                  <c:v>-7.6556003268232345E-3</c:v>
                </c:pt>
                <c:pt idx="645">
                  <c:v>4.6256775442376739E-3</c:v>
                </c:pt>
                <c:pt idx="646">
                  <c:v>-1.9617155476357234E-3</c:v>
                </c:pt>
                <c:pt idx="647">
                  <c:v>-6.9701868931025285E-4</c:v>
                </c:pt>
                <c:pt idx="648">
                  <c:v>1.2036363937689126E-3</c:v>
                </c:pt>
                <c:pt idx="649">
                  <c:v>1.6447372128784667E-3</c:v>
                </c:pt>
                <c:pt idx="650">
                  <c:v>0</c:v>
                </c:pt>
                <c:pt idx="651">
                  <c:v>3.9741418020782125E-3</c:v>
                </c:pt>
                <c:pt idx="652">
                  <c:v>1.5726735540975405E-3</c:v>
                </c:pt>
                <c:pt idx="653">
                  <c:v>0</c:v>
                </c:pt>
                <c:pt idx="654">
                  <c:v>5.703735416678588E-3</c:v>
                </c:pt>
                <c:pt idx="655">
                  <c:v>5.9820716775474689E-3</c:v>
                </c:pt>
                <c:pt idx="656">
                  <c:v>1.42790649746536E-3</c:v>
                </c:pt>
                <c:pt idx="657">
                  <c:v>3.9626081199543211E-3</c:v>
                </c:pt>
                <c:pt idx="658">
                  <c:v>4.2546695907319824E-3</c:v>
                </c:pt>
                <c:pt idx="659">
                  <c:v>1.9056406566029934E-3</c:v>
                </c:pt>
                <c:pt idx="660">
                  <c:v>7.3669350744148886E-4</c:v>
                </c:pt>
                <c:pt idx="661">
                  <c:v>0</c:v>
                </c:pt>
                <c:pt idx="662">
                  <c:v>0</c:v>
                </c:pt>
                <c:pt idx="663">
                  <c:v>3.1860819795461091E-3</c:v>
                </c:pt>
                <c:pt idx="664">
                  <c:v>2.3829174505521633E-3</c:v>
                </c:pt>
                <c:pt idx="665">
                  <c:v>3.5941679213972247E-3</c:v>
                </c:pt>
                <c:pt idx="666">
                  <c:v>2.6113639471375479E-3</c:v>
                </c:pt>
                <c:pt idx="667">
                  <c:v>-3.6456474938457504E-3</c:v>
                </c:pt>
                <c:pt idx="668">
                  <c:v>6.4921503394440088E-3</c:v>
                </c:pt>
                <c:pt idx="669">
                  <c:v>0</c:v>
                </c:pt>
                <c:pt idx="670">
                  <c:v>-6.0661393175734258E-3</c:v>
                </c:pt>
                <c:pt idx="671">
                  <c:v>-1.8255392998028726E-4</c:v>
                </c:pt>
                <c:pt idx="672">
                  <c:v>-1.0351022326463692E-3</c:v>
                </c:pt>
                <c:pt idx="673">
                  <c:v>4.4372926346018596E-3</c:v>
                </c:pt>
                <c:pt idx="674">
                  <c:v>-2.5505570394540713E-3</c:v>
                </c:pt>
                <c:pt idx="675">
                  <c:v>5.8203147210107607E-3</c:v>
                </c:pt>
                <c:pt idx="676">
                  <c:v>7.8556972949501058E-4</c:v>
                </c:pt>
                <c:pt idx="677">
                  <c:v>8.1814809970707763E-3</c:v>
                </c:pt>
                <c:pt idx="678">
                  <c:v>0</c:v>
                </c:pt>
                <c:pt idx="679">
                  <c:v>0</c:v>
                </c:pt>
                <c:pt idx="680">
                  <c:v>3.0508802415842337E-3</c:v>
                </c:pt>
                <c:pt idx="681">
                  <c:v>-1.0757187435459002E-3</c:v>
                </c:pt>
                <c:pt idx="682">
                  <c:v>-5.3829362225670679E-4</c:v>
                </c:pt>
                <c:pt idx="683">
                  <c:v>0</c:v>
                </c:pt>
                <c:pt idx="684">
                  <c:v>-4.4970844789994253E-3</c:v>
                </c:pt>
                <c:pt idx="685">
                  <c:v>-1.8045117678591061E-3</c:v>
                </c:pt>
                <c:pt idx="686">
                  <c:v>1.9554694874203745E-2</c:v>
                </c:pt>
                <c:pt idx="687">
                  <c:v>-1.4630055770101106E-2</c:v>
                </c:pt>
                <c:pt idx="688">
                  <c:v>-2.2190910836630876E-3</c:v>
                </c:pt>
                <c:pt idx="689">
                  <c:v>3.7755116313214244E-3</c:v>
                </c:pt>
                <c:pt idx="690">
                  <c:v>4.6547795449825196E-3</c:v>
                </c:pt>
                <c:pt idx="691">
                  <c:v>-6.8704156500284776E-3</c:v>
                </c:pt>
                <c:pt idx="692">
                  <c:v>-5.2894274912676431E-3</c:v>
                </c:pt>
                <c:pt idx="693">
                  <c:v>0</c:v>
                </c:pt>
                <c:pt idx="694">
                  <c:v>-5.984241269487065E-3</c:v>
                </c:pt>
                <c:pt idx="695">
                  <c:v>-5.5324334808149762E-3</c:v>
                </c:pt>
                <c:pt idx="696">
                  <c:v>-7.5268843559543434E-3</c:v>
                </c:pt>
                <c:pt idx="697">
                  <c:v>-5.2965573104717441E-3</c:v>
                </c:pt>
                <c:pt idx="698">
                  <c:v>-7.6243976969896194E-3</c:v>
                </c:pt>
                <c:pt idx="699">
                  <c:v>-8.8122816449757394E-3</c:v>
                </c:pt>
                <c:pt idx="700">
                  <c:v>-5.3501307790732562E-3</c:v>
                </c:pt>
                <c:pt idx="701">
                  <c:v>-2.464378360100385E-3</c:v>
                </c:pt>
                <c:pt idx="702">
                  <c:v>-6.537837879966822E-3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6.537837879966776E-3</c:v>
                </c:pt>
                <c:pt idx="710">
                  <c:v>-9.4945729827754937E-4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2.3403660386717962E-3</c:v>
                </c:pt>
                <c:pt idx="719">
                  <c:v>0</c:v>
                </c:pt>
                <c:pt idx="720">
                  <c:v>2.6500110151396945E-3</c:v>
                </c:pt>
                <c:pt idx="721">
                  <c:v>-2.4604914466771614E-3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-1.4891455021952058E-2</c:v>
                </c:pt>
                <c:pt idx="730">
                  <c:v>0</c:v>
                </c:pt>
                <c:pt idx="731">
                  <c:v>0</c:v>
                </c:pt>
                <c:pt idx="732">
                  <c:v>-1.283120725219578E-3</c:v>
                </c:pt>
                <c:pt idx="733">
                  <c:v>1.0155613742289153E-2</c:v>
                </c:pt>
                <c:pt idx="734">
                  <c:v>-1.1311831753932277E-2</c:v>
                </c:pt>
                <c:pt idx="735">
                  <c:v>2.1187128724339133E-3</c:v>
                </c:pt>
                <c:pt idx="736">
                  <c:v>4.734796739787067E-3</c:v>
                </c:pt>
                <c:pt idx="737">
                  <c:v>6.3812139233821071E-4</c:v>
                </c:pt>
                <c:pt idx="738">
                  <c:v>-4.2191458100443004E-3</c:v>
                </c:pt>
                <c:pt idx="739">
                  <c:v>7.46724598124778E-3</c:v>
                </c:pt>
                <c:pt idx="740">
                  <c:v>0</c:v>
                </c:pt>
                <c:pt idx="741">
                  <c:v>3.744490777622342E-3</c:v>
                </c:pt>
                <c:pt idx="742">
                  <c:v>6.3345263379111622E-5</c:v>
                </c:pt>
                <c:pt idx="743">
                  <c:v>0</c:v>
                </c:pt>
                <c:pt idx="744">
                  <c:v>5.3697339929271995E-3</c:v>
                </c:pt>
                <c:pt idx="745">
                  <c:v>-6.9328462109404963E-4</c:v>
                </c:pt>
                <c:pt idx="746">
                  <c:v>2.3929482451491443E-3</c:v>
                </c:pt>
                <c:pt idx="747">
                  <c:v>-2.3929482451491729E-3</c:v>
                </c:pt>
                <c:pt idx="748">
                  <c:v>0</c:v>
                </c:pt>
                <c:pt idx="749">
                  <c:v>7.5628666868145027E-4</c:v>
                </c:pt>
                <c:pt idx="750">
                  <c:v>-5.4960813038935873E-3</c:v>
                </c:pt>
                <c:pt idx="751">
                  <c:v>5.4330792563063047E-3</c:v>
                </c:pt>
                <c:pt idx="752">
                  <c:v>-3.4080184452913915E-3</c:v>
                </c:pt>
                <c:pt idx="753">
                  <c:v>5.1076820693465464E-3</c:v>
                </c:pt>
                <c:pt idx="754">
                  <c:v>5.2068747856988881E-3</c:v>
                </c:pt>
                <c:pt idx="755">
                  <c:v>5.6297502503397246E-4</c:v>
                </c:pt>
                <c:pt idx="756">
                  <c:v>0</c:v>
                </c:pt>
                <c:pt idx="757">
                  <c:v>3.8696840199723284E-3</c:v>
                </c:pt>
                <c:pt idx="758">
                  <c:v>9.9620206233890472E-4</c:v>
                </c:pt>
                <c:pt idx="759">
                  <c:v>-8.0933856557912796E-4</c:v>
                </c:pt>
                <c:pt idx="760">
                  <c:v>-4.6820948910652593E-3</c:v>
                </c:pt>
                <c:pt idx="761">
                  <c:v>0</c:v>
                </c:pt>
                <c:pt idx="762">
                  <c:v>0</c:v>
                </c:pt>
                <c:pt idx="763">
                  <c:v>-5.1443024363997201E-3</c:v>
                </c:pt>
                <c:pt idx="764">
                  <c:v>-4.9812518270643483E-3</c:v>
                </c:pt>
                <c:pt idx="765">
                  <c:v>-3.6729824080498664E-3</c:v>
                </c:pt>
                <c:pt idx="766">
                  <c:v>5.8198544835061684E-3</c:v>
                </c:pt>
                <c:pt idx="767">
                  <c:v>6.3073575346563277E-5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-5.1852904849738314E-3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-8.0843242424480048E-3</c:v>
                </c:pt>
                <c:pt idx="777">
                  <c:v>-2.7520898038437881E-3</c:v>
                </c:pt>
                <c:pt idx="778">
                  <c:v>1.281722636977086E-4</c:v>
                </c:pt>
                <c:pt idx="779">
                  <c:v>5.1134659198985542E-3</c:v>
                </c:pt>
                <c:pt idx="780">
                  <c:v>0</c:v>
                </c:pt>
                <c:pt idx="781">
                  <c:v>9.3283666576230752E-3</c:v>
                </c:pt>
                <c:pt idx="782">
                  <c:v>1.2624670279241003E-3</c:v>
                </c:pt>
                <c:pt idx="783">
                  <c:v>8.1674136240823033E-3</c:v>
                </c:pt>
                <c:pt idx="784">
                  <c:v>5.2421487993498479E-3</c:v>
                </c:pt>
                <c:pt idx="785">
                  <c:v>0</c:v>
                </c:pt>
                <c:pt idx="786">
                  <c:v>-8.7178534695039011E-4</c:v>
                </c:pt>
                <c:pt idx="787">
                  <c:v>3.9791149244304989E-3</c:v>
                </c:pt>
                <c:pt idx="788">
                  <c:v>-6.7864407645403645E-3</c:v>
                </c:pt>
                <c:pt idx="789">
                  <c:v>-7.3361460159357779E-3</c:v>
                </c:pt>
                <c:pt idx="790">
                  <c:v>-3.1471282714520528E-4</c:v>
                </c:pt>
                <c:pt idx="791">
                  <c:v>-5.3653276885583488E-3</c:v>
                </c:pt>
                <c:pt idx="792">
                  <c:v>-4.948934661356358E-3</c:v>
                </c:pt>
                <c:pt idx="793">
                  <c:v>-3.3767672492934068E-3</c:v>
                </c:pt>
                <c:pt idx="794">
                  <c:v>0</c:v>
                </c:pt>
                <c:pt idx="795">
                  <c:v>-3.8365671459952358E-3</c:v>
                </c:pt>
                <c:pt idx="796">
                  <c:v>0</c:v>
                </c:pt>
                <c:pt idx="797">
                  <c:v>-3.2726951916938036E-3</c:v>
                </c:pt>
                <c:pt idx="798">
                  <c:v>-3.9285189793845663E-3</c:v>
                </c:pt>
                <c:pt idx="799">
                  <c:v>-3.9440131298255207E-3</c:v>
                </c:pt>
                <c:pt idx="800">
                  <c:v>-4.2198264325773137E-3</c:v>
                </c:pt>
                <c:pt idx="801">
                  <c:v>0</c:v>
                </c:pt>
                <c:pt idx="802">
                  <c:v>6.4846864941363914E-3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8.3677110281805984E-3</c:v>
                </c:pt>
                <c:pt idx="807">
                  <c:v>-3.531643957084326E-3</c:v>
                </c:pt>
                <c:pt idx="808">
                  <c:v>-1.0941272209759293E-3</c:v>
                </c:pt>
                <c:pt idx="809">
                  <c:v>-2.9665957523521925E-3</c:v>
                </c:pt>
                <c:pt idx="810">
                  <c:v>-4.401586496586174E-3</c:v>
                </c:pt>
                <c:pt idx="811">
                  <c:v>-2.0130530516350338E-3</c:v>
                </c:pt>
                <c:pt idx="812">
                  <c:v>-1.4961785194700802E-3</c:v>
                </c:pt>
                <c:pt idx="813">
                  <c:v>1.0039919810712082E-2</c:v>
                </c:pt>
                <c:pt idx="814">
                  <c:v>-2.0645168623189673E-3</c:v>
                </c:pt>
                <c:pt idx="815">
                  <c:v>6.0524297823551405E-3</c:v>
                </c:pt>
                <c:pt idx="816">
                  <c:v>1.1548086225941522E-3</c:v>
                </c:pt>
                <c:pt idx="817">
                  <c:v>-6.4121060584397923E-5</c:v>
                </c:pt>
                <c:pt idx="818">
                  <c:v>-2.1825660223936333E-3</c:v>
                </c:pt>
                <c:pt idx="819">
                  <c:v>-1.2217472503225867E-3</c:v>
                </c:pt>
                <c:pt idx="820">
                  <c:v>4.9420850885350089E-3</c:v>
                </c:pt>
                <c:pt idx="821">
                  <c:v>-4.2345758131623603E-3</c:v>
                </c:pt>
                <c:pt idx="822">
                  <c:v>1.0934661497190804E-2</c:v>
                </c:pt>
                <c:pt idx="823">
                  <c:v>7.6287352714402847E-4</c:v>
                </c:pt>
                <c:pt idx="824">
                  <c:v>6.3546531969286036E-5</c:v>
                </c:pt>
                <c:pt idx="825">
                  <c:v>-4.7772312899814137E-3</c:v>
                </c:pt>
                <c:pt idx="826">
                  <c:v>4.0779972405783063E-3</c:v>
                </c:pt>
                <c:pt idx="827">
                  <c:v>3.0476214064750909E-3</c:v>
                </c:pt>
                <c:pt idx="828">
                  <c:v>4.2385007309144965E-3</c:v>
                </c:pt>
                <c:pt idx="829">
                  <c:v>2.7737520147657659E-3</c:v>
                </c:pt>
                <c:pt idx="830">
                  <c:v>5.5871327737179177E-3</c:v>
                </c:pt>
                <c:pt idx="831">
                  <c:v>-1.6916767293620957E-3</c:v>
                </c:pt>
                <c:pt idx="832">
                  <c:v>-5.6452879027882807E-4</c:v>
                </c:pt>
                <c:pt idx="833">
                  <c:v>-1.2549413331382111E-4</c:v>
                </c:pt>
                <c:pt idx="834">
                  <c:v>6.2749035254201039E-5</c:v>
                </c:pt>
                <c:pt idx="835">
                  <c:v>1.7663249190480932E-2</c:v>
                </c:pt>
                <c:pt idx="836">
                  <c:v>8.9604134557692162E-3</c:v>
                </c:pt>
                <c:pt idx="837">
                  <c:v>0</c:v>
                </c:pt>
                <c:pt idx="838">
                  <c:v>8.0326604855606599E-3</c:v>
                </c:pt>
                <c:pt idx="839">
                  <c:v>6.6648492272918414E-4</c:v>
                </c:pt>
                <c:pt idx="840">
                  <c:v>6.5803612133496815E-3</c:v>
                </c:pt>
                <c:pt idx="841">
                  <c:v>-1.6862394841679511E-3</c:v>
                </c:pt>
                <c:pt idx="842">
                  <c:v>-8.4418721848925689E-4</c:v>
                </c:pt>
                <c:pt idx="843">
                  <c:v>-1.9322510691536521E-3</c:v>
                </c:pt>
                <c:pt idx="844">
                  <c:v>2.2941328583864062E-3</c:v>
                </c:pt>
                <c:pt idx="845">
                  <c:v>0</c:v>
                </c:pt>
                <c:pt idx="846">
                  <c:v>2.2888818570113551E-3</c:v>
                </c:pt>
                <c:pt idx="847">
                  <c:v>-7.222389721113215E-4</c:v>
                </c:pt>
                <c:pt idx="848">
                  <c:v>-6.5843362103268546E-3</c:v>
                </c:pt>
                <c:pt idx="849">
                  <c:v>-9.0950438284061099E-4</c:v>
                </c:pt>
                <c:pt idx="850">
                  <c:v>-1.6999579104486125E-3</c:v>
                </c:pt>
                <c:pt idx="851">
                  <c:v>-9.7270358450580313E-4</c:v>
                </c:pt>
                <c:pt idx="852">
                  <c:v>4.0063183366639251E-3</c:v>
                </c:pt>
                <c:pt idx="853">
                  <c:v>-3.0294768325232394E-4</c:v>
                </c:pt>
                <c:pt idx="854">
                  <c:v>-1.0307091584571861E-3</c:v>
                </c:pt>
                <c:pt idx="855">
                  <c:v>4.8411592281647755E-3</c:v>
                </c:pt>
                <c:pt idx="856">
                  <c:v>2.6526813650026163E-3</c:v>
                </c:pt>
                <c:pt idx="857">
                  <c:v>0</c:v>
                </c:pt>
                <c:pt idx="858">
                  <c:v>0</c:v>
                </c:pt>
                <c:pt idx="859">
                  <c:v>4.2057259781742903E-3</c:v>
                </c:pt>
                <c:pt idx="860">
                  <c:v>1.4379009127744153E-3</c:v>
                </c:pt>
                <c:pt idx="861">
                  <c:v>0</c:v>
                </c:pt>
                <c:pt idx="862">
                  <c:v>4.3013388499349688E-3</c:v>
                </c:pt>
                <c:pt idx="863">
                  <c:v>3.5761116127929122E-4</c:v>
                </c:pt>
                <c:pt idx="864">
                  <c:v>-4.1722545680488121E-4</c:v>
                </c:pt>
                <c:pt idx="865">
                  <c:v>-5.7995439227776831E-3</c:v>
                </c:pt>
                <c:pt idx="866">
                  <c:v>-1.9807335187472957E-3</c:v>
                </c:pt>
                <c:pt idx="867">
                  <c:v>9.6266700563741505E-3</c:v>
                </c:pt>
                <c:pt idx="868">
                  <c:v>-9.0860808009351462E-3</c:v>
                </c:pt>
                <c:pt idx="869">
                  <c:v>2.4589930524108877E-3</c:v>
                </c:pt>
                <c:pt idx="870">
                  <c:v>-5.8274172899632068E-3</c:v>
                </c:pt>
                <c:pt idx="871">
                  <c:v>1.0727337461037085E-2</c:v>
                </c:pt>
                <c:pt idx="872">
                  <c:v>-9.7035801827390564E-3</c:v>
                </c:pt>
                <c:pt idx="873">
                  <c:v>1.807332007627506E-2</c:v>
                </c:pt>
                <c:pt idx="874">
                  <c:v>1.8898015427627659E-3</c:v>
                </c:pt>
                <c:pt idx="875">
                  <c:v>0</c:v>
                </c:pt>
                <c:pt idx="876">
                  <c:v>-1.3579337880032251E-3</c:v>
                </c:pt>
                <c:pt idx="877">
                  <c:v>1.2447318999012821E-2</c:v>
                </c:pt>
                <c:pt idx="878">
                  <c:v>-4.9134399270691935E-3</c:v>
                </c:pt>
                <c:pt idx="879">
                  <c:v>1.7956725042142865E-2</c:v>
                </c:pt>
                <c:pt idx="880">
                  <c:v>1.0361502193421254E-3</c:v>
                </c:pt>
                <c:pt idx="881">
                  <c:v>4.0192980153913038E-3</c:v>
                </c:pt>
                <c:pt idx="882">
                  <c:v>-7.4522059111086815E-4</c:v>
                </c:pt>
                <c:pt idx="883">
                  <c:v>4.9196369460288349E-3</c:v>
                </c:pt>
                <c:pt idx="884">
                  <c:v>3.9297257052571402E-3</c:v>
                </c:pt>
                <c:pt idx="885">
                  <c:v>3.9143433897014714E-3</c:v>
                </c:pt>
                <c:pt idx="886">
                  <c:v>1.4144674060461314E-3</c:v>
                </c:pt>
                <c:pt idx="887">
                  <c:v>-8.1178953370695927E-3</c:v>
                </c:pt>
                <c:pt idx="888">
                  <c:v>-1.0888983744289158E-2</c:v>
                </c:pt>
                <c:pt idx="889">
                  <c:v>-3.4580139817818288E-4</c:v>
                </c:pt>
                <c:pt idx="890">
                  <c:v>-5.1434794238536322E-3</c:v>
                </c:pt>
                <c:pt idx="891">
                  <c:v>-2.3203212452173184E-3</c:v>
                </c:pt>
                <c:pt idx="892">
                  <c:v>-2.0347069775945928E-3</c:v>
                </c:pt>
                <c:pt idx="893">
                  <c:v>-5.8195361845994358E-5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-8.8265953734299168E-3</c:v>
                </c:pt>
                <c:pt idx="900">
                  <c:v>-8.8459620296500938E-3</c:v>
                </c:pt>
                <c:pt idx="901">
                  <c:v>-5.7623351295299592E-3</c:v>
                </c:pt>
                <c:pt idx="902">
                  <c:v>1.4197221603577753E-2</c:v>
                </c:pt>
                <c:pt idx="903">
                  <c:v>-6.2456012589167942E-3</c:v>
                </c:pt>
                <c:pt idx="904">
                  <c:v>7.6807188201797358E-4</c:v>
                </c:pt>
                <c:pt idx="905">
                  <c:v>-3.5442141076304353E-4</c:v>
                </c:pt>
                <c:pt idx="906">
                  <c:v>-1.241465088064766E-3</c:v>
                </c:pt>
                <c:pt idx="907">
                  <c:v>-2.665483586140065E-3</c:v>
                </c:pt>
                <c:pt idx="908">
                  <c:v>-1.1863099841885561E-4</c:v>
                </c:pt>
                <c:pt idx="909">
                  <c:v>1.996777641341432E-2</c:v>
                </c:pt>
                <c:pt idx="910">
                  <c:v>-8.7015470056105194E-3</c:v>
                </c:pt>
                <c:pt idx="911">
                  <c:v>-1.5849259283248942E-3</c:v>
                </c:pt>
                <c:pt idx="912">
                  <c:v>2.815911751579918E-3</c:v>
                </c:pt>
                <c:pt idx="913">
                  <c:v>0</c:v>
                </c:pt>
                <c:pt idx="914">
                  <c:v>8.2842781700040984E-3</c:v>
                </c:pt>
                <c:pt idx="915">
                  <c:v>-3.3754324081234871E-3</c:v>
                </c:pt>
                <c:pt idx="916">
                  <c:v>5.8293742183447267E-5</c:v>
                </c:pt>
                <c:pt idx="917">
                  <c:v>1.0091722347695143E-2</c:v>
                </c:pt>
                <c:pt idx="918">
                  <c:v>1.9025113115079685E-3</c:v>
                </c:pt>
                <c:pt idx="919">
                  <c:v>9.4015826640426511E-3</c:v>
                </c:pt>
                <c:pt idx="920">
                  <c:v>-5.0911072983021062E-3</c:v>
                </c:pt>
                <c:pt idx="921">
                  <c:v>0</c:v>
                </c:pt>
                <c:pt idx="922">
                  <c:v>8.5087456214537113E-3</c:v>
                </c:pt>
                <c:pt idx="923">
                  <c:v>8.1549891293061644E-3</c:v>
                </c:pt>
                <c:pt idx="924">
                  <c:v>1.6919042422558158E-4</c:v>
                </c:pt>
                <c:pt idx="925">
                  <c:v>4.9502266806199938E-3</c:v>
                </c:pt>
                <c:pt idx="926">
                  <c:v>2.1300456484004806E-3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-4.8271310615081659E-3</c:v>
                </c:pt>
                <c:pt idx="931">
                  <c:v>-3.3764772408574059E-4</c:v>
                </c:pt>
                <c:pt idx="932">
                  <c:v>0</c:v>
                </c:pt>
                <c:pt idx="933">
                  <c:v>-2.2539030221215652E-3</c:v>
                </c:pt>
                <c:pt idx="934">
                  <c:v>-2.8245414779011933E-3</c:v>
                </c:pt>
                <c:pt idx="935">
                  <c:v>-4.0246065150317846E-3</c:v>
                </c:pt>
                <c:pt idx="936">
                  <c:v>3.9751271144417867E-4</c:v>
                </c:pt>
                <c:pt idx="937">
                  <c:v>0</c:v>
                </c:pt>
                <c:pt idx="938">
                  <c:v>-1.9891456077050966E-3</c:v>
                </c:pt>
                <c:pt idx="939">
                  <c:v>-1.8221164362613289E-3</c:v>
                </c:pt>
                <c:pt idx="940">
                  <c:v>1.1784838939935292E-2</c:v>
                </c:pt>
                <c:pt idx="941">
                  <c:v>-7.9168022628599132E-3</c:v>
                </c:pt>
                <c:pt idx="942">
                  <c:v>-5.6789143442274078E-4</c:v>
                </c:pt>
                <c:pt idx="943">
                  <c:v>-1.1368627685442631E-2</c:v>
                </c:pt>
                <c:pt idx="944">
                  <c:v>-1.3710335375059553E-2</c:v>
                </c:pt>
                <c:pt idx="945">
                  <c:v>-7.7771347754127963E-3</c:v>
                </c:pt>
                <c:pt idx="946">
                  <c:v>-8.666740566910365E-3</c:v>
                </c:pt>
                <c:pt idx="947">
                  <c:v>-3.0838596376951272E-3</c:v>
                </c:pt>
                <c:pt idx="948">
                  <c:v>-2.3786880863773526E-3</c:v>
                </c:pt>
                <c:pt idx="949">
                  <c:v>-3.6384281586570384E-3</c:v>
                </c:pt>
                <c:pt idx="950">
                  <c:v>0</c:v>
                </c:pt>
                <c:pt idx="951">
                  <c:v>0</c:v>
                </c:pt>
                <c:pt idx="952">
                  <c:v>4.4716127572343592E-3</c:v>
                </c:pt>
                <c:pt idx="953">
                  <c:v>4.0370513152505781E-3</c:v>
                </c:pt>
                <c:pt idx="954">
                  <c:v>2.3671451460480228E-3</c:v>
                </c:pt>
                <c:pt idx="955">
                  <c:v>2.3640662048632461E-4</c:v>
                </c:pt>
                <c:pt idx="956">
                  <c:v>2.3635074560513875E-4</c:v>
                </c:pt>
                <c:pt idx="957">
                  <c:v>1.1746875356086145E-2</c:v>
                </c:pt>
                <c:pt idx="958">
                  <c:v>-5.914924568424228E-3</c:v>
                </c:pt>
                <c:pt idx="959">
                  <c:v>2.2881291334732748E-3</c:v>
                </c:pt>
                <c:pt idx="960">
                  <c:v>-4.5815058112317454E-3</c:v>
                </c:pt>
                <c:pt idx="961">
                  <c:v>2.4695726080883229E-3</c:v>
                </c:pt>
                <c:pt idx="962">
                  <c:v>-1.3516295067470734E-3</c:v>
                </c:pt>
                <c:pt idx="963">
                  <c:v>-1.1768168466116192E-3</c:v>
                </c:pt>
                <c:pt idx="964">
                  <c:v>2.5871714319203498E-3</c:v>
                </c:pt>
                <c:pt idx="965">
                  <c:v>-5.2400838205591688E-3</c:v>
                </c:pt>
                <c:pt idx="966">
                  <c:v>-2.4824174932554181E-3</c:v>
                </c:pt>
                <c:pt idx="967">
                  <c:v>7.6050477078540187E-3</c:v>
                </c:pt>
                <c:pt idx="968">
                  <c:v>-8.9078251764147763E-3</c:v>
                </c:pt>
                <c:pt idx="969">
                  <c:v>3.9622749138771467E-3</c:v>
                </c:pt>
                <c:pt idx="970">
                  <c:v>-1.535735682814534E-3</c:v>
                </c:pt>
                <c:pt idx="971">
                  <c:v>8.4761234996177503E-3</c:v>
                </c:pt>
                <c:pt idx="972">
                  <c:v>-6.2913628065586376E-3</c:v>
                </c:pt>
                <c:pt idx="973">
                  <c:v>-7.2813700421845732E-3</c:v>
                </c:pt>
                <c:pt idx="974">
                  <c:v>-1.1883541309293655E-4</c:v>
                </c:pt>
                <c:pt idx="975">
                  <c:v>7.3412205848798068E-3</c:v>
                </c:pt>
                <c:pt idx="976">
                  <c:v>3.9443138294121133E-3</c:v>
                </c:pt>
                <c:pt idx="977">
                  <c:v>5.4492854500867325E-3</c:v>
                </c:pt>
                <c:pt idx="978">
                  <c:v>7.2198275769397337E-3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-4.7685598618412029E-3</c:v>
                </c:pt>
                <c:pt idx="985">
                  <c:v>0</c:v>
                </c:pt>
                <c:pt idx="986">
                  <c:v>-8.7476314077933478E-4</c:v>
                </c:pt>
                <c:pt idx="987">
                  <c:v>-2.1610264520792784E-3</c:v>
                </c:pt>
                <c:pt idx="988">
                  <c:v>0</c:v>
                </c:pt>
                <c:pt idx="989">
                  <c:v>5.7717694117334316E-3</c:v>
                </c:pt>
                <c:pt idx="990">
                  <c:v>1.1625879220207408E-4</c:v>
                </c:pt>
                <c:pt idx="991">
                  <c:v>-7.0580979565692467E-3</c:v>
                </c:pt>
                <c:pt idx="992">
                  <c:v>7.2905750005082901E-3</c:v>
                </c:pt>
                <c:pt idx="993">
                  <c:v>-2.0360089637040373E-3</c:v>
                </c:pt>
                <c:pt idx="994">
                  <c:v>1.2441930124820685E-2</c:v>
                </c:pt>
                <c:pt idx="995">
                  <c:v>4.4758208649955883E-3</c:v>
                </c:pt>
                <c:pt idx="996">
                  <c:v>4.7978159203335884E-3</c:v>
                </c:pt>
                <c:pt idx="997">
                  <c:v>2.0491810449356452E-3</c:v>
                </c:pt>
                <c:pt idx="998">
                  <c:v>2.4988654529684118E-3</c:v>
                </c:pt>
                <c:pt idx="999">
                  <c:v>1.5142848954584103E-2</c:v>
                </c:pt>
                <c:pt idx="1000">
                  <c:v>-2.4052591654625277E-3</c:v>
                </c:pt>
                <c:pt idx="1001">
                  <c:v>9.8083710985198986E-3</c:v>
                </c:pt>
                <c:pt idx="1002">
                  <c:v>-1.3174244353625082E-2</c:v>
                </c:pt>
                <c:pt idx="1003">
                  <c:v>9.729987851672282E-3</c:v>
                </c:pt>
                <c:pt idx="1004">
                  <c:v>-6.3081125804799916E-3</c:v>
                </c:pt>
                <c:pt idx="1005">
                  <c:v>0</c:v>
                </c:pt>
                <c:pt idx="1006">
                  <c:v>-7.0810681401361165E-3</c:v>
                </c:pt>
                <c:pt idx="1007">
                  <c:v>0</c:v>
                </c:pt>
                <c:pt idx="1008">
                  <c:v>-2.8239033788991603E-3</c:v>
                </c:pt>
                <c:pt idx="1009">
                  <c:v>-1.811492145523616E-3</c:v>
                </c:pt>
                <c:pt idx="1010">
                  <c:v>-5.1694380464116264E-3</c:v>
                </c:pt>
                <c:pt idx="1011">
                  <c:v>-1.0827137280163236E-3</c:v>
                </c:pt>
                <c:pt idx="1012">
                  <c:v>1.1451372302510912E-2</c:v>
                </c:pt>
                <c:pt idx="1013">
                  <c:v>-2.9919015233664109E-3</c:v>
                </c:pt>
                <c:pt idx="1014">
                  <c:v>7.8277184145793006E-3</c:v>
                </c:pt>
                <c:pt idx="1015">
                  <c:v>0</c:v>
                </c:pt>
                <c:pt idx="1016">
                  <c:v>6.3186946609255475E-3</c:v>
                </c:pt>
                <c:pt idx="1017">
                  <c:v>5.0041805845759497E-3</c:v>
                </c:pt>
                <c:pt idx="1018">
                  <c:v>8.4500544220317171E-3</c:v>
                </c:pt>
                <c:pt idx="1019">
                  <c:v>6.5778892005674472E-3</c:v>
                </c:pt>
                <c:pt idx="1020">
                  <c:v>9.0286700559491263E-3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2.7575783242589757E-3</c:v>
                </c:pt>
                <c:pt idx="1026">
                  <c:v>5.3850426308877739E-3</c:v>
                </c:pt>
                <c:pt idx="1027">
                  <c:v>5.4630311006319552E-3</c:v>
                </c:pt>
                <c:pt idx="1028">
                  <c:v>7.2909505806750792E-3</c:v>
                </c:pt>
                <c:pt idx="1029">
                  <c:v>0</c:v>
                </c:pt>
                <c:pt idx="1030">
                  <c:v>7.0802366998710545E-3</c:v>
                </c:pt>
                <c:pt idx="1031">
                  <c:v>0</c:v>
                </c:pt>
                <c:pt idx="1032">
                  <c:v>6.6121147701675154E-3</c:v>
                </c:pt>
                <c:pt idx="1033">
                  <c:v>0</c:v>
                </c:pt>
                <c:pt idx="1034">
                  <c:v>1.3455796962545589E-2</c:v>
                </c:pt>
                <c:pt idx="1035">
                  <c:v>9.3482626438588321E-3</c:v>
                </c:pt>
                <c:pt idx="1036">
                  <c:v>5.7604726874572638E-3</c:v>
                </c:pt>
                <c:pt idx="1037">
                  <c:v>4.4631610325370332E-3</c:v>
                </c:pt>
                <c:pt idx="1038">
                  <c:v>4.7959301355856767E-3</c:v>
                </c:pt>
                <c:pt idx="1039">
                  <c:v>6.2755935557442582E-3</c:v>
                </c:pt>
                <c:pt idx="1040">
                  <c:v>5.3407998372882156E-3</c:v>
                </c:pt>
                <c:pt idx="1041">
                  <c:v>1.1335352160189527E-2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-7.2616220493529884E-3</c:v>
                </c:pt>
                <c:pt idx="1048">
                  <c:v>-7.8642583401616877E-3</c:v>
                </c:pt>
                <c:pt idx="1049">
                  <c:v>-2.9986506296967924E-4</c:v>
                </c:pt>
                <c:pt idx="1050">
                  <c:v>-2.9033408791129451E-3</c:v>
                </c:pt>
                <c:pt idx="1051">
                  <c:v>-3.3643859096765846E-3</c:v>
                </c:pt>
                <c:pt idx="1052">
                  <c:v>-2.5181318705066701E-3</c:v>
                </c:pt>
                <c:pt idx="1053">
                  <c:v>1.7130193628693965E-3</c:v>
                </c:pt>
                <c:pt idx="1054">
                  <c:v>1.2074258145469924E-3</c:v>
                </c:pt>
                <c:pt idx="1055">
                  <c:v>0</c:v>
                </c:pt>
                <c:pt idx="1056">
                  <c:v>0</c:v>
                </c:pt>
                <c:pt idx="1057">
                  <c:v>-4.6364040117150588E-3</c:v>
                </c:pt>
                <c:pt idx="1058">
                  <c:v>-1.0613297941140564E-3</c:v>
                </c:pt>
                <c:pt idx="1059">
                  <c:v>1.4806905902075881E-2</c:v>
                </c:pt>
                <c:pt idx="1060">
                  <c:v>-1.3960215659060166E-3</c:v>
                </c:pt>
                <c:pt idx="1061">
                  <c:v>0</c:v>
                </c:pt>
                <c:pt idx="1062">
                  <c:v>8.5449374812842354E-3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-7.6472713527829502E-3</c:v>
                </c:pt>
                <c:pt idx="1069">
                  <c:v>1.4548950214991065E-2</c:v>
                </c:pt>
                <c:pt idx="1070">
                  <c:v>-3.4448852965317128E-3</c:v>
                </c:pt>
                <c:pt idx="1071">
                  <c:v>2.0683549184144293E-3</c:v>
                </c:pt>
                <c:pt idx="1072">
                  <c:v>-2.4134970464369234E-3</c:v>
                </c:pt>
                <c:pt idx="1073">
                  <c:v>-2.9593095160483402E-4</c:v>
                </c:pt>
                <c:pt idx="1074">
                  <c:v>-7.8245335564946592E-3</c:v>
                </c:pt>
                <c:pt idx="1075">
                  <c:v>-9.9438174396982768E-5</c:v>
                </c:pt>
                <c:pt idx="1076">
                  <c:v>-1.3433840366461082E-3</c:v>
                </c:pt>
                <c:pt idx="1077">
                  <c:v>8.8232950719466918E-3</c:v>
                </c:pt>
                <c:pt idx="1078">
                  <c:v>-1.4322050994934736E-3</c:v>
                </c:pt>
                <c:pt idx="1079">
                  <c:v>1.1205149673049619E-2</c:v>
                </c:pt>
                <c:pt idx="1080">
                  <c:v>-1.026657672890513E-2</c:v>
                </c:pt>
                <c:pt idx="1081">
                  <c:v>3.9914311251261691E-3</c:v>
                </c:pt>
                <c:pt idx="1082">
                  <c:v>1.4752526396898523E-4</c:v>
                </c:pt>
                <c:pt idx="1083">
                  <c:v>1.3480057600110401E-2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1.3061370831257392E-2</c:v>
                </c:pt>
                <c:pt idx="1088">
                  <c:v>-3.4535721202488619E-3</c:v>
                </c:pt>
                <c:pt idx="1089">
                  <c:v>-3.3640099315241354E-4</c:v>
                </c:pt>
                <c:pt idx="1090">
                  <c:v>0</c:v>
                </c:pt>
                <c:pt idx="1091">
                  <c:v>3.8857356224522134E-3</c:v>
                </c:pt>
                <c:pt idx="1092">
                  <c:v>-3.9818709811112168E-3</c:v>
                </c:pt>
                <c:pt idx="1093">
                  <c:v>-1.6357167122476048E-3</c:v>
                </c:pt>
                <c:pt idx="1094">
                  <c:v>0</c:v>
                </c:pt>
                <c:pt idx="1095">
                  <c:v>-3.1828730574236003E-3</c:v>
                </c:pt>
                <c:pt idx="1096">
                  <c:v>0</c:v>
                </c:pt>
                <c:pt idx="1097">
                  <c:v>0</c:v>
                </c:pt>
                <c:pt idx="1098">
                  <c:v>-2.8538970200937363E-3</c:v>
                </c:pt>
                <c:pt idx="1099">
                  <c:v>-3.9800081659539148E-3</c:v>
                </c:pt>
                <c:pt idx="1100">
                  <c:v>-1.4591084873047524E-4</c:v>
                </c:pt>
                <c:pt idx="1101">
                  <c:v>0</c:v>
                </c:pt>
                <c:pt idx="1102">
                  <c:v>-1.0706639138401758E-3</c:v>
                </c:pt>
                <c:pt idx="1103">
                  <c:v>6.3280358428754178E-4</c:v>
                </c:pt>
                <c:pt idx="1104">
                  <c:v>1.2957056151033165E-2</c:v>
                </c:pt>
                <c:pt idx="1105">
                  <c:v>4.8034200359752167E-5</c:v>
                </c:pt>
                <c:pt idx="1106">
                  <c:v>1.0654409092459415E-2</c:v>
                </c:pt>
                <c:pt idx="1107">
                  <c:v>9.5043482464775181E-5</c:v>
                </c:pt>
                <c:pt idx="1108">
                  <c:v>5.4971231215378002E-3</c:v>
                </c:pt>
                <c:pt idx="1109">
                  <c:v>-3.0291579391129629E-3</c:v>
                </c:pt>
                <c:pt idx="1110">
                  <c:v>-2.1828889225952164E-3</c:v>
                </c:pt>
                <c:pt idx="1111">
                  <c:v>-9.5057041378192461E-4</c:v>
                </c:pt>
                <c:pt idx="1112">
                  <c:v>-1.094274201065146E-3</c:v>
                </c:pt>
                <c:pt idx="1113">
                  <c:v>-8.5722455006433313E-4</c:v>
                </c:pt>
                <c:pt idx="1114">
                  <c:v>-2.8590489092097818E-4</c:v>
                </c:pt>
                <c:pt idx="1115">
                  <c:v>0</c:v>
                </c:pt>
                <c:pt idx="1116">
                  <c:v>0</c:v>
                </c:pt>
                <c:pt idx="1117">
                  <c:v>-1.7171480489288503E-3</c:v>
                </c:pt>
                <c:pt idx="1118">
                  <c:v>0</c:v>
                </c:pt>
                <c:pt idx="1119">
                  <c:v>1.2241564902925042E-2</c:v>
                </c:pt>
                <c:pt idx="1120">
                  <c:v>-4.4901410663249122E-3</c:v>
                </c:pt>
                <c:pt idx="1121">
                  <c:v>-1.7542616451534407E-3</c:v>
                </c:pt>
                <c:pt idx="1122">
                  <c:v>1.1512276235981738E-2</c:v>
                </c:pt>
                <c:pt idx="1123">
                  <c:v>-2.3483009100673025E-3</c:v>
                </c:pt>
                <c:pt idx="1124">
                  <c:v>1.3822307387538578E-2</c:v>
                </c:pt>
                <c:pt idx="1125">
                  <c:v>-1.1136375333106196E-3</c:v>
                </c:pt>
                <c:pt idx="1126">
                  <c:v>0</c:v>
                </c:pt>
                <c:pt idx="1127">
                  <c:v>-5.0734359097323392E-3</c:v>
                </c:pt>
                <c:pt idx="1128">
                  <c:v>-5.1462101878419686E-3</c:v>
                </c:pt>
                <c:pt idx="1129">
                  <c:v>-4.9371206433555578E-3</c:v>
                </c:pt>
                <c:pt idx="1130">
                  <c:v>-6.1940196613277255E-3</c:v>
                </c:pt>
                <c:pt idx="1131">
                  <c:v>2.1490058935617864E-2</c:v>
                </c:pt>
                <c:pt idx="1132">
                  <c:v>-1.3977088590831764E-2</c:v>
                </c:pt>
                <c:pt idx="1133">
                  <c:v>1.0023503125197482E-2</c:v>
                </c:pt>
                <c:pt idx="1134">
                  <c:v>6.9882832632727507E-4</c:v>
                </c:pt>
                <c:pt idx="1135">
                  <c:v>-6.0727985948981558E-3</c:v>
                </c:pt>
                <c:pt idx="1136">
                  <c:v>-3.0502851027923135E-3</c:v>
                </c:pt>
                <c:pt idx="1137">
                  <c:v>-2.2114013764160706E-3</c:v>
                </c:pt>
                <c:pt idx="1138">
                  <c:v>8.9564735555144256E-3</c:v>
                </c:pt>
                <c:pt idx="1139">
                  <c:v>-1.5417321841939774E-3</c:v>
                </c:pt>
                <c:pt idx="1140">
                  <c:v>8.9369427435034409E-3</c:v>
                </c:pt>
                <c:pt idx="1141">
                  <c:v>-1.6257482240137029E-2</c:v>
                </c:pt>
                <c:pt idx="1142">
                  <c:v>1.2171295276723395E-2</c:v>
                </c:pt>
                <c:pt idx="1143">
                  <c:v>-3.3090235958959037E-3</c:v>
                </c:pt>
                <c:pt idx="1144">
                  <c:v>1.0356530509809754E-2</c:v>
                </c:pt>
                <c:pt idx="1145">
                  <c:v>2.3074448375368629E-3</c:v>
                </c:pt>
                <c:pt idx="1146">
                  <c:v>1.1230150338898079E-2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-8.0086463332448704E-3</c:v>
                </c:pt>
                <c:pt idx="1153">
                  <c:v>-9.5102512642420908E-3</c:v>
                </c:pt>
                <c:pt idx="1154">
                  <c:v>-2.5080130186977186E-3</c:v>
                </c:pt>
                <c:pt idx="1155">
                  <c:v>-1.5823524500493515E-3</c:v>
                </c:pt>
                <c:pt idx="1156">
                  <c:v>-2.2381805482517363E-3</c:v>
                </c:pt>
                <c:pt idx="1157">
                  <c:v>1.6435935628375344E-2</c:v>
                </c:pt>
                <c:pt idx="1158">
                  <c:v>-4.6948443042077294E-3</c:v>
                </c:pt>
                <c:pt idx="1159">
                  <c:v>5.3375178481788509E-3</c:v>
                </c:pt>
                <c:pt idx="1160">
                  <c:v>3.670566684937669E-4</c:v>
                </c:pt>
                <c:pt idx="1161">
                  <c:v>4.1277777089873886E-4</c:v>
                </c:pt>
                <c:pt idx="1162">
                  <c:v>-4.0894214639930083E-3</c:v>
                </c:pt>
                <c:pt idx="1163">
                  <c:v>-6.2814857133503864E-3</c:v>
                </c:pt>
                <c:pt idx="1164">
                  <c:v>-3.2485642082859837E-3</c:v>
                </c:pt>
                <c:pt idx="1165">
                  <c:v>2.2287235858678791E-3</c:v>
                </c:pt>
                <c:pt idx="1166">
                  <c:v>1.1711679421157528E-2</c:v>
                </c:pt>
                <c:pt idx="1167">
                  <c:v>1.6946439578983117E-3</c:v>
                </c:pt>
                <c:pt idx="1168">
                  <c:v>-2.3824807384279071E-3</c:v>
                </c:pt>
                <c:pt idx="1169">
                  <c:v>9.1701060988140645E-4</c:v>
                </c:pt>
                <c:pt idx="1170">
                  <c:v>-3.6271016096706531E-3</c:v>
                </c:pt>
                <c:pt idx="1171">
                  <c:v>-6.5065641051347519E-3</c:v>
                </c:pt>
                <c:pt idx="1172">
                  <c:v>-7.2484287248280382E-3</c:v>
                </c:pt>
                <c:pt idx="1173">
                  <c:v>-2.1941606804775078E-3</c:v>
                </c:pt>
                <c:pt idx="1174">
                  <c:v>8.0990947277660066E-3</c:v>
                </c:pt>
                <c:pt idx="1175">
                  <c:v>0</c:v>
                </c:pt>
                <c:pt idx="1176">
                  <c:v>-1.6238665502624813E-3</c:v>
                </c:pt>
                <c:pt idx="1177">
                  <c:v>-2.0917106192484239E-3</c:v>
                </c:pt>
                <c:pt idx="1178">
                  <c:v>-1.861417474777334E-4</c:v>
                </c:pt>
                <c:pt idx="1179">
                  <c:v>5.8468844061899663E-3</c:v>
                </c:pt>
                <c:pt idx="1180">
                  <c:v>-2.4552394609848927E-3</c:v>
                </c:pt>
                <c:pt idx="1181">
                  <c:v>1.4504686202881849E-2</c:v>
                </c:pt>
                <c:pt idx="1182">
                  <c:v>-6.7887054905740041E-3</c:v>
                </c:pt>
                <c:pt idx="1183">
                  <c:v>9.208632247380482E-3</c:v>
                </c:pt>
                <c:pt idx="1184">
                  <c:v>-1.9171960042333692E-3</c:v>
                </c:pt>
                <c:pt idx="1185">
                  <c:v>-1.280175741769498E-3</c:v>
                </c:pt>
                <c:pt idx="1186">
                  <c:v>9.1495493910608773E-5</c:v>
                </c:pt>
                <c:pt idx="1187">
                  <c:v>3.6073922085312305E-3</c:v>
                </c:pt>
                <c:pt idx="1188">
                  <c:v>7.447470960381385E-3</c:v>
                </c:pt>
                <c:pt idx="1189">
                  <c:v>-6.3996587417835971E-3</c:v>
                </c:pt>
                <c:pt idx="1190">
                  <c:v>-4.152128795106234E-3</c:v>
                </c:pt>
                <c:pt idx="1191">
                  <c:v>0</c:v>
                </c:pt>
                <c:pt idx="1192">
                  <c:v>-1.8763878185627315E-3</c:v>
                </c:pt>
                <c:pt idx="1193">
                  <c:v>-5.9729100154386951E-3</c:v>
                </c:pt>
                <c:pt idx="1194">
                  <c:v>-2.4915806734592048E-3</c:v>
                </c:pt>
                <c:pt idx="1195">
                  <c:v>5.7581290911548188E-3</c:v>
                </c:pt>
                <c:pt idx="1196">
                  <c:v>4.811336520416664E-3</c:v>
                </c:pt>
                <c:pt idx="1197">
                  <c:v>1.233468257532155E-3</c:v>
                </c:pt>
                <c:pt idx="1198">
                  <c:v>3.6913022978805315E-3</c:v>
                </c:pt>
                <c:pt idx="1199">
                  <c:v>3.8136793702454263E-3</c:v>
                </c:pt>
                <c:pt idx="1200">
                  <c:v>2.1275159101056657E-3</c:v>
                </c:pt>
                <c:pt idx="1201">
                  <c:v>-3.2156552993011585E-3</c:v>
                </c:pt>
                <c:pt idx="1202">
                  <c:v>-6.3711874748958418E-3</c:v>
                </c:pt>
                <c:pt idx="1203">
                  <c:v>8.6820700366102791E-3</c:v>
                </c:pt>
                <c:pt idx="1204">
                  <c:v>1.4472437060908427E-3</c:v>
                </c:pt>
                <c:pt idx="1205">
                  <c:v>1.6707687163090936E-3</c:v>
                </c:pt>
                <c:pt idx="1206">
                  <c:v>1.6679819036780259E-3</c:v>
                </c:pt>
                <c:pt idx="1207">
                  <c:v>4.5390276343888741E-3</c:v>
                </c:pt>
                <c:pt idx="1208">
                  <c:v>3.7147311497586957E-3</c:v>
                </c:pt>
                <c:pt idx="1209">
                  <c:v>7.2996273744457439E-3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-1.1537097481334735E-3</c:v>
                </c:pt>
                <c:pt idx="1215">
                  <c:v>0</c:v>
                </c:pt>
                <c:pt idx="1216">
                  <c:v>0</c:v>
                </c:pt>
                <c:pt idx="1217">
                  <c:v>-2.5784667971177908E-3</c:v>
                </c:pt>
                <c:pt idx="1218">
                  <c:v>-2.9868733616215011E-3</c:v>
                </c:pt>
                <c:pt idx="1219">
                  <c:v>-6.2701746092682616E-3</c:v>
                </c:pt>
                <c:pt idx="1220">
                  <c:v>-2.1588566448973623E-3</c:v>
                </c:pt>
                <c:pt idx="1221">
                  <c:v>-2.6599957074119889E-3</c:v>
                </c:pt>
                <c:pt idx="1222">
                  <c:v>-1.2196500664924839E-3</c:v>
                </c:pt>
                <c:pt idx="1223">
                  <c:v>-3.1644854584738714E-4</c:v>
                </c:pt>
                <c:pt idx="1224">
                  <c:v>4.5213066584066571E-5</c:v>
                </c:pt>
                <c:pt idx="1225">
                  <c:v>4.521102245502914E-5</c:v>
                </c:pt>
                <c:pt idx="1226">
                  <c:v>6.1746675054638401E-3</c:v>
                </c:pt>
                <c:pt idx="1227">
                  <c:v>3.1850732352128549E-3</c:v>
                </c:pt>
                <c:pt idx="1228">
                  <c:v>1.3435743576664211E-4</c:v>
                </c:pt>
                <c:pt idx="1229">
                  <c:v>5.7158322982804243E-3</c:v>
                </c:pt>
                <c:pt idx="1230">
                  <c:v>8.0271845978216964E-3</c:v>
                </c:pt>
                <c:pt idx="1231">
                  <c:v>0</c:v>
                </c:pt>
                <c:pt idx="1232">
                  <c:v>5.9454516402445319E-3</c:v>
                </c:pt>
                <c:pt idx="1233">
                  <c:v>-6.5886282663677343E-4</c:v>
                </c:pt>
                <c:pt idx="1234">
                  <c:v>-2.1993498792446408E-3</c:v>
                </c:pt>
                <c:pt idx="1235">
                  <c:v>-1.983559154316499E-3</c:v>
                </c:pt>
                <c:pt idx="1236">
                  <c:v>1.2322285318581315E-2</c:v>
                </c:pt>
                <c:pt idx="1237">
                  <c:v>-5.2874339355978373E-3</c:v>
                </c:pt>
                <c:pt idx="1238">
                  <c:v>4.8515141379363016E-3</c:v>
                </c:pt>
                <c:pt idx="1239">
                  <c:v>-2.4009615375380393E-3</c:v>
                </c:pt>
                <c:pt idx="1240">
                  <c:v>5.8830107576075385E-3</c:v>
                </c:pt>
                <c:pt idx="1241">
                  <c:v>-3.2204745390070062E-3</c:v>
                </c:pt>
                <c:pt idx="1242">
                  <c:v>4.3061330974928647E-3</c:v>
                </c:pt>
                <c:pt idx="1243">
                  <c:v>-5.6439535220819249E-4</c:v>
                </c:pt>
                <c:pt idx="1244">
                  <c:v>-5.2685554999578801E-3</c:v>
                </c:pt>
                <c:pt idx="1245">
                  <c:v>6.0499411969471414E-3</c:v>
                </c:pt>
                <c:pt idx="1246">
                  <c:v>1.2576163326264089E-3</c:v>
                </c:pt>
                <c:pt idx="1247">
                  <c:v>1.9483477685026292E-3</c:v>
                </c:pt>
                <c:pt idx="1248">
                  <c:v>0</c:v>
                </c:pt>
                <c:pt idx="1249">
                  <c:v>6.7679965208229144E-3</c:v>
                </c:pt>
                <c:pt idx="1250">
                  <c:v>2.3172992389152011E-3</c:v>
                </c:pt>
                <c:pt idx="1251">
                  <c:v>-8.6960813192937508E-3</c:v>
                </c:pt>
                <c:pt idx="1252">
                  <c:v>1.1777484082721253E-2</c:v>
                </c:pt>
                <c:pt idx="1253">
                  <c:v>-3.6816686134629271E-3</c:v>
                </c:pt>
                <c:pt idx="1254">
                  <c:v>4.2888083552546182E-5</c:v>
                </c:pt>
                <c:pt idx="1255">
                  <c:v>-4.7287509662342925E-3</c:v>
                </c:pt>
                <c:pt idx="1256">
                  <c:v>9.7766740740478728E-3</c:v>
                </c:pt>
                <c:pt idx="1257">
                  <c:v>-8.3126710567942626E-3</c:v>
                </c:pt>
                <c:pt idx="1258">
                  <c:v>-2.5819778093349012E-4</c:v>
                </c:pt>
                <c:pt idx="1259">
                  <c:v>-1.8092535304942159E-3</c:v>
                </c:pt>
                <c:pt idx="1260">
                  <c:v>-5.2307479039088445E-3</c:v>
                </c:pt>
                <c:pt idx="1261">
                  <c:v>-4.3343519067112014E-5</c:v>
                </c:pt>
                <c:pt idx="1262">
                  <c:v>-4.7357419118512836E-3</c:v>
                </c:pt>
                <c:pt idx="1263">
                  <c:v>-1.0457517292895623E-3</c:v>
                </c:pt>
                <c:pt idx="1264">
                  <c:v>-4.938497461298509E-3</c:v>
                </c:pt>
                <c:pt idx="1265">
                  <c:v>-8.3148672007547549E-3</c:v>
                </c:pt>
                <c:pt idx="1266">
                  <c:v>-4.605038247809912E-3</c:v>
                </c:pt>
                <c:pt idx="1267">
                  <c:v>-5.0277074162048139E-3</c:v>
                </c:pt>
                <c:pt idx="1268">
                  <c:v>-3.7090870363007326E-3</c:v>
                </c:pt>
                <c:pt idx="1269">
                  <c:v>3.7536910640516693E-3</c:v>
                </c:pt>
                <c:pt idx="1270">
                  <c:v>-2.6350476380050023E-3</c:v>
                </c:pt>
                <c:pt idx="1271">
                  <c:v>-7.2260811277750515E-3</c:v>
                </c:pt>
                <c:pt idx="1272">
                  <c:v>-7.4601905842834222E-3</c:v>
                </c:pt>
                <c:pt idx="1273">
                  <c:v>1.6777386210346536E-3</c:v>
                </c:pt>
                <c:pt idx="1274">
                  <c:v>-7.7318800614174597E-3</c:v>
                </c:pt>
                <c:pt idx="1275">
                  <c:v>-2.5143445096117989E-3</c:v>
                </c:pt>
                <c:pt idx="1276">
                  <c:v>1.5533058240323673E-2</c:v>
                </c:pt>
                <c:pt idx="1277">
                  <c:v>-5.3774503156344376E-3</c:v>
                </c:pt>
                <c:pt idx="1278">
                  <c:v>-8.1436268170522168E-3</c:v>
                </c:pt>
                <c:pt idx="1279">
                  <c:v>-9.1365920575267915E-5</c:v>
                </c:pt>
                <c:pt idx="1280">
                  <c:v>-2.1952901567433287E-3</c:v>
                </c:pt>
                <c:pt idx="1281">
                  <c:v>0</c:v>
                </c:pt>
                <c:pt idx="1282">
                  <c:v>-2.9804914651638779E-3</c:v>
                </c:pt>
                <c:pt idx="1283">
                  <c:v>-2.2963694500057746E-4</c:v>
                </c:pt>
                <c:pt idx="1284">
                  <c:v>-7.5151924737950973E-3</c:v>
                </c:pt>
                <c:pt idx="1285">
                  <c:v>-1.1113170249144291E-3</c:v>
                </c:pt>
                <c:pt idx="1286">
                  <c:v>-6.8338984264014581E-3</c:v>
                </c:pt>
                <c:pt idx="1287">
                  <c:v>-6.4582777825352451E-3</c:v>
                </c:pt>
                <c:pt idx="1288">
                  <c:v>-4.8948184518629182E-3</c:v>
                </c:pt>
                <c:pt idx="1289">
                  <c:v>-5.7727045895246539E-3</c:v>
                </c:pt>
                <c:pt idx="1290">
                  <c:v>-1.139547153370361E-3</c:v>
                </c:pt>
                <c:pt idx="1291">
                  <c:v>-1.5690006784666274E-3</c:v>
                </c:pt>
                <c:pt idx="1292">
                  <c:v>5.1257824614479482E-3</c:v>
                </c:pt>
                <c:pt idx="1293">
                  <c:v>6.6056671262026238E-3</c:v>
                </c:pt>
                <c:pt idx="1294">
                  <c:v>2.3486318278749595E-3</c:v>
                </c:pt>
                <c:pt idx="1295">
                  <c:v>2.8110963039405567E-3</c:v>
                </c:pt>
                <c:pt idx="1296">
                  <c:v>3.4095453501193618E-3</c:v>
                </c:pt>
                <c:pt idx="1297">
                  <c:v>4.6518202692715938E-3</c:v>
                </c:pt>
                <c:pt idx="1298">
                  <c:v>0</c:v>
                </c:pt>
                <c:pt idx="1299">
                  <c:v>-6.7522201172866706E-3</c:v>
                </c:pt>
                <c:pt idx="1300">
                  <c:v>8.5142534026312854E-3</c:v>
                </c:pt>
                <c:pt idx="1301">
                  <c:v>-3.5736700600090504E-3</c:v>
                </c:pt>
                <c:pt idx="1302">
                  <c:v>-1.0699417204733336E-3</c:v>
                </c:pt>
                <c:pt idx="1303">
                  <c:v>-4.3847444072902635E-3</c:v>
                </c:pt>
                <c:pt idx="1304">
                  <c:v>-1.7311970635575655E-3</c:v>
                </c:pt>
                <c:pt idx="1305">
                  <c:v>-1.4058767955959055E-3</c:v>
                </c:pt>
                <c:pt idx="1306">
                  <c:v>7.8010438825543054E-3</c:v>
                </c:pt>
                <c:pt idx="1307">
                  <c:v>1.4414249351314785E-3</c:v>
                </c:pt>
                <c:pt idx="1308">
                  <c:v>4.5431444328616136E-3</c:v>
                </c:pt>
                <c:pt idx="1309">
                  <c:v>5.4890702639798445E-3</c:v>
                </c:pt>
                <c:pt idx="1310">
                  <c:v>0</c:v>
                </c:pt>
                <c:pt idx="1311">
                  <c:v>-1.8401803428658899E-4</c:v>
                </c:pt>
                <c:pt idx="1312">
                  <c:v>4.4071135923037102E-3</c:v>
                </c:pt>
                <c:pt idx="1313">
                  <c:v>4.1597207604726358E-3</c:v>
                </c:pt>
                <c:pt idx="1314">
                  <c:v>9.3078834952624191E-3</c:v>
                </c:pt>
                <c:pt idx="1315">
                  <c:v>-1.2368853973516144E-2</c:v>
                </c:pt>
                <c:pt idx="1316">
                  <c:v>3.9728800800211848E-3</c:v>
                </c:pt>
                <c:pt idx="1317">
                  <c:v>-7.7507013705238094E-4</c:v>
                </c:pt>
                <c:pt idx="1318">
                  <c:v>-1.8717620566672268E-3</c:v>
                </c:pt>
                <c:pt idx="1319">
                  <c:v>6.8763220923706908E-3</c:v>
                </c:pt>
                <c:pt idx="1320">
                  <c:v>9.0760573669075031E-5</c:v>
                </c:pt>
                <c:pt idx="1321">
                  <c:v>8.6181485387622518E-4</c:v>
                </c:pt>
                <c:pt idx="1322">
                  <c:v>1.4498009063577298E-3</c:v>
                </c:pt>
                <c:pt idx="1323">
                  <c:v>3.8408578430059719E-3</c:v>
                </c:pt>
                <c:pt idx="1324">
                  <c:v>-1.3539130148343416E-3</c:v>
                </c:pt>
                <c:pt idx="1325">
                  <c:v>-5.4340576592710509E-3</c:v>
                </c:pt>
                <c:pt idx="1326">
                  <c:v>-3.7303291369411265E-3</c:v>
                </c:pt>
                <c:pt idx="1327">
                  <c:v>-9.1157702889074847E-5</c:v>
                </c:pt>
                <c:pt idx="1328">
                  <c:v>-1.0032835573418226E-3</c:v>
                </c:pt>
                <c:pt idx="1329">
                  <c:v>1.3325070256790023E-2</c:v>
                </c:pt>
                <c:pt idx="1330">
                  <c:v>4.0512255511195814E-4</c:v>
                </c:pt>
                <c:pt idx="1331">
                  <c:v>-4.9517208241283773E-4</c:v>
                </c:pt>
                <c:pt idx="1332">
                  <c:v>-4.2867200088610082E-3</c:v>
                </c:pt>
                <c:pt idx="1333">
                  <c:v>5.9513250496276045E-3</c:v>
                </c:pt>
                <c:pt idx="1334">
                  <c:v>-4.3698684246993406E-3</c:v>
                </c:pt>
                <c:pt idx="1335">
                  <c:v>-3.0748385067257177E-3</c:v>
                </c:pt>
                <c:pt idx="1336">
                  <c:v>2.8490691968465912E-3</c:v>
                </c:pt>
                <c:pt idx="1337">
                  <c:v>6.706148408182914E-3</c:v>
                </c:pt>
                <c:pt idx="1338">
                  <c:v>1.7926773948956903E-3</c:v>
                </c:pt>
                <c:pt idx="1339">
                  <c:v>2.2385888029725727E-4</c:v>
                </c:pt>
                <c:pt idx="1340">
                  <c:v>3.4411134887680807E-3</c:v>
                </c:pt>
                <c:pt idx="1341">
                  <c:v>3.6515893799591182E-3</c:v>
                </c:pt>
                <c:pt idx="1342">
                  <c:v>1.1994404050101471E-3</c:v>
                </c:pt>
                <c:pt idx="1343">
                  <c:v>-1.6885140648042305E-3</c:v>
                </c:pt>
                <c:pt idx="1344">
                  <c:v>1.9640421718568425E-2</c:v>
                </c:pt>
                <c:pt idx="1345">
                  <c:v>2.2650066308522831E-3</c:v>
                </c:pt>
                <c:pt idx="1346">
                  <c:v>4.7312196247691627E-3</c:v>
                </c:pt>
                <c:pt idx="1347">
                  <c:v>5.1950302047206636E-4</c:v>
                </c:pt>
                <c:pt idx="1348">
                  <c:v>6.0410108203181965E-3</c:v>
                </c:pt>
                <c:pt idx="1349">
                  <c:v>-3.0118538187786249E-4</c:v>
                </c:pt>
                <c:pt idx="1350">
                  <c:v>4.3023706725701623E-4</c:v>
                </c:pt>
                <c:pt idx="1351">
                  <c:v>-8.5533373852695205E-3</c:v>
                </c:pt>
                <c:pt idx="1352">
                  <c:v>0</c:v>
                </c:pt>
                <c:pt idx="1353">
                  <c:v>8.7683865248265151E-3</c:v>
                </c:pt>
                <c:pt idx="1354">
                  <c:v>-2.5405314329726221E-3</c:v>
                </c:pt>
                <c:pt idx="1355">
                  <c:v>7.3027516435513326E-3</c:v>
                </c:pt>
                <c:pt idx="1356">
                  <c:v>6.9098163601865855E-3</c:v>
                </c:pt>
                <c:pt idx="1357">
                  <c:v>2.6319156000082396E-3</c:v>
                </c:pt>
                <c:pt idx="1358">
                  <c:v>2.6672892038680169E-3</c:v>
                </c:pt>
                <c:pt idx="1359">
                  <c:v>2.6601936937528975E-3</c:v>
                </c:pt>
                <c:pt idx="1360">
                  <c:v>7.6873370103613505E-3</c:v>
                </c:pt>
                <c:pt idx="1361">
                  <c:v>0</c:v>
                </c:pt>
                <c:pt idx="1362">
                  <c:v>-1.673990378464641E-4</c:v>
                </c:pt>
                <c:pt idx="1363">
                  <c:v>3.3843807765145785E-3</c:v>
                </c:pt>
                <c:pt idx="1364">
                  <c:v>-1.9623813733679546E-3</c:v>
                </c:pt>
                <c:pt idx="1365">
                  <c:v>-8.3622532781934156E-4</c:v>
                </c:pt>
                <c:pt idx="1366">
                  <c:v>6.213142602507187E-3</c:v>
                </c:pt>
                <c:pt idx="1367">
                  <c:v>-3.8317414645494818E-3</c:v>
                </c:pt>
                <c:pt idx="1368">
                  <c:v>1.3429696991540917E-2</c:v>
                </c:pt>
                <c:pt idx="1369">
                  <c:v>-2.2257954038886209E-3</c:v>
                </c:pt>
                <c:pt idx="1370">
                  <c:v>4.6931048223470516E-3</c:v>
                </c:pt>
                <c:pt idx="1371">
                  <c:v>-1.1917728001498346E-3</c:v>
                </c:pt>
                <c:pt idx="1372">
                  <c:v>8.8834889804223858E-3</c:v>
                </c:pt>
                <c:pt idx="1373">
                  <c:v>-2.5709577710858679E-3</c:v>
                </c:pt>
                <c:pt idx="1374">
                  <c:v>-8.1756126043449945E-4</c:v>
                </c:pt>
                <c:pt idx="1375">
                  <c:v>7.4558800443669188E-3</c:v>
                </c:pt>
                <c:pt idx="1376">
                  <c:v>1.2169893189995663E-3</c:v>
                </c:pt>
                <c:pt idx="1377">
                  <c:v>1.0940255148203365E-3</c:v>
                </c:pt>
                <c:pt idx="1378">
                  <c:v>4.0496486935214467E-5</c:v>
                </c:pt>
                <c:pt idx="1379">
                  <c:v>9.2708955364237556E-3</c:v>
                </c:pt>
                <c:pt idx="1380">
                  <c:v>-4.2217058058200523E-3</c:v>
                </c:pt>
                <c:pt idx="1381">
                  <c:v>0</c:v>
                </c:pt>
                <c:pt idx="1382">
                  <c:v>-2.2992688776557035E-3</c:v>
                </c:pt>
                <c:pt idx="1383">
                  <c:v>-3.8033628692533787E-3</c:v>
                </c:pt>
                <c:pt idx="1384">
                  <c:v>1.324896053837831E-2</c:v>
                </c:pt>
                <c:pt idx="1385">
                  <c:v>-4.4102388859556269E-3</c:v>
                </c:pt>
                <c:pt idx="1386">
                  <c:v>-7.6374237457794525E-4</c:v>
                </c:pt>
                <c:pt idx="1387">
                  <c:v>7.7709183360022294E-3</c:v>
                </c:pt>
                <c:pt idx="1388">
                  <c:v>-3.6376031956442561E-3</c:v>
                </c:pt>
                <c:pt idx="1389">
                  <c:v>2.3999051557025406E-3</c:v>
                </c:pt>
                <c:pt idx="1390">
                  <c:v>-5.9943654761150178E-4</c:v>
                </c:pt>
                <c:pt idx="1391">
                  <c:v>8.835175075178817E-3</c:v>
                </c:pt>
                <c:pt idx="1392">
                  <c:v>-7.1346469394538642E-4</c:v>
                </c:pt>
                <c:pt idx="1393">
                  <c:v>-7.2825997891734356E-3</c:v>
                </c:pt>
                <c:pt idx="1394">
                  <c:v>-1.2823007580056318E-2</c:v>
                </c:pt>
                <c:pt idx="1395">
                  <c:v>9.4222561379584679E-3</c:v>
                </c:pt>
                <c:pt idx="1396">
                  <c:v>-1.8853927802554111E-3</c:v>
                </c:pt>
                <c:pt idx="1397">
                  <c:v>-3.8620959619524347E-3</c:v>
                </c:pt>
                <c:pt idx="1398">
                  <c:v>1.7065055945268758E-2</c:v>
                </c:pt>
                <c:pt idx="1399">
                  <c:v>-5.3638605269918918E-3</c:v>
                </c:pt>
                <c:pt idx="1400">
                  <c:v>1.8355657764258623E-2</c:v>
                </c:pt>
                <c:pt idx="1401">
                  <c:v>-4.3511563915305581E-3</c:v>
                </c:pt>
                <c:pt idx="1402">
                  <c:v>-1.9661823086041148E-3</c:v>
                </c:pt>
                <c:pt idx="1403">
                  <c:v>-6.0010445007108899E-3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-1.6248888941206893E-3</c:v>
                </c:pt>
                <c:pt idx="1409">
                  <c:v>4.1165352621952492E-3</c:v>
                </c:pt>
                <c:pt idx="1410">
                  <c:v>2.4854534937079776E-3</c:v>
                </c:pt>
                <c:pt idx="1411">
                  <c:v>3.2650842326867853E-3</c:v>
                </c:pt>
                <c:pt idx="1412">
                  <c:v>2.0401764766444933E-3</c:v>
                </c:pt>
                <c:pt idx="1413">
                  <c:v>-2.000903035304329E-3</c:v>
                </c:pt>
                <c:pt idx="1414">
                  <c:v>2.4319459699352979E-3</c:v>
                </c:pt>
                <c:pt idx="1415">
                  <c:v>8.2238456985588742E-4</c:v>
                </c:pt>
                <c:pt idx="1416">
                  <c:v>7.3323261422132162E-3</c:v>
                </c:pt>
                <c:pt idx="1417">
                  <c:v>7.7715173927041874E-5</c:v>
                </c:pt>
                <c:pt idx="1418">
                  <c:v>5.3091639754294945E-3</c:v>
                </c:pt>
                <c:pt idx="1419">
                  <c:v>1.8344219523129698E-2</c:v>
                </c:pt>
                <c:pt idx="1420">
                  <c:v>0</c:v>
                </c:pt>
                <c:pt idx="1421">
                  <c:v>-2.9643163879681422E-3</c:v>
                </c:pt>
                <c:pt idx="1422">
                  <c:v>1.0751163520819389E-2</c:v>
                </c:pt>
                <c:pt idx="1423">
                  <c:v>-3.130129080665517E-3</c:v>
                </c:pt>
                <c:pt idx="1424">
                  <c:v>-2.3445782938061109E-3</c:v>
                </c:pt>
                <c:pt idx="1425">
                  <c:v>2.7222218028260252E-3</c:v>
                </c:pt>
                <c:pt idx="1426">
                  <c:v>-3.7764350901990299E-4</c:v>
                </c:pt>
                <c:pt idx="1427">
                  <c:v>5.4619214794953443E-3</c:v>
                </c:pt>
                <c:pt idx="1428">
                  <c:v>4.8716603750500152E-3</c:v>
                </c:pt>
                <c:pt idx="1429">
                  <c:v>6.6692994834558128E-3</c:v>
                </c:pt>
                <c:pt idx="1430">
                  <c:v>2.8552907133792141E-3</c:v>
                </c:pt>
                <c:pt idx="1431">
                  <c:v>-5.0486409114508107E-3</c:v>
                </c:pt>
                <c:pt idx="1432">
                  <c:v>3.6405553043599177E-3</c:v>
                </c:pt>
                <c:pt idx="1433">
                  <c:v>-2.9669188765331166E-4</c:v>
                </c:pt>
                <c:pt idx="1434">
                  <c:v>3.7091300239729327E-5</c:v>
                </c:pt>
                <c:pt idx="1435">
                  <c:v>-9.8027211108053687E-3</c:v>
                </c:pt>
                <c:pt idx="1436">
                  <c:v>1.4723644925003854E-2</c:v>
                </c:pt>
                <c:pt idx="1437">
                  <c:v>-1.1843684824732153E-2</c:v>
                </c:pt>
                <c:pt idx="1438">
                  <c:v>-1.0437097297263722E-2</c:v>
                </c:pt>
                <c:pt idx="1439">
                  <c:v>7.6694988518227151E-3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-4.6548377903664903E-3</c:v>
                </c:pt>
                <c:pt idx="1444">
                  <c:v>0</c:v>
                </c:pt>
                <c:pt idx="1445">
                  <c:v>0</c:v>
                </c:pt>
                <c:pt idx="1446">
                  <c:v>9.8098734872430291E-3</c:v>
                </c:pt>
                <c:pt idx="1447">
                  <c:v>-1.7527180933443981E-3</c:v>
                </c:pt>
                <c:pt idx="1448">
                  <c:v>1.4782700703462976E-2</c:v>
                </c:pt>
                <c:pt idx="1449">
                  <c:v>-2.1721931115333444E-3</c:v>
                </c:pt>
                <c:pt idx="1450">
                  <c:v>3.6856168805319855E-5</c:v>
                </c:pt>
                <c:pt idx="1451">
                  <c:v>-1.9183242685108979E-3</c:v>
                </c:pt>
                <c:pt idx="1452">
                  <c:v>1.5317265390861397E-2</c:v>
                </c:pt>
                <c:pt idx="1453">
                  <c:v>-2.2936207379139813E-3</c:v>
                </c:pt>
                <c:pt idx="1454">
                  <c:v>-7.3898269346914765E-3</c:v>
                </c:pt>
                <c:pt idx="1455">
                  <c:v>3.6718133254420386E-5</c:v>
                </c:pt>
                <c:pt idx="1456">
                  <c:v>9.3557675442088838E-3</c:v>
                </c:pt>
                <c:pt idx="1457">
                  <c:v>6.9089655663667196E-4</c:v>
                </c:pt>
                <c:pt idx="1458">
                  <c:v>-4.3630018144113884E-4</c:v>
                </c:pt>
                <c:pt idx="1459">
                  <c:v>2.3972987399194898E-3</c:v>
                </c:pt>
                <c:pt idx="1460">
                  <c:v>-3.3796707012567618E-3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-1.1680194301834259E-2</c:v>
                </c:pt>
                <c:pt idx="1467">
                  <c:v>-2.3968004984185518E-3</c:v>
                </c:pt>
                <c:pt idx="1468">
                  <c:v>-2.7726962808563532E-3</c:v>
                </c:pt>
                <c:pt idx="1469">
                  <c:v>-3.7089279220579277E-3</c:v>
                </c:pt>
                <c:pt idx="1470">
                  <c:v>-1.5618611631377176E-3</c:v>
                </c:pt>
                <c:pt idx="1471">
                  <c:v>0</c:v>
                </c:pt>
                <c:pt idx="1472">
                  <c:v>-1.9744078535745523E-3</c:v>
                </c:pt>
                <c:pt idx="1473">
                  <c:v>-4.7095848430852372E-3</c:v>
                </c:pt>
                <c:pt idx="1474">
                  <c:v>-3.2272618824074738E-3</c:v>
                </c:pt>
                <c:pt idx="1475">
                  <c:v>0</c:v>
                </c:pt>
                <c:pt idx="1476">
                  <c:v>-2.7476163850231883E-3</c:v>
                </c:pt>
                <c:pt idx="1477">
                  <c:v>1.3700382738047993E-2</c:v>
                </c:pt>
                <c:pt idx="1478">
                  <c:v>-9.4879498504244937E-3</c:v>
                </c:pt>
                <c:pt idx="1479">
                  <c:v>-5.6313706366835478E-4</c:v>
                </c:pt>
                <c:pt idx="1480">
                  <c:v>-6.5934718834089676E-3</c:v>
                </c:pt>
                <c:pt idx="1481">
                  <c:v>-3.7802181190522067E-5</c:v>
                </c:pt>
                <c:pt idx="1482">
                  <c:v>1.4262899896336117E-2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-8.7964483280298291E-3</c:v>
                </c:pt>
                <c:pt idx="1488">
                  <c:v>-1.1279679669064806E-4</c:v>
                </c:pt>
                <c:pt idx="1489">
                  <c:v>8.7974362432519711E-3</c:v>
                </c:pt>
                <c:pt idx="1490">
                  <c:v>-7.9705550415113142E-3</c:v>
                </c:pt>
                <c:pt idx="1491">
                  <c:v>-1.8049867646338928E-3</c:v>
                </c:pt>
                <c:pt idx="1492">
                  <c:v>1.390416718678794E-2</c:v>
                </c:pt>
                <c:pt idx="1493">
                  <c:v>-4.2777233382770589E-3</c:v>
                </c:pt>
                <c:pt idx="1494">
                  <c:v>-1.6788856145638564E-3</c:v>
                </c:pt>
                <c:pt idx="1495">
                  <c:v>-1.1208250444826387E-3</c:v>
                </c:pt>
                <c:pt idx="1496">
                  <c:v>5.9792968633712914E-4</c:v>
                </c:pt>
                <c:pt idx="1497">
                  <c:v>1.1330197916623742E-2</c:v>
                </c:pt>
                <c:pt idx="1498">
                  <c:v>-4.2569795357277184E-3</c:v>
                </c:pt>
                <c:pt idx="1499">
                  <c:v>-4.081405544292372E-4</c:v>
                </c:pt>
                <c:pt idx="1500">
                  <c:v>4.1478468475124571E-3</c:v>
                </c:pt>
                <c:pt idx="1501">
                  <c:v>9.2351459252074412E-4</c:v>
                </c:pt>
                <c:pt idx="1502">
                  <c:v>-2.6620343298166594E-3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-4.8616747889235938E-3</c:v>
                </c:pt>
                <c:pt idx="1509">
                  <c:v>-4.1380140688248067E-3</c:v>
                </c:pt>
                <c:pt idx="1510">
                  <c:v>-7.649941683217607E-3</c:v>
                </c:pt>
                <c:pt idx="1511">
                  <c:v>-6.9126004761784297E-3</c:v>
                </c:pt>
                <c:pt idx="1512">
                  <c:v>-4.5589319899146854E-3</c:v>
                </c:pt>
                <c:pt idx="1513">
                  <c:v>6.9818906978176597E-3</c:v>
                </c:pt>
                <c:pt idx="1514">
                  <c:v>-8.963900799315928E-3</c:v>
                </c:pt>
                <c:pt idx="1515">
                  <c:v>-4.5794535985786163E-4</c:v>
                </c:pt>
                <c:pt idx="1516">
                  <c:v>2.097196246346343E-3</c:v>
                </c:pt>
                <c:pt idx="1517">
                  <c:v>-6.2281690731666945E-3</c:v>
                </c:pt>
                <c:pt idx="1518">
                  <c:v>7.6654785212696636E-5</c:v>
                </c:pt>
                <c:pt idx="1519">
                  <c:v>-1.3806859599172024E-3</c:v>
                </c:pt>
                <c:pt idx="1520">
                  <c:v>-2.0746098339555399E-3</c:v>
                </c:pt>
                <c:pt idx="1521">
                  <c:v>-1.0774204520783127E-3</c:v>
                </c:pt>
                <c:pt idx="1522">
                  <c:v>-2.5056389957042197E-3</c:v>
                </c:pt>
                <c:pt idx="1523">
                  <c:v>-3.8283849616717342E-3</c:v>
                </c:pt>
                <c:pt idx="1524">
                  <c:v>1.006854439703818E-3</c:v>
                </c:pt>
                <c:pt idx="1525">
                  <c:v>2.3196484537168272E-3</c:v>
                </c:pt>
                <c:pt idx="1526">
                  <c:v>3.8615256893051511E-5</c:v>
                </c:pt>
                <c:pt idx="1527">
                  <c:v>0</c:v>
                </c:pt>
                <c:pt idx="1528">
                  <c:v>0</c:v>
                </c:pt>
                <c:pt idx="1529">
                  <c:v>-1.4625489218979127E-2</c:v>
                </c:pt>
                <c:pt idx="1530">
                  <c:v>-9.5671904369225604E-3</c:v>
                </c:pt>
                <c:pt idx="1531">
                  <c:v>-5.3151527296680318E-3</c:v>
                </c:pt>
                <c:pt idx="1532">
                  <c:v>-2.6682081101376803E-3</c:v>
                </c:pt>
                <c:pt idx="1533">
                  <c:v>0</c:v>
                </c:pt>
                <c:pt idx="1534">
                  <c:v>-1.5164820529348243E-3</c:v>
                </c:pt>
                <c:pt idx="1535">
                  <c:v>1.6713260323455714E-2</c:v>
                </c:pt>
                <c:pt idx="1536">
                  <c:v>-3.6987529379883021E-3</c:v>
                </c:pt>
                <c:pt idx="1537">
                  <c:v>4.6409270743438726E-3</c:v>
                </c:pt>
                <c:pt idx="1538">
                  <c:v>-5.7058688990119883E-3</c:v>
                </c:pt>
                <c:pt idx="1539">
                  <c:v>2.8373285112938394E-3</c:v>
                </c:pt>
                <c:pt idx="1540">
                  <c:v>-2.9557254173263213E-3</c:v>
                </c:pt>
                <c:pt idx="1541">
                  <c:v>-4.7474077374181555E-3</c:v>
                </c:pt>
                <c:pt idx="1542">
                  <c:v>-1.5863573303143556E-4</c:v>
                </c:pt>
                <c:pt idx="1543">
                  <c:v>-3.4963681372710757E-3</c:v>
                </c:pt>
                <c:pt idx="1544">
                  <c:v>-3.3888201473420659E-3</c:v>
                </c:pt>
                <c:pt idx="1545">
                  <c:v>-3.9936899703878041E-5</c:v>
                </c:pt>
                <c:pt idx="1546">
                  <c:v>-2.9998222603974745E-3</c:v>
                </c:pt>
                <c:pt idx="1547">
                  <c:v>-2.0851719801539183E-3</c:v>
                </c:pt>
                <c:pt idx="1548">
                  <c:v>2.2854403404253226E-3</c:v>
                </c:pt>
                <c:pt idx="1549">
                  <c:v>-8.8148094496813892E-4</c:v>
                </c:pt>
                <c:pt idx="1550">
                  <c:v>8.8148094496808352E-4</c:v>
                </c:pt>
                <c:pt idx="1551">
                  <c:v>6.3079097691516647E-3</c:v>
                </c:pt>
                <c:pt idx="1552">
                  <c:v>-2.8695567895312786E-3</c:v>
                </c:pt>
                <c:pt idx="1553">
                  <c:v>5.7309027786342425E-3</c:v>
                </c:pt>
                <c:pt idx="1554">
                  <c:v>0</c:v>
                </c:pt>
                <c:pt idx="1555">
                  <c:v>-1.5874905776098848E-4</c:v>
                </c:pt>
                <c:pt idx="1556">
                  <c:v>0</c:v>
                </c:pt>
                <c:pt idx="1557">
                  <c:v>4.7910447804975827E-3</c:v>
                </c:pt>
                <c:pt idx="1558">
                  <c:v>-1.5021546881244193E-3</c:v>
                </c:pt>
                <c:pt idx="1559">
                  <c:v>-1.3459485029414485E-3</c:v>
                </c:pt>
                <c:pt idx="1560">
                  <c:v>-2.0223255697861585E-3</c:v>
                </c:pt>
                <c:pt idx="1561">
                  <c:v>-5.4528583438143543E-3</c:v>
                </c:pt>
                <c:pt idx="1562">
                  <c:v>-7.9824386392426166E-5</c:v>
                </c:pt>
                <c:pt idx="1563">
                  <c:v>-1.5978272952853977E-3</c:v>
                </c:pt>
                <c:pt idx="1564">
                  <c:v>-2.4416126765323867E-3</c:v>
                </c:pt>
                <c:pt idx="1565">
                  <c:v>0</c:v>
                </c:pt>
                <c:pt idx="1566">
                  <c:v>-4.0960622685178643E-3</c:v>
                </c:pt>
                <c:pt idx="1567">
                  <c:v>-1.6915026183702423E-3</c:v>
                </c:pt>
                <c:pt idx="1568">
                  <c:v>-1.8155049063086504E-3</c:v>
                </c:pt>
                <c:pt idx="1569">
                  <c:v>-1.5761081482098622E-3</c:v>
                </c:pt>
                <c:pt idx="1570">
                  <c:v>-6.3700943702545264E-3</c:v>
                </c:pt>
                <c:pt idx="1571">
                  <c:v>-3.833453575044794E-3</c:v>
                </c:pt>
                <c:pt idx="1572">
                  <c:v>-3.7661744205219282E-3</c:v>
                </c:pt>
                <c:pt idx="1573">
                  <c:v>-4.8925989261117565E-3</c:v>
                </c:pt>
                <c:pt idx="1574">
                  <c:v>-2.0628772064977385E-3</c:v>
                </c:pt>
                <c:pt idx="1575">
                  <c:v>-2.6467076365874792E-3</c:v>
                </c:pt>
                <c:pt idx="1576">
                  <c:v>5.6570812578697737E-3</c:v>
                </c:pt>
                <c:pt idx="1577">
                  <c:v>9.054616414816447E-4</c:v>
                </c:pt>
                <c:pt idx="1578">
                  <c:v>-2.0571475664498187E-4</c:v>
                </c:pt>
                <c:pt idx="1579">
                  <c:v>-2.5543850408657081E-3</c:v>
                </c:pt>
                <c:pt idx="1580">
                  <c:v>3.664742319833113E-3</c:v>
                </c:pt>
                <c:pt idx="1581">
                  <c:v>1.6439256982605043E-4</c:v>
                </c:pt>
                <c:pt idx="1582">
                  <c:v>-2.4659899019380022E-4</c:v>
                </c:pt>
                <c:pt idx="1583">
                  <c:v>-1.3985440969844351E-3</c:v>
                </c:pt>
                <c:pt idx="1584">
                  <c:v>-3.3397272677341164E-3</c:v>
                </c:pt>
                <c:pt idx="1585">
                  <c:v>-1.4051911718710474E-3</c:v>
                </c:pt>
                <c:pt idx="1586">
                  <c:v>-7.447248999553586E-4</c:v>
                </c:pt>
                <c:pt idx="1587">
                  <c:v>-9.1097314788552461E-4</c:v>
                </c:pt>
                <c:pt idx="1588">
                  <c:v>0</c:v>
                </c:pt>
                <c:pt idx="1589">
                  <c:v>0</c:v>
                </c:pt>
                <c:pt idx="1590">
                  <c:v>1.333298217081378E-2</c:v>
                </c:pt>
                <c:pt idx="1591">
                  <c:v>0</c:v>
                </c:pt>
                <c:pt idx="1592">
                  <c:v>9.1960283477814358E-3</c:v>
                </c:pt>
                <c:pt idx="1593">
                  <c:v>2.0231454663209511E-3</c:v>
                </c:pt>
                <c:pt idx="1594">
                  <c:v>-1.1324571483276797E-3</c:v>
                </c:pt>
                <c:pt idx="1595">
                  <c:v>-1.0822792596612559E-2</c:v>
                </c:pt>
                <c:pt idx="1596">
                  <c:v>-1.0641782274760853E-3</c:v>
                </c:pt>
                <c:pt idx="1597">
                  <c:v>3.7604785782070008E-3</c:v>
                </c:pt>
                <c:pt idx="1598">
                  <c:v>0</c:v>
                </c:pt>
                <c:pt idx="1599">
                  <c:v>-6.6722857496619246E-3</c:v>
                </c:pt>
                <c:pt idx="1600">
                  <c:v>-5.8904872400202517E-3</c:v>
                </c:pt>
                <c:pt idx="1601">
                  <c:v>-5.7856022772629007E-4</c:v>
                </c:pt>
                <c:pt idx="1602">
                  <c:v>0</c:v>
                </c:pt>
                <c:pt idx="1603">
                  <c:v>4.1336833190980983E-5</c:v>
                </c:pt>
                <c:pt idx="1604">
                  <c:v>2.8930999767830213E-4</c:v>
                </c:pt>
                <c:pt idx="1605">
                  <c:v>0</c:v>
                </c:pt>
                <c:pt idx="1606">
                  <c:v>4.9877471031654517E-3</c:v>
                </c:pt>
                <c:pt idx="1607">
                  <c:v>-3.9138993211363287E-3</c:v>
                </c:pt>
                <c:pt idx="1608">
                  <c:v>-5.9204843068026312E-3</c:v>
                </c:pt>
                <c:pt idx="1609">
                  <c:v>-4.327930184565355E-3</c:v>
                </c:pt>
                <c:pt idx="1610">
                  <c:v>-1.0014187601468994E-3</c:v>
                </c:pt>
                <c:pt idx="1611">
                  <c:v>4.1745809770434715E-5</c:v>
                </c:pt>
                <c:pt idx="1612">
                  <c:v>0</c:v>
                </c:pt>
                <c:pt idx="1613">
                  <c:v>3.250815566004003E-3</c:v>
                </c:pt>
                <c:pt idx="1614">
                  <c:v>0</c:v>
                </c:pt>
                <c:pt idx="1615">
                  <c:v>7.9026727623285201E-4</c:v>
                </c:pt>
                <c:pt idx="1616">
                  <c:v>4.5723787557482883E-4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-8.7653954654410768E-3</c:v>
                </c:pt>
                <c:pt idx="1621">
                  <c:v>-4.2011572944997654E-3</c:v>
                </c:pt>
                <c:pt idx="1622">
                  <c:v>0</c:v>
                </c:pt>
                <c:pt idx="1623">
                  <c:v>0</c:v>
                </c:pt>
                <c:pt idx="1624">
                  <c:v>-1.224150661780652E-2</c:v>
                </c:pt>
                <c:pt idx="1625">
                  <c:v>-7.9156650609797149E-3</c:v>
                </c:pt>
                <c:pt idx="1626">
                  <c:v>-6.5076619001252084E-3</c:v>
                </c:pt>
                <c:pt idx="1627">
                  <c:v>-7.6389260349812877E-3</c:v>
                </c:pt>
                <c:pt idx="1628">
                  <c:v>-7.6538238013378257E-3</c:v>
                </c:pt>
                <c:pt idx="1629">
                  <c:v>-8.2881927525878321E-3</c:v>
                </c:pt>
                <c:pt idx="1630">
                  <c:v>-2.6565128997090194E-4</c:v>
                </c:pt>
                <c:pt idx="1631">
                  <c:v>-2.2142999581190609E-4</c:v>
                </c:pt>
                <c:pt idx="1632">
                  <c:v>-1.8326173278677891E-2</c:v>
                </c:pt>
                <c:pt idx="1633">
                  <c:v>-1.184358710731491E-2</c:v>
                </c:pt>
                <c:pt idx="1634">
                  <c:v>2.2342302342803345E-3</c:v>
                </c:pt>
                <c:pt idx="1635">
                  <c:v>-7.8187911182373247E-3</c:v>
                </c:pt>
                <c:pt idx="1636">
                  <c:v>0</c:v>
                </c:pt>
                <c:pt idx="1637">
                  <c:v>-6.5395830370131146E-3</c:v>
                </c:pt>
                <c:pt idx="1638">
                  <c:v>-5.559945750350315E-3</c:v>
                </c:pt>
                <c:pt idx="1639">
                  <c:v>-5.2640281804506237E-3</c:v>
                </c:pt>
                <c:pt idx="1640">
                  <c:v>1.4002336010098797E-3</c:v>
                </c:pt>
                <c:pt idx="1641">
                  <c:v>2.4224366639736634E-3</c:v>
                </c:pt>
                <c:pt idx="1642">
                  <c:v>4.6884152261196252E-3</c:v>
                </c:pt>
                <c:pt idx="1643">
                  <c:v>1.0274457450592836E-2</c:v>
                </c:pt>
                <c:pt idx="1644">
                  <c:v>3.2492077186608184E-3</c:v>
                </c:pt>
                <c:pt idx="1645">
                  <c:v>3.8760622184258542E-3</c:v>
                </c:pt>
                <c:pt idx="1646">
                  <c:v>-1.2751618450718403E-3</c:v>
                </c:pt>
                <c:pt idx="1647">
                  <c:v>-2.2811269529365002E-3</c:v>
                </c:pt>
                <c:pt idx="1648">
                  <c:v>-2.3321226016818387E-3</c:v>
                </c:pt>
                <c:pt idx="1649">
                  <c:v>6.4073228736651392E-4</c:v>
                </c:pt>
                <c:pt idx="1650">
                  <c:v>-5.2753625862416798E-3</c:v>
                </c:pt>
                <c:pt idx="1651">
                  <c:v>-4.5637972494162625E-3</c:v>
                </c:pt>
                <c:pt idx="1652">
                  <c:v>-3.6970285554425959E-4</c:v>
                </c:pt>
                <c:pt idx="1653">
                  <c:v>-9.2447074115911112E-5</c:v>
                </c:pt>
                <c:pt idx="1654">
                  <c:v>-5.3301324310147235E-3</c:v>
                </c:pt>
                <c:pt idx="1655">
                  <c:v>7.4328722180777378E-4</c:v>
                </c:pt>
                <c:pt idx="1656">
                  <c:v>1.8558045597121451E-3</c:v>
                </c:pt>
                <c:pt idx="1657">
                  <c:v>6.2380351533810555E-3</c:v>
                </c:pt>
                <c:pt idx="1658">
                  <c:v>-3.7843870160670073E-3</c:v>
                </c:pt>
                <c:pt idx="1659">
                  <c:v>-8.1712697565858704E-3</c:v>
                </c:pt>
                <c:pt idx="1660">
                  <c:v>-1.398634003072871E-4</c:v>
                </c:pt>
                <c:pt idx="1661">
                  <c:v>-1.0734394211695529E-2</c:v>
                </c:pt>
                <c:pt idx="1662">
                  <c:v>-7.0942408769694336E-3</c:v>
                </c:pt>
                <c:pt idx="1663">
                  <c:v>-6.3326006171482707E-3</c:v>
                </c:pt>
                <c:pt idx="1664">
                  <c:v>-7.1672602633351382E-4</c:v>
                </c:pt>
                <c:pt idx="1665">
                  <c:v>4.9112031006887449E-3</c:v>
                </c:pt>
                <c:pt idx="1666">
                  <c:v>5.5496407107949591E-3</c:v>
                </c:pt>
                <c:pt idx="1667">
                  <c:v>9.9311290892278893E-3</c:v>
                </c:pt>
                <c:pt idx="1668">
                  <c:v>-4.882638808199751E-3</c:v>
                </c:pt>
                <c:pt idx="1669">
                  <c:v>1.64585868664345E-3</c:v>
                </c:pt>
                <c:pt idx="1670">
                  <c:v>5.57574362414269E-3</c:v>
                </c:pt>
                <c:pt idx="1671">
                  <c:v>-5.62273058526978E-3</c:v>
                </c:pt>
                <c:pt idx="1672">
                  <c:v>-2.3496792795898026E-4</c:v>
                </c:pt>
                <c:pt idx="1673">
                  <c:v>-7.0523522516733207E-4</c:v>
                </c:pt>
                <c:pt idx="1674">
                  <c:v>-1.8814675502348412E-4</c:v>
                </c:pt>
                <c:pt idx="1675">
                  <c:v>-2.9679903067896369E-3</c:v>
                </c:pt>
                <c:pt idx="1676">
                  <c:v>7.5205994888294121E-3</c:v>
                </c:pt>
                <c:pt idx="1677">
                  <c:v>-4.0823086513378437E-3</c:v>
                </c:pt>
                <c:pt idx="1678">
                  <c:v>-4.7020101102014036E-5</c:v>
                </c:pt>
                <c:pt idx="1679">
                  <c:v>-5.4693898425526343E-3</c:v>
                </c:pt>
                <c:pt idx="1680">
                  <c:v>-5.0717018298766696E-3</c:v>
                </c:pt>
                <c:pt idx="1681">
                  <c:v>-1.4256861138557049E-4</c:v>
                </c:pt>
                <c:pt idx="1682">
                  <c:v>6.8204688213472555E-3</c:v>
                </c:pt>
                <c:pt idx="1683">
                  <c:v>4.5212717720120059E-3</c:v>
                </c:pt>
                <c:pt idx="1684">
                  <c:v>-3.2004545603211299E-3</c:v>
                </c:pt>
                <c:pt idx="1685">
                  <c:v>-3.0215782396005144E-3</c:v>
                </c:pt>
                <c:pt idx="1686">
                  <c:v>-9.4571590764711347E-5</c:v>
                </c:pt>
                <c:pt idx="1687">
                  <c:v>-4.7400193028134365E-3</c:v>
                </c:pt>
                <c:pt idx="1688">
                  <c:v>-2.5213495434287998E-3</c:v>
                </c:pt>
                <c:pt idx="1689">
                  <c:v>4.0406016041516475E-3</c:v>
                </c:pt>
                <c:pt idx="1690">
                  <c:v>-2.4699580314601313E-3</c:v>
                </c:pt>
                <c:pt idx="1691">
                  <c:v>5.0757918325415718E-3</c:v>
                </c:pt>
                <c:pt idx="1692">
                  <c:v>-5.4087525700340575E-3</c:v>
                </c:pt>
                <c:pt idx="1693">
                  <c:v>-3.5266680978509788E-3</c:v>
                </c:pt>
                <c:pt idx="1694">
                  <c:v>-3.9704422032170112E-3</c:v>
                </c:pt>
                <c:pt idx="1695">
                  <c:v>-5.7202069113737276E-3</c:v>
                </c:pt>
                <c:pt idx="1696">
                  <c:v>-4.7354521929648683E-3</c:v>
                </c:pt>
                <c:pt idx="1697">
                  <c:v>1.0024180324002962E-2</c:v>
                </c:pt>
                <c:pt idx="1698">
                  <c:v>-1.138129569320836E-2</c:v>
                </c:pt>
                <c:pt idx="1699">
                  <c:v>-5.69081523175496E-3</c:v>
                </c:pt>
                <c:pt idx="1700">
                  <c:v>-4.4486886206846505E-3</c:v>
                </c:pt>
                <c:pt idx="1701">
                  <c:v>8.0517697413800739E-3</c:v>
                </c:pt>
                <c:pt idx="1702">
                  <c:v>6.3163522737461368E-4</c:v>
                </c:pt>
                <c:pt idx="1703">
                  <c:v>4.8560191310179291E-4</c:v>
                </c:pt>
                <c:pt idx="1704">
                  <c:v>5.4709763904039563E-3</c:v>
                </c:pt>
                <c:pt idx="1705">
                  <c:v>2.3149274866436148E-3</c:v>
                </c:pt>
                <c:pt idx="1706">
                  <c:v>3.8530078018452304E-4</c:v>
                </c:pt>
                <c:pt idx="1707">
                  <c:v>6.1925647331787133E-3</c:v>
                </c:pt>
                <c:pt idx="1708">
                  <c:v>9.5707517898574907E-5</c:v>
                </c:pt>
                <c:pt idx="1709">
                  <c:v>1.0661690712363661E-2</c:v>
                </c:pt>
                <c:pt idx="1710">
                  <c:v>7.5721726287277088E-4</c:v>
                </c:pt>
                <c:pt idx="1711">
                  <c:v>9.651448474275565E-3</c:v>
                </c:pt>
                <c:pt idx="1712">
                  <c:v>7.5616491742686691E-3</c:v>
                </c:pt>
                <c:pt idx="1713">
                  <c:v>-8.8390599134895663E-4</c:v>
                </c:pt>
                <c:pt idx="1714">
                  <c:v>-4.6543017392314536E-5</c:v>
                </c:pt>
                <c:pt idx="1715">
                  <c:v>-2.3274758629440463E-4</c:v>
                </c:pt>
                <c:pt idx="1716">
                  <c:v>-3.7250885139270565E-4</c:v>
                </c:pt>
                <c:pt idx="1717">
                  <c:v>2.2794418261766112E-3</c:v>
                </c:pt>
                <c:pt idx="1718">
                  <c:v>1.8584769834661878E-4</c:v>
                </c:pt>
                <c:pt idx="1719">
                  <c:v>1.9493183560496789E-3</c:v>
                </c:pt>
                <c:pt idx="1720">
                  <c:v>2.1306168319371846E-3</c:v>
                </c:pt>
                <c:pt idx="1721">
                  <c:v>0</c:v>
                </c:pt>
                <c:pt idx="1722">
                  <c:v>9.623649731125691E-3</c:v>
                </c:pt>
                <c:pt idx="1723">
                  <c:v>1.3746649275881467E-4</c:v>
                </c:pt>
                <c:pt idx="1724">
                  <c:v>1.387805233729234E-2</c:v>
                </c:pt>
                <c:pt idx="1725">
                  <c:v>1.0294770504708162E-2</c:v>
                </c:pt>
                <c:pt idx="1726">
                  <c:v>0</c:v>
                </c:pt>
                <c:pt idx="1727">
                  <c:v>5.3526154826167424E-3</c:v>
                </c:pt>
                <c:pt idx="1728">
                  <c:v>1.8666672086917132E-3</c:v>
                </c:pt>
                <c:pt idx="1729">
                  <c:v>7.2557058569522378E-3</c:v>
                </c:pt>
                <c:pt idx="1730">
                  <c:v>0</c:v>
                </c:pt>
                <c:pt idx="1731">
                  <c:v>4.7934303176162818E-3</c:v>
                </c:pt>
                <c:pt idx="1732">
                  <c:v>3.6784066699382749E-3</c:v>
                </c:pt>
                <c:pt idx="1733">
                  <c:v>3.2293285755820677E-3</c:v>
                </c:pt>
                <c:pt idx="1734">
                  <c:v>6.4708279549871807E-3</c:v>
                </c:pt>
                <c:pt idx="1735">
                  <c:v>4.9657895077810594E-3</c:v>
                </c:pt>
                <c:pt idx="1736">
                  <c:v>7.2103316671127725E-3</c:v>
                </c:pt>
                <c:pt idx="1737">
                  <c:v>5.7990952214812923E-3</c:v>
                </c:pt>
                <c:pt idx="1738">
                  <c:v>2.8869851078315825E-3</c:v>
                </c:pt>
                <c:pt idx="1739">
                  <c:v>5.2431409754186706E-3</c:v>
                </c:pt>
                <c:pt idx="1740">
                  <c:v>2.951656111327938E-4</c:v>
                </c:pt>
                <c:pt idx="1741">
                  <c:v>1.3903227366495467E-3</c:v>
                </c:pt>
                <c:pt idx="1742">
                  <c:v>-2.107304695201834E-3</c:v>
                </c:pt>
                <c:pt idx="1743">
                  <c:v>3.3746731105709977E-4</c:v>
                </c:pt>
                <c:pt idx="1744">
                  <c:v>7.060632845882403E-3</c:v>
                </c:pt>
                <c:pt idx="1745">
                  <c:v>1.422892058440278E-3</c:v>
                </c:pt>
                <c:pt idx="1746">
                  <c:v>9.9039551169450239E-3</c:v>
                </c:pt>
                <c:pt idx="1747">
                  <c:v>2.0269298962191109E-3</c:v>
                </c:pt>
                <c:pt idx="1748">
                  <c:v>4.3707805026179424E-3</c:v>
                </c:pt>
                <c:pt idx="1749">
                  <c:v>-4.5268421933983429E-4</c:v>
                </c:pt>
                <c:pt idx="1750">
                  <c:v>-1.4829463913902344E-3</c:v>
                </c:pt>
                <c:pt idx="1751">
                  <c:v>4.811556997221896E-3</c:v>
                </c:pt>
                <c:pt idx="1752">
                  <c:v>7.3818900989933752E-4</c:v>
                </c:pt>
                <c:pt idx="1753">
                  <c:v>1.024359352853444E-3</c:v>
                </c:pt>
                <c:pt idx="1754">
                  <c:v>3.2757350223293509E-4</c:v>
                </c:pt>
                <c:pt idx="1755">
                  <c:v>1.637465207525038E-4</c:v>
                </c:pt>
                <c:pt idx="1756">
                  <c:v>-9.4190886829467399E-4</c:v>
                </c:pt>
                <c:pt idx="1757">
                  <c:v>6.7376069003265348E-3</c:v>
                </c:pt>
                <c:pt idx="1758">
                  <c:v>-4.6502225345027674E-3</c:v>
                </c:pt>
                <c:pt idx="1759">
                  <c:v>-6.134844060634477E-4</c:v>
                </c:pt>
                <c:pt idx="1760">
                  <c:v>-1.1461788474911693E-3</c:v>
                </c:pt>
                <c:pt idx="1761">
                  <c:v>5.2697276712219661E-3</c:v>
                </c:pt>
                <c:pt idx="1762">
                  <c:v>-1.3454288035058474E-3</c:v>
                </c:pt>
                <c:pt idx="1763">
                  <c:v>1.1358687698478981E-2</c:v>
                </c:pt>
                <c:pt idx="1764">
                  <c:v>-3.960881421202136E-3</c:v>
                </c:pt>
                <c:pt idx="1765">
                  <c:v>6.5793694321296991E-3</c:v>
                </c:pt>
                <c:pt idx="1766">
                  <c:v>4.0230925517747666E-5</c:v>
                </c:pt>
                <c:pt idx="1767">
                  <c:v>1.8890301230430021E-3</c:v>
                </c:pt>
                <c:pt idx="1768">
                  <c:v>2.125910830553278E-3</c:v>
                </c:pt>
                <c:pt idx="1769">
                  <c:v>4.3580022194702429E-3</c:v>
                </c:pt>
                <c:pt idx="1770">
                  <c:v>3.5443377539515104E-3</c:v>
                </c:pt>
                <c:pt idx="1771">
                  <c:v>3.0959777051279922E-3</c:v>
                </c:pt>
                <c:pt idx="1772">
                  <c:v>8.7149427160602478E-4</c:v>
                </c:pt>
                <c:pt idx="1773">
                  <c:v>-3.4110773991500223E-3</c:v>
                </c:pt>
                <c:pt idx="1774">
                  <c:v>-2.0681708044027742E-3</c:v>
                </c:pt>
                <c:pt idx="1775">
                  <c:v>4.2113689576746523E-3</c:v>
                </c:pt>
                <c:pt idx="1776">
                  <c:v>0</c:v>
                </c:pt>
                <c:pt idx="1777">
                  <c:v>0</c:v>
                </c:pt>
                <c:pt idx="1778">
                  <c:v>2.4550578578083418E-3</c:v>
                </c:pt>
                <c:pt idx="1779">
                  <c:v>-2.6929642824039478E-3</c:v>
                </c:pt>
                <c:pt idx="1780">
                  <c:v>-4.2521970800486857E-3</c:v>
                </c:pt>
                <c:pt idx="1781">
                  <c:v>-5.3908486348764233E-3</c:v>
                </c:pt>
                <c:pt idx="1782">
                  <c:v>0</c:v>
                </c:pt>
                <c:pt idx="1783">
                  <c:v>-2.9673612278020007E-3</c:v>
                </c:pt>
                <c:pt idx="1784">
                  <c:v>-1.4065547760693648E-3</c:v>
                </c:pt>
                <c:pt idx="1785">
                  <c:v>6.0941572618038913E-3</c:v>
                </c:pt>
                <c:pt idx="1786">
                  <c:v>-4.4466773319831289E-3</c:v>
                </c:pt>
                <c:pt idx="1787">
                  <c:v>-6.0242175359507036E-4</c:v>
                </c:pt>
                <c:pt idx="1788">
                  <c:v>-5.1554810499858028E-3</c:v>
                </c:pt>
                <c:pt idx="1789">
                  <c:v>-4.330149822512965E-3</c:v>
                </c:pt>
                <c:pt idx="1790">
                  <c:v>-3.5346493013848727E-3</c:v>
                </c:pt>
                <c:pt idx="1791">
                  <c:v>-3.0571714425496103E-3</c:v>
                </c:pt>
                <c:pt idx="1792">
                  <c:v>0</c:v>
                </c:pt>
                <c:pt idx="1793">
                  <c:v>-8.7748635859175011E-3</c:v>
                </c:pt>
                <c:pt idx="1794">
                  <c:v>-6.8186308774615331E-3</c:v>
                </c:pt>
                <c:pt idx="1795">
                  <c:v>-7.826199299512249E-3</c:v>
                </c:pt>
                <c:pt idx="1796">
                  <c:v>-6.4988384115113309E-3</c:v>
                </c:pt>
                <c:pt idx="1797">
                  <c:v>9.5033474318101541E-3</c:v>
                </c:pt>
                <c:pt idx="1798">
                  <c:v>-5.4313899972069628E-3</c:v>
                </c:pt>
                <c:pt idx="1799">
                  <c:v>2.9321214108343394E-4</c:v>
                </c:pt>
                <c:pt idx="1800">
                  <c:v>2.9274025589589151E-3</c:v>
                </c:pt>
                <c:pt idx="1801">
                  <c:v>2.5052192197835745E-4</c:v>
                </c:pt>
                <c:pt idx="1802">
                  <c:v>-5.7359532592839756E-3</c:v>
                </c:pt>
                <c:pt idx="1803">
                  <c:v>-8.2638129442590986E-3</c:v>
                </c:pt>
                <c:pt idx="1804">
                  <c:v>3.9296101947562979E-3</c:v>
                </c:pt>
                <c:pt idx="1805">
                  <c:v>-6.9400642481284415E-3</c:v>
                </c:pt>
                <c:pt idx="1806">
                  <c:v>-1.1897175824374506E-3</c:v>
                </c:pt>
                <c:pt idx="1807">
                  <c:v>-5.7133267034738351E-3</c:v>
                </c:pt>
                <c:pt idx="1808">
                  <c:v>9.9558344456380458E-3</c:v>
                </c:pt>
                <c:pt idx="1809">
                  <c:v>-5.0815160949474827E-4</c:v>
                </c:pt>
                <c:pt idx="1810">
                  <c:v>4.8170464141514208E-3</c:v>
                </c:pt>
                <c:pt idx="1811">
                  <c:v>-1.223190147660201E-3</c:v>
                </c:pt>
                <c:pt idx="1812">
                  <c:v>-1.3092047396531328E-3</c:v>
                </c:pt>
                <c:pt idx="1813">
                  <c:v>-3.6409862407665353E-3</c:v>
                </c:pt>
                <c:pt idx="1814">
                  <c:v>1.2716176688082892E-3</c:v>
                </c:pt>
                <c:pt idx="1815">
                  <c:v>-2.1202620104865733E-3</c:v>
                </c:pt>
                <c:pt idx="1816">
                  <c:v>4.996622861672506E-3</c:v>
                </c:pt>
                <c:pt idx="1817">
                  <c:v>3.7942709938308329E-3</c:v>
                </c:pt>
                <c:pt idx="1818">
                  <c:v>6.4592121224953062E-3</c:v>
                </c:pt>
                <c:pt idx="1819">
                  <c:v>-2.3020749760207008E-3</c:v>
                </c:pt>
                <c:pt idx="1820">
                  <c:v>3.9312500966919564E-3</c:v>
                </c:pt>
                <c:pt idx="1821">
                  <c:v>-2.3401598644500069E-3</c:v>
                </c:pt>
                <c:pt idx="1822">
                  <c:v>-4.5286893903550649E-3</c:v>
                </c:pt>
                <c:pt idx="1823">
                  <c:v>-9.4587311062945406E-3</c:v>
                </c:pt>
                <c:pt idx="1824">
                  <c:v>2.0783785807032995E-2</c:v>
                </c:pt>
                <c:pt idx="1825">
                  <c:v>-1.0988891994824604E-2</c:v>
                </c:pt>
                <c:pt idx="1826">
                  <c:v>-6.7243845519446516E-4</c:v>
                </c:pt>
                <c:pt idx="1827">
                  <c:v>-7.6386183068035711E-3</c:v>
                </c:pt>
                <c:pt idx="1828">
                  <c:v>0</c:v>
                </c:pt>
                <c:pt idx="1829">
                  <c:v>-2.1204418462456784E-3</c:v>
                </c:pt>
                <c:pt idx="1830">
                  <c:v>1.6119457125718141E-3</c:v>
                </c:pt>
                <c:pt idx="1831">
                  <c:v>7.9368846585523359E-3</c:v>
                </c:pt>
                <c:pt idx="1832">
                  <c:v>4.7404388719034848E-3</c:v>
                </c:pt>
                <c:pt idx="1833">
                  <c:v>5.092893496074149E-3</c:v>
                </c:pt>
                <c:pt idx="1834">
                  <c:v>1.1344468122974957E-2</c:v>
                </c:pt>
                <c:pt idx="1835">
                  <c:v>-3.2989720641140347E-3</c:v>
                </c:pt>
                <c:pt idx="1836">
                  <c:v>1.0559499887789116E-2</c:v>
                </c:pt>
                <c:pt idx="1837">
                  <c:v>-1.5543196846522773E-3</c:v>
                </c:pt>
                <c:pt idx="1838">
                  <c:v>-2.7874582508530172E-3</c:v>
                </c:pt>
                <c:pt idx="1839">
                  <c:v>6.5657189768902576E-4</c:v>
                </c:pt>
                <c:pt idx="1840">
                  <c:v>8.7404575390634988E-3</c:v>
                </c:pt>
                <c:pt idx="1841">
                  <c:v>0</c:v>
                </c:pt>
                <c:pt idx="1842">
                  <c:v>6.4045618190267505E-3</c:v>
                </c:pt>
                <c:pt idx="1843">
                  <c:v>0</c:v>
                </c:pt>
                <c:pt idx="1844">
                  <c:v>-2.4272838488018414E-3</c:v>
                </c:pt>
                <c:pt idx="1845">
                  <c:v>6.4999522334096005E-3</c:v>
                </c:pt>
                <c:pt idx="1846">
                  <c:v>1.2071705947914556E-4</c:v>
                </c:pt>
                <c:pt idx="1847">
                  <c:v>3.4142749722777272E-3</c:v>
                </c:pt>
                <c:pt idx="1848">
                  <c:v>-1.4446230441736284E-3</c:v>
                </c:pt>
                <c:pt idx="1849">
                  <c:v>-3.2131095143501492E-4</c:v>
                </c:pt>
                <c:pt idx="1850">
                  <c:v>2.9681943896925182E-3</c:v>
                </c:pt>
                <c:pt idx="1851">
                  <c:v>-4.8073071993837873E-4</c:v>
                </c:pt>
                <c:pt idx="1852">
                  <c:v>-5.9077836852456881E-3</c:v>
                </c:pt>
                <c:pt idx="1853">
                  <c:v>-1.0485563148162644E-3</c:v>
                </c:pt>
                <c:pt idx="1854">
                  <c:v>5.4324996281935141E-3</c:v>
                </c:pt>
                <c:pt idx="1855">
                  <c:v>-2.6119642745547097E-3</c:v>
                </c:pt>
                <c:pt idx="1856">
                  <c:v>4.2159424835458478E-3</c:v>
                </c:pt>
                <c:pt idx="1857">
                  <c:v>8.013141556420964E-5</c:v>
                </c:pt>
                <c:pt idx="1858">
                  <c:v>-4.6180184469430275E-3</c:v>
                </c:pt>
                <c:pt idx="1859">
                  <c:v>4.8183188982887613E-3</c:v>
                </c:pt>
                <c:pt idx="1860">
                  <c:v>7.1444555426939359E-3</c:v>
                </c:pt>
                <c:pt idx="1861">
                  <c:v>2.5024342267849701E-3</c:v>
                </c:pt>
                <c:pt idx="1862">
                  <c:v>0</c:v>
                </c:pt>
                <c:pt idx="1863">
                  <c:v>-8.7315452443770421E-4</c:v>
                </c:pt>
                <c:pt idx="1864">
                  <c:v>1.2704345099765861E-2</c:v>
                </c:pt>
                <c:pt idx="1865">
                  <c:v>-5.3461348291846868E-3</c:v>
                </c:pt>
                <c:pt idx="1866">
                  <c:v>-3.7514605569860847E-3</c:v>
                </c:pt>
                <c:pt idx="1867">
                  <c:v>-4.6793914945281786E-3</c:v>
                </c:pt>
                <c:pt idx="1868">
                  <c:v>-4.2222727535141859E-3</c:v>
                </c:pt>
                <c:pt idx="1869">
                  <c:v>-3.5931730100142669E-4</c:v>
                </c:pt>
                <c:pt idx="1870">
                  <c:v>3.8260777613861614E-3</c:v>
                </c:pt>
                <c:pt idx="1871">
                  <c:v>2.780648490639658E-3</c:v>
                </c:pt>
                <c:pt idx="1872">
                  <c:v>7.9305289853758606E-4</c:v>
                </c:pt>
                <c:pt idx="1873">
                  <c:v>3.2449573388709367E-3</c:v>
                </c:pt>
                <c:pt idx="1874">
                  <c:v>8.6880978531922567E-4</c:v>
                </c:pt>
                <c:pt idx="1875">
                  <c:v>4.7257206050592224E-3</c:v>
                </c:pt>
                <c:pt idx="1876">
                  <c:v>5.1061490926578989E-4</c:v>
                </c:pt>
                <c:pt idx="1877">
                  <c:v>3.9267272696608196E-5</c:v>
                </c:pt>
                <c:pt idx="1878">
                  <c:v>4.3183826365467154E-4</c:v>
                </c:pt>
                <c:pt idx="1879">
                  <c:v>1.059176687294877E-3</c:v>
                </c:pt>
                <c:pt idx="1880">
                  <c:v>7.4467463121050798E-4</c:v>
                </c:pt>
                <c:pt idx="1881">
                  <c:v>1.9169420173266928E-2</c:v>
                </c:pt>
                <c:pt idx="1882">
                  <c:v>-4.6228605327189145E-3</c:v>
                </c:pt>
                <c:pt idx="1883">
                  <c:v>1.1250094656447872E-2</c:v>
                </c:pt>
                <c:pt idx="1884">
                  <c:v>-8.6278503650345662E-3</c:v>
                </c:pt>
                <c:pt idx="1885">
                  <c:v>-3.8512641779608447E-5</c:v>
                </c:pt>
                <c:pt idx="1886">
                  <c:v>-3.5881744615309974E-3</c:v>
                </c:pt>
                <c:pt idx="1887">
                  <c:v>-9.2807431255397096E-4</c:v>
                </c:pt>
                <c:pt idx="1888">
                  <c:v>6.901232209565485E-3</c:v>
                </c:pt>
                <c:pt idx="1889">
                  <c:v>-2.8857827987604154E-3</c:v>
                </c:pt>
                <c:pt idx="1890">
                  <c:v>-1.812677666250719E-3</c:v>
                </c:pt>
                <c:pt idx="1891">
                  <c:v>1.2048338516174355E-2</c:v>
                </c:pt>
                <c:pt idx="1892">
                  <c:v>-9.921392861457403E-4</c:v>
                </c:pt>
                <c:pt idx="1893">
                  <c:v>8.0141970057346289E-4</c:v>
                </c:pt>
                <c:pt idx="1894">
                  <c:v>9.1512246148471479E-4</c:v>
                </c:pt>
                <c:pt idx="1895">
                  <c:v>2.0559687424912335E-3</c:v>
                </c:pt>
                <c:pt idx="1896">
                  <c:v>1.596169532821913E-3</c:v>
                </c:pt>
                <c:pt idx="1897">
                  <c:v>3.9793128514812749E-3</c:v>
                </c:pt>
                <c:pt idx="1898">
                  <c:v>5.3941022135079748E-3</c:v>
                </c:pt>
                <c:pt idx="1899">
                  <c:v>-3.7312772961471336E-3</c:v>
                </c:pt>
                <c:pt idx="1900">
                  <c:v>-1.4737282316621605E-3</c:v>
                </c:pt>
                <c:pt idx="1901">
                  <c:v>4.9040046977844483E-3</c:v>
                </c:pt>
                <c:pt idx="1902">
                  <c:v>3.7630058895439534E-5</c:v>
                </c:pt>
                <c:pt idx="1903">
                  <c:v>-3.0108012722255732E-4</c:v>
                </c:pt>
                <c:pt idx="1904">
                  <c:v>8.2775232358153099E-4</c:v>
                </c:pt>
                <c:pt idx="1905">
                  <c:v>-4.8634377375608509E-3</c:v>
                </c:pt>
                <c:pt idx="1906">
                  <c:v>3.5838951875528501E-3</c:v>
                </c:pt>
                <c:pt idx="1907">
                  <c:v>-2.6772768117629677E-3</c:v>
                </c:pt>
                <c:pt idx="1908">
                  <c:v>3.7757933890632711E-5</c:v>
                </c:pt>
                <c:pt idx="1909">
                  <c:v>-4.8067007747926386E-3</c:v>
                </c:pt>
                <c:pt idx="1910">
                  <c:v>-3.5726540224059614E-3</c:v>
                </c:pt>
                <c:pt idx="1911">
                  <c:v>-1.9437092843158591E-3</c:v>
                </c:pt>
                <c:pt idx="1912">
                  <c:v>-4.9333713840197958E-3</c:v>
                </c:pt>
                <c:pt idx="1913">
                  <c:v>3.8336943400433708E-5</c:v>
                </c:pt>
                <c:pt idx="1914">
                  <c:v>-6.2684074731727546E-3</c:v>
                </c:pt>
                <c:pt idx="1915">
                  <c:v>6.5559864286823485E-4</c:v>
                </c:pt>
                <c:pt idx="1916">
                  <c:v>6.2643121012842234E-3</c:v>
                </c:pt>
                <c:pt idx="1917">
                  <c:v>-5.1084207804777109E-3</c:v>
                </c:pt>
                <c:pt idx="1918">
                  <c:v>-8.7407734717645253E-3</c:v>
                </c:pt>
                <c:pt idx="1919">
                  <c:v>-1.1654332511312612E-4</c:v>
                </c:pt>
                <c:pt idx="1920">
                  <c:v>-6.1181337696267933E-3</c:v>
                </c:pt>
                <c:pt idx="1921">
                  <c:v>8.2526062982593868E-3</c:v>
                </c:pt>
                <c:pt idx="1922">
                  <c:v>-5.9100448084703598E-3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-3.5941750610893821E-3</c:v>
                </c:pt>
                <c:pt idx="1929">
                  <c:v>9.5817512698157491E-3</c:v>
                </c:pt>
                <c:pt idx="1930">
                  <c:v>-5.4027922697208108E-3</c:v>
                </c:pt>
                <c:pt idx="1931">
                  <c:v>4.1615679530390979E-3</c:v>
                </c:pt>
                <c:pt idx="1932">
                  <c:v>-8.1539153016011844E-4</c:v>
                </c:pt>
                <c:pt idx="1933">
                  <c:v>-7.7691022841348237E-5</c:v>
                </c:pt>
                <c:pt idx="1934">
                  <c:v>-7.9955183255337233E-3</c:v>
                </c:pt>
                <c:pt idx="1935">
                  <c:v>-7.8320802045127167E-5</c:v>
                </c:pt>
                <c:pt idx="1936">
                  <c:v>-2.0384969229304251E-3</c:v>
                </c:pt>
                <c:pt idx="1937">
                  <c:v>-1.3351136829693247E-3</c:v>
                </c:pt>
                <c:pt idx="1938">
                  <c:v>9.8923603912418837E-3</c:v>
                </c:pt>
                <c:pt idx="1939">
                  <c:v>-2.259183759938446E-3</c:v>
                </c:pt>
                <c:pt idx="1940">
                  <c:v>1.3902289855563021E-2</c:v>
                </c:pt>
                <c:pt idx="1941">
                  <c:v>-7.5661430235709082E-3</c:v>
                </c:pt>
                <c:pt idx="1942">
                  <c:v>-6.5895306374968955E-4</c:v>
                </c:pt>
                <c:pt idx="1943">
                  <c:v>-6.5744921801490211E-3</c:v>
                </c:pt>
                <c:pt idx="1944">
                  <c:v>-5.9895655583254125E-3</c:v>
                </c:pt>
                <c:pt idx="1945">
                  <c:v>-5.6701994728988415E-3</c:v>
                </c:pt>
                <c:pt idx="1946">
                  <c:v>-3.084835351210151E-3</c:v>
                </c:pt>
                <c:pt idx="1947">
                  <c:v>4.3870987108003152E-3</c:v>
                </c:pt>
                <c:pt idx="1948">
                  <c:v>-1.3022633595902368E-3</c:v>
                </c:pt>
                <c:pt idx="1949">
                  <c:v>1.5010765673211336E-2</c:v>
                </c:pt>
                <c:pt idx="1950">
                  <c:v>-4.0537962354933706E-3</c:v>
                </c:pt>
                <c:pt idx="1951">
                  <c:v>9.8718252137737963E-3</c:v>
                </c:pt>
                <c:pt idx="1952">
                  <c:v>-6.1681894720828825E-3</c:v>
                </c:pt>
                <c:pt idx="1953">
                  <c:v>7.8684101374647698E-3</c:v>
                </c:pt>
                <c:pt idx="1954">
                  <c:v>-3.2096549142360993E-3</c:v>
                </c:pt>
                <c:pt idx="1955">
                  <c:v>5.7545780121570468E-3</c:v>
                </c:pt>
                <c:pt idx="1956">
                  <c:v>-2.8538391910444866E-3</c:v>
                </c:pt>
                <c:pt idx="1957">
                  <c:v>-1.5846945049813167E-3</c:v>
                </c:pt>
                <c:pt idx="1958">
                  <c:v>6.4775056837101724E-3</c:v>
                </c:pt>
                <c:pt idx="1959">
                  <c:v>-2.154509913137044E-3</c:v>
                </c:pt>
                <c:pt idx="1960">
                  <c:v>-8.8623452481912453E-4</c:v>
                </c:pt>
                <c:pt idx="1961">
                  <c:v>5.2289711206671297E-3</c:v>
                </c:pt>
                <c:pt idx="1962">
                  <c:v>-2.111365685785703E-3</c:v>
                </c:pt>
                <c:pt idx="1963">
                  <c:v>8.9522002664508618E-3</c:v>
                </c:pt>
                <c:pt idx="1964">
                  <c:v>-4.7721853599749526E-3</c:v>
                </c:pt>
                <c:pt idx="1965">
                  <c:v>8.8770942027132215E-3</c:v>
                </c:pt>
                <c:pt idx="1966">
                  <c:v>6.8251623625468214E-4</c:v>
                </c:pt>
                <c:pt idx="1967">
                  <c:v>4.9155012574790919E-3</c:v>
                </c:pt>
                <c:pt idx="1968">
                  <c:v>6.7870746544119705E-4</c:v>
                </c:pt>
                <c:pt idx="1969">
                  <c:v>-4.5242045712132553E-4</c:v>
                </c:pt>
                <c:pt idx="1970">
                  <c:v>-1.5095481770619626E-3</c:v>
                </c:pt>
                <c:pt idx="1971">
                  <c:v>-8.6902315936992147E-4</c:v>
                </c:pt>
                <c:pt idx="1972">
                  <c:v>-6.7892013258686436E-3</c:v>
                </c:pt>
                <c:pt idx="1973">
                  <c:v>-1.9046899209940278E-3</c:v>
                </c:pt>
                <c:pt idx="1974">
                  <c:v>6.4611984119426029E-3</c:v>
                </c:pt>
                <c:pt idx="1975">
                  <c:v>2.3460865190131353E-3</c:v>
                </c:pt>
                <c:pt idx="1976">
                  <c:v>2.2651776523387734E-3</c:v>
                </c:pt>
                <c:pt idx="1977">
                  <c:v>3.8014988287832499E-3</c:v>
                </c:pt>
                <c:pt idx="1978">
                  <c:v>3.5625260336030902E-3</c:v>
                </c:pt>
                <c:pt idx="1979">
                  <c:v>-6.0450369000640703E-3</c:v>
                </c:pt>
                <c:pt idx="1980">
                  <c:v>1.354860769520965E-3</c:v>
                </c:pt>
                <c:pt idx="1981">
                  <c:v>-3.4283379784390815E-3</c:v>
                </c:pt>
                <c:pt idx="1982">
                  <c:v>-4.3114926286885076E-3</c:v>
                </c:pt>
                <c:pt idx="1983">
                  <c:v>-4.4062974885167635E-3</c:v>
                </c:pt>
                <c:pt idx="1984">
                  <c:v>4.8231299468532987E-3</c:v>
                </c:pt>
                <c:pt idx="1985">
                  <c:v>-3.2255032233780086E-3</c:v>
                </c:pt>
                <c:pt idx="1986">
                  <c:v>3.8007639540164977E-5</c:v>
                </c:pt>
                <c:pt idx="1987">
                  <c:v>0</c:v>
                </c:pt>
                <c:pt idx="1988">
                  <c:v>5.8737876591162764E-3</c:v>
                </c:pt>
                <c:pt idx="1989">
                  <c:v>-4.0511177032211123E-3</c:v>
                </c:pt>
                <c:pt idx="1990">
                  <c:v>-3.5344454846683712E-3</c:v>
                </c:pt>
                <c:pt idx="1991">
                  <c:v>-6.8382212106937795E-3</c:v>
                </c:pt>
                <c:pt idx="1992">
                  <c:v>-1.4193377528985821E-3</c:v>
                </c:pt>
                <c:pt idx="1993">
                  <c:v>-1.0370058348704726E-3</c:v>
                </c:pt>
                <c:pt idx="1994">
                  <c:v>0</c:v>
                </c:pt>
                <c:pt idx="1995">
                  <c:v>-2.0772433996472592E-3</c:v>
                </c:pt>
                <c:pt idx="1996">
                  <c:v>-2.6958849405532765E-4</c:v>
                </c:pt>
                <c:pt idx="1997">
                  <c:v>-1.5408320523559873E-4</c:v>
                </c:pt>
                <c:pt idx="1998">
                  <c:v>-1.2335210877160595E-3</c:v>
                </c:pt>
                <c:pt idx="1999">
                  <c:v>4.8098290006662403E-3</c:v>
                </c:pt>
                <c:pt idx="2000">
                  <c:v>-3.1911444062818297E-3</c:v>
                </c:pt>
                <c:pt idx="2001">
                  <c:v>-6.5486625734469974E-4</c:v>
                </c:pt>
                <c:pt idx="2002">
                  <c:v>-8.4811107627987654E-4</c:v>
                </c:pt>
                <c:pt idx="2003">
                  <c:v>-9.3770060917922615E-3</c:v>
                </c:pt>
                <c:pt idx="2004">
                  <c:v>3.0319544333689058E-3</c:v>
                </c:pt>
                <c:pt idx="2005">
                  <c:v>-3.1054695331278486E-4</c:v>
                </c:pt>
                <c:pt idx="2006">
                  <c:v>9.8515351800307627E-3</c:v>
                </c:pt>
                <c:pt idx="2007">
                  <c:v>-9.0753485458044438E-3</c:v>
                </c:pt>
                <c:pt idx="2008">
                  <c:v>1.1637604994032696E-4</c:v>
                </c:pt>
                <c:pt idx="2009">
                  <c:v>-2.1745892384246201E-3</c:v>
                </c:pt>
                <c:pt idx="2010">
                  <c:v>-4.3243731802336764E-3</c:v>
                </c:pt>
                <c:pt idx="2011">
                  <c:v>-2.9716541907307374E-3</c:v>
                </c:pt>
                <c:pt idx="2012">
                  <c:v>-3.7270291676331649E-3</c:v>
                </c:pt>
                <c:pt idx="2013">
                  <c:v>-4.1355737470586207E-3</c:v>
                </c:pt>
                <c:pt idx="2014">
                  <c:v>-6.6129688397360414E-3</c:v>
                </c:pt>
                <c:pt idx="2015">
                  <c:v>-7.9491260147624993E-4</c:v>
                </c:pt>
                <c:pt idx="2016">
                  <c:v>-4.4232872135542573E-3</c:v>
                </c:pt>
                <c:pt idx="2017">
                  <c:v>7.3613129105657036E-3</c:v>
                </c:pt>
                <c:pt idx="2018">
                  <c:v>-1.9047624806540586E-3</c:v>
                </c:pt>
                <c:pt idx="2019">
                  <c:v>7.4002593404050888E-3</c:v>
                </c:pt>
                <c:pt idx="2020">
                  <c:v>1.5769761515036738E-4</c:v>
                </c:pt>
                <c:pt idx="2021">
                  <c:v>5.2293354467193229E-3</c:v>
                </c:pt>
                <c:pt idx="2022">
                  <c:v>4.9680310290319968E-3</c:v>
                </c:pt>
                <c:pt idx="2023">
                  <c:v>-3.2831766837885185E-3</c:v>
                </c:pt>
                <c:pt idx="2024">
                  <c:v>5.2323430579584371E-3</c:v>
                </c:pt>
                <c:pt idx="2025">
                  <c:v>-1.6760542599500599E-3</c:v>
                </c:pt>
                <c:pt idx="2026">
                  <c:v>2.2600640879139079E-3</c:v>
                </c:pt>
                <c:pt idx="2027">
                  <c:v>9.3370688389426775E-4</c:v>
                </c:pt>
                <c:pt idx="2028">
                  <c:v>-1.9445038659674931E-4</c:v>
                </c:pt>
                <c:pt idx="2029">
                  <c:v>1.8651647140219276E-3</c:v>
                </c:pt>
                <c:pt idx="2030">
                  <c:v>-1.1264543132126813E-3</c:v>
                </c:pt>
                <c:pt idx="2031">
                  <c:v>-5.4559761219553629E-3</c:v>
                </c:pt>
                <c:pt idx="2032">
                  <c:v>-2.8175646721459425E-3</c:v>
                </c:pt>
                <c:pt idx="2033">
                  <c:v>3.9180347639091828E-4</c:v>
                </c:pt>
                <c:pt idx="2034">
                  <c:v>-1.1366532667914885E-3</c:v>
                </c:pt>
                <c:pt idx="2035">
                  <c:v>-4.1263100615511741E-3</c:v>
                </c:pt>
                <c:pt idx="2036">
                  <c:v>-1.9691629152114294E-4</c:v>
                </c:pt>
                <c:pt idx="2037">
                  <c:v>-5.8463528165567736E-3</c:v>
                </c:pt>
                <c:pt idx="2038">
                  <c:v>-2.377367472961293E-4</c:v>
                </c:pt>
                <c:pt idx="2039">
                  <c:v>-6.1213324140956139E-3</c:v>
                </c:pt>
                <c:pt idx="2040">
                  <c:v>-8.9711843618659522E-3</c:v>
                </c:pt>
                <c:pt idx="2041">
                  <c:v>-8.046346962809316E-5</c:v>
                </c:pt>
                <c:pt idx="2042">
                  <c:v>-5.7699839303553884E-3</c:v>
                </c:pt>
                <c:pt idx="2043">
                  <c:v>2.8322308052817195E-4</c:v>
                </c:pt>
                <c:pt idx="2044">
                  <c:v>9.3818006086935184E-3</c:v>
                </c:pt>
                <c:pt idx="2045">
                  <c:v>5.4356648624951367E-3</c:v>
                </c:pt>
                <c:pt idx="2046">
                  <c:v>4.7320895540541776E-3</c:v>
                </c:pt>
                <c:pt idx="2047">
                  <c:v>1.8232268229329178E-3</c:v>
                </c:pt>
                <c:pt idx="2048">
                  <c:v>7.3777779269369988E-3</c:v>
                </c:pt>
                <c:pt idx="2049">
                  <c:v>-3.3862299553864641E-3</c:v>
                </c:pt>
                <c:pt idx="2050">
                  <c:v>-4.1499575398196561E-3</c:v>
                </c:pt>
                <c:pt idx="2051">
                  <c:v>-1.6648172546638415E-3</c:v>
                </c:pt>
                <c:pt idx="2052">
                  <c:v>3.9988175625863777E-3</c:v>
                </c:pt>
                <c:pt idx="2053">
                  <c:v>-3.9194776704470297E-3</c:v>
                </c:pt>
                <c:pt idx="2054">
                  <c:v>1.041799407114514E-2</c:v>
                </c:pt>
                <c:pt idx="2055">
                  <c:v>-2.2795167864701942E-3</c:v>
                </c:pt>
                <c:pt idx="2056">
                  <c:v>-7.9401550897882974E-3</c:v>
                </c:pt>
                <c:pt idx="2057">
                  <c:v>-7.2443894424966205E-3</c:v>
                </c:pt>
                <c:pt idx="2058">
                  <c:v>-1.7192783267843306E-3</c:v>
                </c:pt>
                <c:pt idx="2059">
                  <c:v>0</c:v>
                </c:pt>
                <c:pt idx="2060">
                  <c:v>1.5880281316281976E-2</c:v>
                </c:pt>
                <c:pt idx="2061">
                  <c:v>1.5349197180837407E-3</c:v>
                </c:pt>
                <c:pt idx="2062">
                  <c:v>3.2980006335940975E-3</c:v>
                </c:pt>
                <c:pt idx="2063">
                  <c:v>3.919647232250795E-5</c:v>
                </c:pt>
                <c:pt idx="2064">
                  <c:v>5.9400698321874067E-3</c:v>
                </c:pt>
                <c:pt idx="2065">
                  <c:v>7.7924101964236419E-5</c:v>
                </c:pt>
                <c:pt idx="2066">
                  <c:v>2.9566253788628448E-3</c:v>
                </c:pt>
                <c:pt idx="2067">
                  <c:v>2.8317092565671915E-3</c:v>
                </c:pt>
                <c:pt idx="2068">
                  <c:v>3.9046692951961652E-3</c:v>
                </c:pt>
                <c:pt idx="2069">
                  <c:v>2.1969136430415787E-3</c:v>
                </c:pt>
                <c:pt idx="2070">
                  <c:v>9.6203805545804139E-4</c:v>
                </c:pt>
                <c:pt idx="2071">
                  <c:v>-5.6314273640740847E-3</c:v>
                </c:pt>
                <c:pt idx="2072">
                  <c:v>2.395303262387208E-3</c:v>
                </c:pt>
                <c:pt idx="2073">
                  <c:v>-1.0037835759050572E-3</c:v>
                </c:pt>
                <c:pt idx="2074">
                  <c:v>2.9698218722971443E-3</c:v>
                </c:pt>
                <c:pt idx="2075">
                  <c:v>3.7286940892134138E-3</c:v>
                </c:pt>
                <c:pt idx="2076">
                  <c:v>1.839997452461593E-3</c:v>
                </c:pt>
                <c:pt idx="2077">
                  <c:v>-5.3631628622331708E-4</c:v>
                </c:pt>
                <c:pt idx="2078">
                  <c:v>3.6718343032667989E-3</c:v>
                </c:pt>
                <c:pt idx="2079">
                  <c:v>1.2590856124522244E-3</c:v>
                </c:pt>
                <c:pt idx="2080">
                  <c:v>-1.525320320222898E-4</c:v>
                </c:pt>
                <c:pt idx="2081">
                  <c:v>4.30009985814257E-3</c:v>
                </c:pt>
                <c:pt idx="2082">
                  <c:v>0</c:v>
                </c:pt>
                <c:pt idx="2083">
                  <c:v>2.2757453402266863E-3</c:v>
                </c:pt>
                <c:pt idx="2084">
                  <c:v>-3.4103181399460614E-4</c:v>
                </c:pt>
                <c:pt idx="2085">
                  <c:v>-3.0365164149980715E-3</c:v>
                </c:pt>
                <c:pt idx="2086">
                  <c:v>-1.2552541635660771E-3</c:v>
                </c:pt>
                <c:pt idx="2087">
                  <c:v>3.3059137512858891E-3</c:v>
                </c:pt>
                <c:pt idx="2088">
                  <c:v>-7.9697911199688753E-4</c:v>
                </c:pt>
                <c:pt idx="2089">
                  <c:v>-1.7099542478971705E-3</c:v>
                </c:pt>
                <c:pt idx="2090">
                  <c:v>-1.560508052608846E-3</c:v>
                </c:pt>
                <c:pt idx="2091">
                  <c:v>1.3322930731086554E-3</c:v>
                </c:pt>
                <c:pt idx="2092">
                  <c:v>3.4177681087807373E-3</c:v>
                </c:pt>
                <c:pt idx="2093">
                  <c:v>-3.569940368071615E-3</c:v>
                </c:pt>
                <c:pt idx="2094">
                  <c:v>4.7066055152705042E-3</c:v>
                </c:pt>
                <c:pt idx="2095">
                  <c:v>4.0059008257660985E-3</c:v>
                </c:pt>
                <c:pt idx="2096">
                  <c:v>-1.6231012339393963E-3</c:v>
                </c:pt>
                <c:pt idx="2097">
                  <c:v>-4.1262148524444991E-3</c:v>
                </c:pt>
                <c:pt idx="2098">
                  <c:v>-2.0885158249458031E-3</c:v>
                </c:pt>
                <c:pt idx="2099">
                  <c:v>2.1264484944619258E-3</c:v>
                </c:pt>
                <c:pt idx="2100">
                  <c:v>2.6548840540517046E-4</c:v>
                </c:pt>
                <c:pt idx="2101">
                  <c:v>3.0332903849756199E-4</c:v>
                </c:pt>
                <c:pt idx="2102">
                  <c:v>8.7155881907302547E-4</c:v>
                </c:pt>
                <c:pt idx="2103">
                  <c:v>-4.1752129278440284E-3</c:v>
                </c:pt>
                <c:pt idx="2104">
                  <c:v>0</c:v>
                </c:pt>
                <c:pt idx="2105">
                  <c:v>-2.5897870284614676E-3</c:v>
                </c:pt>
                <c:pt idx="2106">
                  <c:v>3.388220620295204E-3</c:v>
                </c:pt>
                <c:pt idx="2107">
                  <c:v>-3.4263558095456829E-3</c:v>
                </c:pt>
                <c:pt idx="2108">
                  <c:v>-2.4436820102496331E-3</c:v>
                </c:pt>
                <c:pt idx="2109">
                  <c:v>-2.1431313216247554E-3</c:v>
                </c:pt>
                <c:pt idx="2110">
                  <c:v>7.5189759018092434E-3</c:v>
                </c:pt>
                <c:pt idx="2111">
                  <c:v>-2.0935241645140506E-3</c:v>
                </c:pt>
                <c:pt idx="2112">
                  <c:v>-6.7672449574524415E-3</c:v>
                </c:pt>
                <c:pt idx="2113">
                  <c:v>-1.9584131597785125E-3</c:v>
                </c:pt>
                <c:pt idx="2114">
                  <c:v>-5.9756910090970798E-3</c:v>
                </c:pt>
                <c:pt idx="2115">
                  <c:v>-3.0982558380615284E-3</c:v>
                </c:pt>
                <c:pt idx="2116">
                  <c:v>-2.3300076558066939E-3</c:v>
                </c:pt>
                <c:pt idx="2117">
                  <c:v>2.9116622856959354E-3</c:v>
                </c:pt>
                <c:pt idx="2118">
                  <c:v>-1.024770798519716E-2</c:v>
                </c:pt>
                <c:pt idx="2119">
                  <c:v>-1.1750190954118241E-4</c:v>
                </c:pt>
                <c:pt idx="2120">
                  <c:v>-9.7971987850256235E-4</c:v>
                </c:pt>
                <c:pt idx="2121">
                  <c:v>-1.1376788657705532E-3</c:v>
                </c:pt>
                <c:pt idx="2122">
                  <c:v>1.0775461487387583E-2</c:v>
                </c:pt>
                <c:pt idx="2123">
                  <c:v>-4.3196611445162842E-3</c:v>
                </c:pt>
                <c:pt idx="2124">
                  <c:v>-1.2878301844288361E-3</c:v>
                </c:pt>
                <c:pt idx="2125">
                  <c:v>-3.7950709685514979E-3</c:v>
                </c:pt>
                <c:pt idx="2126">
                  <c:v>5.004898032815926E-3</c:v>
                </c:pt>
                <c:pt idx="2127">
                  <c:v>-6.6327229758414029E-4</c:v>
                </c:pt>
                <c:pt idx="2128">
                  <c:v>9.7099454005090055E-3</c:v>
                </c:pt>
                <c:pt idx="2129">
                  <c:v>2.8561523140694586E-3</c:v>
                </c:pt>
                <c:pt idx="2130">
                  <c:v>1.0015794974199373E-3</c:v>
                </c:pt>
                <c:pt idx="2131">
                  <c:v>2.1538469864971583E-3</c:v>
                </c:pt>
                <c:pt idx="2132">
                  <c:v>2.9156776582821469E-3</c:v>
                </c:pt>
                <c:pt idx="2133">
                  <c:v>6.0725452519383247E-3</c:v>
                </c:pt>
                <c:pt idx="2134">
                  <c:v>2.6238250626724299E-3</c:v>
                </c:pt>
                <c:pt idx="2135">
                  <c:v>3.0713835880337276E-3</c:v>
                </c:pt>
                <c:pt idx="2136">
                  <c:v>4.6083030861944025E-3</c:v>
                </c:pt>
                <c:pt idx="2137">
                  <c:v>-4.8354897588867426E-3</c:v>
                </c:pt>
                <c:pt idx="2138">
                  <c:v>1.3623464737168212E-3</c:v>
                </c:pt>
                <c:pt idx="2139">
                  <c:v>-2.7265514675841756E-3</c:v>
                </c:pt>
                <c:pt idx="2140">
                  <c:v>-1.935815069987747E-3</c:v>
                </c:pt>
                <c:pt idx="2141">
                  <c:v>5.985093058348539E-3</c:v>
                </c:pt>
                <c:pt idx="2142">
                  <c:v>3.7760072948009158E-4</c:v>
                </c:pt>
                <c:pt idx="2143">
                  <c:v>-1.851607459312031E-3</c:v>
                </c:pt>
                <c:pt idx="2144">
                  <c:v>1.6250641319320476E-3</c:v>
                </c:pt>
                <c:pt idx="2145">
                  <c:v>3.5056673104465774E-3</c:v>
                </c:pt>
                <c:pt idx="2146">
                  <c:v>8.5802058829126705E-3</c:v>
                </c:pt>
                <c:pt idx="2147">
                  <c:v>3.3571442208732915E-4</c:v>
                </c:pt>
                <c:pt idx="2148">
                  <c:v>8.7262208725733797E-3</c:v>
                </c:pt>
                <c:pt idx="2149">
                  <c:v>5.714195932064685E-3</c:v>
                </c:pt>
                <c:pt idx="2150">
                  <c:v>3.7791969249103474E-3</c:v>
                </c:pt>
                <c:pt idx="2151">
                  <c:v>0</c:v>
                </c:pt>
                <c:pt idx="2152">
                  <c:v>1.9756344917899334E-3</c:v>
                </c:pt>
                <c:pt idx="2153">
                  <c:v>-1.0239158358179526E-3</c:v>
                </c:pt>
                <c:pt idx="2154">
                  <c:v>2.2658343940976321E-3</c:v>
                </c:pt>
                <c:pt idx="2155">
                  <c:v>7.4192950167333059E-3</c:v>
                </c:pt>
                <c:pt idx="2156">
                  <c:v>4.9879020533595267E-3</c:v>
                </c:pt>
                <c:pt idx="2157">
                  <c:v>2.1630195837602157E-4</c:v>
                </c:pt>
                <c:pt idx="2158">
                  <c:v>2.8795642962804288E-3</c:v>
                </c:pt>
                <c:pt idx="2159">
                  <c:v>2.8750090042047586E-4</c:v>
                </c:pt>
                <c:pt idx="2160">
                  <c:v>3.9805686312073081E-3</c:v>
                </c:pt>
                <c:pt idx="2161">
                  <c:v>1.5735081743160821E-3</c:v>
                </c:pt>
                <c:pt idx="2162">
                  <c:v>2.5338604945539284E-3</c:v>
                </c:pt>
                <c:pt idx="2163">
                  <c:v>7.1260603029810296E-4</c:v>
                </c:pt>
                <c:pt idx="2164">
                  <c:v>-5.1063332936726619E-3</c:v>
                </c:pt>
                <c:pt idx="2165">
                  <c:v>-1.504729432671709E-3</c:v>
                </c:pt>
                <c:pt idx="2166">
                  <c:v>0</c:v>
                </c:pt>
                <c:pt idx="2167">
                  <c:v>-2.8005188488756734E-3</c:v>
                </c:pt>
                <c:pt idx="2168">
                  <c:v>-2.2676971005115266E-3</c:v>
                </c:pt>
                <c:pt idx="2169">
                  <c:v>-4.08038553390441E-3</c:v>
                </c:pt>
                <c:pt idx="2170">
                  <c:v>5.1248848995163136E-3</c:v>
                </c:pt>
                <c:pt idx="2171">
                  <c:v>-1.0444993656120343E-3</c:v>
                </c:pt>
                <c:pt idx="2172">
                  <c:v>3.2427174255932544E-4</c:v>
                </c:pt>
                <c:pt idx="2173">
                  <c:v>3.6023703601013969E-5</c:v>
                </c:pt>
                <c:pt idx="2174">
                  <c:v>3.7393974250962674E-3</c:v>
                </c:pt>
                <c:pt idx="2175">
                  <c:v>1.7928220227525792E-3</c:v>
                </c:pt>
                <c:pt idx="2176">
                  <c:v>0</c:v>
                </c:pt>
                <c:pt idx="2177">
                  <c:v>-4.1642794238861318E-3</c:v>
                </c:pt>
                <c:pt idx="2178">
                  <c:v>-5.1936926961401002E-3</c:v>
                </c:pt>
                <c:pt idx="2179">
                  <c:v>-4.8573699012834232E-3</c:v>
                </c:pt>
                <c:pt idx="2180">
                  <c:v>-7.3671874844428303E-3</c:v>
                </c:pt>
                <c:pt idx="2181">
                  <c:v>-1.4643432446731342E-4</c:v>
                </c:pt>
                <c:pt idx="2182">
                  <c:v>5.4402529341824862E-3</c:v>
                </c:pt>
                <c:pt idx="2183">
                  <c:v>-3.0998730170948298E-3</c:v>
                </c:pt>
                <c:pt idx="2184">
                  <c:v>-9.1355910685829509E-4</c:v>
                </c:pt>
                <c:pt idx="2185">
                  <c:v>3.1391469784664756E-3</c:v>
                </c:pt>
                <c:pt idx="2186">
                  <c:v>2.038810914849371E-3</c:v>
                </c:pt>
                <c:pt idx="2187">
                  <c:v>5.1512846987612198E-3</c:v>
                </c:pt>
                <c:pt idx="2188">
                  <c:v>4.6928105760120631E-3</c:v>
                </c:pt>
                <c:pt idx="2189">
                  <c:v>0</c:v>
                </c:pt>
                <c:pt idx="2190">
                  <c:v>1.6912258218680716E-3</c:v>
                </c:pt>
                <c:pt idx="2191">
                  <c:v>-7.2890302151899017E-3</c:v>
                </c:pt>
                <c:pt idx="2192">
                  <c:v>7.9000464980150415E-3</c:v>
                </c:pt>
                <c:pt idx="2193">
                  <c:v>-6.4697004628907226E-4</c:v>
                </c:pt>
                <c:pt idx="2194">
                  <c:v>1.4380729846820157E-4</c:v>
                </c:pt>
                <c:pt idx="2195">
                  <c:v>7.9057068944357069E-4</c:v>
                </c:pt>
                <c:pt idx="2196">
                  <c:v>8.2278492356732298E-3</c:v>
                </c:pt>
                <c:pt idx="2197">
                  <c:v>-2.8541886727775144E-3</c:v>
                </c:pt>
                <c:pt idx="2198">
                  <c:v>-6.6676473003677225E-3</c:v>
                </c:pt>
                <c:pt idx="2199">
                  <c:v>-4.5783169068302904E-3</c:v>
                </c:pt>
                <c:pt idx="2200">
                  <c:v>-4.6356739541126932E-3</c:v>
                </c:pt>
                <c:pt idx="2201">
                  <c:v>-9.40960296220489E-3</c:v>
                </c:pt>
                <c:pt idx="2202">
                  <c:v>-7.5033454870673342E-3</c:v>
                </c:pt>
                <c:pt idx="2203">
                  <c:v>-5.367699415004033E-3</c:v>
                </c:pt>
                <c:pt idx="2204">
                  <c:v>-3.3089837416705068E-3</c:v>
                </c:pt>
                <c:pt idx="2205">
                  <c:v>-2.2742958556805542E-3</c:v>
                </c:pt>
                <c:pt idx="2206">
                  <c:v>-1.1951448668158942E-3</c:v>
                </c:pt>
                <c:pt idx="2207">
                  <c:v>-1.3088272907776277E-3</c:v>
                </c:pt>
                <c:pt idx="2208">
                  <c:v>-9.7338182969024787E-4</c:v>
                </c:pt>
                <c:pt idx="2209">
                  <c:v>4.6710721877501618E-3</c:v>
                </c:pt>
                <c:pt idx="2210">
                  <c:v>-4.7834464691412851E-3</c:v>
                </c:pt>
                <c:pt idx="2211">
                  <c:v>-4.3924760428335607E-3</c:v>
                </c:pt>
                <c:pt idx="2212">
                  <c:v>-6.2274927156518731E-3</c:v>
                </c:pt>
                <c:pt idx="2213">
                  <c:v>-4.9230304139356038E-4</c:v>
                </c:pt>
                <c:pt idx="2214">
                  <c:v>3.1390075507234578E-3</c:v>
                </c:pt>
                <c:pt idx="2215">
                  <c:v>5.122228818316513E-3</c:v>
                </c:pt>
                <c:pt idx="2216">
                  <c:v>5.7686704772914651E-3</c:v>
                </c:pt>
                <c:pt idx="2217">
                  <c:v>6.4409463350540734E-3</c:v>
                </c:pt>
                <c:pt idx="2218">
                  <c:v>4.8128633127051765E-3</c:v>
                </c:pt>
                <c:pt idx="2219">
                  <c:v>3.6129071557706258E-3</c:v>
                </c:pt>
                <c:pt idx="2220">
                  <c:v>3.0864222031893648E-3</c:v>
                </c:pt>
                <c:pt idx="2221">
                  <c:v>1.686155599084888E-3</c:v>
                </c:pt>
                <c:pt idx="2222">
                  <c:v>-3.6625341077743302E-5</c:v>
                </c:pt>
                <c:pt idx="2223">
                  <c:v>3.03534764671379E-3</c:v>
                </c:pt>
                <c:pt idx="2224">
                  <c:v>4.1904337377061925E-3</c:v>
                </c:pt>
                <c:pt idx="2225">
                  <c:v>8.3646134324957995E-3</c:v>
                </c:pt>
                <c:pt idx="2226">
                  <c:v>7.2116251428381924E-5</c:v>
                </c:pt>
                <c:pt idx="2227">
                  <c:v>2.7006119793006635E-3</c:v>
                </c:pt>
                <c:pt idx="2228">
                  <c:v>0</c:v>
                </c:pt>
                <c:pt idx="2229">
                  <c:v>-1.9437051688485608E-3</c:v>
                </c:pt>
                <c:pt idx="2230">
                  <c:v>2.1615390241943249E-4</c:v>
                </c:pt>
                <c:pt idx="2231">
                  <c:v>-1.4476968546621833E-2</c:v>
                </c:pt>
                <c:pt idx="2232">
                  <c:v>-1.3531554353200489E-3</c:v>
                </c:pt>
                <c:pt idx="2233">
                  <c:v>-6.5895448276954386E-4</c:v>
                </c:pt>
                <c:pt idx="2234">
                  <c:v>1.0346553008837517E-2</c:v>
                </c:pt>
                <c:pt idx="2235">
                  <c:v>-2.3222914025496965E-3</c:v>
                </c:pt>
                <c:pt idx="2236">
                  <c:v>1.4140119447709621E-2</c:v>
                </c:pt>
                <c:pt idx="2237">
                  <c:v>-1.0751147824570606E-3</c:v>
                </c:pt>
                <c:pt idx="2238">
                  <c:v>1.1302375418675415E-2</c:v>
                </c:pt>
                <c:pt idx="2239">
                  <c:v>-4.0498829732744154E-3</c:v>
                </c:pt>
                <c:pt idx="2240">
                  <c:v>-9.2595896783003351E-4</c:v>
                </c:pt>
                <c:pt idx="2241">
                  <c:v>6.0034637958559485E-3</c:v>
                </c:pt>
                <c:pt idx="2242">
                  <c:v>-1.8788668518870274E-3</c:v>
                </c:pt>
                <c:pt idx="2243">
                  <c:v>-4.0533388828707167E-3</c:v>
                </c:pt>
                <c:pt idx="2244">
                  <c:v>5.6134016017729601E-3</c:v>
                </c:pt>
                <c:pt idx="2245">
                  <c:v>-8.8610068356563217E-4</c:v>
                </c:pt>
                <c:pt idx="2246">
                  <c:v>-4.691673791709405E-3</c:v>
                </c:pt>
                <c:pt idx="2247">
                  <c:v>-5.7523784395501019E-3</c:v>
                </c:pt>
                <c:pt idx="2248">
                  <c:v>-1.433383504208833E-4</c:v>
                </c:pt>
                <c:pt idx="2249">
                  <c:v>-2.5117527289076329E-3</c:v>
                </c:pt>
                <c:pt idx="2250">
                  <c:v>5.5532808461010458E-3</c:v>
                </c:pt>
                <c:pt idx="2251">
                  <c:v>-1.0724244968627326E-3</c:v>
                </c:pt>
                <c:pt idx="2252">
                  <c:v>-1.0019682355528314E-3</c:v>
                </c:pt>
                <c:pt idx="2253">
                  <c:v>-9.7860108182303545E-3</c:v>
                </c:pt>
                <c:pt idx="2254">
                  <c:v>-7.9571763457761727E-4</c:v>
                </c:pt>
                <c:pt idx="2255">
                  <c:v>0</c:v>
                </c:pt>
                <c:pt idx="2256">
                  <c:v>5.9884738848557618E-3</c:v>
                </c:pt>
                <c:pt idx="2257">
                  <c:v>-5.2289115009283467E-3</c:v>
                </c:pt>
                <c:pt idx="2258">
                  <c:v>5.1210036541248566E-3</c:v>
                </c:pt>
                <c:pt idx="2259">
                  <c:v>-7.2202479734870201E-3</c:v>
                </c:pt>
                <c:pt idx="2260">
                  <c:v>2.8582302061327513E-3</c:v>
                </c:pt>
                <c:pt idx="2261">
                  <c:v>-5.651984177522747E-3</c:v>
                </c:pt>
                <c:pt idx="2262">
                  <c:v>0</c:v>
                </c:pt>
                <c:pt idx="2263">
                  <c:v>0</c:v>
                </c:pt>
                <c:pt idx="2264">
                  <c:v>-7.5127997418976411E-3</c:v>
                </c:pt>
                <c:pt idx="2265">
                  <c:v>0</c:v>
                </c:pt>
                <c:pt idx="2266">
                  <c:v>-3.0063081741786763E-3</c:v>
                </c:pt>
                <c:pt idx="2267">
                  <c:v>-1.5065501021436357E-3</c:v>
                </c:pt>
                <c:pt idx="2268">
                  <c:v>8.968998311434509E-3</c:v>
                </c:pt>
                <c:pt idx="2269">
                  <c:v>-5.0420274882480879E-3</c:v>
                </c:pt>
                <c:pt idx="2270">
                  <c:v>-3.0448124185547799E-3</c:v>
                </c:pt>
                <c:pt idx="2271">
                  <c:v>-1.9859518865809698E-3</c:v>
                </c:pt>
                <c:pt idx="2272">
                  <c:v>1.6538957886110442E-2</c:v>
                </c:pt>
                <c:pt idx="2273">
                  <c:v>3.6144182190624274E-3</c:v>
                </c:pt>
                <c:pt idx="2274">
                  <c:v>3.0260479159461597E-3</c:v>
                </c:pt>
                <c:pt idx="2275">
                  <c:v>-6.1167583089116674E-4</c:v>
                </c:pt>
                <c:pt idx="2276">
                  <c:v>-3.2445322092506802E-3</c:v>
                </c:pt>
                <c:pt idx="2277">
                  <c:v>-3.9727685301398541E-4</c:v>
                </c:pt>
                <c:pt idx="2278">
                  <c:v>-5.7813913082767246E-4</c:v>
                </c:pt>
                <c:pt idx="2279">
                  <c:v>-1.2658458443576982E-3</c:v>
                </c:pt>
                <c:pt idx="2280">
                  <c:v>1.3587067867694388E-2</c:v>
                </c:pt>
                <c:pt idx="2281">
                  <c:v>-1.1273590838163835E-2</c:v>
                </c:pt>
                <c:pt idx="2282">
                  <c:v>6.7291856867894469E-3</c:v>
                </c:pt>
                <c:pt idx="2283">
                  <c:v>-3.7728436266156145E-3</c:v>
                </c:pt>
                <c:pt idx="2284">
                  <c:v>1.056391983693967E-2</c:v>
                </c:pt>
                <c:pt idx="2285">
                  <c:v>-4.9882421044328664E-4</c:v>
                </c:pt>
                <c:pt idx="2286">
                  <c:v>-7.2610530946902417E-3</c:v>
                </c:pt>
                <c:pt idx="2287">
                  <c:v>-5.1828506458085734E-3</c:v>
                </c:pt>
                <c:pt idx="2288">
                  <c:v>-3.3977983168652216E-3</c:v>
                </c:pt>
                <c:pt idx="2289">
                  <c:v>-7.2680020494508479E-3</c:v>
                </c:pt>
                <c:pt idx="2290">
                  <c:v>8.0280867811959988E-3</c:v>
                </c:pt>
                <c:pt idx="2291">
                  <c:v>-7.3353513601837938E-3</c:v>
                </c:pt>
                <c:pt idx="2292">
                  <c:v>9.1076346483933042E-4</c:v>
                </c:pt>
                <c:pt idx="2293">
                  <c:v>2.509411605425707E-3</c:v>
                </c:pt>
                <c:pt idx="2294">
                  <c:v>7.9878008749378351E-4</c:v>
                </c:pt>
                <c:pt idx="2295">
                  <c:v>-2.1072526327016185E-3</c:v>
                </c:pt>
                <c:pt idx="2296">
                  <c:v>5.2598289396911524E-3</c:v>
                </c:pt>
                <c:pt idx="2297">
                  <c:v>-3.5155790697964039E-3</c:v>
                </c:pt>
                <c:pt idx="2298">
                  <c:v>7.703613207629789E-3</c:v>
                </c:pt>
                <c:pt idx="2299">
                  <c:v>-1.2142889838014582E-2</c:v>
                </c:pt>
                <c:pt idx="2300">
                  <c:v>-3.2826947571051776E-4</c:v>
                </c:pt>
                <c:pt idx="2301">
                  <c:v>-1.7525928248257711E-3</c:v>
                </c:pt>
                <c:pt idx="2302">
                  <c:v>-3.6978093282713106E-3</c:v>
                </c:pt>
                <c:pt idx="2303">
                  <c:v>-3.6010915669939685E-3</c:v>
                </c:pt>
                <c:pt idx="2304">
                  <c:v>-7.0559409088204374E-3</c:v>
                </c:pt>
                <c:pt idx="2305">
                  <c:v>-5.9120066597774749E-3</c:v>
                </c:pt>
                <c:pt idx="2306">
                  <c:v>-5.3845996308114746E-3</c:v>
                </c:pt>
                <c:pt idx="2307">
                  <c:v>-6.6585405420071832E-3</c:v>
                </c:pt>
                <c:pt idx="2308">
                  <c:v>-4.9188490715963776E-3</c:v>
                </c:pt>
                <c:pt idx="2309">
                  <c:v>-2.0883572224478192E-3</c:v>
                </c:pt>
                <c:pt idx="2310">
                  <c:v>-2.7404576965188963E-3</c:v>
                </c:pt>
                <c:pt idx="2311">
                  <c:v>-2.1366714222226502E-3</c:v>
                </c:pt>
                <c:pt idx="2312">
                  <c:v>0</c:v>
                </c:pt>
                <c:pt idx="2313">
                  <c:v>2.1747848095545817E-3</c:v>
                </c:pt>
                <c:pt idx="2314">
                  <c:v>6.0961672237731519E-4</c:v>
                </c:pt>
                <c:pt idx="2315">
                  <c:v>-3.051806747926896E-3</c:v>
                </c:pt>
                <c:pt idx="2316">
                  <c:v>-1.7972892545767855E-3</c:v>
                </c:pt>
                <c:pt idx="2317">
                  <c:v>-3.2586430721754617E-3</c:v>
                </c:pt>
                <c:pt idx="2318">
                  <c:v>3.8398771244022484E-5</c:v>
                </c:pt>
                <c:pt idx="2319">
                  <c:v>-4.8498940329237752E-3</c:v>
                </c:pt>
                <c:pt idx="2320">
                  <c:v>4.2353366869059116E-3</c:v>
                </c:pt>
                <c:pt idx="2321">
                  <c:v>0</c:v>
                </c:pt>
                <c:pt idx="2322">
                  <c:v>-2.0769238235097071E-3</c:v>
                </c:pt>
                <c:pt idx="2323">
                  <c:v>-3.8189334125428328E-3</c:v>
                </c:pt>
                <c:pt idx="2324">
                  <c:v>-2.6315804660559318E-3</c:v>
                </c:pt>
                <c:pt idx="2325">
                  <c:v>-2.9493967360013952E-3</c:v>
                </c:pt>
                <c:pt idx="2326">
                  <c:v>1.2513680981719512E-2</c:v>
                </c:pt>
                <c:pt idx="2327">
                  <c:v>3.6396415865749959E-3</c:v>
                </c:pt>
                <c:pt idx="2328">
                  <c:v>0</c:v>
                </c:pt>
                <c:pt idx="2329">
                  <c:v>0</c:v>
                </c:pt>
                <c:pt idx="2330">
                  <c:v>-1.6840819994316813E-3</c:v>
                </c:pt>
                <c:pt idx="2331">
                  <c:v>-3.9534087225388493E-3</c:v>
                </c:pt>
                <c:pt idx="2332">
                  <c:v>-1.8477178249380784E-3</c:v>
                </c:pt>
                <c:pt idx="2333">
                  <c:v>9.9297305999366536E-3</c:v>
                </c:pt>
                <c:pt idx="2334">
                  <c:v>-1.3674113581603774E-2</c:v>
                </c:pt>
                <c:pt idx="2335">
                  <c:v>3.590252278525715E-3</c:v>
                </c:pt>
                <c:pt idx="2336">
                  <c:v>-6.7277831772791325E-3</c:v>
                </c:pt>
                <c:pt idx="2337">
                  <c:v>-5.4328846072241384E-4</c:v>
                </c:pt>
                <c:pt idx="2338">
                  <c:v>9.5805414866640889E-3</c:v>
                </c:pt>
                <c:pt idx="2339">
                  <c:v>2.3808620747001563E-3</c:v>
                </c:pt>
                <c:pt idx="2340">
                  <c:v>-1.1030232546614635E-2</c:v>
                </c:pt>
                <c:pt idx="2341">
                  <c:v>6.4169689443563981E-3</c:v>
                </c:pt>
                <c:pt idx="2342">
                  <c:v>-1.19522694621347E-3</c:v>
                </c:pt>
                <c:pt idx="2343">
                  <c:v>-5.9588475345914238E-3</c:v>
                </c:pt>
                <c:pt idx="2344">
                  <c:v>-4.2699377626033311E-4</c:v>
                </c:pt>
                <c:pt idx="2345">
                  <c:v>-6.3487330812696738E-3</c:v>
                </c:pt>
                <c:pt idx="2346">
                  <c:v>-1.916421182186567E-3</c:v>
                </c:pt>
                <c:pt idx="2347">
                  <c:v>-3.1323414508256371E-4</c:v>
                </c:pt>
                <c:pt idx="2348">
                  <c:v>9.2770105988012001E-3</c:v>
                </c:pt>
                <c:pt idx="2349">
                  <c:v>-8.8463389401272144E-3</c:v>
                </c:pt>
                <c:pt idx="2350">
                  <c:v>-3.2542029462805742E-3</c:v>
                </c:pt>
                <c:pt idx="2351">
                  <c:v>9.9254458684556249E-3</c:v>
                </c:pt>
                <c:pt idx="2352">
                  <c:v>3.4158871814069505E-3</c:v>
                </c:pt>
                <c:pt idx="2353">
                  <c:v>6.0654245331127144E-3</c:v>
                </c:pt>
                <c:pt idx="2354">
                  <c:v>0</c:v>
                </c:pt>
                <c:pt idx="2355">
                  <c:v>2.6925164354790919E-3</c:v>
                </c:pt>
                <c:pt idx="2356">
                  <c:v>0</c:v>
                </c:pt>
                <c:pt idx="2357">
                  <c:v>-4.2262991696196734E-4</c:v>
                </c:pt>
                <c:pt idx="2358">
                  <c:v>-3.0747943973533337E-4</c:v>
                </c:pt>
                <c:pt idx="2359">
                  <c:v>-6.5370789276829788E-4</c:v>
                </c:pt>
                <c:pt idx="2360">
                  <c:v>3.0768047625520699E-4</c:v>
                </c:pt>
                <c:pt idx="2361">
                  <c:v>1.5753783204756054E-3</c:v>
                </c:pt>
                <c:pt idx="2362">
                  <c:v>-3.2687936502964511E-3</c:v>
                </c:pt>
                <c:pt idx="2363">
                  <c:v>-2.8158710191337729E-3</c:v>
                </c:pt>
                <c:pt idx="2364">
                  <c:v>-2.5914265406341312E-3</c:v>
                </c:pt>
                <c:pt idx="2365">
                  <c:v>-5.8109130579281191E-4</c:v>
                </c:pt>
                <c:pt idx="2366">
                  <c:v>-3.6881071368106439E-3</c:v>
                </c:pt>
                <c:pt idx="2367">
                  <c:v>-5.0574803155457773E-4</c:v>
                </c:pt>
                <c:pt idx="2368">
                  <c:v>4.2713535215639373E-3</c:v>
                </c:pt>
                <c:pt idx="2369">
                  <c:v>3.288140522777319E-3</c:v>
                </c:pt>
                <c:pt idx="2370">
                  <c:v>7.3494376253254359E-3</c:v>
                </c:pt>
                <c:pt idx="2371">
                  <c:v>3.6354631242498546E-3</c:v>
                </c:pt>
                <c:pt idx="2372">
                  <c:v>5.2575555425781063E-3</c:v>
                </c:pt>
                <c:pt idx="2373">
                  <c:v>2.5426476194592255E-3</c:v>
                </c:pt>
                <c:pt idx="2374">
                  <c:v>3.7901040388317469E-5</c:v>
                </c:pt>
                <c:pt idx="2375">
                  <c:v>0</c:v>
                </c:pt>
                <c:pt idx="2376">
                  <c:v>-5.4344861741071927E-3</c:v>
                </c:pt>
                <c:pt idx="2377">
                  <c:v>6.6465616226761767E-3</c:v>
                </c:pt>
                <c:pt idx="2378">
                  <c:v>0</c:v>
                </c:pt>
                <c:pt idx="2379">
                  <c:v>0</c:v>
                </c:pt>
                <c:pt idx="2380">
                  <c:v>5.5115277306866522E-3</c:v>
                </c:pt>
                <c:pt idx="2381">
                  <c:v>4.9195510150726908E-3</c:v>
                </c:pt>
                <c:pt idx="2382">
                  <c:v>1.4973424973213807E-3</c:v>
                </c:pt>
                <c:pt idx="2383">
                  <c:v>3.5099546882094513E-3</c:v>
                </c:pt>
                <c:pt idx="2384">
                  <c:v>4.9452591068553323E-3</c:v>
                </c:pt>
                <c:pt idx="2385">
                  <c:v>-1.9305742027414927E-3</c:v>
                </c:pt>
                <c:pt idx="2386">
                  <c:v>-6.487234740909704E-3</c:v>
                </c:pt>
                <c:pt idx="2387">
                  <c:v>3.4725498367957604E-3</c:v>
                </c:pt>
                <c:pt idx="2388">
                  <c:v>8.3148214752027886E-3</c:v>
                </c:pt>
                <c:pt idx="2389">
                  <c:v>4.7204690103042806E-3</c:v>
                </c:pt>
                <c:pt idx="2390">
                  <c:v>7.1853084268399441E-3</c:v>
                </c:pt>
                <c:pt idx="2391">
                  <c:v>4.0173110121575605E-4</c:v>
                </c:pt>
                <c:pt idx="2392">
                  <c:v>8.3992858121060311E-3</c:v>
                </c:pt>
                <c:pt idx="2393">
                  <c:v>3.5782092935584546E-3</c:v>
                </c:pt>
                <c:pt idx="2394">
                  <c:v>9.0156698438061144E-4</c:v>
                </c:pt>
                <c:pt idx="2395">
                  <c:v>1.4417531743531815E-4</c:v>
                </c:pt>
                <c:pt idx="2396">
                  <c:v>2.5225679875751637E-4</c:v>
                </c:pt>
                <c:pt idx="2397">
                  <c:v>2.1616947771176061E-4</c:v>
                </c:pt>
                <c:pt idx="2398">
                  <c:v>0</c:v>
                </c:pt>
                <c:pt idx="2399">
                  <c:v>3.6023703601013969E-5</c:v>
                </c:pt>
                <c:pt idx="2400">
                  <c:v>3.6022405940263502E-5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4.3216768778649937E-4</c:v>
                </c:pt>
                <c:pt idx="2409">
                  <c:v>3.599971239107305E-4</c:v>
                </c:pt>
                <c:pt idx="2410">
                  <c:v>4.3182554919127893E-4</c:v>
                </c:pt>
                <c:pt idx="2411">
                  <c:v>5.3951984044073135E-4</c:v>
                </c:pt>
                <c:pt idx="2412">
                  <c:v>3.5957641901786046E-5</c:v>
                </c:pt>
                <c:pt idx="2413">
                  <c:v>0</c:v>
                </c:pt>
                <c:pt idx="2414">
                  <c:v>2.1571870364806473E-4</c:v>
                </c:pt>
                <c:pt idx="2415">
                  <c:v>0</c:v>
                </c:pt>
                <c:pt idx="2416">
                  <c:v>7.1895894775294279E-5</c:v>
                </c:pt>
                <c:pt idx="2417">
                  <c:v>0</c:v>
                </c:pt>
                <c:pt idx="2418">
                  <c:v>2.5159493348630898E-4</c:v>
                </c:pt>
                <c:pt idx="2419">
                  <c:v>1.7967191955916328E-4</c:v>
                </c:pt>
                <c:pt idx="2420">
                  <c:v>7.1859729838323014E-5</c:v>
                </c:pt>
                <c:pt idx="2421">
                  <c:v>1.437039700695765E-4</c:v>
                </c:pt>
                <c:pt idx="2422">
                  <c:v>1.7960092722353225E-4</c:v>
                </c:pt>
                <c:pt idx="2423">
                  <c:v>1.436575207180184E-4</c:v>
                </c:pt>
                <c:pt idx="2424">
                  <c:v>1.79542884300106E-4</c:v>
                </c:pt>
                <c:pt idx="2425">
                  <c:v>1.0771025950650592E-4</c:v>
                </c:pt>
                <c:pt idx="2426">
                  <c:v>1.0769865925576699E-4</c:v>
                </c:pt>
                <c:pt idx="2427">
                  <c:v>3.9052053285029524E-3</c:v>
                </c:pt>
                <c:pt idx="2428">
                  <c:v>3.5751314241574153E-4</c:v>
                </c:pt>
                <c:pt idx="2429">
                  <c:v>1.0722902342505356E-4</c:v>
                </c:pt>
                <c:pt idx="2430">
                  <c:v>2.1442355882306979E-4</c:v>
                </c:pt>
                <c:pt idx="2431">
                  <c:v>3.5727045753358667E-4</c:v>
                </c:pt>
                <c:pt idx="2432">
                  <c:v>7.1438776998568191E-5</c:v>
                </c:pt>
                <c:pt idx="2433">
                  <c:v>4.1347412319410132E-3</c:v>
                </c:pt>
                <c:pt idx="2434">
                  <c:v>7.1138934368697793E-5</c:v>
                </c:pt>
                <c:pt idx="2435">
                  <c:v>1.4572340017201398E-3</c:v>
                </c:pt>
                <c:pt idx="2436">
                  <c:v>7.1030294450270877E-5</c:v>
                </c:pt>
                <c:pt idx="2437">
                  <c:v>4.9707084282838972E-4</c:v>
                </c:pt>
                <c:pt idx="2438">
                  <c:v>3.5495607422208619E-5</c:v>
                </c:pt>
                <c:pt idx="2439">
                  <c:v>3.1940378232674386E-4</c:v>
                </c:pt>
                <c:pt idx="2440">
                  <c:v>7.0964766023385017E-5</c:v>
                </c:pt>
                <c:pt idx="2441">
                  <c:v>3.548049460197644E-5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-2.2170516346680741E-2</c:v>
                </c:pt>
                <c:pt idx="2449">
                  <c:v>-1.4984565150892176E-2</c:v>
                </c:pt>
                <c:pt idx="2450">
                  <c:v>-6.7614009412995052E-3</c:v>
                </c:pt>
                <c:pt idx="2451">
                  <c:v>1.9629272427465786E-3</c:v>
                </c:pt>
                <c:pt idx="2452">
                  <c:v>-6.4215806868961178E-3</c:v>
                </c:pt>
                <c:pt idx="2453">
                  <c:v>-1.5279411175048358E-3</c:v>
                </c:pt>
                <c:pt idx="2454">
                  <c:v>0</c:v>
                </c:pt>
                <c:pt idx="2455">
                  <c:v>-9.7064490593012157E-3</c:v>
                </c:pt>
                <c:pt idx="2456">
                  <c:v>6.0236429801180803E-4</c:v>
                </c:pt>
                <c:pt idx="2457">
                  <c:v>-1.24596866658944E-2</c:v>
                </c:pt>
                <c:pt idx="2458">
                  <c:v>-9.8036246454223375E-3</c:v>
                </c:pt>
                <c:pt idx="2459">
                  <c:v>-9.3955492332192473E-3</c:v>
                </c:pt>
                <c:pt idx="2460">
                  <c:v>-6.6258963227057025E-3</c:v>
                </c:pt>
                <c:pt idx="2461">
                  <c:v>-5.2538838751876715E-3</c:v>
                </c:pt>
                <c:pt idx="2462">
                  <c:v>-1.2981139835974399E-3</c:v>
                </c:pt>
                <c:pt idx="2463">
                  <c:v>0</c:v>
                </c:pt>
                <c:pt idx="2464">
                  <c:v>-5.8822537900047297E-3</c:v>
                </c:pt>
                <c:pt idx="2465">
                  <c:v>1.5908578333784475E-2</c:v>
                </c:pt>
                <c:pt idx="2466">
                  <c:v>-1.1168484137037603E-2</c:v>
                </c:pt>
                <c:pt idx="2467">
                  <c:v>6.3636935500519971E-3</c:v>
                </c:pt>
                <c:pt idx="2468">
                  <c:v>-1.0193527468255352E-2</c:v>
                </c:pt>
                <c:pt idx="2469">
                  <c:v>0</c:v>
                </c:pt>
                <c:pt idx="2470">
                  <c:v>-4.3212023870095873E-3</c:v>
                </c:pt>
                <c:pt idx="2471">
                  <c:v>3.3713467727914869E-3</c:v>
                </c:pt>
                <c:pt idx="2472">
                  <c:v>-3.8879680810013717E-3</c:v>
                </c:pt>
                <c:pt idx="2473">
                  <c:v>1.3071565328678115E-2</c:v>
                </c:pt>
                <c:pt idx="2474">
                  <c:v>1.8423069319144169E-3</c:v>
                </c:pt>
                <c:pt idx="2475">
                  <c:v>5.2339780448951408E-3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-1.9480646039829618E-4</c:v>
                </c:pt>
                <c:pt idx="2481">
                  <c:v>-2.7279281554949193E-4</c:v>
                </c:pt>
                <c:pt idx="2482">
                  <c:v>-1.5591502662663535E-4</c:v>
                </c:pt>
                <c:pt idx="2483">
                  <c:v>-7.7966630321715875E-5</c:v>
                </c:pt>
                <c:pt idx="2484">
                  <c:v>-7.7972709591051978E-5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-1.2874282476561063E-3</c:v>
                </c:pt>
                <c:pt idx="2491">
                  <c:v>-1.5616459780317705E-4</c:v>
                </c:pt>
                <c:pt idx="2492">
                  <c:v>-1.561889889938872E-4</c:v>
                </c:pt>
                <c:pt idx="2493">
                  <c:v>-2.3432923364398743E-4</c:v>
                </c:pt>
                <c:pt idx="2494">
                  <c:v>-1.9531631539261243E-4</c:v>
                </c:pt>
                <c:pt idx="2495">
                  <c:v>2.7435928849500288E-2</c:v>
                </c:pt>
                <c:pt idx="2496">
                  <c:v>0</c:v>
                </c:pt>
                <c:pt idx="2497">
                  <c:v>2.1210979105948439E-2</c:v>
                </c:pt>
                <c:pt idx="2498">
                  <c:v>1.2756454064151828E-2</c:v>
                </c:pt>
                <c:pt idx="2499">
                  <c:v>-3.3071821272650685E-4</c:v>
                </c:pt>
                <c:pt idx="2500">
                  <c:v>5.607388572523078E-3</c:v>
                </c:pt>
                <c:pt idx="2501">
                  <c:v>-2.5586198213309899E-4</c:v>
                </c:pt>
                <c:pt idx="2502">
                  <c:v>0</c:v>
                </c:pt>
                <c:pt idx="2503">
                  <c:v>-1.0967517878924094E-4</c:v>
                </c:pt>
                <c:pt idx="2504">
                  <c:v>-2.269317616753043E-3</c:v>
                </c:pt>
                <c:pt idx="2505">
                  <c:v>-3.6650174498559121E-4</c:v>
                </c:pt>
                <c:pt idx="2506">
                  <c:v>-1.0997672170489759E-4</c:v>
                </c:pt>
                <c:pt idx="2507">
                  <c:v>0</c:v>
                </c:pt>
                <c:pt idx="2508">
                  <c:v>-3.6661595150111851E-5</c:v>
                </c:pt>
                <c:pt idx="2509">
                  <c:v>-3.6662939271909452E-5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1.9604911808122016E-2</c:v>
                </c:pt>
                <c:pt idx="2515">
                  <c:v>1.5093145060076909E-2</c:v>
                </c:pt>
                <c:pt idx="2516">
                  <c:v>7.5850145803978645E-3</c:v>
                </c:pt>
                <c:pt idx="2517">
                  <c:v>-3.6971222197216785E-3</c:v>
                </c:pt>
                <c:pt idx="2518">
                  <c:v>4.8562575643849425E-3</c:v>
                </c:pt>
                <c:pt idx="2519">
                  <c:v>-6.8690056440819987E-3</c:v>
                </c:pt>
                <c:pt idx="2520">
                  <c:v>8.8679892833073877E-3</c:v>
                </c:pt>
                <c:pt idx="2521">
                  <c:v>1.6103063061039097E-3</c:v>
                </c:pt>
                <c:pt idx="2522">
                  <c:v>-4.9441691262296179E-3</c:v>
                </c:pt>
                <c:pt idx="2523">
                  <c:v>-8.2949947042107938E-3</c:v>
                </c:pt>
                <c:pt idx="2524">
                  <c:v>8.8221335823658233E-3</c:v>
                </c:pt>
                <c:pt idx="2525">
                  <c:v>0</c:v>
                </c:pt>
                <c:pt idx="2526">
                  <c:v>6.5484449510994419E-3</c:v>
                </c:pt>
                <c:pt idx="2527">
                  <c:v>9.1378778054266793E-3</c:v>
                </c:pt>
                <c:pt idx="2528">
                  <c:v>5.9656377893431102E-3</c:v>
                </c:pt>
                <c:pt idx="2529">
                  <c:v>4.9728312090551157E-3</c:v>
                </c:pt>
                <c:pt idx="2530">
                  <c:v>2.7364460577802651E-4</c:v>
                </c:pt>
                <c:pt idx="2531">
                  <c:v>5.812462767285936E-4</c:v>
                </c:pt>
                <c:pt idx="2532">
                  <c:v>1.7417144918350951E-3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1.4320788044864319E-3</c:v>
                </c:pt>
                <c:pt idx="2538">
                  <c:v>-6.906482595082487E-3</c:v>
                </c:pt>
                <c:pt idx="2539">
                  <c:v>1.4056743550547354E-3</c:v>
                </c:pt>
                <c:pt idx="2540">
                  <c:v>-3.4319479083053397E-3</c:v>
                </c:pt>
                <c:pt idx="2541">
                  <c:v>-4.8591462887117836E-3</c:v>
                </c:pt>
                <c:pt idx="2542">
                  <c:v>4.9622762841625076E-3</c:v>
                </c:pt>
                <c:pt idx="2543">
                  <c:v>6.0317534392223529E-3</c:v>
                </c:pt>
                <c:pt idx="2544">
                  <c:v>2.5593352877109825E-3</c:v>
                </c:pt>
                <c:pt idx="2545">
                  <c:v>-8.8649465384858003E-4</c:v>
                </c:pt>
                <c:pt idx="2546">
                  <c:v>-2.9036520990302615E-3</c:v>
                </c:pt>
                <c:pt idx="2547">
                  <c:v>6.0369562087028992E-3</c:v>
                </c:pt>
                <c:pt idx="2548">
                  <c:v>1.0196105971184771E-3</c:v>
                </c:pt>
                <c:pt idx="2549">
                  <c:v>2.2733837387371859E-3</c:v>
                </c:pt>
                <c:pt idx="2550">
                  <c:v>2.7110373272552042E-4</c:v>
                </c:pt>
                <c:pt idx="2551">
                  <c:v>1.963307109553981E-3</c:v>
                </c:pt>
                <c:pt idx="2552">
                  <c:v>6.6398396929097676E-3</c:v>
                </c:pt>
                <c:pt idx="2553">
                  <c:v>1.2220111334775177E-2</c:v>
                </c:pt>
                <c:pt idx="2554">
                  <c:v>3.3184555910814424E-5</c:v>
                </c:pt>
                <c:pt idx="2555">
                  <c:v>-4.8566391781777341E-3</c:v>
                </c:pt>
                <c:pt idx="2556">
                  <c:v>1.5452371323366385E-2</c:v>
                </c:pt>
                <c:pt idx="2557">
                  <c:v>-9.7996329888035815E-3</c:v>
                </c:pt>
                <c:pt idx="2558">
                  <c:v>-4.5529398534082319E-3</c:v>
                </c:pt>
                <c:pt idx="2559">
                  <c:v>4.254476935210018E-3</c:v>
                </c:pt>
                <c:pt idx="2560">
                  <c:v>2.321455231212108E-4</c:v>
                </c:pt>
                <c:pt idx="2561">
                  <c:v>-1.0284824156922346E-3</c:v>
                </c:pt>
                <c:pt idx="2562">
                  <c:v>-6.3936281736682163E-3</c:v>
                </c:pt>
                <c:pt idx="2563">
                  <c:v>-3.7150502088374388E-3</c:v>
                </c:pt>
                <c:pt idx="2564">
                  <c:v>-2.0810963472285924E-3</c:v>
                </c:pt>
                <c:pt idx="2565">
                  <c:v>-3.9390674617767619E-3</c:v>
                </c:pt>
                <c:pt idx="2566">
                  <c:v>-4.9372796518017863E-3</c:v>
                </c:pt>
                <c:pt idx="2567">
                  <c:v>-1.0175356167435241E-3</c:v>
                </c:pt>
                <c:pt idx="2568">
                  <c:v>1.0364186420796624E-2</c:v>
                </c:pt>
                <c:pt idx="2569">
                  <c:v>3.8548610544826916E-3</c:v>
                </c:pt>
                <c:pt idx="2570">
                  <c:v>2.2724244506806992E-3</c:v>
                </c:pt>
                <c:pt idx="2571">
                  <c:v>-4.8183188982886885E-3</c:v>
                </c:pt>
                <c:pt idx="2572">
                  <c:v>-4.9764729468177648E-3</c:v>
                </c:pt>
                <c:pt idx="2573">
                  <c:v>3.4995661262643323E-3</c:v>
                </c:pt>
                <c:pt idx="2574">
                  <c:v>1.7052301558495297E-2</c:v>
                </c:pt>
                <c:pt idx="2575">
                  <c:v>-8.6563398097516397E-3</c:v>
                </c:pt>
                <c:pt idx="2576">
                  <c:v>0</c:v>
                </c:pt>
                <c:pt idx="2577">
                  <c:v>-8.1272709430700429E-3</c:v>
                </c:pt>
                <c:pt idx="2578">
                  <c:v>6.4937466687056853E-3</c:v>
                </c:pt>
                <c:pt idx="2579">
                  <c:v>-3.0742522374477884E-3</c:v>
                </c:pt>
                <c:pt idx="2580">
                  <c:v>1.250515165148519E-2</c:v>
                </c:pt>
                <c:pt idx="2581">
                  <c:v>-1.4179913389444541E-2</c:v>
                </c:pt>
                <c:pt idx="2582">
                  <c:v>5.6973374867517557E-4</c:v>
                </c:pt>
                <c:pt idx="2583">
                  <c:v>-3.5913912433235356E-3</c:v>
                </c:pt>
                <c:pt idx="2584">
                  <c:v>-2.1543027047295563E-3</c:v>
                </c:pt>
                <c:pt idx="2585">
                  <c:v>-1.281316559292692E-3</c:v>
                </c:pt>
                <c:pt idx="2586">
                  <c:v>1.1773325988843104E-2</c:v>
                </c:pt>
                <c:pt idx="2587">
                  <c:v>-1.6352687653475662E-3</c:v>
                </c:pt>
                <c:pt idx="2588">
                  <c:v>4.7648491596009391E-3</c:v>
                </c:pt>
                <c:pt idx="2589">
                  <c:v>-1.8632512460918691E-3</c:v>
                </c:pt>
                <c:pt idx="2590">
                  <c:v>6.0098130580986311E-3</c:v>
                </c:pt>
                <c:pt idx="2591">
                  <c:v>-6.2429637577743197E-3</c:v>
                </c:pt>
                <c:pt idx="2592">
                  <c:v>-1.1665695848427191E-3</c:v>
                </c:pt>
                <c:pt idx="2593">
                  <c:v>8.6666877080755645E-3</c:v>
                </c:pt>
                <c:pt idx="2594">
                  <c:v>-4.3073523406728194E-3</c:v>
                </c:pt>
                <c:pt idx="2595">
                  <c:v>1.917348878485205E-2</c:v>
                </c:pt>
                <c:pt idx="2596">
                  <c:v>-2.8379918250533986E-3</c:v>
                </c:pt>
                <c:pt idx="2597">
                  <c:v>1.4625311359101141E-2</c:v>
                </c:pt>
                <c:pt idx="2598">
                  <c:v>-7.4967229957299984E-3</c:v>
                </c:pt>
                <c:pt idx="2599">
                  <c:v>7.8507793587636841E-3</c:v>
                </c:pt>
                <c:pt idx="2600">
                  <c:v>0</c:v>
                </c:pt>
                <c:pt idx="2601">
                  <c:v>-2.5455555159267711E-3</c:v>
                </c:pt>
                <c:pt idx="2602">
                  <c:v>0</c:v>
                </c:pt>
                <c:pt idx="2603">
                  <c:v>4.2497085947070246E-3</c:v>
                </c:pt>
                <c:pt idx="2604">
                  <c:v>0</c:v>
                </c:pt>
                <c:pt idx="2605">
                  <c:v>0</c:v>
                </c:pt>
                <c:pt idx="2606">
                  <c:v>-1.0285751927371577E-3</c:v>
                </c:pt>
                <c:pt idx="2607">
                  <c:v>2.3448929042719567E-3</c:v>
                </c:pt>
                <c:pt idx="2608">
                  <c:v>1.2184565588658294E-3</c:v>
                </c:pt>
                <c:pt idx="2609">
                  <c:v>6.5159295315647733E-3</c:v>
                </c:pt>
                <c:pt idx="2610">
                  <c:v>3.183648780139695E-5</c:v>
                </c:pt>
                <c:pt idx="2611">
                  <c:v>0</c:v>
                </c:pt>
                <c:pt idx="2612">
                  <c:v>2.892885841187051E-3</c:v>
                </c:pt>
                <c:pt idx="2613">
                  <c:v>6.981246118595931E-4</c:v>
                </c:pt>
                <c:pt idx="2614">
                  <c:v>8.5612371459778695E-4</c:v>
                </c:pt>
                <c:pt idx="2615">
                  <c:v>0</c:v>
                </c:pt>
                <c:pt idx="2616">
                  <c:v>1.741691780910889E-3</c:v>
                </c:pt>
                <c:pt idx="2617">
                  <c:v>-1.5832307540688604E-3</c:v>
                </c:pt>
                <c:pt idx="2618">
                  <c:v>-3.8736355787056418E-3</c:v>
                </c:pt>
                <c:pt idx="2619">
                  <c:v>5.6783187451379382E-3</c:v>
                </c:pt>
                <c:pt idx="2620">
                  <c:v>-2.1216303339933454E-3</c:v>
                </c:pt>
                <c:pt idx="2621">
                  <c:v>-3.8046924999224997E-4</c:v>
                </c:pt>
                <c:pt idx="2622">
                  <c:v>-4.7579021721306196E-4</c:v>
                </c:pt>
                <c:pt idx="2623">
                  <c:v>8.309553192367751E-3</c:v>
                </c:pt>
                <c:pt idx="2624">
                  <c:v>2.9532837450571519E-3</c:v>
                </c:pt>
                <c:pt idx="2625">
                  <c:v>4.1324960194321688E-3</c:v>
                </c:pt>
                <c:pt idx="2626">
                  <c:v>5.4524912700328497E-3</c:v>
                </c:pt>
                <c:pt idx="2627">
                  <c:v>3.5669459819084341E-3</c:v>
                </c:pt>
                <c:pt idx="2628">
                  <c:v>3.5234157916034961E-3</c:v>
                </c:pt>
                <c:pt idx="2629">
                  <c:v>-3.0857531025244402E-4</c:v>
                </c:pt>
                <c:pt idx="2630">
                  <c:v>-2.6267417257181892E-3</c:v>
                </c:pt>
                <c:pt idx="2631">
                  <c:v>-1.9823453913076633E-3</c:v>
                </c:pt>
                <c:pt idx="2632">
                  <c:v>-7.1336634385408377E-4</c:v>
                </c:pt>
                <c:pt idx="2633">
                  <c:v>-2.7341097004681724E-3</c:v>
                </c:pt>
                <c:pt idx="2634">
                  <c:v>-1.2141024139045368E-3</c:v>
                </c:pt>
                <c:pt idx="2635">
                  <c:v>0</c:v>
                </c:pt>
                <c:pt idx="2636">
                  <c:v>-8.7257321127363083E-4</c:v>
                </c:pt>
                <c:pt idx="2637">
                  <c:v>0</c:v>
                </c:pt>
                <c:pt idx="2638">
                  <c:v>0</c:v>
                </c:pt>
                <c:pt idx="2639">
                  <c:v>7.5783820784650338E-3</c:v>
                </c:pt>
                <c:pt idx="2640">
                  <c:v>1.5767753579878682E-3</c:v>
                </c:pt>
                <c:pt idx="2641">
                  <c:v>1.2356357361582447E-4</c:v>
                </c:pt>
                <c:pt idx="2642">
                  <c:v>7.7192661267495388E-4</c:v>
                </c:pt>
                <c:pt idx="2643">
                  <c:v>-2.6579320877009273E-3</c:v>
                </c:pt>
                <c:pt idx="2644">
                  <c:v>-3.3168554409385895E-3</c:v>
                </c:pt>
                <c:pt idx="2645">
                  <c:v>1.1607218048173296E-2</c:v>
                </c:pt>
                <c:pt idx="2646">
                  <c:v>-2.9815443114831635E-3</c:v>
                </c:pt>
                <c:pt idx="2647">
                  <c:v>-8.4393903991958775E-3</c:v>
                </c:pt>
                <c:pt idx="2648">
                  <c:v>-1.0956362624444682E-2</c:v>
                </c:pt>
                <c:pt idx="2649">
                  <c:v>-1.0316362493563859E-2</c:v>
                </c:pt>
                <c:pt idx="2650">
                  <c:v>-9.527067869756687E-3</c:v>
                </c:pt>
                <c:pt idx="2651">
                  <c:v>0</c:v>
                </c:pt>
                <c:pt idx="2652">
                  <c:v>-5.618443224992214E-3</c:v>
                </c:pt>
                <c:pt idx="2653">
                  <c:v>-5.9416346329336641E-3</c:v>
                </c:pt>
                <c:pt idx="2654">
                  <c:v>-5.1629358268180225E-3</c:v>
                </c:pt>
                <c:pt idx="2655">
                  <c:v>-6.8389431613822193E-4</c:v>
                </c:pt>
                <c:pt idx="2656">
                  <c:v>5.3933007043618529E-3</c:v>
                </c:pt>
                <c:pt idx="2657">
                  <c:v>6.0087404175922805E-3</c:v>
                </c:pt>
                <c:pt idx="2658">
                  <c:v>1.4643609817172028E-2</c:v>
                </c:pt>
                <c:pt idx="2659">
                  <c:v>9.521542497057135E-5</c:v>
                </c:pt>
                <c:pt idx="2660">
                  <c:v>7.6824961720162108E-3</c:v>
                </c:pt>
                <c:pt idx="2661">
                  <c:v>-1.4813183287692056E-3</c:v>
                </c:pt>
                <c:pt idx="2662">
                  <c:v>-1.7362485618098171E-3</c:v>
                </c:pt>
                <c:pt idx="2663">
                  <c:v>-4.2745256251118628E-3</c:v>
                </c:pt>
                <c:pt idx="2664">
                  <c:v>-1.6831545647602671E-3</c:v>
                </c:pt>
                <c:pt idx="2665">
                  <c:v>1.2712941791866218E-4</c:v>
                </c:pt>
                <c:pt idx="2666">
                  <c:v>1.0621583071973426E-2</c:v>
                </c:pt>
                <c:pt idx="2667">
                  <c:v>-1.1956078572407153E-3</c:v>
                </c:pt>
                <c:pt idx="2668">
                  <c:v>2.3275678923052136E-2</c:v>
                </c:pt>
                <c:pt idx="2669">
                  <c:v>-3.1730899530591867E-3</c:v>
                </c:pt>
                <c:pt idx="2670">
                  <c:v>1.2449565922728521E-2</c:v>
                </c:pt>
                <c:pt idx="2671">
                  <c:v>-4.7652593456927843E-3</c:v>
                </c:pt>
                <c:pt idx="2672">
                  <c:v>9.4472574400853056E-3</c:v>
                </c:pt>
                <c:pt idx="2673">
                  <c:v>-1.8215494274329261E-3</c:v>
                </c:pt>
                <c:pt idx="2674">
                  <c:v>-3.0387285961818612E-5</c:v>
                </c:pt>
                <c:pt idx="2675">
                  <c:v>-1.5814126524263657E-3</c:v>
                </c:pt>
                <c:pt idx="2676">
                  <c:v>1.5822541579431561E-2</c:v>
                </c:pt>
                <c:pt idx="2677">
                  <c:v>-1.1267555112313029E-2</c:v>
                </c:pt>
                <c:pt idx="2678">
                  <c:v>1.294380071553369E-2</c:v>
                </c:pt>
                <c:pt idx="2679">
                  <c:v>-6.2101752124153259E-3</c:v>
                </c:pt>
                <c:pt idx="2680">
                  <c:v>8.6596193381874437E-3</c:v>
                </c:pt>
                <c:pt idx="2681">
                  <c:v>-4.0657754064560318E-3</c:v>
                </c:pt>
                <c:pt idx="2682">
                  <c:v>-5.0152514390212422E-3</c:v>
                </c:pt>
                <c:pt idx="2683">
                  <c:v>-4.6169944863840018E-3</c:v>
                </c:pt>
                <c:pt idx="2684">
                  <c:v>-8.472525319219679E-4</c:v>
                </c:pt>
                <c:pt idx="2685">
                  <c:v>1.585714048007163E-2</c:v>
                </c:pt>
                <c:pt idx="2686">
                  <c:v>-6.1268291897482504E-3</c:v>
                </c:pt>
                <c:pt idx="2687">
                  <c:v>5.5605524441188926E-3</c:v>
                </c:pt>
                <c:pt idx="2688">
                  <c:v>-4.3022384186608559E-3</c:v>
                </c:pt>
                <c:pt idx="2689">
                  <c:v>3.4074638421409818E-3</c:v>
                </c:pt>
                <c:pt idx="2690">
                  <c:v>1.550434133893837E-3</c:v>
                </c:pt>
                <c:pt idx="2691">
                  <c:v>8.8391155076493633E-3</c:v>
                </c:pt>
                <c:pt idx="2692">
                  <c:v>2.3891350016595971E-3</c:v>
                </c:pt>
                <c:pt idx="2693">
                  <c:v>-6.7781627880597562E-4</c:v>
                </c:pt>
                <c:pt idx="2694">
                  <c:v>-4.6983819420207511E-3</c:v>
                </c:pt>
                <c:pt idx="2695">
                  <c:v>1.4087846775345671E-2</c:v>
                </c:pt>
                <c:pt idx="2696">
                  <c:v>-8.1520596904605686E-3</c:v>
                </c:pt>
                <c:pt idx="2697">
                  <c:v>1.2959271010765399E-2</c:v>
                </c:pt>
                <c:pt idx="2698">
                  <c:v>-6.5902900874026584E-3</c:v>
                </c:pt>
                <c:pt idx="2699">
                  <c:v>-3.9574987525149707E-3</c:v>
                </c:pt>
                <c:pt idx="2700">
                  <c:v>2.7036113492069445E-2</c:v>
                </c:pt>
                <c:pt idx="2701">
                  <c:v>-1.2340686192251324E-2</c:v>
                </c:pt>
                <c:pt idx="2702">
                  <c:v>0</c:v>
                </c:pt>
                <c:pt idx="2703">
                  <c:v>-8.6870915291129187E-4</c:v>
                </c:pt>
                <c:pt idx="2704">
                  <c:v>-4.4130954530227319E-3</c:v>
                </c:pt>
                <c:pt idx="2705">
                  <c:v>-6.6563758455852511E-3</c:v>
                </c:pt>
                <c:pt idx="2706">
                  <c:v>-6.1997936109393472E-3</c:v>
                </c:pt>
                <c:pt idx="2707">
                  <c:v>-2.0357892761301839E-3</c:v>
                </c:pt>
                <c:pt idx="2708">
                  <c:v>3.5378438386558199E-3</c:v>
                </c:pt>
                <c:pt idx="2709">
                  <c:v>-4.4154659769825506E-4</c:v>
                </c:pt>
                <c:pt idx="2710">
                  <c:v>-1.1777869397035848E-4</c:v>
                </c:pt>
                <c:pt idx="2711">
                  <c:v>6.8083371336451542E-3</c:v>
                </c:pt>
                <c:pt idx="2712">
                  <c:v>-2.4304194918472037E-3</c:v>
                </c:pt>
                <c:pt idx="2713">
                  <c:v>1.2759436678558826E-2</c:v>
                </c:pt>
                <c:pt idx="2714">
                  <c:v>-5.9807401590544901E-3</c:v>
                </c:pt>
                <c:pt idx="2715">
                  <c:v>0</c:v>
                </c:pt>
                <c:pt idx="2716">
                  <c:v>-3.1790964899333298E-3</c:v>
                </c:pt>
                <c:pt idx="2717">
                  <c:v>8.7545094865189646E-3</c:v>
                </c:pt>
                <c:pt idx="2718">
                  <c:v>2.8049698132960113E-3</c:v>
                </c:pt>
                <c:pt idx="2719">
                  <c:v>3.1138302174902751E-3</c:v>
                </c:pt>
                <c:pt idx="2720">
                  <c:v>1.4392423852949539E-4</c:v>
                </c:pt>
                <c:pt idx="2721">
                  <c:v>1.8677208498211671E-2</c:v>
                </c:pt>
                <c:pt idx="2722">
                  <c:v>-2.3758354879556153E-3</c:v>
                </c:pt>
                <c:pt idx="2723">
                  <c:v>1.2634353523367789E-2</c:v>
                </c:pt>
                <c:pt idx="2724">
                  <c:v>-2.2394545092622479E-3</c:v>
                </c:pt>
                <c:pt idx="2725">
                  <c:v>-1.3180220363145617E-3</c:v>
                </c:pt>
                <c:pt idx="2726">
                  <c:v>1.0051458313304748E-2</c:v>
                </c:pt>
                <c:pt idx="2727">
                  <c:v>8.8859274979436625E-4</c:v>
                </c:pt>
                <c:pt idx="2728">
                  <c:v>2.3841878721923299E-3</c:v>
                </c:pt>
                <c:pt idx="2729">
                  <c:v>-1.1359387260508099E-3</c:v>
                </c:pt>
                <c:pt idx="2730">
                  <c:v>2.7959656676856603E-3</c:v>
                </c:pt>
                <c:pt idx="2731">
                  <c:v>4.4408353332756369E-3</c:v>
                </c:pt>
                <c:pt idx="2732">
                  <c:v>5.7902770138032736E-3</c:v>
                </c:pt>
                <c:pt idx="2733">
                  <c:v>6.2193326492471918E-3</c:v>
                </c:pt>
                <c:pt idx="2734">
                  <c:v>7.0723377336029108E-3</c:v>
                </c:pt>
                <c:pt idx="2735">
                  <c:v>8.9245505115648511E-3</c:v>
                </c:pt>
                <c:pt idx="2736">
                  <c:v>1.0704059524777286E-4</c:v>
                </c:pt>
                <c:pt idx="2737">
                  <c:v>5.8962592284493498E-3</c:v>
                </c:pt>
                <c:pt idx="2738">
                  <c:v>5.8088037822056956E-3</c:v>
                </c:pt>
                <c:pt idx="2739">
                  <c:v>2.7994947503785787E-3</c:v>
                </c:pt>
                <c:pt idx="2740">
                  <c:v>2.7916794533142547E-3</c:v>
                </c:pt>
                <c:pt idx="2741">
                  <c:v>1.2878640323960239E-3</c:v>
                </c:pt>
                <c:pt idx="2742">
                  <c:v>1.2658562067018448E-2</c:v>
                </c:pt>
                <c:pt idx="2743">
                  <c:v>-6.9227842581553178E-3</c:v>
                </c:pt>
                <c:pt idx="2744">
                  <c:v>-2.8506812552049556E-3</c:v>
                </c:pt>
                <c:pt idx="2745">
                  <c:v>0</c:v>
                </c:pt>
                <c:pt idx="2746">
                  <c:v>-4.5412265834823802E-3</c:v>
                </c:pt>
                <c:pt idx="2747">
                  <c:v>-5.3022533444332083E-3</c:v>
                </c:pt>
                <c:pt idx="2748">
                  <c:v>2.644907891237191E-5</c:v>
                </c:pt>
                <c:pt idx="2749">
                  <c:v>-3.4389260308485809E-4</c:v>
                </c:pt>
                <c:pt idx="2750">
                  <c:v>-1.5092344163498857E-3</c:v>
                </c:pt>
                <c:pt idx="2751">
                  <c:v>-2.3079688190558263E-3</c:v>
                </c:pt>
                <c:pt idx="2752">
                  <c:v>-1.7278277534484147E-3</c:v>
                </c:pt>
                <c:pt idx="2753">
                  <c:v>6.6490248330505969E-4</c:v>
                </c:pt>
                <c:pt idx="2754">
                  <c:v>-3.1955715305910562E-3</c:v>
                </c:pt>
                <c:pt idx="2755">
                  <c:v>-1.200976938811397E-3</c:v>
                </c:pt>
                <c:pt idx="2756">
                  <c:v>-1.1489493722276415E-3</c:v>
                </c:pt>
                <c:pt idx="2757">
                  <c:v>2.4032696017992276E-3</c:v>
                </c:pt>
                <c:pt idx="2758">
                  <c:v>-2.1092266426778385E-3</c:v>
                </c:pt>
                <c:pt idx="2759">
                  <c:v>-2.7031021825146416E-3</c:v>
                </c:pt>
                <c:pt idx="2760">
                  <c:v>6.5976867039984691E-3</c:v>
                </c:pt>
                <c:pt idx="2761">
                  <c:v>-2.7192765356690925E-3</c:v>
                </c:pt>
                <c:pt idx="2762">
                  <c:v>-1.0951294549096354E-3</c:v>
                </c:pt>
                <c:pt idx="2763">
                  <c:v>-6.0044141153895838E-3</c:v>
                </c:pt>
                <c:pt idx="2764">
                  <c:v>1.5581767115739116E-3</c:v>
                </c:pt>
                <c:pt idx="2765">
                  <c:v>2.9485104589584881E-3</c:v>
                </c:pt>
                <c:pt idx="2766">
                  <c:v>-5.5827081491575123E-3</c:v>
                </c:pt>
                <c:pt idx="2767">
                  <c:v>1.2251711445617989E-2</c:v>
                </c:pt>
                <c:pt idx="2768">
                  <c:v>-7.1776707326342065E-3</c:v>
                </c:pt>
                <c:pt idx="2769">
                  <c:v>-5.504773503792435E-3</c:v>
                </c:pt>
                <c:pt idx="2770">
                  <c:v>-4.1553174924795567E-3</c:v>
                </c:pt>
                <c:pt idx="2771">
                  <c:v>-5.5855463672629217E-3</c:v>
                </c:pt>
                <c:pt idx="2772">
                  <c:v>-3.2633525798131841E-4</c:v>
                </c:pt>
                <c:pt idx="2773">
                  <c:v>-6.713449333912375E-3</c:v>
                </c:pt>
                <c:pt idx="2774">
                  <c:v>-6.5934304798318452E-3</c:v>
                </c:pt>
                <c:pt idx="2775">
                  <c:v>-5.029163104879276E-3</c:v>
                </c:pt>
                <c:pt idx="2776">
                  <c:v>-4.1640123459296208E-3</c:v>
                </c:pt>
                <c:pt idx="2777">
                  <c:v>9.2758622195946716E-3</c:v>
                </c:pt>
                <c:pt idx="2778">
                  <c:v>-6.3869713215585697E-3</c:v>
                </c:pt>
                <c:pt idx="2779">
                  <c:v>-1.0823563118672757E-3</c:v>
                </c:pt>
                <c:pt idx="2780">
                  <c:v>-1.3059366392907819E-3</c:v>
                </c:pt>
                <c:pt idx="2781">
                  <c:v>3.9957875463612416E-3</c:v>
                </c:pt>
                <c:pt idx="2782">
                  <c:v>1.7707934459570761E-3</c:v>
                </c:pt>
                <c:pt idx="2783">
                  <c:v>4.9636104555834818E-3</c:v>
                </c:pt>
                <c:pt idx="2784">
                  <c:v>1.9126042759623089E-2</c:v>
                </c:pt>
                <c:pt idx="2785">
                  <c:v>-4.8693490141821514E-3</c:v>
                </c:pt>
                <c:pt idx="2786">
                  <c:v>8.9449080979365657E-4</c:v>
                </c:pt>
                <c:pt idx="2787">
                  <c:v>-3.9635191424694021E-3</c:v>
                </c:pt>
                <c:pt idx="2788">
                  <c:v>0</c:v>
                </c:pt>
                <c:pt idx="2789">
                  <c:v>-3.3240725937588962E-3</c:v>
                </c:pt>
                <c:pt idx="2790">
                  <c:v>0</c:v>
                </c:pt>
                <c:pt idx="2791">
                  <c:v>2.9431823943560074E-3</c:v>
                </c:pt>
                <c:pt idx="2792">
                  <c:v>5.0215216194117286E-3</c:v>
                </c:pt>
                <c:pt idx="2793">
                  <c:v>2.6498677052885899E-3</c:v>
                </c:pt>
                <c:pt idx="2794">
                  <c:v>0</c:v>
                </c:pt>
                <c:pt idx="2795">
                  <c:v>2.1310178950535142E-3</c:v>
                </c:pt>
                <c:pt idx="2796">
                  <c:v>-2.1559274613924229E-4</c:v>
                </c:pt>
                <c:pt idx="2797">
                  <c:v>-4.9173340195744035E-3</c:v>
                </c:pt>
                <c:pt idx="2798">
                  <c:v>1.731930181521826E-3</c:v>
                </c:pt>
                <c:pt idx="2799">
                  <c:v>-6.6191273325710035E-3</c:v>
                </c:pt>
                <c:pt idx="2800">
                  <c:v>3.1522621825401495E-3</c:v>
                </c:pt>
                <c:pt idx="2801">
                  <c:v>-5.3593174782413013E-3</c:v>
                </c:pt>
                <c:pt idx="2802">
                  <c:v>-8.1836409064115745E-5</c:v>
                </c:pt>
                <c:pt idx="2803">
                  <c:v>2.9690990581850234E-3</c:v>
                </c:pt>
                <c:pt idx="2804">
                  <c:v>-1.905747765809258E-3</c:v>
                </c:pt>
                <c:pt idx="2805">
                  <c:v>8.6554786001908583E-3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-6.0156262051032075E-3</c:v>
                </c:pt>
                <c:pt idx="2811">
                  <c:v>-1.4687485640945605E-3</c:v>
                </c:pt>
                <c:pt idx="2812">
                  <c:v>1.1697339509254357E-3</c:v>
                </c:pt>
                <c:pt idx="2813">
                  <c:v>-1.6325645767939414E-3</c:v>
                </c:pt>
                <c:pt idx="2814">
                  <c:v>-1.3897785404278821E-3</c:v>
                </c:pt>
                <c:pt idx="2815">
                  <c:v>-5.4553886953489703E-4</c:v>
                </c:pt>
                <c:pt idx="2816">
                  <c:v>-1.4197954603471477E-3</c:v>
                </c:pt>
                <c:pt idx="2817">
                  <c:v>7.4044165702350602E-3</c:v>
                </c:pt>
                <c:pt idx="2818">
                  <c:v>-6.7488758622656145E-3</c:v>
                </c:pt>
                <c:pt idx="2819">
                  <c:v>7.5079920706051604E-3</c:v>
                </c:pt>
                <c:pt idx="2820">
                  <c:v>-6.2527389450244804E-3</c:v>
                </c:pt>
                <c:pt idx="2821">
                  <c:v>8.5536752226888675E-3</c:v>
                </c:pt>
                <c:pt idx="2822">
                  <c:v>1.4050258998765505E-3</c:v>
                </c:pt>
                <c:pt idx="2823">
                  <c:v>3.2348529394737682E-3</c:v>
                </c:pt>
                <c:pt idx="2824">
                  <c:v>-4.3965599687713205E-3</c:v>
                </c:pt>
                <c:pt idx="2825">
                  <c:v>8.907845815272394E-3</c:v>
                </c:pt>
                <c:pt idx="2826">
                  <c:v>0</c:v>
                </c:pt>
                <c:pt idx="2827">
                  <c:v>-5.6961839223330099E-3</c:v>
                </c:pt>
                <c:pt idx="2828">
                  <c:v>-5.1598725911333292E-3</c:v>
                </c:pt>
                <c:pt idx="2829">
                  <c:v>1.2721787096560595E-3</c:v>
                </c:pt>
                <c:pt idx="2830">
                  <c:v>-3.8485561229369058E-3</c:v>
                </c:pt>
                <c:pt idx="2831">
                  <c:v>-5.8826903128834148E-3</c:v>
                </c:pt>
                <c:pt idx="2832">
                  <c:v>-6.3847203341186312E-3</c:v>
                </c:pt>
                <c:pt idx="2833">
                  <c:v>0</c:v>
                </c:pt>
                <c:pt idx="2834">
                  <c:v>-7.9752496492564706E-4</c:v>
                </c:pt>
                <c:pt idx="2835">
                  <c:v>3.1588659852671594E-3</c:v>
                </c:pt>
                <c:pt idx="2836">
                  <c:v>-8.9807766145140258E-3</c:v>
                </c:pt>
                <c:pt idx="2837">
                  <c:v>1.2184371758865909E-2</c:v>
                </c:pt>
                <c:pt idx="2838">
                  <c:v>-1.4372889842711283E-2</c:v>
                </c:pt>
                <c:pt idx="2839">
                  <c:v>8.6704947436580491E-3</c:v>
                </c:pt>
                <c:pt idx="2840">
                  <c:v>-3.1667817567778145E-3</c:v>
                </c:pt>
                <c:pt idx="2841">
                  <c:v>2.0939531001344163E-3</c:v>
                </c:pt>
                <c:pt idx="2842">
                  <c:v>1.3477276330012683E-3</c:v>
                </c:pt>
                <c:pt idx="2843">
                  <c:v>-3.7451164553652309E-3</c:v>
                </c:pt>
                <c:pt idx="2844">
                  <c:v>-1.5461928090081296E-3</c:v>
                </c:pt>
                <c:pt idx="2845">
                  <c:v>1.1511274242161048E-2</c:v>
                </c:pt>
                <c:pt idx="2846">
                  <c:v>-7.4576059174068007E-3</c:v>
                </c:pt>
                <c:pt idx="2847">
                  <c:v>1.3123189127154829E-2</c:v>
                </c:pt>
                <c:pt idx="2848">
                  <c:v>-8.8392336533255587E-3</c:v>
                </c:pt>
                <c:pt idx="2849">
                  <c:v>-2.1924415665110881E-4</c:v>
                </c:pt>
                <c:pt idx="2850">
                  <c:v>1.6014698089313977E-2</c:v>
                </c:pt>
                <c:pt idx="2851">
                  <c:v>2.1016902085833383E-3</c:v>
                </c:pt>
                <c:pt idx="2852">
                  <c:v>9.1366433698269068E-3</c:v>
                </c:pt>
                <c:pt idx="2853">
                  <c:v>-5.8694841875041532E-4</c:v>
                </c:pt>
                <c:pt idx="2854">
                  <c:v>1.7864527675004965E-3</c:v>
                </c:pt>
                <c:pt idx="2855">
                  <c:v>-1.0661550132990154E-3</c:v>
                </c:pt>
                <c:pt idx="2856">
                  <c:v>9.5959064832183347E-4</c:v>
                </c:pt>
                <c:pt idx="2857">
                  <c:v>3.2451152297604609E-3</c:v>
                </c:pt>
                <c:pt idx="2858">
                  <c:v>-3.8580808029534618E-3</c:v>
                </c:pt>
                <c:pt idx="2859">
                  <c:v>-8.5344717808573801E-4</c:v>
                </c:pt>
                <c:pt idx="2860">
                  <c:v>-8.0048028860131397E-5</c:v>
                </c:pt>
                <c:pt idx="2861">
                  <c:v>-8.46781414330397E-3</c:v>
                </c:pt>
                <c:pt idx="2862">
                  <c:v>-7.2652950872179115E-3</c:v>
                </c:pt>
                <c:pt idx="2863">
                  <c:v>-5.7359714701558607E-3</c:v>
                </c:pt>
                <c:pt idx="2864">
                  <c:v>-2.5386613331297224E-3</c:v>
                </c:pt>
                <c:pt idx="2865">
                  <c:v>-2.5999275719065218E-3</c:v>
                </c:pt>
                <c:pt idx="2866">
                  <c:v>-2.6616559130067008E-3</c:v>
                </c:pt>
                <c:pt idx="2867">
                  <c:v>-2.9442944649343407E-3</c:v>
                </c:pt>
                <c:pt idx="2868">
                  <c:v>1.0499143854280564E-2</c:v>
                </c:pt>
                <c:pt idx="2869">
                  <c:v>-4.9480015112112249E-3</c:v>
                </c:pt>
                <c:pt idx="2870">
                  <c:v>-8.4990889158343796E-4</c:v>
                </c:pt>
                <c:pt idx="2871">
                  <c:v>-7.5713093812308126E-3</c:v>
                </c:pt>
                <c:pt idx="2872">
                  <c:v>-2.7640344021838289E-4</c:v>
                </c:pt>
                <c:pt idx="2873">
                  <c:v>-6.7680276098961529E-3</c:v>
                </c:pt>
                <c:pt idx="2874">
                  <c:v>-3.0382875179432783E-3</c:v>
                </c:pt>
                <c:pt idx="2875">
                  <c:v>-2.7395745637095559E-3</c:v>
                </c:pt>
                <c:pt idx="2876">
                  <c:v>-9.8024121781089104E-4</c:v>
                </c:pt>
                <c:pt idx="2877">
                  <c:v>-2.2419011415494605E-4</c:v>
                </c:pt>
                <c:pt idx="2878">
                  <c:v>1.5904244480726502E-2</c:v>
                </c:pt>
                <c:pt idx="2879">
                  <c:v>-2.7069596398725622E-3</c:v>
                </c:pt>
                <c:pt idx="2880">
                  <c:v>5.9016745575247113E-3</c:v>
                </c:pt>
                <c:pt idx="2881">
                  <c:v>7.9708655357448618E-4</c:v>
                </c:pt>
                <c:pt idx="2882">
                  <c:v>-2.7237103295530002E-3</c:v>
                </c:pt>
                <c:pt idx="2883">
                  <c:v>2.3389892475885565E-3</c:v>
                </c:pt>
                <c:pt idx="2884">
                  <c:v>2.4432103293427474E-3</c:v>
                </c:pt>
                <c:pt idx="2885">
                  <c:v>3.3667761420500919E-3</c:v>
                </c:pt>
                <c:pt idx="2886">
                  <c:v>2.4835918389685512E-3</c:v>
                </c:pt>
                <c:pt idx="2887">
                  <c:v>-2.9988686311362356E-4</c:v>
                </c:pt>
                <c:pt idx="2888">
                  <c:v>3.0220139795604337E-3</c:v>
                </c:pt>
                <c:pt idx="2889">
                  <c:v>1.5211607214196375E-3</c:v>
                </c:pt>
                <c:pt idx="2890">
                  <c:v>5.4284395963676057E-5</c:v>
                </c:pt>
                <c:pt idx="2891">
                  <c:v>7.8132789981121571E-3</c:v>
                </c:pt>
                <c:pt idx="2892">
                  <c:v>-6.9722474641173158E-3</c:v>
                </c:pt>
                <c:pt idx="2893">
                  <c:v>-2.3349272119852437E-3</c:v>
                </c:pt>
                <c:pt idx="2894">
                  <c:v>2.7181668684349038E-5</c:v>
                </c:pt>
                <c:pt idx="2895">
                  <c:v>1.0060664693879973E-2</c:v>
                </c:pt>
                <c:pt idx="2896">
                  <c:v>-8.0730883643432617E-5</c:v>
                </c:pt>
                <c:pt idx="2897">
                  <c:v>-3.4235991979500273E-3</c:v>
                </c:pt>
                <c:pt idx="2898">
                  <c:v>-1.0802052400461884E-4</c:v>
                </c:pt>
                <c:pt idx="2899">
                  <c:v>-3.7880883005603806E-3</c:v>
                </c:pt>
                <c:pt idx="2900">
                  <c:v>-9.4926845657748314E-4</c:v>
                </c:pt>
                <c:pt idx="2901">
                  <c:v>2.4120887093011397E-3</c:v>
                </c:pt>
                <c:pt idx="2902">
                  <c:v>1.0827197931750717E-4</c:v>
                </c:pt>
                <c:pt idx="2903">
                  <c:v>1.8944776034673894E-4</c:v>
                </c:pt>
                <c:pt idx="2904">
                  <c:v>-5.9713012974240828E-3</c:v>
                </c:pt>
                <c:pt idx="2905">
                  <c:v>-7.5694796377868473E-3</c:v>
                </c:pt>
                <c:pt idx="2906">
                  <c:v>-5.2253907297475271E-3</c:v>
                </c:pt>
                <c:pt idx="2907">
                  <c:v>-2.7612122690460024E-3</c:v>
                </c:pt>
                <c:pt idx="2908">
                  <c:v>-3.0739005940650741E-3</c:v>
                </c:pt>
                <c:pt idx="2909">
                  <c:v>-3.8069877721781872E-3</c:v>
                </c:pt>
                <c:pt idx="2910">
                  <c:v>-1.9490735001624816E-4</c:v>
                </c:pt>
                <c:pt idx="2911">
                  <c:v>0</c:v>
                </c:pt>
                <c:pt idx="2912">
                  <c:v>5.470792189379986E-3</c:v>
                </c:pt>
                <c:pt idx="2913">
                  <c:v>2.769431020561814E-5</c:v>
                </c:pt>
                <c:pt idx="2914">
                  <c:v>-2.9954258980217155E-3</c:v>
                </c:pt>
                <c:pt idx="2915">
                  <c:v>-4.1194702952388369E-3</c:v>
                </c:pt>
                <c:pt idx="2916">
                  <c:v>-9.2084892028780694E-4</c:v>
                </c:pt>
                <c:pt idx="2917">
                  <c:v>3.1496966933471145E-3</c:v>
                </c:pt>
                <c:pt idx="2918">
                  <c:v>-4.2670152453396018E-3</c:v>
                </c:pt>
                <c:pt idx="2919">
                  <c:v>-7.152404097408748E-3</c:v>
                </c:pt>
                <c:pt idx="2920">
                  <c:v>-3.1859282343616765E-3</c:v>
                </c:pt>
                <c:pt idx="2921">
                  <c:v>8.436021010043173E-3</c:v>
                </c:pt>
                <c:pt idx="2922">
                  <c:v>3.5499191729076521E-3</c:v>
                </c:pt>
                <c:pt idx="2923">
                  <c:v>5.6204933712801575E-3</c:v>
                </c:pt>
                <c:pt idx="2924">
                  <c:v>5.8250005114316719E-4</c:v>
                </c:pt>
                <c:pt idx="2925">
                  <c:v>2.1882755986488761E-3</c:v>
                </c:pt>
                <c:pt idx="2926">
                  <c:v>-7.2757888306691932E-3</c:v>
                </c:pt>
                <c:pt idx="2927">
                  <c:v>1.3369358312559628E-3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-8.8626046637257788E-3</c:v>
                </c:pt>
                <c:pt idx="2932">
                  <c:v>5.4889798393947878E-3</c:v>
                </c:pt>
                <c:pt idx="2933">
                  <c:v>-7.0909362546601072E-3</c:v>
                </c:pt>
                <c:pt idx="2934">
                  <c:v>5.1060597975211425E-3</c:v>
                </c:pt>
                <c:pt idx="2935">
                  <c:v>1.7614252523660177E-3</c:v>
                </c:pt>
                <c:pt idx="2936">
                  <c:v>5.4324491805854405E-3</c:v>
                </c:pt>
                <c:pt idx="2937">
                  <c:v>5.5564816372600989E-5</c:v>
                </c:pt>
                <c:pt idx="2938">
                  <c:v>1.4990841739115572E-3</c:v>
                </c:pt>
                <c:pt idx="2939">
                  <c:v>-4.6990869045823325E-3</c:v>
                </c:pt>
                <c:pt idx="2940">
                  <c:v>-1.2270624552633432E-3</c:v>
                </c:pt>
                <c:pt idx="2941">
                  <c:v>-2.7905289449374125E-5</c:v>
                </c:pt>
                <c:pt idx="2942">
                  <c:v>-1.3124277605330854E-3</c:v>
                </c:pt>
                <c:pt idx="2943">
                  <c:v>7.1555161711923162E-3</c:v>
                </c:pt>
                <c:pt idx="2944">
                  <c:v>0</c:v>
                </c:pt>
                <c:pt idx="2945">
                  <c:v>2.0508848161906825E-3</c:v>
                </c:pt>
                <c:pt idx="2946">
                  <c:v>2.350567292191936E-3</c:v>
                </c:pt>
                <c:pt idx="2947">
                  <c:v>1.7661998188853065E-3</c:v>
                </c:pt>
                <c:pt idx="2948">
                  <c:v>7.0063893379907578E-3</c:v>
                </c:pt>
                <c:pt idx="2949">
                  <c:v>5.5972078251203478E-3</c:v>
                </c:pt>
                <c:pt idx="2950">
                  <c:v>5.0514759381786907E-3</c:v>
                </c:pt>
                <c:pt idx="2951">
                  <c:v>1.7593010641156015E-3</c:v>
                </c:pt>
                <c:pt idx="2952">
                  <c:v>-4.6078034581362804E-3</c:v>
                </c:pt>
                <c:pt idx="2953">
                  <c:v>3.5255229877652469E-3</c:v>
                </c:pt>
                <c:pt idx="2954">
                  <c:v>-1.3600831087086609E-2</c:v>
                </c:pt>
                <c:pt idx="2955">
                  <c:v>1.3248837581793845E-2</c:v>
                </c:pt>
                <c:pt idx="2956">
                  <c:v>-1.0043223647232095E-2</c:v>
                </c:pt>
                <c:pt idx="2957">
                  <c:v>1.6171835278255522E-2</c:v>
                </c:pt>
                <c:pt idx="2958">
                  <c:v>-3.883395295948435E-3</c:v>
                </c:pt>
                <c:pt idx="2959">
                  <c:v>-2.0015153279252565E-3</c:v>
                </c:pt>
                <c:pt idx="2960">
                  <c:v>-3.6889400880768483E-3</c:v>
                </c:pt>
                <c:pt idx="2961">
                  <c:v>4.4737951331696307E-3</c:v>
                </c:pt>
                <c:pt idx="2962">
                  <c:v>4.5077342002009402E-3</c:v>
                </c:pt>
                <c:pt idx="2963">
                  <c:v>3.6291825792260446E-3</c:v>
                </c:pt>
                <c:pt idx="2964">
                  <c:v>-2.9561172799465771E-3</c:v>
                </c:pt>
                <c:pt idx="2965">
                  <c:v>4.7256021782258245E-3</c:v>
                </c:pt>
                <c:pt idx="2966">
                  <c:v>3.022321997830109E-3</c:v>
                </c:pt>
                <c:pt idx="2967">
                  <c:v>2.1075385623741086E-3</c:v>
                </c:pt>
                <c:pt idx="2968">
                  <c:v>3.6974519094379226E-3</c:v>
                </c:pt>
                <c:pt idx="2969">
                  <c:v>2.8369565512228493E-3</c:v>
                </c:pt>
                <c:pt idx="2970">
                  <c:v>3.7059586945044446E-4</c:v>
                </c:pt>
                <c:pt idx="2971">
                  <c:v>3.4874539969792294E-3</c:v>
                </c:pt>
                <c:pt idx="2972">
                  <c:v>4.0796508607824711E-3</c:v>
                </c:pt>
                <c:pt idx="2973">
                  <c:v>1.4960829048085802E-3</c:v>
                </c:pt>
                <c:pt idx="2974">
                  <c:v>-2.3369711425061486E-3</c:v>
                </c:pt>
                <c:pt idx="2975">
                  <c:v>-4.9281305678939491E-3</c:v>
                </c:pt>
                <c:pt idx="2976">
                  <c:v>-3.0692726640256227E-3</c:v>
                </c:pt>
                <c:pt idx="2977">
                  <c:v>-2.0956860428247171E-3</c:v>
                </c:pt>
                <c:pt idx="2978">
                  <c:v>5.0064340427227478E-3</c:v>
                </c:pt>
                <c:pt idx="2979">
                  <c:v>-1.0518584018630147E-2</c:v>
                </c:pt>
                <c:pt idx="2980">
                  <c:v>4.9543291812907857E-3</c:v>
                </c:pt>
                <c:pt idx="2981">
                  <c:v>-6.6112418241823156E-3</c:v>
                </c:pt>
                <c:pt idx="2982">
                  <c:v>-9.0979642892160498E-4</c:v>
                </c:pt>
                <c:pt idx="2983">
                  <c:v>-1.0820227763111093E-2</c:v>
                </c:pt>
                <c:pt idx="2984">
                  <c:v>-4.5024351196983467E-3</c:v>
                </c:pt>
                <c:pt idx="2985">
                  <c:v>2.768956895798487E-3</c:v>
                </c:pt>
                <c:pt idx="2986">
                  <c:v>1.0919346573283742E-2</c:v>
                </c:pt>
                <c:pt idx="2987">
                  <c:v>-2.1474788807461717E-3</c:v>
                </c:pt>
                <c:pt idx="2988">
                  <c:v>0</c:v>
                </c:pt>
                <c:pt idx="2989">
                  <c:v>-1.452159670022491E-3</c:v>
                </c:pt>
                <c:pt idx="2990">
                  <c:v>0</c:v>
                </c:pt>
                <c:pt idx="2991">
                  <c:v>-3.6126427730569896E-3</c:v>
                </c:pt>
                <c:pt idx="2992">
                  <c:v>0</c:v>
                </c:pt>
                <c:pt idx="2993">
                  <c:v>0</c:v>
                </c:pt>
                <c:pt idx="2994">
                  <c:v>9.8901609735230437E-3</c:v>
                </c:pt>
                <c:pt idx="2995">
                  <c:v>-4.7447447911315912E-3</c:v>
                </c:pt>
                <c:pt idx="2996">
                  <c:v>-4.7943636964401905E-3</c:v>
                </c:pt>
                <c:pt idx="2997">
                  <c:v>-3.4889888936722835E-3</c:v>
                </c:pt>
                <c:pt idx="2998">
                  <c:v>0</c:v>
                </c:pt>
                <c:pt idx="2999">
                  <c:v>-9.9110458137865367E-3</c:v>
                </c:pt>
                <c:pt idx="3000">
                  <c:v>-1.7528008212322449E-3</c:v>
                </c:pt>
                <c:pt idx="3001">
                  <c:v>-7.403853083809308E-4</c:v>
                </c:pt>
                <c:pt idx="3002">
                  <c:v>1.2884656706799763E-3</c:v>
                </c:pt>
                <c:pt idx="3003">
                  <c:v>2.2713288823322346E-3</c:v>
                </c:pt>
                <c:pt idx="3004">
                  <c:v>-3.9164719695104792E-3</c:v>
                </c:pt>
                <c:pt idx="3005">
                  <c:v>-2.1702410891624347E-3</c:v>
                </c:pt>
                <c:pt idx="3006">
                  <c:v>6.9610300542600322E-3</c:v>
                </c:pt>
                <c:pt idx="3007">
                  <c:v>3.2174533550021469E-3</c:v>
                </c:pt>
                <c:pt idx="3008">
                  <c:v>5.6463584507849274E-3</c:v>
                </c:pt>
                <c:pt idx="3009">
                  <c:v>-2.7069826619347029E-5</c:v>
                </c:pt>
                <c:pt idx="3010">
                  <c:v>3.1352224389751527E-3</c:v>
                </c:pt>
                <c:pt idx="3011">
                  <c:v>-7.3127458754834564E-3</c:v>
                </c:pt>
                <c:pt idx="3012">
                  <c:v>2.1994442374176065E-3</c:v>
                </c:pt>
                <c:pt idx="3013">
                  <c:v>-4.1858124229593669E-3</c:v>
                </c:pt>
                <c:pt idx="3014">
                  <c:v>3.2088788310136837E-3</c:v>
                </c:pt>
                <c:pt idx="3015">
                  <c:v>7.6002800093320734E-3</c:v>
                </c:pt>
                <c:pt idx="3016">
                  <c:v>-2.4819933425660537E-3</c:v>
                </c:pt>
                <c:pt idx="3017">
                  <c:v>7.2904997221256854E-4</c:v>
                </c:pt>
                <c:pt idx="3018">
                  <c:v>8.0943263194958924E-4</c:v>
                </c:pt>
                <c:pt idx="3019">
                  <c:v>1.2129218074398789E-3</c:v>
                </c:pt>
                <c:pt idx="3020">
                  <c:v>-5.3876407534243254E-5</c:v>
                </c:pt>
                <c:pt idx="3021">
                  <c:v>-5.6587759691671517E-4</c:v>
                </c:pt>
                <c:pt idx="3022">
                  <c:v>-4.6198193717004359E-3</c:v>
                </c:pt>
                <c:pt idx="3023">
                  <c:v>-4.2332700053568251E-3</c:v>
                </c:pt>
                <c:pt idx="3024">
                  <c:v>-2.4777087074913757E-3</c:v>
                </c:pt>
                <c:pt idx="3025">
                  <c:v>1.1170902326443574E-3</c:v>
                </c:pt>
                <c:pt idx="3026">
                  <c:v>4.2390215918284993E-3</c:v>
                </c:pt>
                <c:pt idx="3027">
                  <c:v>-2.1987874814119639E-3</c:v>
                </c:pt>
                <c:pt idx="3028">
                  <c:v>7.1217078916424609E-3</c:v>
                </c:pt>
                <c:pt idx="3029">
                  <c:v>2.9098767669792571E-3</c:v>
                </c:pt>
                <c:pt idx="3030">
                  <c:v>2.4989600676385689E-3</c:v>
                </c:pt>
                <c:pt idx="3031">
                  <c:v>1.233740266454986E-3</c:v>
                </c:pt>
                <c:pt idx="3032">
                  <c:v>2.4361852304889578E-3</c:v>
                </c:pt>
                <c:pt idx="3033">
                  <c:v>5.0674883072203206E-3</c:v>
                </c:pt>
                <c:pt idx="3034">
                  <c:v>6.9987825779854029E-3</c:v>
                </c:pt>
                <c:pt idx="3035">
                  <c:v>5.5849877778641919E-3</c:v>
                </c:pt>
                <c:pt idx="3036">
                  <c:v>6.7811070304511344E-3</c:v>
                </c:pt>
                <c:pt idx="3037">
                  <c:v>1.277755496738985E-3</c:v>
                </c:pt>
                <c:pt idx="3038">
                  <c:v>-9.6100452861999433E-3</c:v>
                </c:pt>
                <c:pt idx="3039">
                  <c:v>-9.2133152074494375E-4</c:v>
                </c:pt>
                <c:pt idx="3040">
                  <c:v>2.9715359450238829E-3</c:v>
                </c:pt>
                <c:pt idx="3041">
                  <c:v>-3.9464388613142977E-3</c:v>
                </c:pt>
                <c:pt idx="3042">
                  <c:v>-1.7677871650324552E-3</c:v>
                </c:pt>
                <c:pt idx="3043">
                  <c:v>-5.5472641523959625E-4</c:v>
                </c:pt>
                <c:pt idx="3044">
                  <c:v>2.4543127712157663E-3</c:v>
                </c:pt>
                <c:pt idx="3045">
                  <c:v>4.2164071565728786E-4</c:v>
                </c:pt>
                <c:pt idx="3046">
                  <c:v>1.0533246530166388E-3</c:v>
                </c:pt>
                <c:pt idx="3047">
                  <c:v>-7.6353391373567992E-3</c:v>
                </c:pt>
                <c:pt idx="3048">
                  <c:v>-1.4066006379726333E-3</c:v>
                </c:pt>
                <c:pt idx="3049">
                  <c:v>-5.5127371664578694E-3</c:v>
                </c:pt>
                <c:pt idx="3050">
                  <c:v>-1.0010953317708704E-2</c:v>
                </c:pt>
                <c:pt idx="3051">
                  <c:v>9.1668919873023837E-4</c:v>
                </c:pt>
                <c:pt idx="3052">
                  <c:v>-7.411448585989606E-3</c:v>
                </c:pt>
                <c:pt idx="3053">
                  <c:v>0</c:v>
                </c:pt>
                <c:pt idx="3054">
                  <c:v>0</c:v>
                </c:pt>
                <c:pt idx="3055">
                  <c:v>-5.6904192647817776E-3</c:v>
                </c:pt>
                <c:pt idx="3056">
                  <c:v>-2.214113824279332E-3</c:v>
                </c:pt>
                <c:pt idx="3057">
                  <c:v>4.4505800503486731E-3</c:v>
                </c:pt>
                <c:pt idx="3058">
                  <c:v>5.1358110740495466E-3</c:v>
                </c:pt>
                <c:pt idx="3059">
                  <c:v>0</c:v>
                </c:pt>
                <c:pt idx="3060">
                  <c:v>7.802520719116102E-3</c:v>
                </c:pt>
                <c:pt idx="3061">
                  <c:v>7.7154261858609621E-3</c:v>
                </c:pt>
                <c:pt idx="3062">
                  <c:v>1.3067888195721698E-3</c:v>
                </c:pt>
                <c:pt idx="3063">
                  <c:v>-1.5741165254178006E-2</c:v>
                </c:pt>
                <c:pt idx="3064">
                  <c:v>-8.9386086101057817E-4</c:v>
                </c:pt>
                <c:pt idx="3065">
                  <c:v>-1.0845399902595543E-3</c:v>
                </c:pt>
                <c:pt idx="3066">
                  <c:v>2.8714634385342409E-3</c:v>
                </c:pt>
                <c:pt idx="3067">
                  <c:v>-1.3805240062217678E-3</c:v>
                </c:pt>
                <c:pt idx="3068">
                  <c:v>4.7830819053515427E-3</c:v>
                </c:pt>
                <c:pt idx="3069">
                  <c:v>2.6384529211884045E-3</c:v>
                </c:pt>
                <c:pt idx="3070">
                  <c:v>8.7004791969037196E-3</c:v>
                </c:pt>
                <c:pt idx="3071">
                  <c:v>-2.6957431616022676E-3</c:v>
                </c:pt>
                <c:pt idx="3072">
                  <c:v>-2.9710545001074627E-3</c:v>
                </c:pt>
                <c:pt idx="3073">
                  <c:v>1.4001506419139496E-2</c:v>
                </c:pt>
                <c:pt idx="3074">
                  <c:v>-7.8017591352007734E-3</c:v>
                </c:pt>
                <c:pt idx="3075">
                  <c:v>-3.8168494643340519E-3</c:v>
                </c:pt>
                <c:pt idx="3076">
                  <c:v>3.1506180442026615E-3</c:v>
                </c:pt>
                <c:pt idx="3077">
                  <c:v>-5.7211758780305478E-3</c:v>
                </c:pt>
                <c:pt idx="3078">
                  <c:v>9.9243157946950003E-3</c:v>
                </c:pt>
                <c:pt idx="3079">
                  <c:v>-4.4430919274139162E-3</c:v>
                </c:pt>
                <c:pt idx="3080">
                  <c:v>3.9917025698830008E-3</c:v>
                </c:pt>
                <c:pt idx="3081">
                  <c:v>4.2138802167191753E-3</c:v>
                </c:pt>
                <c:pt idx="3082">
                  <c:v>-1.7999898978186951E-3</c:v>
                </c:pt>
                <c:pt idx="3083">
                  <c:v>6.259512019384161E-3</c:v>
                </c:pt>
                <c:pt idx="3084">
                  <c:v>1.0526039760335771E-3</c:v>
                </c:pt>
                <c:pt idx="3085">
                  <c:v>4.9062791093999504E-3</c:v>
                </c:pt>
                <c:pt idx="3086">
                  <c:v>3.1618720568471355E-3</c:v>
                </c:pt>
                <c:pt idx="3087">
                  <c:v>2.8917942751076312E-3</c:v>
                </c:pt>
                <c:pt idx="3088">
                  <c:v>-2.2919064100631434E-3</c:v>
                </c:pt>
                <c:pt idx="3089">
                  <c:v>5.6421673058193204E-3</c:v>
                </c:pt>
                <c:pt idx="3090">
                  <c:v>-3.2462080368100329E-3</c:v>
                </c:pt>
                <c:pt idx="3091">
                  <c:v>-4.4056954172905045E-3</c:v>
                </c:pt>
                <c:pt idx="3092">
                  <c:v>-5.1865162366143197E-3</c:v>
                </c:pt>
                <c:pt idx="3093">
                  <c:v>-4.7648596856825435E-3</c:v>
                </c:pt>
                <c:pt idx="3094">
                  <c:v>-4.8407030206468801E-3</c:v>
                </c:pt>
                <c:pt idx="3095">
                  <c:v>-8.4887396667011547E-4</c:v>
                </c:pt>
                <c:pt idx="3096">
                  <c:v>2.7826750169927159E-3</c:v>
                </c:pt>
                <c:pt idx="3097">
                  <c:v>-1.5626451605899225E-3</c:v>
                </c:pt>
                <c:pt idx="3098">
                  <c:v>4.0472498273412981E-3</c:v>
                </c:pt>
                <c:pt idx="3099">
                  <c:v>-6.0736497899428722E-4</c:v>
                </c:pt>
                <c:pt idx="3100">
                  <c:v>4.2175247691383991E-3</c:v>
                </c:pt>
                <c:pt idx="3101">
                  <c:v>5.9271088808361882E-3</c:v>
                </c:pt>
                <c:pt idx="3102">
                  <c:v>3.6601307598144314E-4</c:v>
                </c:pt>
                <c:pt idx="3103">
                  <c:v>-7.3721688158222822E-3</c:v>
                </c:pt>
                <c:pt idx="3104">
                  <c:v>5.7914551333146402E-4</c:v>
                </c:pt>
                <c:pt idx="3105">
                  <c:v>-4.4749207764483004E-4</c:v>
                </c:pt>
                <c:pt idx="3106">
                  <c:v>4.151345951391684E-3</c:v>
                </c:pt>
                <c:pt idx="3107">
                  <c:v>-2.7831767164740963E-3</c:v>
                </c:pt>
                <c:pt idx="3108">
                  <c:v>6.7606777080514496E-3</c:v>
                </c:pt>
                <c:pt idx="3109">
                  <c:v>1.722158864212275E-3</c:v>
                </c:pt>
                <c:pt idx="3110">
                  <c:v>-2.1923537425264064E-3</c:v>
                </c:pt>
                <c:pt idx="3111">
                  <c:v>0</c:v>
                </c:pt>
                <c:pt idx="3112">
                  <c:v>0</c:v>
                </c:pt>
                <c:pt idx="3113">
                  <c:v>-6.0275878284859153E-3</c:v>
                </c:pt>
                <c:pt idx="3114">
                  <c:v>-5.6675297676066329E-3</c:v>
                </c:pt>
                <c:pt idx="3115">
                  <c:v>-3.6547618742216979E-3</c:v>
                </c:pt>
                <c:pt idx="3116">
                  <c:v>-2.8695949120831872E-3</c:v>
                </c:pt>
                <c:pt idx="3117">
                  <c:v>6.8415318167165638E-3</c:v>
                </c:pt>
                <c:pt idx="3118">
                  <c:v>9.5092193757625174E-4</c:v>
                </c:pt>
                <c:pt idx="3119">
                  <c:v>4.2234189203451414E-4</c:v>
                </c:pt>
                <c:pt idx="3120">
                  <c:v>4.6865623811178508E-3</c:v>
                </c:pt>
                <c:pt idx="3121">
                  <c:v>0</c:v>
                </c:pt>
                <c:pt idx="3122">
                  <c:v>2.5184965303162014E-3</c:v>
                </c:pt>
                <c:pt idx="3123">
                  <c:v>4.7151277887314241E-4</c:v>
                </c:pt>
                <c:pt idx="3124">
                  <c:v>1.0809789695853174E-2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1.4497633729895465E-3</c:v>
                </c:pt>
                <c:pt idx="3129">
                  <c:v>5.7781263244222033E-3</c:v>
                </c:pt>
                <c:pt idx="3130">
                  <c:v>0</c:v>
                </c:pt>
                <c:pt idx="3131">
                  <c:v>5.1053896954591435E-3</c:v>
                </c:pt>
                <c:pt idx="3132">
                  <c:v>2.4536126402319417E-3</c:v>
                </c:pt>
                <c:pt idx="3133">
                  <c:v>2.9313200450172645E-3</c:v>
                </c:pt>
                <c:pt idx="3134">
                  <c:v>2.2373080290682607E-3</c:v>
                </c:pt>
                <c:pt idx="3135">
                  <c:v>2.2323136537287934E-3</c:v>
                </c:pt>
                <c:pt idx="3136">
                  <c:v>-7.2988383991570592E-3</c:v>
                </c:pt>
                <c:pt idx="3137">
                  <c:v>-7.5067926143019114E-3</c:v>
                </c:pt>
                <c:pt idx="3138">
                  <c:v>-5.0532502404675031E-3</c:v>
                </c:pt>
                <c:pt idx="3139">
                  <c:v>-1.0339390502134548E-4</c:v>
                </c:pt>
                <c:pt idx="3140">
                  <c:v>-7.8112219040791034E-3</c:v>
                </c:pt>
                <c:pt idx="3141">
                  <c:v>-4.4911036895767375E-3</c:v>
                </c:pt>
                <c:pt idx="3142">
                  <c:v>-1.859783386757029E-3</c:v>
                </c:pt>
                <c:pt idx="3143">
                  <c:v>8.1208911825646751E-3</c:v>
                </c:pt>
                <c:pt idx="3144">
                  <c:v>-5.8424787996365756E-3</c:v>
                </c:pt>
                <c:pt idx="3145">
                  <c:v>-2.6162258475358305E-4</c:v>
                </c:pt>
                <c:pt idx="3146">
                  <c:v>8.364106762428292E-3</c:v>
                </c:pt>
                <c:pt idx="3147">
                  <c:v>1.5556538178406458E-3</c:v>
                </c:pt>
                <c:pt idx="3148">
                  <c:v>0</c:v>
                </c:pt>
                <c:pt idx="3149">
                  <c:v>3.7237249203146867E-3</c:v>
                </c:pt>
                <c:pt idx="3150">
                  <c:v>-1.2906389971583171E-4</c:v>
                </c:pt>
                <c:pt idx="3151">
                  <c:v>4.9035422622639312E-4</c:v>
                </c:pt>
                <c:pt idx="3152">
                  <c:v>-2.3224308213535592E-4</c:v>
                </c:pt>
                <c:pt idx="3153">
                  <c:v>2.8863023851556065E-3</c:v>
                </c:pt>
                <c:pt idx="3154">
                  <c:v>2.364674931105704E-3</c:v>
                </c:pt>
                <c:pt idx="3155">
                  <c:v>-2.8537291357797956E-3</c:v>
                </c:pt>
                <c:pt idx="3156">
                  <c:v>2.2117075161202935E-3</c:v>
                </c:pt>
                <c:pt idx="3157">
                  <c:v>-2.4176966509218524E-3</c:v>
                </c:pt>
                <c:pt idx="3158">
                  <c:v>3.7269837900141666E-3</c:v>
                </c:pt>
                <c:pt idx="3159">
                  <c:v>-3.5724879610940876E-3</c:v>
                </c:pt>
                <c:pt idx="3160">
                  <c:v>0</c:v>
                </c:pt>
                <c:pt idx="3161">
                  <c:v>2.7254979331736741E-3</c:v>
                </c:pt>
                <c:pt idx="3162">
                  <c:v>0</c:v>
                </c:pt>
                <c:pt idx="3163">
                  <c:v>0</c:v>
                </c:pt>
                <c:pt idx="3164">
                  <c:v>-2.0820221120951762E-3</c:v>
                </c:pt>
                <c:pt idx="3165">
                  <c:v>7.9733539892072396E-4</c:v>
                </c:pt>
                <c:pt idx="3166">
                  <c:v>0</c:v>
                </c:pt>
                <c:pt idx="3167">
                  <c:v>-3.476920636171864E-3</c:v>
                </c:pt>
                <c:pt idx="3168">
                  <c:v>-2.3764024202065715E-3</c:v>
                </c:pt>
                <c:pt idx="3169">
                  <c:v>-2.1747018356883204E-3</c:v>
                </c:pt>
                <c:pt idx="3170">
                  <c:v>-5.9527853554110039E-3</c:v>
                </c:pt>
                <c:pt idx="3171">
                  <c:v>-4.7826348562522479E-3</c:v>
                </c:pt>
                <c:pt idx="3172">
                  <c:v>-1.3107192481261565E-3</c:v>
                </c:pt>
                <c:pt idx="3173">
                  <c:v>6.0672815444427226E-3</c:v>
                </c:pt>
                <c:pt idx="3174">
                  <c:v>-1.879013027405919E-3</c:v>
                </c:pt>
                <c:pt idx="3175">
                  <c:v>5.002876660071735E-3</c:v>
                </c:pt>
                <c:pt idx="3176">
                  <c:v>2.0771674914100511E-3</c:v>
                </c:pt>
                <c:pt idx="3177">
                  <c:v>-1.7133515782471224E-3</c:v>
                </c:pt>
                <c:pt idx="3178">
                  <c:v>6.8100575208355114E-3</c:v>
                </c:pt>
                <c:pt idx="3179">
                  <c:v>-6.2126471470889165E-3</c:v>
                </c:pt>
                <c:pt idx="3180">
                  <c:v>6.367469875374736E-3</c:v>
                </c:pt>
                <c:pt idx="3181">
                  <c:v>1.0057638850224234E-3</c:v>
                </c:pt>
                <c:pt idx="3182">
                  <c:v>1.776954150886698E-3</c:v>
                </c:pt>
                <c:pt idx="3183">
                  <c:v>4.4158116477421346E-3</c:v>
                </c:pt>
                <c:pt idx="3184">
                  <c:v>1.280016558979135E-3</c:v>
                </c:pt>
                <c:pt idx="3185">
                  <c:v>2.5296092596709951E-3</c:v>
                </c:pt>
                <c:pt idx="3186">
                  <c:v>2.5232264792097898E-3</c:v>
                </c:pt>
                <c:pt idx="3187">
                  <c:v>5.2553531214182669E-3</c:v>
                </c:pt>
                <c:pt idx="3188">
                  <c:v>-2.5321904714999494E-5</c:v>
                </c:pt>
                <c:pt idx="3189">
                  <c:v>1.0629683122760686E-3</c:v>
                </c:pt>
                <c:pt idx="3190">
                  <c:v>0</c:v>
                </c:pt>
                <c:pt idx="3191">
                  <c:v>-6.0727210185876118E-4</c:v>
                </c:pt>
                <c:pt idx="3192">
                  <c:v>-9.9202115872001392E-3</c:v>
                </c:pt>
                <c:pt idx="3193">
                  <c:v>-3.6108980678730184E-3</c:v>
                </c:pt>
                <c:pt idx="3194">
                  <c:v>-3.8490653661589556E-4</c:v>
                </c:pt>
                <c:pt idx="3195">
                  <c:v>-3.4193341196404798E-3</c:v>
                </c:pt>
                <c:pt idx="3196">
                  <c:v>6.41768343100599E-3</c:v>
                </c:pt>
                <c:pt idx="3197">
                  <c:v>-1.8697099713450365E-3</c:v>
                </c:pt>
                <c:pt idx="3198">
                  <c:v>1.0249315474317757E-3</c:v>
                </c:pt>
                <c:pt idx="3199">
                  <c:v>-3.9774748032580338E-3</c:v>
                </c:pt>
                <c:pt idx="3200">
                  <c:v>-7.4326759025210281E-3</c:v>
                </c:pt>
                <c:pt idx="3201">
                  <c:v>-4.0492190507765606E-3</c:v>
                </c:pt>
                <c:pt idx="3202">
                  <c:v>1.5604275603161127E-4</c:v>
                </c:pt>
                <c:pt idx="3203">
                  <c:v>-3.2559319231608612E-3</c:v>
                </c:pt>
                <c:pt idx="3204">
                  <c:v>-7.8272780680574357E-5</c:v>
                </c:pt>
                <c:pt idx="3205">
                  <c:v>-4.1048492176304343E-3</c:v>
                </c:pt>
                <c:pt idx="3206">
                  <c:v>-2.3607187545231587E-3</c:v>
                </c:pt>
                <c:pt idx="3207">
                  <c:v>-1.6295209661283242E-3</c:v>
                </c:pt>
                <c:pt idx="3208">
                  <c:v>-1.1053796261850104E-3</c:v>
                </c:pt>
                <c:pt idx="3209">
                  <c:v>6.9540397013639309E-3</c:v>
                </c:pt>
                <c:pt idx="3210">
                  <c:v>-6.5397948835311842E-4</c:v>
                </c:pt>
                <c:pt idx="3211">
                  <c:v>4.8553922264222109E-3</c:v>
                </c:pt>
                <c:pt idx="3212">
                  <c:v>5.6608824243374774E-3</c:v>
                </c:pt>
                <c:pt idx="3213">
                  <c:v>-2.6446810685506862E-3</c:v>
                </c:pt>
                <c:pt idx="3214">
                  <c:v>-3.8951428062309565E-4</c:v>
                </c:pt>
                <c:pt idx="3215">
                  <c:v>2.282987553094115E-3</c:v>
                </c:pt>
                <c:pt idx="3216">
                  <c:v>2.1743640788728386E-3</c:v>
                </c:pt>
                <c:pt idx="3217">
                  <c:v>-3.3411497171747071E-3</c:v>
                </c:pt>
                <c:pt idx="3218">
                  <c:v>-4.2898993316716092E-3</c:v>
                </c:pt>
                <c:pt idx="3219">
                  <c:v>-2.6089239948003645E-3</c:v>
                </c:pt>
                <c:pt idx="3220">
                  <c:v>2.348337674107429E-3</c:v>
                </c:pt>
                <c:pt idx="3221">
                  <c:v>-7.4554004341094403E-3</c:v>
                </c:pt>
                <c:pt idx="3222">
                  <c:v>-3.4140000594209009E-4</c:v>
                </c:pt>
                <c:pt idx="3223">
                  <c:v>4.7428847507051492E-3</c:v>
                </c:pt>
                <c:pt idx="3224">
                  <c:v>0</c:v>
                </c:pt>
                <c:pt idx="3225">
                  <c:v>5.6827221381018748E-3</c:v>
                </c:pt>
                <c:pt idx="3226">
                  <c:v>-6.5005137694776219E-4</c:v>
                </c:pt>
                <c:pt idx="3227">
                  <c:v>-2.0308804855647495E-3</c:v>
                </c:pt>
                <c:pt idx="3228">
                  <c:v>-4.650077607678979E-3</c:v>
                </c:pt>
                <c:pt idx="3229">
                  <c:v>-4.7244182362673991E-3</c:v>
                </c:pt>
                <c:pt idx="3230">
                  <c:v>-1.105583307749644E-3</c:v>
                </c:pt>
                <c:pt idx="3231">
                  <c:v>-2.8221411601526917E-3</c:v>
                </c:pt>
                <c:pt idx="3232">
                  <c:v>-2.9095931228517724E-3</c:v>
                </c:pt>
                <c:pt idx="3233">
                  <c:v>4.0446820060264527E-3</c:v>
                </c:pt>
                <c:pt idx="3234">
                  <c:v>4.8163691426718874E-3</c:v>
                </c:pt>
                <c:pt idx="3235">
                  <c:v>8.0542262234052277E-3</c:v>
                </c:pt>
                <c:pt idx="3236">
                  <c:v>9.1116179424564371E-4</c:v>
                </c:pt>
                <c:pt idx="3237">
                  <c:v>8.9115143402630562E-3</c:v>
                </c:pt>
                <c:pt idx="3238">
                  <c:v>5.1579626059075955E-5</c:v>
                </c:pt>
                <c:pt idx="3239">
                  <c:v>9.9819922761269254E-3</c:v>
                </c:pt>
                <c:pt idx="3240">
                  <c:v>9.4028647036885505E-3</c:v>
                </c:pt>
                <c:pt idx="3241">
                  <c:v>4.8447017622065946E-3</c:v>
                </c:pt>
                <c:pt idx="3242">
                  <c:v>6.2909701492242919E-4</c:v>
                </c:pt>
                <c:pt idx="3243">
                  <c:v>4.0669852457741488E-3</c:v>
                </c:pt>
                <c:pt idx="3244">
                  <c:v>5.3721254093411401E-3</c:v>
                </c:pt>
                <c:pt idx="3245">
                  <c:v>8.3628504018683162E-3</c:v>
                </c:pt>
                <c:pt idx="3246">
                  <c:v>1.9503530395176378E-3</c:v>
                </c:pt>
                <c:pt idx="3247">
                  <c:v>2.712666938128263E-4</c:v>
                </c:pt>
                <c:pt idx="3248">
                  <c:v>5.1156038761138271E-3</c:v>
                </c:pt>
                <c:pt idx="3249">
                  <c:v>0</c:v>
                </c:pt>
                <c:pt idx="3250">
                  <c:v>-5.9789807197103929E-3</c:v>
                </c:pt>
                <c:pt idx="3251">
                  <c:v>-1.004510102077482E-2</c:v>
                </c:pt>
                <c:pt idx="3252">
                  <c:v>-4.146585013678256E-3</c:v>
                </c:pt>
                <c:pt idx="3253">
                  <c:v>-5.5724434464729748E-3</c:v>
                </c:pt>
                <c:pt idx="3254">
                  <c:v>-1.5103838921083418E-4</c:v>
                </c:pt>
                <c:pt idx="3255">
                  <c:v>-1.0324500840993019E-2</c:v>
                </c:pt>
                <c:pt idx="3256">
                  <c:v>-6.3537640868992652E-3</c:v>
                </c:pt>
                <c:pt idx="3257">
                  <c:v>-6.6520515996268516E-3</c:v>
                </c:pt>
                <c:pt idx="3258">
                  <c:v>-6.3594041067358466E-3</c:v>
                </c:pt>
                <c:pt idx="3259">
                  <c:v>-4.1840521544204319E-3</c:v>
                </c:pt>
                <c:pt idx="3260">
                  <c:v>-4.8033088930771271E-3</c:v>
                </c:pt>
                <c:pt idx="3261">
                  <c:v>-4.4495047388448114E-4</c:v>
                </c:pt>
                <c:pt idx="3262">
                  <c:v>3.8409829958596206E-3</c:v>
                </c:pt>
                <c:pt idx="3263">
                  <c:v>-4.9673304752259591E-3</c:v>
                </c:pt>
                <c:pt idx="3264">
                  <c:v>-4.4128148097238801E-3</c:v>
                </c:pt>
                <c:pt idx="3265">
                  <c:v>5.2511476245343932E-3</c:v>
                </c:pt>
                <c:pt idx="3266">
                  <c:v>5.6143980143175077E-3</c:v>
                </c:pt>
                <c:pt idx="3267">
                  <c:v>9.9755973698011247E-3</c:v>
                </c:pt>
                <c:pt idx="3268">
                  <c:v>3.2689441086583837E-3</c:v>
                </c:pt>
                <c:pt idx="3269">
                  <c:v>2.8227584243801732E-3</c:v>
                </c:pt>
                <c:pt idx="3270">
                  <c:v>2.2780510766707879E-3</c:v>
                </c:pt>
                <c:pt idx="3271">
                  <c:v>5.1257969853714938E-3</c:v>
                </c:pt>
                <c:pt idx="3272">
                  <c:v>2.1089817373423272E-3</c:v>
                </c:pt>
                <c:pt idx="3273">
                  <c:v>1.3950718187977884E-3</c:v>
                </c:pt>
                <c:pt idx="3274">
                  <c:v>2.0510230650173079E-3</c:v>
                </c:pt>
                <c:pt idx="3275">
                  <c:v>0</c:v>
                </c:pt>
                <c:pt idx="3276">
                  <c:v>6.3218320245336519E-4</c:v>
                </c:pt>
                <c:pt idx="3277">
                  <c:v>3.9610007258778709E-3</c:v>
                </c:pt>
                <c:pt idx="3278">
                  <c:v>0</c:v>
                </c:pt>
                <c:pt idx="3279">
                  <c:v>0</c:v>
                </c:pt>
                <c:pt idx="3280">
                  <c:v>2.2658895601679907E-4</c:v>
                </c:pt>
                <c:pt idx="3281">
                  <c:v>0</c:v>
                </c:pt>
                <c:pt idx="3282">
                  <c:v>7.7735540274019204E-3</c:v>
                </c:pt>
                <c:pt idx="3283">
                  <c:v>5.4938195912942155E-4</c:v>
                </c:pt>
                <c:pt idx="3284">
                  <c:v>8.2294759782490252E-3</c:v>
                </c:pt>
                <c:pt idx="3285">
                  <c:v>3.731854809880141E-3</c:v>
                </c:pt>
                <c:pt idx="3286">
                  <c:v>4.6269033125503449E-3</c:v>
                </c:pt>
                <c:pt idx="3287">
                  <c:v>7.3635898371574569E-4</c:v>
                </c:pt>
                <c:pt idx="3288">
                  <c:v>3.0134156446841587E-3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-1.9834231559503796E-3</c:v>
                </c:pt>
                <c:pt idx="3294">
                  <c:v>3.1569313462660661E-3</c:v>
                </c:pt>
                <c:pt idx="3295">
                  <c:v>3.5366321817458905E-3</c:v>
                </c:pt>
                <c:pt idx="3296">
                  <c:v>5.4632339746647001E-3</c:v>
                </c:pt>
                <c:pt idx="3297">
                  <c:v>5.1685942519078248E-3</c:v>
                </c:pt>
                <c:pt idx="3298">
                  <c:v>2.8626088515269718E-3</c:v>
                </c:pt>
                <c:pt idx="3299">
                  <c:v>3.7881557683773224E-3</c:v>
                </c:pt>
                <c:pt idx="3300">
                  <c:v>4.1552298592475688E-3</c:v>
                </c:pt>
                <c:pt idx="3301">
                  <c:v>2.6210758474949023E-4</c:v>
                </c:pt>
                <c:pt idx="3302">
                  <c:v>3.1874432314704694E-3</c:v>
                </c:pt>
                <c:pt idx="3303">
                  <c:v>4.7496912709478566E-5</c:v>
                </c:pt>
                <c:pt idx="3304">
                  <c:v>1.8743258509293416E-3</c:v>
                </c:pt>
                <c:pt idx="3305">
                  <c:v>1.0187280995701978E-3</c:v>
                </c:pt>
                <c:pt idx="3306">
                  <c:v>2.1309088406793914E-4</c:v>
                </c:pt>
                <c:pt idx="3307">
                  <c:v>2.7424481702021434E-3</c:v>
                </c:pt>
                <c:pt idx="3308">
                  <c:v>4.8517488422719426E-3</c:v>
                </c:pt>
                <c:pt idx="3309">
                  <c:v>6.6737945137663405E-3</c:v>
                </c:pt>
                <c:pt idx="3310">
                  <c:v>1.0963250885235901E-3</c:v>
                </c:pt>
                <c:pt idx="3311">
                  <c:v>4.1955108649819196E-4</c:v>
                </c:pt>
                <c:pt idx="3312">
                  <c:v>3.9608113191236163E-4</c:v>
                </c:pt>
                <c:pt idx="3313">
                  <c:v>5.4592262703067815E-3</c:v>
                </c:pt>
                <c:pt idx="3314">
                  <c:v>0</c:v>
                </c:pt>
                <c:pt idx="3315">
                  <c:v>4.3460237623258327E-3</c:v>
                </c:pt>
                <c:pt idx="3316">
                  <c:v>2.0738768176886508E-3</c:v>
                </c:pt>
                <c:pt idx="3317">
                  <c:v>1.724951266610857E-3</c:v>
                </c:pt>
                <c:pt idx="3318">
                  <c:v>0</c:v>
                </c:pt>
                <c:pt idx="3319">
                  <c:v>-3.2176511424486564E-4</c:v>
                </c:pt>
                <c:pt idx="3320">
                  <c:v>1.1492799773600491E-4</c:v>
                </c:pt>
                <c:pt idx="3321">
                  <c:v>0</c:v>
                </c:pt>
                <c:pt idx="3322">
                  <c:v>-1.7022846925445138E-3</c:v>
                </c:pt>
                <c:pt idx="3323">
                  <c:v>-1.8666395547562778E-3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7.8395208073124545E-4</c:v>
                </c:pt>
                <c:pt idx="3329">
                  <c:v>7.1424460152940609E-4</c:v>
                </c:pt>
                <c:pt idx="3330">
                  <c:v>1.3951693494581661E-2</c:v>
                </c:pt>
                <c:pt idx="3331">
                  <c:v>-1.1590251851415418E-3</c:v>
                </c:pt>
                <c:pt idx="3332">
                  <c:v>3.0677252247047041E-2</c:v>
                </c:pt>
                <c:pt idx="3333">
                  <c:v>-1.5422527907919361E-2</c:v>
                </c:pt>
                <c:pt idx="3334">
                  <c:v>0</c:v>
                </c:pt>
                <c:pt idx="3335">
                  <c:v>0</c:v>
                </c:pt>
                <c:pt idx="3336">
                  <c:v>-9.9704864769795884E-3</c:v>
                </c:pt>
                <c:pt idx="3337">
                  <c:v>-6.1714585311642388E-3</c:v>
                </c:pt>
                <c:pt idx="3338">
                  <c:v>-1.5032459270837835E-3</c:v>
                </c:pt>
                <c:pt idx="3339">
                  <c:v>-1.0490548066922371E-3</c:v>
                </c:pt>
                <c:pt idx="3340">
                  <c:v>-1.1415265731264685E-3</c:v>
                </c:pt>
                <c:pt idx="3341">
                  <c:v>2.3045427926075821E-3</c:v>
                </c:pt>
                <c:pt idx="3342">
                  <c:v>-1.4825123311926671E-3</c:v>
                </c:pt>
                <c:pt idx="3343">
                  <c:v>-4.3919916880171862E-3</c:v>
                </c:pt>
                <c:pt idx="3344">
                  <c:v>1.1227074464578812E-3</c:v>
                </c:pt>
                <c:pt idx="3345">
                  <c:v>2.5157821337776979E-3</c:v>
                </c:pt>
                <c:pt idx="3346">
                  <c:v>-8.6837299789522746E-4</c:v>
                </c:pt>
                <c:pt idx="3347">
                  <c:v>-1.3726524083383452E-3</c:v>
                </c:pt>
                <c:pt idx="3348">
                  <c:v>3.3596575956618682E-3</c:v>
                </c:pt>
                <c:pt idx="3349">
                  <c:v>-3.4054451414572877E-3</c:v>
                </c:pt>
                <c:pt idx="3350">
                  <c:v>9.3201991792448199E-3</c:v>
                </c:pt>
                <c:pt idx="3351">
                  <c:v>1.4859114403749905E-2</c:v>
                </c:pt>
                <c:pt idx="3352">
                  <c:v>0</c:v>
                </c:pt>
                <c:pt idx="3353">
                  <c:v>-5.2879352436517157E-3</c:v>
                </c:pt>
                <c:pt idx="3354">
                  <c:v>1.9077764486320399E-3</c:v>
                </c:pt>
                <c:pt idx="3355">
                  <c:v>2.508231445100872E-3</c:v>
                </c:pt>
                <c:pt idx="3356">
                  <c:v>-2.5755028065865705E-3</c:v>
                </c:pt>
                <c:pt idx="3357">
                  <c:v>-5.64445993013342E-3</c:v>
                </c:pt>
                <c:pt idx="3358">
                  <c:v>-5.0416665127437244E-3</c:v>
                </c:pt>
                <c:pt idx="3359">
                  <c:v>1.6232005856978021E-2</c:v>
                </c:pt>
                <c:pt idx="3360">
                  <c:v>-1.220567093719618E-2</c:v>
                </c:pt>
                <c:pt idx="3361">
                  <c:v>-7.0005083872899535E-4</c:v>
                </c:pt>
                <c:pt idx="3362">
                  <c:v>-5.0730490409215635E-3</c:v>
                </c:pt>
                <c:pt idx="3363">
                  <c:v>-6.9034141768113113E-3</c:v>
                </c:pt>
                <c:pt idx="3364">
                  <c:v>6.4719245088359703E-3</c:v>
                </c:pt>
                <c:pt idx="3365">
                  <c:v>-3.8462023541127204E-3</c:v>
                </c:pt>
                <c:pt idx="3366">
                  <c:v>7.7229231095663868E-3</c:v>
                </c:pt>
                <c:pt idx="3367">
                  <c:v>-6.8568064487762688E-3</c:v>
                </c:pt>
                <c:pt idx="3368">
                  <c:v>4.750278834241178E-3</c:v>
                </c:pt>
                <c:pt idx="3369">
                  <c:v>-5.2165433645719921E-4</c:v>
                </c:pt>
                <c:pt idx="3370">
                  <c:v>2.5602986649626287E-3</c:v>
                </c:pt>
                <c:pt idx="3371">
                  <c:v>9.4994691964794451E-4</c:v>
                </c:pt>
                <c:pt idx="3372">
                  <c:v>1.7213209080609596E-2</c:v>
                </c:pt>
                <c:pt idx="3373">
                  <c:v>-5.3473680292015135E-3</c:v>
                </c:pt>
                <c:pt idx="3374">
                  <c:v>-3.8275202569848931E-3</c:v>
                </c:pt>
                <c:pt idx="3375">
                  <c:v>1.6701710325685005E-2</c:v>
                </c:pt>
                <c:pt idx="3376">
                  <c:v>-2.0752849925302825E-3</c:v>
                </c:pt>
                <c:pt idx="3377">
                  <c:v>-4.6296891758300079E-3</c:v>
                </c:pt>
                <c:pt idx="3378">
                  <c:v>0</c:v>
                </c:pt>
                <c:pt idx="3379">
                  <c:v>-4.0045438284612312E-3</c:v>
                </c:pt>
                <c:pt idx="3380">
                  <c:v>-2.1423319434220487E-3</c:v>
                </c:pt>
                <c:pt idx="3381">
                  <c:v>-1.453147437163284E-3</c:v>
                </c:pt>
                <c:pt idx="3382">
                  <c:v>-2.2397429180194602E-3</c:v>
                </c:pt>
                <c:pt idx="3383">
                  <c:v>-1.6831053894205532E-3</c:v>
                </c:pt>
                <c:pt idx="3384">
                  <c:v>9.2044861527901657E-4</c:v>
                </c:pt>
                <c:pt idx="3385">
                  <c:v>-2.1115536744650406E-3</c:v>
                </c:pt>
                <c:pt idx="3386">
                  <c:v>-8.3236790965983062E-4</c:v>
                </c:pt>
                <c:pt idx="3387">
                  <c:v>9.7201213224796992E-3</c:v>
                </c:pt>
                <c:pt idx="3388">
                  <c:v>1.6479604655993852E-3</c:v>
                </c:pt>
                <c:pt idx="3389">
                  <c:v>8.4519577985151277E-4</c:v>
                </c:pt>
                <c:pt idx="3390">
                  <c:v>1.9545571822287351E-3</c:v>
                </c:pt>
                <c:pt idx="3391">
                  <c:v>-1.1545038026645562E-3</c:v>
                </c:pt>
                <c:pt idx="3392">
                  <c:v>-1.3115339044193638E-3</c:v>
                </c:pt>
                <c:pt idx="3393">
                  <c:v>1.7114038023702691E-2</c:v>
                </c:pt>
                <c:pt idx="3394">
                  <c:v>-8.6747955296411234E-3</c:v>
                </c:pt>
                <c:pt idx="3395">
                  <c:v>-4.9308565261375866E-3</c:v>
                </c:pt>
                <c:pt idx="3396">
                  <c:v>4.445483882800143E-3</c:v>
                </c:pt>
                <c:pt idx="3397">
                  <c:v>-4.5119842984521668E-3</c:v>
                </c:pt>
                <c:pt idx="3398">
                  <c:v>5.4163529013005326E-3</c:v>
                </c:pt>
                <c:pt idx="3399">
                  <c:v>-1.2575149194502925E-3</c:v>
                </c:pt>
                <c:pt idx="3400">
                  <c:v>9.6445050440486704E-3</c:v>
                </c:pt>
                <c:pt idx="3401">
                  <c:v>5.9075672914258052E-3</c:v>
                </c:pt>
                <c:pt idx="3402">
                  <c:v>8.1822180371757935E-3</c:v>
                </c:pt>
                <c:pt idx="3403">
                  <c:v>2.6050932435683779E-3</c:v>
                </c:pt>
                <c:pt idx="3404">
                  <c:v>8.2014185765769999E-3</c:v>
                </c:pt>
                <c:pt idx="3405">
                  <c:v>3.4063604077093153E-3</c:v>
                </c:pt>
                <c:pt idx="3406">
                  <c:v>3.3312499642195962E-3</c:v>
                </c:pt>
                <c:pt idx="3407">
                  <c:v>-4.2374677527155693E-4</c:v>
                </c:pt>
                <c:pt idx="3408">
                  <c:v>1.1013683495655622E-3</c:v>
                </c:pt>
                <c:pt idx="3409">
                  <c:v>1.1213016735563295E-3</c:v>
                </c:pt>
                <c:pt idx="3410">
                  <c:v>1.5634907051434313E-3</c:v>
                </c:pt>
                <c:pt idx="3411">
                  <c:v>6.229631848281657E-3</c:v>
                </c:pt>
                <c:pt idx="3412">
                  <c:v>1.0275230261849936E-3</c:v>
                </c:pt>
                <c:pt idx="3413">
                  <c:v>1.1102151396436672E-3</c:v>
                </c:pt>
                <c:pt idx="3414">
                  <c:v>1.2669325579683584E-2</c:v>
                </c:pt>
                <c:pt idx="3415">
                  <c:v>-6.5330565339859039E-3</c:v>
                </c:pt>
                <c:pt idx="3416">
                  <c:v>-2.6878095961294169E-3</c:v>
                </c:pt>
                <c:pt idx="3417">
                  <c:v>-5.2173006870322072E-4</c:v>
                </c:pt>
                <c:pt idx="3418">
                  <c:v>-3.3664785215410894E-3</c:v>
                </c:pt>
                <c:pt idx="3419">
                  <c:v>-5.8608072475339291E-3</c:v>
                </c:pt>
                <c:pt idx="3420">
                  <c:v>0</c:v>
                </c:pt>
                <c:pt idx="3421">
                  <c:v>2.2937961845550955E-3</c:v>
                </c:pt>
                <c:pt idx="3422">
                  <c:v>2.4143698154159379E-3</c:v>
                </c:pt>
                <c:pt idx="3423">
                  <c:v>4.9991214478909678E-3</c:v>
                </c:pt>
                <c:pt idx="3424">
                  <c:v>2.0218238729965625E-3</c:v>
                </c:pt>
                <c:pt idx="3425">
                  <c:v>4.4668437643096432E-3</c:v>
                </c:pt>
                <c:pt idx="3426">
                  <c:v>5.2515265314223387E-3</c:v>
                </c:pt>
                <c:pt idx="3427">
                  <c:v>3.9308954803673512E-3</c:v>
                </c:pt>
                <c:pt idx="3428">
                  <c:v>1.3547356232643721E-3</c:v>
                </c:pt>
                <c:pt idx="3429">
                  <c:v>5.6658534249347716E-3</c:v>
                </c:pt>
                <c:pt idx="3430">
                  <c:v>2.6683792707663046E-3</c:v>
                </c:pt>
                <c:pt idx="3431">
                  <c:v>3.391382648366489E-3</c:v>
                </c:pt>
                <c:pt idx="3432">
                  <c:v>-9.5329858646876959E-4</c:v>
                </c:pt>
                <c:pt idx="3433">
                  <c:v>-1.6653807821642261E-3</c:v>
                </c:pt>
                <c:pt idx="3434">
                  <c:v>1.0634956685031045E-2</c:v>
                </c:pt>
                <c:pt idx="3435">
                  <c:v>5.1953378981404357E-3</c:v>
                </c:pt>
                <c:pt idx="3436">
                  <c:v>-5.5574089484813315E-3</c:v>
                </c:pt>
                <c:pt idx="3437">
                  <c:v>0</c:v>
                </c:pt>
                <c:pt idx="3438">
                  <c:v>0</c:v>
                </c:pt>
                <c:pt idx="3439">
                  <c:v>-7.7555778233124144E-3</c:v>
                </c:pt>
                <c:pt idx="3440">
                  <c:v>-5.7544460787483289E-3</c:v>
                </c:pt>
                <c:pt idx="3441">
                  <c:v>-2.6545254801040251E-3</c:v>
                </c:pt>
                <c:pt idx="3442">
                  <c:v>-2.9076335574035822E-3</c:v>
                </c:pt>
                <c:pt idx="3443">
                  <c:v>-4.7175133426775135E-4</c:v>
                </c:pt>
                <c:pt idx="3444">
                  <c:v>5.8707582728697244E-3</c:v>
                </c:pt>
                <c:pt idx="3445">
                  <c:v>-1.1019734600852817E-3</c:v>
                </c:pt>
                <c:pt idx="3446">
                  <c:v>-3.4716904417722122E-4</c:v>
                </c:pt>
                <c:pt idx="3447">
                  <c:v>5.7027792590287237E-3</c:v>
                </c:pt>
                <c:pt idx="3448">
                  <c:v>-4.3148256551189985E-3</c:v>
                </c:pt>
                <c:pt idx="3449">
                  <c:v>0</c:v>
                </c:pt>
                <c:pt idx="3450">
                  <c:v>0</c:v>
                </c:pt>
                <c:pt idx="3451">
                  <c:v>-1.5513689857462236E-3</c:v>
                </c:pt>
                <c:pt idx="3452">
                  <c:v>3.6296940339387686E-3</c:v>
                </c:pt>
                <c:pt idx="3453">
                  <c:v>-5.4290279481519392E-3</c:v>
                </c:pt>
                <c:pt idx="3454">
                  <c:v>-2.4561475449431122E-4</c:v>
                </c:pt>
                <c:pt idx="3455">
                  <c:v>-7.4172579910748906E-3</c:v>
                </c:pt>
                <c:pt idx="3456">
                  <c:v>1.1258308785656477E-2</c:v>
                </c:pt>
                <c:pt idx="3457">
                  <c:v>0</c:v>
                </c:pt>
                <c:pt idx="3458">
                  <c:v>2.3626709159703186E-3</c:v>
                </c:pt>
                <c:pt idx="3459">
                  <c:v>0</c:v>
                </c:pt>
                <c:pt idx="3460">
                  <c:v>-8.9299991629772646E-3</c:v>
                </c:pt>
                <c:pt idx="3461">
                  <c:v>-6.2182340499648998E-3</c:v>
                </c:pt>
                <c:pt idx="3462">
                  <c:v>1.6022634659562756E-2</c:v>
                </c:pt>
                <c:pt idx="3463">
                  <c:v>-3.1758984348997784E-3</c:v>
                </c:pt>
                <c:pt idx="3464">
                  <c:v>1.6909963588168802E-3</c:v>
                </c:pt>
                <c:pt idx="3465">
                  <c:v>-9.9795326048891754E-4</c:v>
                </c:pt>
                <c:pt idx="3466">
                  <c:v>2.5641561496247099E-3</c:v>
                </c:pt>
                <c:pt idx="3467">
                  <c:v>5.4927931361815696E-3</c:v>
                </c:pt>
                <c:pt idx="3468">
                  <c:v>1.6157376326227538E-3</c:v>
                </c:pt>
                <c:pt idx="3469">
                  <c:v>-5.2482843352440027E-4</c:v>
                </c:pt>
                <c:pt idx="3470">
                  <c:v>-4.3505162761358794E-3</c:v>
                </c:pt>
                <c:pt idx="3471">
                  <c:v>-2.3551397575412194E-3</c:v>
                </c:pt>
                <c:pt idx="3472">
                  <c:v>-1.6262806996325801E-4</c:v>
                </c:pt>
                <c:pt idx="3473">
                  <c:v>-1.7702901183443229E-3</c:v>
                </c:pt>
                <c:pt idx="3474">
                  <c:v>3.7403739255457394E-3</c:v>
                </c:pt>
                <c:pt idx="3475">
                  <c:v>-2.2547465853991126E-3</c:v>
                </c:pt>
                <c:pt idx="3476">
                  <c:v>5.3543307247508826E-3</c:v>
                </c:pt>
                <c:pt idx="3477">
                  <c:v>2.6292105441236627E-4</c:v>
                </c:pt>
                <c:pt idx="3478">
                  <c:v>-7.8770937376652951E-3</c:v>
                </c:pt>
                <c:pt idx="3479">
                  <c:v>-1.4277558107850296E-3</c:v>
                </c:pt>
                <c:pt idx="3480">
                  <c:v>8.3650427720474544E-4</c:v>
                </c:pt>
                <c:pt idx="3481">
                  <c:v>-3.5548692103261549E-3</c:v>
                </c:pt>
                <c:pt idx="3482">
                  <c:v>-4.9446648207609762E-3</c:v>
                </c:pt>
                <c:pt idx="3483">
                  <c:v>-3.1312470220824125E-3</c:v>
                </c:pt>
                <c:pt idx="3484">
                  <c:v>-7.2240170738823806E-4</c:v>
                </c:pt>
                <c:pt idx="3485">
                  <c:v>9.6575431605906859E-3</c:v>
                </c:pt>
                <c:pt idx="3486">
                  <c:v>-9.2034011714876469E-3</c:v>
                </c:pt>
                <c:pt idx="3487">
                  <c:v>-4.2190664834708697E-3</c:v>
                </c:pt>
                <c:pt idx="3488">
                  <c:v>-5.1826899320218131E-4</c:v>
                </c:pt>
                <c:pt idx="3489">
                  <c:v>-3.4273284834699272E-3</c:v>
                </c:pt>
                <c:pt idx="3490">
                  <c:v>-2.7712103746473623E-3</c:v>
                </c:pt>
                <c:pt idx="3491">
                  <c:v>-2.5697019290409923E-3</c:v>
                </c:pt>
                <c:pt idx="3492">
                  <c:v>-3.1217616150453604E-3</c:v>
                </c:pt>
                <c:pt idx="3493">
                  <c:v>5.7957834306810486E-3</c:v>
                </c:pt>
                <c:pt idx="3494">
                  <c:v>-5.4258228756564101E-4</c:v>
                </c:pt>
                <c:pt idx="3495">
                  <c:v>-4.3722546980228079E-3</c:v>
                </c:pt>
                <c:pt idx="3496">
                  <c:v>-5.4525628395612937E-4</c:v>
                </c:pt>
                <c:pt idx="3497">
                  <c:v>-8.3911976386000524E-5</c:v>
                </c:pt>
                <c:pt idx="3498">
                  <c:v>0</c:v>
                </c:pt>
                <c:pt idx="3499">
                  <c:v>2.097865422004203E-5</c:v>
                </c:pt>
                <c:pt idx="3500">
                  <c:v>7.1301250792549849E-4</c:v>
                </c:pt>
                <c:pt idx="3501">
                  <c:v>3.7454402823884178E-3</c:v>
                </c:pt>
                <c:pt idx="3502">
                  <c:v>6.2653370249580247E-5</c:v>
                </c:pt>
                <c:pt idx="3503">
                  <c:v>-2.0696366709803318E-3</c:v>
                </c:pt>
                <c:pt idx="3504">
                  <c:v>0</c:v>
                </c:pt>
                <c:pt idx="3505">
                  <c:v>-2.4934272381365802E-3</c:v>
                </c:pt>
                <c:pt idx="3506">
                  <c:v>0</c:v>
                </c:pt>
                <c:pt idx="3507">
                  <c:v>9.437972002949024E-3</c:v>
                </c:pt>
                <c:pt idx="3508">
                  <c:v>-2.496984109810797E-3</c:v>
                </c:pt>
                <c:pt idx="3509">
                  <c:v>-1.7307355774191617E-3</c:v>
                </c:pt>
                <c:pt idx="3510">
                  <c:v>-2.6958982273865648E-3</c:v>
                </c:pt>
                <c:pt idx="3511">
                  <c:v>-2.0529156507135098E-3</c:v>
                </c:pt>
                <c:pt idx="3512">
                  <c:v>1.6761653270658419E-3</c:v>
                </c:pt>
                <c:pt idx="3513">
                  <c:v>-1.1101453754742041E-3</c:v>
                </c:pt>
                <c:pt idx="3514">
                  <c:v>2.679002837130465E-3</c:v>
                </c:pt>
                <c:pt idx="3515">
                  <c:v>5.5028799624136076E-3</c:v>
                </c:pt>
                <c:pt idx="3516">
                  <c:v>2.9059530174126145E-3</c:v>
                </c:pt>
                <c:pt idx="3517">
                  <c:v>4.405065702205677E-3</c:v>
                </c:pt>
                <c:pt idx="3518">
                  <c:v>1.0106323499390469E-3</c:v>
                </c:pt>
                <c:pt idx="3519">
                  <c:v>1.0601421892306508E-2</c:v>
                </c:pt>
                <c:pt idx="3520">
                  <c:v>4.0793848293202108E-5</c:v>
                </c:pt>
                <c:pt idx="3521">
                  <c:v>3.6706976776955023E-4</c:v>
                </c:pt>
                <c:pt idx="3522">
                  <c:v>-5.3152467929326527E-3</c:v>
                </c:pt>
                <c:pt idx="3523">
                  <c:v>-1.6399491652526322E-4</c:v>
                </c:pt>
                <c:pt idx="3524">
                  <c:v>6.0499714436617101E-3</c:v>
                </c:pt>
                <c:pt idx="3525">
                  <c:v>3.4635562919478597E-4</c:v>
                </c:pt>
                <c:pt idx="3526">
                  <c:v>1.3231958122639775E-3</c:v>
                </c:pt>
                <c:pt idx="3527">
                  <c:v>1.5652159432496099E-3</c:v>
                </c:pt>
                <c:pt idx="3528">
                  <c:v>-2.1553485367117871E-3</c:v>
                </c:pt>
                <c:pt idx="3529">
                  <c:v>2.6833102108365669E-3</c:v>
                </c:pt>
                <c:pt idx="3530">
                  <c:v>-3.3756335942216739E-3</c:v>
                </c:pt>
                <c:pt idx="3531">
                  <c:v>-2.6311242322374414E-3</c:v>
                </c:pt>
                <c:pt idx="3532">
                  <c:v>-1.838254072313481E-4</c:v>
                </c:pt>
                <c:pt idx="3533">
                  <c:v>-3.1507043536086405E-3</c:v>
                </c:pt>
                <c:pt idx="3534">
                  <c:v>0</c:v>
                </c:pt>
                <c:pt idx="3535">
                  <c:v>-2.8934670970494052E-3</c:v>
                </c:pt>
                <c:pt idx="3536">
                  <c:v>3.4670612948920843E-3</c:v>
                </c:pt>
                <c:pt idx="3537">
                  <c:v>-2.0500632449002585E-3</c:v>
                </c:pt>
                <c:pt idx="3538">
                  <c:v>-7.390528143252236E-4</c:v>
                </c:pt>
                <c:pt idx="3539">
                  <c:v>-5.0235843021535836E-3</c:v>
                </c:pt>
                <c:pt idx="3540">
                  <c:v>0</c:v>
                </c:pt>
                <c:pt idx="3541">
                  <c:v>2.4119993139817201E-3</c:v>
                </c:pt>
                <c:pt idx="3542">
                  <c:v>-2.639067961937891E-3</c:v>
                </c:pt>
                <c:pt idx="3543">
                  <c:v>5.0247222687891738E-3</c:v>
                </c:pt>
                <c:pt idx="3544">
                  <c:v>-2.6327712768074653E-3</c:v>
                </c:pt>
                <c:pt idx="3545">
                  <c:v>-2.5158283535523804E-3</c:v>
                </c:pt>
                <c:pt idx="3546">
                  <c:v>-3.806376130677129E-3</c:v>
                </c:pt>
                <c:pt idx="3547">
                  <c:v>-1.3896236771452253E-3</c:v>
                </c:pt>
                <c:pt idx="3548">
                  <c:v>5.36116621335107E-3</c:v>
                </c:pt>
                <c:pt idx="3549">
                  <c:v>3.1124098874778217E-3</c:v>
                </c:pt>
                <c:pt idx="3550">
                  <c:v>4.9065495011994444E-3</c:v>
                </c:pt>
                <c:pt idx="3551">
                  <c:v>3.6998846389123428E-3</c:v>
                </c:pt>
                <c:pt idx="3552">
                  <c:v>9.9927611786198287E-4</c:v>
                </c:pt>
                <c:pt idx="3553">
                  <c:v>2.7072981229045328E-3</c:v>
                </c:pt>
                <c:pt idx="3554">
                  <c:v>2.7202615231696607E-3</c:v>
                </c:pt>
                <c:pt idx="3555">
                  <c:v>-2.6592790962535803E-3</c:v>
                </c:pt>
                <c:pt idx="3556">
                  <c:v>-1.422981147900795E-4</c:v>
                </c:pt>
                <c:pt idx="3557">
                  <c:v>-3.1968750819433788E-3</c:v>
                </c:pt>
                <c:pt idx="3558">
                  <c:v>7.5380049114698216E-3</c:v>
                </c:pt>
                <c:pt idx="3559">
                  <c:v>1.2339811613671051E-3</c:v>
                </c:pt>
                <c:pt idx="3560">
                  <c:v>-6.6735204418773191E-3</c:v>
                </c:pt>
                <c:pt idx="3561">
                  <c:v>1.831520472360006E-4</c:v>
                </c:pt>
                <c:pt idx="3562">
                  <c:v>2.8483652610630198E-4</c:v>
                </c:pt>
                <c:pt idx="3563">
                  <c:v>9.2132957759835151E-3</c:v>
                </c:pt>
                <c:pt idx="3564">
                  <c:v>-2.7854046750868124E-3</c:v>
                </c:pt>
                <c:pt idx="3565">
                  <c:v>-2.6513135477651065E-3</c:v>
                </c:pt>
                <c:pt idx="3566">
                  <c:v>-5.6702282824074059E-3</c:v>
                </c:pt>
                <c:pt idx="3567">
                  <c:v>-7.1589587811523728E-3</c:v>
                </c:pt>
                <c:pt idx="3568">
                  <c:v>-8.2113604217487869E-5</c:v>
                </c:pt>
                <c:pt idx="3569">
                  <c:v>-5.9299698138347836E-3</c:v>
                </c:pt>
                <c:pt idx="3570">
                  <c:v>-4.429181841377916E-3</c:v>
                </c:pt>
                <c:pt idx="3571">
                  <c:v>-9.1310940828758164E-4</c:v>
                </c:pt>
                <c:pt idx="3572">
                  <c:v>-2.3280477786871085E-3</c:v>
                </c:pt>
                <c:pt idx="3573">
                  <c:v>-6.0368248135780759E-4</c:v>
                </c:pt>
                <c:pt idx="3574">
                  <c:v>3.7203738340432185E-3</c:v>
                </c:pt>
                <c:pt idx="3575">
                  <c:v>-4.1577508287379749E-3</c:v>
                </c:pt>
                <c:pt idx="3576">
                  <c:v>4.5725767115249423E-3</c:v>
                </c:pt>
                <c:pt idx="3577">
                  <c:v>4.1181702362684171E-3</c:v>
                </c:pt>
                <c:pt idx="3578">
                  <c:v>-2.4605853717294224E-3</c:v>
                </c:pt>
                <c:pt idx="3579">
                  <c:v>1.4894808190346689E-3</c:v>
                </c:pt>
                <c:pt idx="3580">
                  <c:v>-1.1582933017767918E-3</c:v>
                </c:pt>
                <c:pt idx="3581">
                  <c:v>-1.760691474290386E-3</c:v>
                </c:pt>
                <c:pt idx="3582">
                  <c:v>2.9189847760672507E-3</c:v>
                </c:pt>
                <c:pt idx="3583">
                  <c:v>-9.7423938172413599E-3</c:v>
                </c:pt>
                <c:pt idx="3584">
                  <c:v>-5.6376260823951029E-4</c:v>
                </c:pt>
                <c:pt idx="3585">
                  <c:v>-2.6141618726977156E-3</c:v>
                </c:pt>
                <c:pt idx="3586">
                  <c:v>-3.3351193484987989E-3</c:v>
                </c:pt>
                <c:pt idx="3587">
                  <c:v>-9.038646079745715E-4</c:v>
                </c:pt>
                <c:pt idx="3588">
                  <c:v>-2.2948586312172749E-3</c:v>
                </c:pt>
                <c:pt idx="3589">
                  <c:v>-3.568528972470579E-3</c:v>
                </c:pt>
                <c:pt idx="3590">
                  <c:v>-2.0539757991361349E-3</c:v>
                </c:pt>
                <c:pt idx="3591">
                  <c:v>-3.9503916805421237E-3</c:v>
                </c:pt>
                <c:pt idx="3592">
                  <c:v>-1.6399556414958619E-3</c:v>
                </c:pt>
                <c:pt idx="3593">
                  <c:v>9.1450790650314598E-3</c:v>
                </c:pt>
                <c:pt idx="3594">
                  <c:v>-5.9953361017746247E-3</c:v>
                </c:pt>
                <c:pt idx="3595">
                  <c:v>-3.1877929054654645E-4</c:v>
                </c:pt>
                <c:pt idx="3596">
                  <c:v>-7.146011061905733E-3</c:v>
                </c:pt>
                <c:pt idx="3597">
                  <c:v>-4.8714110734151585E-3</c:v>
                </c:pt>
                <c:pt idx="3598">
                  <c:v>3.6075539994889169E-3</c:v>
                </c:pt>
                <c:pt idx="3599">
                  <c:v>1.9486713448257601E-3</c:v>
                </c:pt>
                <c:pt idx="3600">
                  <c:v>-6.567815671961897E-3</c:v>
                </c:pt>
                <c:pt idx="3601">
                  <c:v>-4.6622143589946825E-3</c:v>
                </c:pt>
                <c:pt idx="3602">
                  <c:v>-1.1689578125139728E-3</c:v>
                </c:pt>
                <c:pt idx="3603">
                  <c:v>8.2400863144107533E-3</c:v>
                </c:pt>
                <c:pt idx="3604">
                  <c:v>-1.1392093400525965E-3</c:v>
                </c:pt>
                <c:pt idx="3605">
                  <c:v>1.4399160029711033E-3</c:v>
                </c:pt>
                <c:pt idx="3606">
                  <c:v>2.3595540666975097E-3</c:v>
                </c:pt>
                <c:pt idx="3607">
                  <c:v>-5.786479089030797E-4</c:v>
                </c:pt>
                <c:pt idx="3608">
                  <c:v>-8.5754100170508531E-5</c:v>
                </c:pt>
                <c:pt idx="3609">
                  <c:v>1.0071465392271297E-3</c:v>
                </c:pt>
                <c:pt idx="3610">
                  <c:v>3.8544723062274331E-4</c:v>
                </c:pt>
                <c:pt idx="3611">
                  <c:v>4.3793663310277746E-3</c:v>
                </c:pt>
                <c:pt idx="3612">
                  <c:v>5.0603952178057549E-3</c:v>
                </c:pt>
                <c:pt idx="3613">
                  <c:v>3.7468687660871356E-3</c:v>
                </c:pt>
                <c:pt idx="3614">
                  <c:v>1.3302507266807256E-3</c:v>
                </c:pt>
                <c:pt idx="3615">
                  <c:v>-1.7106476120130755E-3</c:v>
                </c:pt>
                <c:pt idx="3616">
                  <c:v>-7.6122815145072422E-4</c:v>
                </c:pt>
                <c:pt idx="3617">
                  <c:v>-1.4606423071261007E-3</c:v>
                </c:pt>
                <c:pt idx="3618">
                  <c:v>-4.8735525983953311E-4</c:v>
                </c:pt>
                <c:pt idx="3619">
                  <c:v>-8.9056641665531851E-4</c:v>
                </c:pt>
                <c:pt idx="3620">
                  <c:v>2.8385639836209856E-3</c:v>
                </c:pt>
                <c:pt idx="3621">
                  <c:v>-2.9870688580360891E-3</c:v>
                </c:pt>
                <c:pt idx="3622">
                  <c:v>2.1829211054653292E-3</c:v>
                </c:pt>
                <c:pt idx="3623">
                  <c:v>3.9510293424953992E-3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5.0270916196417182E-3</c:v>
                </c:pt>
                <c:pt idx="3630">
                  <c:v>1.2999813123815371E-3</c:v>
                </c:pt>
                <c:pt idx="3631">
                  <c:v>-2.3915928071264738E-3</c:v>
                </c:pt>
                <c:pt idx="3632">
                  <c:v>1.5321170344075904E-3</c:v>
                </c:pt>
                <c:pt idx="3633">
                  <c:v>3.057209852502935E-3</c:v>
                </c:pt>
                <c:pt idx="3634">
                  <c:v>3.3813432342304143E-3</c:v>
                </c:pt>
                <c:pt idx="3635">
                  <c:v>4.7914172053586983E-4</c:v>
                </c:pt>
                <c:pt idx="3636">
                  <c:v>-4.1655385005935898E-5</c:v>
                </c:pt>
                <c:pt idx="3637">
                  <c:v>6.9531927413715453E-3</c:v>
                </c:pt>
                <c:pt idx="3638">
                  <c:v>2.8915483723813474E-3</c:v>
                </c:pt>
                <c:pt idx="3639">
                  <c:v>4.4243762302423684E-3</c:v>
                </c:pt>
                <c:pt idx="3640">
                  <c:v>-1.068288375079555E-3</c:v>
                </c:pt>
                <c:pt idx="3641">
                  <c:v>2.0944136113390374E-3</c:v>
                </c:pt>
                <c:pt idx="3642">
                  <c:v>-3.163844447057188E-3</c:v>
                </c:pt>
                <c:pt idx="3643">
                  <c:v>4.1274430495670134E-3</c:v>
                </c:pt>
                <c:pt idx="3644">
                  <c:v>1.8441300368836073E-4</c:v>
                </c:pt>
                <c:pt idx="3645">
                  <c:v>-2.4205636549417941E-3</c:v>
                </c:pt>
                <c:pt idx="3646">
                  <c:v>3.4649287861625642E-3</c:v>
                </c:pt>
                <c:pt idx="3647">
                  <c:v>-3.0705300999657914E-4</c:v>
                </c:pt>
                <c:pt idx="3648">
                  <c:v>2.0452414377723376E-3</c:v>
                </c:pt>
                <c:pt idx="3649">
                  <c:v>-2.127138166043712E-3</c:v>
                </c:pt>
                <c:pt idx="3650">
                  <c:v>8.9077915063268762E-3</c:v>
                </c:pt>
                <c:pt idx="3651">
                  <c:v>0</c:v>
                </c:pt>
                <c:pt idx="3652">
                  <c:v>-3.4762138214499624E-3</c:v>
                </c:pt>
                <c:pt idx="3653">
                  <c:v>5.7003258872516318E-4</c:v>
                </c:pt>
                <c:pt idx="3654">
                  <c:v>-1.8318932668088593E-4</c:v>
                </c:pt>
                <c:pt idx="3655">
                  <c:v>-9.3682545241110897E-4</c:v>
                </c:pt>
                <c:pt idx="3656">
                  <c:v>-2.8974881518526868E-3</c:v>
                </c:pt>
                <c:pt idx="3657">
                  <c:v>0</c:v>
                </c:pt>
                <c:pt idx="3658">
                  <c:v>0</c:v>
                </c:pt>
                <c:pt idx="3659">
                  <c:v>4.0785585831908354E-3</c:v>
                </c:pt>
                <c:pt idx="3660">
                  <c:v>3.717363127791445E-3</c:v>
                </c:pt>
                <c:pt idx="3661">
                  <c:v>6.0808758334706802E-4</c:v>
                </c:pt>
                <c:pt idx="3662">
                  <c:v>4.0518639128086679E-4</c:v>
                </c:pt>
                <c:pt idx="3663">
                  <c:v>9.3545297287977013E-3</c:v>
                </c:pt>
                <c:pt idx="3664">
                  <c:v>5.4033632235426909E-3</c:v>
                </c:pt>
                <c:pt idx="3665">
                  <c:v>3.9241124006687616E-3</c:v>
                </c:pt>
                <c:pt idx="3666">
                  <c:v>6.5785800096944385E-3</c:v>
                </c:pt>
                <c:pt idx="3667">
                  <c:v>3.6667627725380683E-3</c:v>
                </c:pt>
                <c:pt idx="3668">
                  <c:v>3.1827138850783936E-3</c:v>
                </c:pt>
                <c:pt idx="3669">
                  <c:v>-1.9437878556701773E-3</c:v>
                </c:pt>
                <c:pt idx="3670">
                  <c:v>0</c:v>
                </c:pt>
                <c:pt idx="3671">
                  <c:v>-5.7750650792639628E-3</c:v>
                </c:pt>
                <c:pt idx="3672">
                  <c:v>-5.4110433795312701E-3</c:v>
                </c:pt>
                <c:pt idx="3673">
                  <c:v>-2.8460845769654876E-3</c:v>
                </c:pt>
                <c:pt idx="3674">
                  <c:v>-2.0550070578071325E-3</c:v>
                </c:pt>
                <c:pt idx="3675">
                  <c:v>1.9971839706647971E-5</c:v>
                </c:pt>
                <c:pt idx="3676">
                  <c:v>5.4771739344272761E-3</c:v>
                </c:pt>
                <c:pt idx="3677">
                  <c:v>-2.7811438626591583E-4</c:v>
                </c:pt>
                <c:pt idx="3678">
                  <c:v>1.9848365056924153E-3</c:v>
                </c:pt>
                <c:pt idx="3679">
                  <c:v>-5.8666357643867E-3</c:v>
                </c:pt>
                <c:pt idx="3680">
                  <c:v>1.3155273972168314E-3</c:v>
                </c:pt>
                <c:pt idx="3681">
                  <c:v>-1.574850565205368E-3</c:v>
                </c:pt>
                <c:pt idx="3682">
                  <c:v>-1.9370756224258842E-3</c:v>
                </c:pt>
                <c:pt idx="3683">
                  <c:v>-3.00288502395232E-3</c:v>
                </c:pt>
                <c:pt idx="3684">
                  <c:v>6.036637824775151E-3</c:v>
                </c:pt>
                <c:pt idx="3685">
                  <c:v>-1.0368274013196805E-3</c:v>
                </c:pt>
                <c:pt idx="3686">
                  <c:v>6.6607927020722029E-3</c:v>
                </c:pt>
                <c:pt idx="3687">
                  <c:v>-3.3347920856665395E-3</c:v>
                </c:pt>
                <c:pt idx="3688">
                  <c:v>-6.48297254785523E-3</c:v>
                </c:pt>
                <c:pt idx="3689">
                  <c:v>5.2018727914615115E-4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-1.0132165565915612E-2</c:v>
                </c:pt>
                <c:pt idx="3699">
                  <c:v>-5.3485814007741533E-3</c:v>
                </c:pt>
                <c:pt idx="3700">
                  <c:v>-4.7444118275764861E-3</c:v>
                </c:pt>
                <c:pt idx="3701">
                  <c:v>-1.2866991818610528E-3</c:v>
                </c:pt>
                <c:pt idx="3702">
                  <c:v>6.3966971699802033E-3</c:v>
                </c:pt>
                <c:pt idx="3703">
                  <c:v>0</c:v>
                </c:pt>
                <c:pt idx="3704">
                  <c:v>5.8514628535143477E-3</c:v>
                </c:pt>
                <c:pt idx="3705">
                  <c:v>6.5998871302348459E-3</c:v>
                </c:pt>
                <c:pt idx="3706">
                  <c:v>2.4637708137290838E-3</c:v>
                </c:pt>
                <c:pt idx="3707">
                  <c:v>4.3916629122556011E-3</c:v>
                </c:pt>
                <c:pt idx="3708">
                  <c:v>7.856715612587559E-3</c:v>
                </c:pt>
                <c:pt idx="3709">
                  <c:v>-6.8016006963113494E-3</c:v>
                </c:pt>
                <c:pt idx="3710">
                  <c:v>1.1435026772148117E-2</c:v>
                </c:pt>
                <c:pt idx="3711">
                  <c:v>-6.413630676051634E-3</c:v>
                </c:pt>
                <c:pt idx="3712">
                  <c:v>9.9481746691981975E-3</c:v>
                </c:pt>
                <c:pt idx="3713">
                  <c:v>-4.951867065052607E-3</c:v>
                </c:pt>
                <c:pt idx="3714">
                  <c:v>-9.8499847404896911E-5</c:v>
                </c:pt>
                <c:pt idx="3715">
                  <c:v>-2.3643922636888784E-4</c:v>
                </c:pt>
                <c:pt idx="3716">
                  <c:v>3.9726295165981957E-3</c:v>
                </c:pt>
                <c:pt idx="3717">
                  <c:v>-2.1592548691670664E-4</c:v>
                </c:pt>
                <c:pt idx="3718">
                  <c:v>2.5880337557269892E-3</c:v>
                </c:pt>
                <c:pt idx="3719">
                  <c:v>2.0538908878007501E-3</c:v>
                </c:pt>
                <c:pt idx="3720">
                  <c:v>-3.9082346509034305E-5</c:v>
                </c:pt>
                <c:pt idx="3721">
                  <c:v>0</c:v>
                </c:pt>
                <c:pt idx="3722">
                  <c:v>-6.0597177244012983E-4</c:v>
                </c:pt>
                <c:pt idx="3723">
                  <c:v>-3.0157665077292627E-3</c:v>
                </c:pt>
                <c:pt idx="3724">
                  <c:v>-6.4742064001785892E-4</c:v>
                </c:pt>
                <c:pt idx="3725">
                  <c:v>-3.1055925581530185E-3</c:v>
                </c:pt>
                <c:pt idx="3726">
                  <c:v>-7.2865487631690643E-4</c:v>
                </c:pt>
                <c:pt idx="3727">
                  <c:v>8.240187885455795E-3</c:v>
                </c:pt>
                <c:pt idx="3728">
                  <c:v>-3.7585198109679431E-3</c:v>
                </c:pt>
                <c:pt idx="3729">
                  <c:v>5.7495024912611204E-3</c:v>
                </c:pt>
                <c:pt idx="3730">
                  <c:v>5.0687202566832685E-4</c:v>
                </c:pt>
                <c:pt idx="3731">
                  <c:v>3.8127891188479987E-3</c:v>
                </c:pt>
                <c:pt idx="3732">
                  <c:v>1.7652940112254159E-3</c:v>
                </c:pt>
                <c:pt idx="3733">
                  <c:v>7.943350767852243E-4</c:v>
                </c:pt>
                <c:pt idx="3734">
                  <c:v>1.8767721168186475E-3</c:v>
                </c:pt>
                <c:pt idx="3735">
                  <c:v>1.2556627201589959E-3</c:v>
                </c:pt>
                <c:pt idx="3736">
                  <c:v>-1.8744147943503039E-3</c:v>
                </c:pt>
                <c:pt idx="3737">
                  <c:v>-3.6623334512078695E-3</c:v>
                </c:pt>
                <c:pt idx="3738">
                  <c:v>-1.8848315547284802E-3</c:v>
                </c:pt>
                <c:pt idx="3739">
                  <c:v>1.4188121288189043E-3</c:v>
                </c:pt>
                <c:pt idx="3740">
                  <c:v>-1.2048896651719631E-3</c:v>
                </c:pt>
                <c:pt idx="3741">
                  <c:v>-3.8576235809753955E-3</c:v>
                </c:pt>
                <c:pt idx="3742">
                  <c:v>-6.5805172833712225E-3</c:v>
                </c:pt>
                <c:pt idx="3743">
                  <c:v>-6.5845481862745869E-3</c:v>
                </c:pt>
                <c:pt idx="3744">
                  <c:v>-5.5933660315884027E-3</c:v>
                </c:pt>
                <c:pt idx="3745">
                  <c:v>-2.3896777342996521E-3</c:v>
                </c:pt>
                <c:pt idx="3746">
                  <c:v>4.4164235152012749E-3</c:v>
                </c:pt>
                <c:pt idx="3747">
                  <c:v>3.7707765269429197E-4</c:v>
                </c:pt>
                <c:pt idx="3748">
                  <c:v>8.5286160053183087E-4</c:v>
                </c:pt>
                <c:pt idx="3749">
                  <c:v>-2.5408938555165628E-3</c:v>
                </c:pt>
                <c:pt idx="3750">
                  <c:v>5.6486687570333413E-3</c:v>
                </c:pt>
                <c:pt idx="3751">
                  <c:v>0</c:v>
                </c:pt>
                <c:pt idx="3752">
                  <c:v>-5.7878102542216316E-3</c:v>
                </c:pt>
                <c:pt idx="3753">
                  <c:v>0</c:v>
                </c:pt>
                <c:pt idx="3754">
                  <c:v>5.1749379398313205E-3</c:v>
                </c:pt>
                <c:pt idx="3755">
                  <c:v>-8.5201552128182315E-3</c:v>
                </c:pt>
                <c:pt idx="3756">
                  <c:v>-4.217349324679434E-3</c:v>
                </c:pt>
                <c:pt idx="3757">
                  <c:v>7.7812088302780698E-3</c:v>
                </c:pt>
                <c:pt idx="3758">
                  <c:v>-8.9436034938974278E-3</c:v>
                </c:pt>
                <c:pt idx="3759">
                  <c:v>2.4060632910713521E-4</c:v>
                </c:pt>
                <c:pt idx="3760">
                  <c:v>-1.4645844101798399E-3</c:v>
                </c:pt>
                <c:pt idx="3761">
                  <c:v>-1.5270552908172982E-3</c:v>
                </c:pt>
                <c:pt idx="3762">
                  <c:v>-6.3946962576690858E-3</c:v>
                </c:pt>
                <c:pt idx="3763">
                  <c:v>-4.047517860216023E-5</c:v>
                </c:pt>
                <c:pt idx="3764">
                  <c:v>-5.1130249767332098E-3</c:v>
                </c:pt>
                <c:pt idx="3765">
                  <c:v>-2.4236017606533442E-3</c:v>
                </c:pt>
                <c:pt idx="3766">
                  <c:v>8.1531159609002195E-4</c:v>
                </c:pt>
                <c:pt idx="3767">
                  <c:v>-2.8565035440097871E-3</c:v>
                </c:pt>
                <c:pt idx="3768">
                  <c:v>3.1417056319925246E-3</c:v>
                </c:pt>
                <c:pt idx="3769">
                  <c:v>-6.7239221335830613E-4</c:v>
                </c:pt>
                <c:pt idx="3770">
                  <c:v>-2.7554130650048352E-3</c:v>
                </c:pt>
                <c:pt idx="3771">
                  <c:v>0</c:v>
                </c:pt>
                <c:pt idx="3772">
                  <c:v>0</c:v>
                </c:pt>
                <c:pt idx="3773">
                  <c:v>-2.9270010969914737E-3</c:v>
                </c:pt>
                <c:pt idx="3774">
                  <c:v>-3.9640616735295156E-3</c:v>
                </c:pt>
                <c:pt idx="3775">
                  <c:v>-5.282392655800567E-3</c:v>
                </c:pt>
                <c:pt idx="3776">
                  <c:v>-5.3936444417253876E-3</c:v>
                </c:pt>
                <c:pt idx="3777">
                  <c:v>1.9118478008127813E-3</c:v>
                </c:pt>
                <c:pt idx="3778">
                  <c:v>7.2813345300948868E-3</c:v>
                </c:pt>
                <c:pt idx="3779">
                  <c:v>-3.2824480591591293E-3</c:v>
                </c:pt>
                <c:pt idx="3780">
                  <c:v>-3.2102756302482102E-3</c:v>
                </c:pt>
                <c:pt idx="3781">
                  <c:v>0</c:v>
                </c:pt>
                <c:pt idx="3782">
                  <c:v>-8.5626415101583472E-3</c:v>
                </c:pt>
                <c:pt idx="3783">
                  <c:v>-7.5608374634826636E-3</c:v>
                </c:pt>
                <c:pt idx="3784">
                  <c:v>-4.2172740166202558E-4</c:v>
                </c:pt>
                <c:pt idx="3785">
                  <c:v>-1.1859817165253675E-2</c:v>
                </c:pt>
                <c:pt idx="3786">
                  <c:v>-6.6166556533137763E-3</c:v>
                </c:pt>
                <c:pt idx="3787">
                  <c:v>-8.1324937241235521E-3</c:v>
                </c:pt>
                <c:pt idx="3788">
                  <c:v>-4.2325578961242404E-3</c:v>
                </c:pt>
                <c:pt idx="3789">
                  <c:v>-1.2188222463862092E-3</c:v>
                </c:pt>
                <c:pt idx="3790">
                  <c:v>1.1368557170599078E-2</c:v>
                </c:pt>
                <c:pt idx="3791">
                  <c:v>-7.3234828586604087E-4</c:v>
                </c:pt>
                <c:pt idx="3792">
                  <c:v>3.9783715365375666E-3</c:v>
                </c:pt>
                <c:pt idx="3793">
                  <c:v>7.1853523292166486E-3</c:v>
                </c:pt>
                <c:pt idx="3794">
                  <c:v>5.5672568944478652E-3</c:v>
                </c:pt>
                <c:pt idx="3795">
                  <c:v>4.6931570402663847E-3</c:v>
                </c:pt>
                <c:pt idx="3796">
                  <c:v>1.6016188199898293E-3</c:v>
                </c:pt>
                <c:pt idx="3797">
                  <c:v>1.3257159228348015E-3</c:v>
                </c:pt>
                <c:pt idx="3798">
                  <c:v>2.7929752823502227E-3</c:v>
                </c:pt>
                <c:pt idx="3799">
                  <c:v>2.5969688717966859E-3</c:v>
                </c:pt>
                <c:pt idx="3800">
                  <c:v>3.3201462963622216E-3</c:v>
                </c:pt>
                <c:pt idx="3801">
                  <c:v>3.7246315831141142E-3</c:v>
                </c:pt>
                <c:pt idx="3802">
                  <c:v>6.2940166370673133E-3</c:v>
                </c:pt>
                <c:pt idx="3803">
                  <c:v>1.1511951891074118E-2</c:v>
                </c:pt>
                <c:pt idx="3804">
                  <c:v>-4.0806333148474568E-5</c:v>
                </c:pt>
                <c:pt idx="3805">
                  <c:v>-2.0403791025072383E-5</c:v>
                </c:pt>
                <c:pt idx="3806">
                  <c:v>1.2147909961975966E-2</c:v>
                </c:pt>
                <c:pt idx="3807">
                  <c:v>1.0367566668988278E-2</c:v>
                </c:pt>
                <c:pt idx="3808">
                  <c:v>4.617658776325099E-3</c:v>
                </c:pt>
                <c:pt idx="3809">
                  <c:v>7.3446947809568551E-4</c:v>
                </c:pt>
                <c:pt idx="3810">
                  <c:v>-8.3376349769852655E-4</c:v>
                </c:pt>
                <c:pt idx="3811">
                  <c:v>-5.9581144571319059E-5</c:v>
                </c:pt>
                <c:pt idx="3812">
                  <c:v>2.7766777062530174E-3</c:v>
                </c:pt>
                <c:pt idx="3813">
                  <c:v>-7.330870225184024E-4</c:v>
                </c:pt>
                <c:pt idx="3814">
                  <c:v>7.0509757573346508E-3</c:v>
                </c:pt>
                <c:pt idx="3815">
                  <c:v>4.9473950449752677E-3</c:v>
                </c:pt>
                <c:pt idx="3816">
                  <c:v>4.5527008890603191E-3</c:v>
                </c:pt>
                <c:pt idx="3817">
                  <c:v>2.0059796585733176E-3</c:v>
                </c:pt>
                <c:pt idx="3818">
                  <c:v>2.5649011418833168E-3</c:v>
                </c:pt>
                <c:pt idx="3819">
                  <c:v>-1.8841725415281554E-3</c:v>
                </c:pt>
                <c:pt idx="3820">
                  <c:v>2.9509427537345928E-3</c:v>
                </c:pt>
                <c:pt idx="3821">
                  <c:v>4.7189056178838437E-3</c:v>
                </c:pt>
                <c:pt idx="3822">
                  <c:v>5.2726905052391934E-3</c:v>
                </c:pt>
                <c:pt idx="3823">
                  <c:v>1.343402456609988E-4</c:v>
                </c:pt>
                <c:pt idx="3824">
                  <c:v>1.0357328735318965E-3</c:v>
                </c:pt>
                <c:pt idx="3825">
                  <c:v>-5.5556232437929676E-3</c:v>
                </c:pt>
                <c:pt idx="3826">
                  <c:v>-9.6390187553490537E-5</c:v>
                </c:pt>
                <c:pt idx="3827">
                  <c:v>-2.6994196411743996E-4</c:v>
                </c:pt>
                <c:pt idx="3828">
                  <c:v>-9.45371128548726E-4</c:v>
                </c:pt>
                <c:pt idx="3829">
                  <c:v>2.1210142539447373E-3</c:v>
                </c:pt>
                <c:pt idx="3830">
                  <c:v>-3.8790781322807738E-3</c:v>
                </c:pt>
                <c:pt idx="3831">
                  <c:v>-2.5362788399675013E-3</c:v>
                </c:pt>
                <c:pt idx="3832">
                  <c:v>-5.0529696473419448E-3</c:v>
                </c:pt>
                <c:pt idx="3833">
                  <c:v>-3.9825912117112403E-3</c:v>
                </c:pt>
                <c:pt idx="3834">
                  <c:v>-1.0568756610645695E-3</c:v>
                </c:pt>
                <c:pt idx="3835">
                  <c:v>-2.077861726937648E-3</c:v>
                </c:pt>
                <c:pt idx="3836">
                  <c:v>0</c:v>
                </c:pt>
                <c:pt idx="3837">
                  <c:v>0</c:v>
                </c:pt>
                <c:pt idx="3838">
                  <c:v>3.4085599526925098E-3</c:v>
                </c:pt>
                <c:pt idx="3839">
                  <c:v>4.2346897515008249E-3</c:v>
                </c:pt>
                <c:pt idx="3840">
                  <c:v>-9.7371931643836459E-5</c:v>
                </c:pt>
                <c:pt idx="3841">
                  <c:v>-1.2276993873788944E-3</c:v>
                </c:pt>
                <c:pt idx="3842">
                  <c:v>3.0761467319258291E-3</c:v>
                </c:pt>
                <c:pt idx="3843">
                  <c:v>3.109815379777652E-4</c:v>
                </c:pt>
                <c:pt idx="3844">
                  <c:v>-1.943521277958197E-4</c:v>
                </c:pt>
                <c:pt idx="3845">
                  <c:v>1.1655465789753138E-3</c:v>
                </c:pt>
                <c:pt idx="3846">
                  <c:v>-2.8580058143931292E-3</c:v>
                </c:pt>
                <c:pt idx="3847">
                  <c:v>9.7345391259302162E-5</c:v>
                </c:pt>
                <c:pt idx="3848">
                  <c:v>6.4426210581711779E-3</c:v>
                </c:pt>
                <c:pt idx="3849">
                  <c:v>-4.245138526741965E-3</c:v>
                </c:pt>
                <c:pt idx="3850">
                  <c:v>-3.8731449074181504E-3</c:v>
                </c:pt>
                <c:pt idx="3851">
                  <c:v>-4.4169165169391754E-3</c:v>
                </c:pt>
                <c:pt idx="3852">
                  <c:v>-2.6477612479712523E-3</c:v>
                </c:pt>
                <c:pt idx="3853">
                  <c:v>6.0862482122985267E-4</c:v>
                </c:pt>
                <c:pt idx="3854">
                  <c:v>-2.9484050842976564E-3</c:v>
                </c:pt>
                <c:pt idx="3855">
                  <c:v>3.870452880306264E-3</c:v>
                </c:pt>
                <c:pt idx="3856">
                  <c:v>0</c:v>
                </c:pt>
                <c:pt idx="3857">
                  <c:v>8.6242385635108224E-4</c:v>
                </c:pt>
                <c:pt idx="3858">
                  <c:v>0</c:v>
                </c:pt>
                <c:pt idx="3859">
                  <c:v>3.9107615201277529E-3</c:v>
                </c:pt>
                <c:pt idx="3860">
                  <c:v>0</c:v>
                </c:pt>
                <c:pt idx="3861">
                  <c:v>-7.6139905867883876E-4</c:v>
                </c:pt>
                <c:pt idx="3862">
                  <c:v>-2.6792627524802573E-3</c:v>
                </c:pt>
                <c:pt idx="3863">
                  <c:v>1.0764790392172076E-3</c:v>
                </c:pt>
                <c:pt idx="3864">
                  <c:v>2.2275640842448598E-3</c:v>
                </c:pt>
                <c:pt idx="3865">
                  <c:v>2.417343659999867E-3</c:v>
                </c:pt>
                <c:pt idx="3866">
                  <c:v>-9.7403237591955688E-4</c:v>
                </c:pt>
                <c:pt idx="3867">
                  <c:v>-7.846246778805634E-3</c:v>
                </c:pt>
                <c:pt idx="3868">
                  <c:v>-7.46737968986581E-4</c:v>
                </c:pt>
                <c:pt idx="3869">
                  <c:v>5.9192646370334239E-3</c:v>
                </c:pt>
                <c:pt idx="3870">
                  <c:v>-1.4471782554660287E-3</c:v>
                </c:pt>
                <c:pt idx="3871">
                  <c:v>0</c:v>
                </c:pt>
                <c:pt idx="3872">
                  <c:v>-1.5864780584089839E-3</c:v>
                </c:pt>
                <c:pt idx="3873">
                  <c:v>6.5645749965063489E-3</c:v>
                </c:pt>
                <c:pt idx="3874">
                  <c:v>1.8482675326427988E-3</c:v>
                </c:pt>
                <c:pt idx="3875">
                  <c:v>-7.2178535042602921E-3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-6.3832720254766934E-3</c:v>
                </c:pt>
                <c:pt idx="3880">
                  <c:v>-3.5134157689826729E-3</c:v>
                </c:pt>
                <c:pt idx="3881">
                  <c:v>-3.9624412902143687E-3</c:v>
                </c:pt>
                <c:pt idx="3882">
                  <c:v>-1.6888036359352313E-3</c:v>
                </c:pt>
                <c:pt idx="3883">
                  <c:v>-3.5799523055369729E-4</c:v>
                </c:pt>
                <c:pt idx="3884">
                  <c:v>-1.1942438870859778E-3</c:v>
                </c:pt>
                <c:pt idx="3885">
                  <c:v>-2.0933648004633435E-3</c:v>
                </c:pt>
                <c:pt idx="3886">
                  <c:v>-1.8777847663941697E-3</c:v>
                </c:pt>
                <c:pt idx="3887">
                  <c:v>-5.1922133386766902E-3</c:v>
                </c:pt>
                <c:pt idx="3888">
                  <c:v>-9.6523162996816725E-4</c:v>
                </c:pt>
                <c:pt idx="3889">
                  <c:v>-4.2136734354208619E-3</c:v>
                </c:pt>
                <c:pt idx="3890">
                  <c:v>-6.9743207034806513E-3</c:v>
                </c:pt>
                <c:pt idx="3891">
                  <c:v>-5.7947519833935202E-3</c:v>
                </c:pt>
                <c:pt idx="3892">
                  <c:v>-2.0463498235691857E-5</c:v>
                </c:pt>
                <c:pt idx="3893">
                  <c:v>0</c:v>
                </c:pt>
                <c:pt idx="3894">
                  <c:v>-1.8639334380627533E-3</c:v>
                </c:pt>
                <c:pt idx="3895">
                  <c:v>-2.4221536155853056E-3</c:v>
                </c:pt>
                <c:pt idx="3896">
                  <c:v>-1.2331723373965468E-4</c:v>
                </c:pt>
                <c:pt idx="3897">
                  <c:v>5.1458265360723177E-3</c:v>
                </c:pt>
                <c:pt idx="3898">
                  <c:v>-6.441576452559869E-3</c:v>
                </c:pt>
                <c:pt idx="3899">
                  <c:v>-4.227987282634676E-3</c:v>
                </c:pt>
                <c:pt idx="3900">
                  <c:v>-5.1388426390170843E-3</c:v>
                </c:pt>
                <c:pt idx="3901">
                  <c:v>-3.7672667381361646E-3</c:v>
                </c:pt>
                <c:pt idx="3902">
                  <c:v>-5.5623078461817478E-3</c:v>
                </c:pt>
                <c:pt idx="3903">
                  <c:v>-1.7209540849178373E-3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-2.0816913368210972E-3</c:v>
                </c:pt>
                <c:pt idx="3908">
                  <c:v>3.7397358542216063E-3</c:v>
                </c:pt>
                <c:pt idx="3909">
                  <c:v>3.3078644210029415E-3</c:v>
                </c:pt>
                <c:pt idx="3910">
                  <c:v>-9.200786898080224E-4</c:v>
                </c:pt>
                <c:pt idx="3911">
                  <c:v>1.6304692255228502E-3</c:v>
                </c:pt>
                <c:pt idx="3912">
                  <c:v>-8.5671007695069506E-4</c:v>
                </c:pt>
                <c:pt idx="3913">
                  <c:v>3.9639541180845513E-3</c:v>
                </c:pt>
                <c:pt idx="3914">
                  <c:v>0</c:v>
                </c:pt>
                <c:pt idx="3915">
                  <c:v>2.4747083013206155E-3</c:v>
                </c:pt>
                <c:pt idx="3916">
                  <c:v>5.8813953497501136E-3</c:v>
                </c:pt>
                <c:pt idx="3917">
                  <c:v>-2.0648571635787512E-5</c:v>
                </c:pt>
                <c:pt idx="3918">
                  <c:v>-4.3371852348167818E-4</c:v>
                </c:pt>
                <c:pt idx="3919">
                  <c:v>2.0657529153687741E-5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1.7507844332970462E-2</c:v>
                </c:pt>
                <c:pt idx="3924">
                  <c:v>5.9904655787973186E-3</c:v>
                </c:pt>
                <c:pt idx="3925">
                  <c:v>-5.4494264313668266E-4</c:v>
                </c:pt>
                <c:pt idx="3926">
                  <c:v>-2.0006675562971713E-3</c:v>
                </c:pt>
                <c:pt idx="3927">
                  <c:v>-4.0336938617424661E-3</c:v>
                </c:pt>
                <c:pt idx="3928">
                  <c:v>-3.8461194530773446E-3</c:v>
                </c:pt>
                <c:pt idx="3929">
                  <c:v>5.246580413253839E-3</c:v>
                </c:pt>
                <c:pt idx="3930">
                  <c:v>4.1694557133895582E-3</c:v>
                </c:pt>
                <c:pt idx="3931">
                  <c:v>4.4739197173594026E-3</c:v>
                </c:pt>
                <c:pt idx="3932">
                  <c:v>-1.0662804925318692E-3</c:v>
                </c:pt>
                <c:pt idx="3933">
                  <c:v>-1.873772774098371E-3</c:v>
                </c:pt>
                <c:pt idx="3934">
                  <c:v>-2.4203307903548636E-4</c:v>
                </c:pt>
                <c:pt idx="3935">
                  <c:v>-1.2103851056715645E-4</c:v>
                </c:pt>
                <c:pt idx="3936">
                  <c:v>-4.387435135749288E-3</c:v>
                </c:pt>
                <c:pt idx="3937">
                  <c:v>-9.1225160142229509E-4</c:v>
                </c:pt>
                <c:pt idx="3938">
                  <c:v>1.0430947304199639E-2</c:v>
                </c:pt>
                <c:pt idx="3939">
                  <c:v>-4.6174077087909367E-4</c:v>
                </c:pt>
                <c:pt idx="3940">
                  <c:v>-1.0246211305357936E-3</c:v>
                </c:pt>
                <c:pt idx="3941">
                  <c:v>0</c:v>
                </c:pt>
                <c:pt idx="3942">
                  <c:v>1.1610957888197231E-2</c:v>
                </c:pt>
                <c:pt idx="3943">
                  <c:v>0</c:v>
                </c:pt>
                <c:pt idx="3944">
                  <c:v>7.8372788741875345E-3</c:v>
                </c:pt>
                <c:pt idx="3945">
                  <c:v>5.7791130512092094E-3</c:v>
                </c:pt>
                <c:pt idx="3946">
                  <c:v>-1.90302481335287E-3</c:v>
                </c:pt>
                <c:pt idx="3947">
                  <c:v>-6.4824729957117973E-4</c:v>
                </c:pt>
                <c:pt idx="3948">
                  <c:v>-2.5577977545543319E-3</c:v>
                </c:pt>
                <c:pt idx="3949">
                  <c:v>-1.0841177822273149E-3</c:v>
                </c:pt>
                <c:pt idx="3950">
                  <c:v>-6.7677465739348387E-3</c:v>
                </c:pt>
                <c:pt idx="3951">
                  <c:v>-6.4940467268790282E-3</c:v>
                </c:pt>
                <c:pt idx="3952">
                  <c:v>0</c:v>
                </c:pt>
                <c:pt idx="3953">
                  <c:v>9.467997132421439E-3</c:v>
                </c:pt>
                <c:pt idx="3954">
                  <c:v>2.0765153657981241E-3</c:v>
                </c:pt>
                <c:pt idx="3955">
                  <c:v>4.4942124055985713E-3</c:v>
                </c:pt>
                <c:pt idx="3956">
                  <c:v>4.141199013685583E-3</c:v>
                </c:pt>
                <c:pt idx="3957">
                  <c:v>4.1631301149598387E-3</c:v>
                </c:pt>
                <c:pt idx="3958">
                  <c:v>7.1133178488536897E-3</c:v>
                </c:pt>
                <c:pt idx="3959">
                  <c:v>9.2145230292309775E-3</c:v>
                </c:pt>
                <c:pt idx="3960">
                  <c:v>9.7196598560590226E-3</c:v>
                </c:pt>
                <c:pt idx="3961">
                  <c:v>3.3579041824628873E-3</c:v>
                </c:pt>
                <c:pt idx="3962">
                  <c:v>1.1735535408317014E-3</c:v>
                </c:pt>
                <c:pt idx="3963">
                  <c:v>-5.4874877198947175E-4</c:v>
                </c:pt>
                <c:pt idx="3964">
                  <c:v>5.4175096871206261E-3</c:v>
                </c:pt>
                <c:pt idx="3965">
                  <c:v>-4.3307569145208292E-4</c:v>
                </c:pt>
                <c:pt idx="3966">
                  <c:v>3.4030585133187296E-3</c:v>
                </c:pt>
                <c:pt idx="3967">
                  <c:v>5.2230193149829986E-3</c:v>
                </c:pt>
                <c:pt idx="3968">
                  <c:v>8.5893292257512872E-3</c:v>
                </c:pt>
                <c:pt idx="3969">
                  <c:v>4.3224538999969376E-3</c:v>
                </c:pt>
                <c:pt idx="3970">
                  <c:v>0</c:v>
                </c:pt>
                <c:pt idx="3971">
                  <c:v>0</c:v>
                </c:pt>
                <c:pt idx="3972">
                  <c:v>7.73851238087648E-4</c:v>
                </c:pt>
                <c:pt idx="3973">
                  <c:v>3.7685600003344436E-3</c:v>
                </c:pt>
                <c:pt idx="3974">
                  <c:v>5.7449341092852399E-3</c:v>
                </c:pt>
                <c:pt idx="3975">
                  <c:v>6.4374392627441794E-3</c:v>
                </c:pt>
                <c:pt idx="3976">
                  <c:v>2.3355824675810113E-3</c:v>
                </c:pt>
                <c:pt idx="3977">
                  <c:v>1.5540299477333351E-3</c:v>
                </c:pt>
                <c:pt idx="3978">
                  <c:v>-1.7710634621770454E-3</c:v>
                </c:pt>
                <c:pt idx="3979">
                  <c:v>-1.2662463951517686E-4</c:v>
                </c:pt>
                <c:pt idx="3980">
                  <c:v>1.3197264839275244E-3</c:v>
                </c:pt>
                <c:pt idx="3981">
                  <c:v>4.488475417759096E-3</c:v>
                </c:pt>
                <c:pt idx="3982">
                  <c:v>8.4496665611448701E-4</c:v>
                </c:pt>
                <c:pt idx="3983">
                  <c:v>1.1135458602425084E-3</c:v>
                </c:pt>
                <c:pt idx="3984">
                  <c:v>6.0310683458731041E-3</c:v>
                </c:pt>
                <c:pt idx="3985">
                  <c:v>8.5607281846698054E-4</c:v>
                </c:pt>
                <c:pt idx="3986">
                  <c:v>-2.1394950873221053E-4</c:v>
                </c:pt>
                <c:pt idx="3987">
                  <c:v>-1.3917886728226083E-3</c:v>
                </c:pt>
                <c:pt idx="3988">
                  <c:v>-5.42501666223494E-3</c:v>
                </c:pt>
                <c:pt idx="3989">
                  <c:v>-2.3006282951541341E-3</c:v>
                </c:pt>
                <c:pt idx="3990">
                  <c:v>0</c:v>
                </c:pt>
                <c:pt idx="3991">
                  <c:v>0</c:v>
                </c:pt>
                <c:pt idx="3992">
                  <c:v>1.619360356200389E-4</c:v>
                </c:pt>
                <c:pt idx="3993">
                  <c:v>-1.7991597924441544E-5</c:v>
                </c:pt>
                <c:pt idx="3994">
                  <c:v>-3.8576678333720991E-3</c:v>
                </c:pt>
                <c:pt idx="3995">
                  <c:v>-3.2200903398555097E-3</c:v>
                </c:pt>
                <c:pt idx="3996">
                  <c:v>1.6475213966567303E-3</c:v>
                </c:pt>
                <c:pt idx="3997">
                  <c:v>8.8600390936425231E-4</c:v>
                </c:pt>
                <c:pt idx="3998">
                  <c:v>-3.7845566633752667E-3</c:v>
                </c:pt>
                <c:pt idx="3999">
                  <c:v>-1.8340465831606183E-3</c:v>
                </c:pt>
                <c:pt idx="4000">
                  <c:v>9.2652315214767527E-4</c:v>
                </c:pt>
                <c:pt idx="4001">
                  <c:v>2.3603533376941185E-4</c:v>
                </c:pt>
                <c:pt idx="4002">
                  <c:v>1.6081888835435952E-2</c:v>
                </c:pt>
                <c:pt idx="4003">
                  <c:v>3.2151469420500306E-4</c:v>
                </c:pt>
                <c:pt idx="4004">
                  <c:v>3.9035047382346721E-3</c:v>
                </c:pt>
                <c:pt idx="4005">
                  <c:v>6.5799420849423345E-4</c:v>
                </c:pt>
                <c:pt idx="4006">
                  <c:v>0</c:v>
                </c:pt>
                <c:pt idx="4007">
                  <c:v>-5.3297333853341818E-3</c:v>
                </c:pt>
                <c:pt idx="4008">
                  <c:v>-1.0013769769060962E-3</c:v>
                </c:pt>
                <c:pt idx="4009">
                  <c:v>4.7298289952664814E-3</c:v>
                </c:pt>
                <c:pt idx="4010">
                  <c:v>-3.47826437632492E-3</c:v>
                </c:pt>
                <c:pt idx="4011">
                  <c:v>0</c:v>
                </c:pt>
                <c:pt idx="4012">
                  <c:v>-2.4867846540858811E-3</c:v>
                </c:pt>
                <c:pt idx="4013">
                  <c:v>-2.2236577558057699E-3</c:v>
                </c:pt>
                <c:pt idx="4014">
                  <c:v>-5.490612268901904E-3</c:v>
                </c:pt>
                <c:pt idx="4015">
                  <c:v>-1.7706154802909844E-3</c:v>
                </c:pt>
                <c:pt idx="4016">
                  <c:v>1.4998060291917189E-3</c:v>
                </c:pt>
                <c:pt idx="4017">
                  <c:v>3.9716210151422487E-4</c:v>
                </c:pt>
                <c:pt idx="4018">
                  <c:v>5.4146249031879021E-5</c:v>
                </c:pt>
                <c:pt idx="4019">
                  <c:v>4.5737825979698917E-3</c:v>
                </c:pt>
                <c:pt idx="4020">
                  <c:v>4.535073871719409E-3</c:v>
                </c:pt>
                <c:pt idx="4021">
                  <c:v>9.6467776669555104E-3</c:v>
                </c:pt>
                <c:pt idx="4022">
                  <c:v>-1.7713066043616324E-5</c:v>
                </c:pt>
                <c:pt idx="4023">
                  <c:v>1.7732206188236441E-2</c:v>
                </c:pt>
                <c:pt idx="4024">
                  <c:v>-1.6719790717749756E-3</c:v>
                </c:pt>
                <c:pt idx="4025">
                  <c:v>0</c:v>
                </c:pt>
                <c:pt idx="4026">
                  <c:v>-2.1637853731712865E-3</c:v>
                </c:pt>
                <c:pt idx="4027">
                  <c:v>1.8793382079607079E-2</c:v>
                </c:pt>
                <c:pt idx="4028">
                  <c:v>-1.1049836186584935E-2</c:v>
                </c:pt>
                <c:pt idx="4029">
                  <c:v>-4.6563431131538295E-3</c:v>
                </c:pt>
                <c:pt idx="4030">
                  <c:v>-7.0780361734411237E-3</c:v>
                </c:pt>
                <c:pt idx="4031">
                  <c:v>-9.1242483212402637E-4</c:v>
                </c:pt>
                <c:pt idx="4032">
                  <c:v>-5.5980148303078694E-3</c:v>
                </c:pt>
                <c:pt idx="4033">
                  <c:v>-3.5306994319248638E-5</c:v>
                </c:pt>
                <c:pt idx="4034">
                  <c:v>-2.8817190025390168E-3</c:v>
                </c:pt>
                <c:pt idx="4035">
                  <c:v>-5.7350500316968867E-3</c:v>
                </c:pt>
                <c:pt idx="4036">
                  <c:v>1.472395381603506E-2</c:v>
                </c:pt>
                <c:pt idx="4037">
                  <c:v>-2.8817450974204365E-3</c:v>
                </c:pt>
                <c:pt idx="4038">
                  <c:v>1.7405832709673406E-3</c:v>
                </c:pt>
                <c:pt idx="4039">
                  <c:v>-8.4354081236925416E-4</c:v>
                </c:pt>
                <c:pt idx="4040">
                  <c:v>-5.535785089998654E-3</c:v>
                </c:pt>
                <c:pt idx="4041">
                  <c:v>-1.9996998266695542E-3</c:v>
                </c:pt>
                <c:pt idx="4042">
                  <c:v>1.2215309601373622E-3</c:v>
                </c:pt>
                <c:pt idx="4043">
                  <c:v>1.4153029656512698E-4</c:v>
                </c:pt>
                <c:pt idx="4044">
                  <c:v>8.7359873619886064E-3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-7.7458357525467736E-3</c:v>
                </c:pt>
                <c:pt idx="4050">
                  <c:v>0</c:v>
                </c:pt>
                <c:pt idx="4051">
                  <c:v>5.7271401971276158E-3</c:v>
                </c:pt>
                <c:pt idx="4052">
                  <c:v>-2.4806705250094733E-3</c:v>
                </c:pt>
                <c:pt idx="4053">
                  <c:v>4.4993660804285036E-3</c:v>
                </c:pt>
                <c:pt idx="4054">
                  <c:v>2.1721241045061126E-3</c:v>
                </c:pt>
                <c:pt idx="4055">
                  <c:v>0</c:v>
                </c:pt>
                <c:pt idx="4056">
                  <c:v>3.6330013934187401E-3</c:v>
                </c:pt>
                <c:pt idx="4057">
                  <c:v>0</c:v>
                </c:pt>
                <c:pt idx="4058">
                  <c:v>5.7196160897850738E-3</c:v>
                </c:pt>
                <c:pt idx="4059">
                  <c:v>-1.7335378908473068E-5</c:v>
                </c:pt>
                <c:pt idx="4060">
                  <c:v>4.514368002600945E-3</c:v>
                </c:pt>
                <c:pt idx="4061">
                  <c:v>2.2581739080679876E-3</c:v>
                </c:pt>
                <c:pt idx="4062">
                  <c:v>-8.9576412942133179E-4</c:v>
                </c:pt>
                <c:pt idx="4063">
                  <c:v>5.5133441550965869E-4</c:v>
                </c:pt>
                <c:pt idx="4064">
                  <c:v>-2.2394294716379662E-4</c:v>
                </c:pt>
                <c:pt idx="4065">
                  <c:v>8.3722696013334933E-3</c:v>
                </c:pt>
                <c:pt idx="4066">
                  <c:v>1.7084525691187756E-5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-1.3051850269669488E-2</c:v>
                </c:pt>
                <c:pt idx="4071">
                  <c:v>-1.0981949436658285E-2</c:v>
                </c:pt>
                <c:pt idx="4072">
                  <c:v>-6.1438193536611082E-3</c:v>
                </c:pt>
                <c:pt idx="4073">
                  <c:v>-5.0308576464646471E-3</c:v>
                </c:pt>
                <c:pt idx="4074">
                  <c:v>-2.3209471374558825E-3</c:v>
                </c:pt>
                <c:pt idx="4075">
                  <c:v>-2.6997760665827112E-3</c:v>
                </c:pt>
                <c:pt idx="4076">
                  <c:v>0</c:v>
                </c:pt>
                <c:pt idx="4077">
                  <c:v>-1.5129269116430112E-3</c:v>
                </c:pt>
                <c:pt idx="4078">
                  <c:v>-1.9256148302949599E-3</c:v>
                </c:pt>
                <c:pt idx="4079">
                  <c:v>-1.7847103861883212E-5</c:v>
                </c:pt>
                <c:pt idx="4080">
                  <c:v>0</c:v>
                </c:pt>
                <c:pt idx="4081">
                  <c:v>6.3867288195111139E-3</c:v>
                </c:pt>
                <c:pt idx="4082">
                  <c:v>-2.3056390712863022E-4</c:v>
                </c:pt>
                <c:pt idx="4083">
                  <c:v>2.9755074113282549E-3</c:v>
                </c:pt>
                <c:pt idx="4084">
                  <c:v>1.0605392067823891E-3</c:v>
                </c:pt>
                <c:pt idx="4085">
                  <c:v>-2.2638449031073911E-3</c:v>
                </c:pt>
                <c:pt idx="4086">
                  <c:v>1.1495897109405798E-2</c:v>
                </c:pt>
                <c:pt idx="4087">
                  <c:v>-1.7504091581893569E-5</c:v>
                </c:pt>
                <c:pt idx="4088">
                  <c:v>1.2489725396105251E-2</c:v>
                </c:pt>
                <c:pt idx="4089">
                  <c:v>3.8648057906239212E-3</c:v>
                </c:pt>
                <c:pt idx="4090">
                  <c:v>1.7192204855134438E-2</c:v>
                </c:pt>
                <c:pt idx="4091">
                  <c:v>-1.6262920745146322E-3</c:v>
                </c:pt>
                <c:pt idx="4092">
                  <c:v>-1.6954468774639519E-5</c:v>
                </c:pt>
                <c:pt idx="4093">
                  <c:v>-4.9180467866538386E-4</c:v>
                </c:pt>
                <c:pt idx="4094">
                  <c:v>-3.3926481318189237E-5</c:v>
                </c:pt>
                <c:pt idx="4095">
                  <c:v>-5.0891880211426388E-5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-1.6964535638623834E-5</c:v>
                </c:pt>
                <c:pt idx="4100">
                  <c:v>-1.6964823438960368E-5</c:v>
                </c:pt>
                <c:pt idx="4101">
                  <c:v>0</c:v>
                </c:pt>
                <c:pt idx="4102">
                  <c:v>-6.7862171954962119E-5</c:v>
                </c:pt>
                <c:pt idx="4103">
                  <c:v>-3.3932813033453509E-5</c:v>
                </c:pt>
                <c:pt idx="4104">
                  <c:v>0</c:v>
                </c:pt>
                <c:pt idx="4105">
                  <c:v>0</c:v>
                </c:pt>
                <c:pt idx="4106">
                  <c:v>2.5743581358852168E-2</c:v>
                </c:pt>
                <c:pt idx="4107">
                  <c:v>1.9583427039006427E-2</c:v>
                </c:pt>
                <c:pt idx="4108">
                  <c:v>1.421615061240223E-2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-1.776014674943031E-3</c:v>
                </c:pt>
                <c:pt idx="4113">
                  <c:v>1.601422062824773E-5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3.8838724470817874E-3</c:v>
                </c:pt>
                <c:pt idx="4129">
                  <c:v>1.5951889102693125E-5</c:v>
                </c:pt>
                <c:pt idx="4130">
                  <c:v>1.6576086420858329E-3</c:v>
                </c:pt>
                <c:pt idx="4131">
                  <c:v>0</c:v>
                </c:pt>
                <c:pt idx="4132">
                  <c:v>2.2111760848581648E-3</c:v>
                </c:pt>
                <c:pt idx="4133">
                  <c:v>-6.1990862307080335E-4</c:v>
                </c:pt>
                <c:pt idx="4134">
                  <c:v>-2.4356669925741019E-3</c:v>
                </c:pt>
                <c:pt idx="4135">
                  <c:v>1.735821248179011E-3</c:v>
                </c:pt>
                <c:pt idx="4136">
                  <c:v>-1.4967678983015004E-3</c:v>
                </c:pt>
                <c:pt idx="4137">
                  <c:v>-6.2821405962004764E-3</c:v>
                </c:pt>
                <c:pt idx="4138">
                  <c:v>7.74708568390869E-3</c:v>
                </c:pt>
                <c:pt idx="4139">
                  <c:v>-4.5771049630620175E-3</c:v>
                </c:pt>
                <c:pt idx="4140">
                  <c:v>1.9179746246824209E-4</c:v>
                </c:pt>
                <c:pt idx="4141">
                  <c:v>-1.4384464802846283E-4</c:v>
                </c:pt>
                <c:pt idx="4142">
                  <c:v>-3.3462250137011075E-3</c:v>
                </c:pt>
                <c:pt idx="4143">
                  <c:v>-3.0678565947391059E-3</c:v>
                </c:pt>
                <c:pt idx="4144">
                  <c:v>-3.1579821620862794E-3</c:v>
                </c:pt>
                <c:pt idx="4145">
                  <c:v>-2.8280790348651306E-3</c:v>
                </c:pt>
                <c:pt idx="4146">
                  <c:v>-2.5764648645857538E-3</c:v>
                </c:pt>
                <c:pt idx="4147">
                  <c:v>-2.2415706871441563E-3</c:v>
                </c:pt>
                <c:pt idx="4148">
                  <c:v>4.5105050997454972E-3</c:v>
                </c:pt>
                <c:pt idx="4149">
                  <c:v>1.1108005647047663E-2</c:v>
                </c:pt>
                <c:pt idx="4150">
                  <c:v>-4.4766495132482461E-3</c:v>
                </c:pt>
                <c:pt idx="4151">
                  <c:v>-2.2378037013355669E-3</c:v>
                </c:pt>
                <c:pt idx="4152">
                  <c:v>0</c:v>
                </c:pt>
                <c:pt idx="4153">
                  <c:v>-5.4787573106265045E-3</c:v>
                </c:pt>
                <c:pt idx="4154">
                  <c:v>-6.0957461770130353E-3</c:v>
                </c:pt>
                <c:pt idx="4155">
                  <c:v>-4.1500615082937821E-3</c:v>
                </c:pt>
                <c:pt idx="4156">
                  <c:v>-5.1707696524466926E-3</c:v>
                </c:pt>
                <c:pt idx="4157">
                  <c:v>-3.6602899846304511E-3</c:v>
                </c:pt>
                <c:pt idx="4158">
                  <c:v>-4.4698360986197786E-3</c:v>
                </c:pt>
                <c:pt idx="4159">
                  <c:v>-1.5608657669722401E-3</c:v>
                </c:pt>
                <c:pt idx="4160">
                  <c:v>5.980662702770313E-4</c:v>
                </c:pt>
                <c:pt idx="4161">
                  <c:v>-5.0616158681083467E-3</c:v>
                </c:pt>
                <c:pt idx="4162">
                  <c:v>-9.1389154645226782E-3</c:v>
                </c:pt>
                <c:pt idx="4163">
                  <c:v>-7.8300460080854492E-3</c:v>
                </c:pt>
                <c:pt idx="4164">
                  <c:v>-5.4648200762437956E-3</c:v>
                </c:pt>
                <c:pt idx="4165">
                  <c:v>1.4670262942899116E-3</c:v>
                </c:pt>
                <c:pt idx="4166">
                  <c:v>8.35162974207148E-3</c:v>
                </c:pt>
                <c:pt idx="4167">
                  <c:v>-1.6749147425292406E-3</c:v>
                </c:pt>
                <c:pt idx="4168">
                  <c:v>6.178173295166004E-3</c:v>
                </c:pt>
                <c:pt idx="4169">
                  <c:v>-2.9324051550547545E-3</c:v>
                </c:pt>
                <c:pt idx="4170">
                  <c:v>-4.3130854633579973E-3</c:v>
                </c:pt>
                <c:pt idx="4171">
                  <c:v>3.5364126230597146E-3</c:v>
                </c:pt>
                <c:pt idx="4172">
                  <c:v>1.6890607977709636E-5</c:v>
                </c:pt>
                <c:pt idx="4173">
                  <c:v>1.400926866137782E-3</c:v>
                </c:pt>
                <c:pt idx="4174">
                  <c:v>2.6614127926466438E-3</c:v>
                </c:pt>
                <c:pt idx="4175">
                  <c:v>1.4288478354869735E-3</c:v>
                </c:pt>
                <c:pt idx="4176">
                  <c:v>2.114307597042008E-3</c:v>
                </c:pt>
                <c:pt idx="4177">
                  <c:v>5.7997337924104511E-3</c:v>
                </c:pt>
                <c:pt idx="4178">
                  <c:v>4.9540440123207012E-3</c:v>
                </c:pt>
                <c:pt idx="4179">
                  <c:v>-1.1947036233348782E-3</c:v>
                </c:pt>
                <c:pt idx="4180">
                  <c:v>1.0786144999263936E-3</c:v>
                </c:pt>
                <c:pt idx="4181">
                  <c:v>-7.6320683290524033E-4</c:v>
                </c:pt>
                <c:pt idx="4182">
                  <c:v>3.4794746308110425E-3</c:v>
                </c:pt>
                <c:pt idx="4183">
                  <c:v>3.4014761503744708E-3</c:v>
                </c:pt>
                <c:pt idx="4184">
                  <c:v>0</c:v>
                </c:pt>
                <c:pt idx="4185">
                  <c:v>2.5024296491762406E-3</c:v>
                </c:pt>
                <c:pt idx="4186">
                  <c:v>4.3642399048283518E-3</c:v>
                </c:pt>
                <c:pt idx="4187">
                  <c:v>0</c:v>
                </c:pt>
                <c:pt idx="4188">
                  <c:v>4.0681345163022554E-3</c:v>
                </c:pt>
                <c:pt idx="4189">
                  <c:v>1.630456935587981E-5</c:v>
                </c:pt>
                <c:pt idx="4190">
                  <c:v>7.5529673369235783E-3</c:v>
                </c:pt>
                <c:pt idx="4191">
                  <c:v>8.1064755485292222E-3</c:v>
                </c:pt>
                <c:pt idx="4192">
                  <c:v>2.5008429327946307E-3</c:v>
                </c:pt>
                <c:pt idx="4193">
                  <c:v>-6.9407903838815659E-3</c:v>
                </c:pt>
                <c:pt idx="4194">
                  <c:v>1.087176380633649E-2</c:v>
                </c:pt>
                <c:pt idx="4195">
                  <c:v>0</c:v>
                </c:pt>
                <c:pt idx="4196">
                  <c:v>-9.4138678001365068E-4</c:v>
                </c:pt>
                <c:pt idx="4197">
                  <c:v>-1.8854363658421486E-3</c:v>
                </c:pt>
                <c:pt idx="4198">
                  <c:v>-7.0619495491065299E-3</c:v>
                </c:pt>
                <c:pt idx="4199">
                  <c:v>-4.3906446644461205E-3</c:v>
                </c:pt>
                <c:pt idx="4200">
                  <c:v>-2.9324346432747592E-3</c:v>
                </c:pt>
                <c:pt idx="4201">
                  <c:v>0</c:v>
                </c:pt>
                <c:pt idx="4202">
                  <c:v>-5.8427332669196315E-4</c:v>
                </c:pt>
                <c:pt idx="4203">
                  <c:v>1.8814375836207233E-3</c:v>
                </c:pt>
                <c:pt idx="4204">
                  <c:v>-1.8327350989726977E-3</c:v>
                </c:pt>
                <c:pt idx="4205">
                  <c:v>-2.5519547671114876E-3</c:v>
                </c:pt>
                <c:pt idx="4206">
                  <c:v>-3.6359822550959954E-3</c:v>
                </c:pt>
                <c:pt idx="4207">
                  <c:v>-2.8953996491864749E-3</c:v>
                </c:pt>
                <c:pt idx="4208">
                  <c:v>1.7186212707077987E-3</c:v>
                </c:pt>
                <c:pt idx="4209">
                  <c:v>-2.5052615380867262E-3</c:v>
                </c:pt>
                <c:pt idx="4210">
                  <c:v>-4.5022916107313633E-3</c:v>
                </c:pt>
                <c:pt idx="4211">
                  <c:v>7.5961154389666552E-3</c:v>
                </c:pt>
                <c:pt idx="4212">
                  <c:v>-4.7182263151970541E-3</c:v>
                </c:pt>
                <c:pt idx="4213">
                  <c:v>3.7861759824156754E-3</c:v>
                </c:pt>
                <c:pt idx="4214">
                  <c:v>-4.7226363950423683E-3</c:v>
                </c:pt>
                <c:pt idx="4215">
                  <c:v>2.7575809868118275E-3</c:v>
                </c:pt>
                <c:pt idx="4216">
                  <c:v>2.5538198377003819E-3</c:v>
                </c:pt>
                <c:pt idx="4217">
                  <c:v>-3.0292881419402384E-3</c:v>
                </c:pt>
                <c:pt idx="4218">
                  <c:v>-3.2799252179996126E-5</c:v>
                </c:pt>
                <c:pt idx="4219">
                  <c:v>-2.232876740412297E-3</c:v>
                </c:pt>
                <c:pt idx="4220">
                  <c:v>-1.5956181469472784E-3</c:v>
                </c:pt>
                <c:pt idx="4221">
                  <c:v>0</c:v>
                </c:pt>
                <c:pt idx="4222">
                  <c:v>-2.9181697253586568E-3</c:v>
                </c:pt>
                <c:pt idx="4223">
                  <c:v>1.501365534487549E-3</c:v>
                </c:pt>
                <c:pt idx="4224">
                  <c:v>-2.9719175868772969E-3</c:v>
                </c:pt>
                <c:pt idx="4225">
                  <c:v>8.4959760237991004E-3</c:v>
                </c:pt>
                <c:pt idx="4226">
                  <c:v>3.8781619996678058E-3</c:v>
                </c:pt>
                <c:pt idx="4227">
                  <c:v>-1.6331996831947095E-5</c:v>
                </c:pt>
                <c:pt idx="4228">
                  <c:v>-3.1570794635419324E-3</c:v>
                </c:pt>
                <c:pt idx="4229">
                  <c:v>3.6632473751399327E-3</c:v>
                </c:pt>
                <c:pt idx="4230">
                  <c:v>-1.2250399669976794E-3</c:v>
                </c:pt>
                <c:pt idx="4231">
                  <c:v>8.0900927132804609E-3</c:v>
                </c:pt>
                <c:pt idx="4232">
                  <c:v>4.4484418911413491E-3</c:v>
                </c:pt>
                <c:pt idx="4233">
                  <c:v>7.3329909682866871E-3</c:v>
                </c:pt>
                <c:pt idx="4234">
                  <c:v>1.1214983229332818E-4</c:v>
                </c:pt>
                <c:pt idx="4235">
                  <c:v>7.6286298558572154E-3</c:v>
                </c:pt>
                <c:pt idx="4236">
                  <c:v>3.8401164313549745E-3</c:v>
                </c:pt>
                <c:pt idx="4237">
                  <c:v>7.3690440528368624E-3</c:v>
                </c:pt>
                <c:pt idx="4238">
                  <c:v>0</c:v>
                </c:pt>
                <c:pt idx="4239">
                  <c:v>7.954818728396592E-3</c:v>
                </c:pt>
                <c:pt idx="4240">
                  <c:v>2.4768489712645417E-3</c:v>
                </c:pt>
                <c:pt idx="4241">
                  <c:v>-1.6505508177202827E-3</c:v>
                </c:pt>
                <c:pt idx="4242">
                  <c:v>1.5583970328583382E-5</c:v>
                </c:pt>
                <c:pt idx="4243">
                  <c:v>1.1369743692360421E-3</c:v>
                </c:pt>
                <c:pt idx="4244">
                  <c:v>3.8684767779203319E-3</c:v>
                </c:pt>
                <c:pt idx="4245">
                  <c:v>-1.89352842545491E-3</c:v>
                </c:pt>
                <c:pt idx="4246">
                  <c:v>-3.704284391399997E-3</c:v>
                </c:pt>
                <c:pt idx="4247">
                  <c:v>-1.5593204481819404E-5</c:v>
                </c:pt>
                <c:pt idx="4248">
                  <c:v>-4.5323200192181855E-3</c:v>
                </c:pt>
                <c:pt idx="4249">
                  <c:v>-6.7110653990892014E-3</c:v>
                </c:pt>
                <c:pt idx="4250">
                  <c:v>0</c:v>
                </c:pt>
                <c:pt idx="4251">
                  <c:v>-6.3595734176883946E-3</c:v>
                </c:pt>
                <c:pt idx="4252">
                  <c:v>0</c:v>
                </c:pt>
                <c:pt idx="4253">
                  <c:v>-3.959519536214681E-3</c:v>
                </c:pt>
                <c:pt idx="4254">
                  <c:v>-3.3515839663482124E-3</c:v>
                </c:pt>
                <c:pt idx="4255">
                  <c:v>1.0226256803241103E-3</c:v>
                </c:pt>
                <c:pt idx="4256">
                  <c:v>3.6725081247873767E-4</c:v>
                </c:pt>
                <c:pt idx="4257">
                  <c:v>7.2692887806742748E-3</c:v>
                </c:pt>
                <c:pt idx="4258">
                  <c:v>-4.2247096808342302E-3</c:v>
                </c:pt>
                <c:pt idx="4259">
                  <c:v>-2.7891797976073297E-3</c:v>
                </c:pt>
                <c:pt idx="4260">
                  <c:v>-2.1729760735296959E-3</c:v>
                </c:pt>
                <c:pt idx="4261">
                  <c:v>-7.1110697343402963E-3</c:v>
                </c:pt>
                <c:pt idx="4262">
                  <c:v>-3.2219089813470427E-5</c:v>
                </c:pt>
                <c:pt idx="4263">
                  <c:v>8.7095850144608463E-3</c:v>
                </c:pt>
                <c:pt idx="4264">
                  <c:v>5.0338616850683394E-3</c:v>
                </c:pt>
                <c:pt idx="4265">
                  <c:v>1.0574247973430668E-2</c:v>
                </c:pt>
                <c:pt idx="4266">
                  <c:v>1.0370243169570366E-2</c:v>
                </c:pt>
                <c:pt idx="4267">
                  <c:v>4.9205746288470791E-3</c:v>
                </c:pt>
                <c:pt idx="4268">
                  <c:v>-1.9684282958741441E-3</c:v>
                </c:pt>
                <c:pt idx="4269">
                  <c:v>-3.4657770126850632E-3</c:v>
                </c:pt>
                <c:pt idx="4270">
                  <c:v>1.8354051597527818E-3</c:v>
                </c:pt>
                <c:pt idx="4271">
                  <c:v>-2.1312516331629494E-3</c:v>
                </c:pt>
                <c:pt idx="4272">
                  <c:v>-5.1523971091613141E-3</c:v>
                </c:pt>
                <c:pt idx="4273">
                  <c:v>-3.6068286498432247E-3</c:v>
                </c:pt>
                <c:pt idx="4274">
                  <c:v>0</c:v>
                </c:pt>
                <c:pt idx="4275">
                  <c:v>9.1329120225977379E-3</c:v>
                </c:pt>
                <c:pt idx="4276">
                  <c:v>0</c:v>
                </c:pt>
                <c:pt idx="4277">
                  <c:v>0</c:v>
                </c:pt>
                <c:pt idx="4278">
                  <c:v>-3.0870959064460842E-3</c:v>
                </c:pt>
                <c:pt idx="4279">
                  <c:v>-1.2969258429462026E-3</c:v>
                </c:pt>
                <c:pt idx="4280">
                  <c:v>7.0336131442894773E-4</c:v>
                </c:pt>
                <c:pt idx="4281">
                  <c:v>5.4071452904586731E-3</c:v>
                </c:pt>
                <c:pt idx="4282">
                  <c:v>2.4368866490384173E-3</c:v>
                </c:pt>
                <c:pt idx="4283">
                  <c:v>0</c:v>
                </c:pt>
                <c:pt idx="4284">
                  <c:v>-6.3919843757290033E-3</c:v>
                </c:pt>
                <c:pt idx="4285">
                  <c:v>-2.4681727752824886E-3</c:v>
                </c:pt>
                <c:pt idx="4286">
                  <c:v>-4.1533831365121099E-3</c:v>
                </c:pt>
                <c:pt idx="4287">
                  <c:v>-4.7118321968333429E-5</c:v>
                </c:pt>
                <c:pt idx="4288">
                  <c:v>-1.8393484147213219E-3</c:v>
                </c:pt>
                <c:pt idx="4289">
                  <c:v>1.6822713052456217E-3</c:v>
                </c:pt>
                <c:pt idx="4290">
                  <c:v>1.7264926674897937E-3</c:v>
                </c:pt>
                <c:pt idx="4291">
                  <c:v>-1.5681969655647742E-5</c:v>
                </c:pt>
                <c:pt idx="4292">
                  <c:v>2.1930863936639256E-3</c:v>
                </c:pt>
                <c:pt idx="4293">
                  <c:v>-1.5346553170137601E-3</c:v>
                </c:pt>
                <c:pt idx="4294">
                  <c:v>-1.30160366515903E-3</c:v>
                </c:pt>
                <c:pt idx="4295">
                  <c:v>-4.0410448482250663E-3</c:v>
                </c:pt>
                <c:pt idx="4296">
                  <c:v>2.8477272841831579E-3</c:v>
                </c:pt>
                <c:pt idx="4297">
                  <c:v>2.3563602198329605E-4</c:v>
                </c:pt>
                <c:pt idx="4298">
                  <c:v>8.0566746563120011E-3</c:v>
                </c:pt>
                <c:pt idx="4299">
                  <c:v>1.7137827121263435E-4</c:v>
                </c:pt>
                <c:pt idx="4300">
                  <c:v>2.9555445712596386E-3</c:v>
                </c:pt>
                <c:pt idx="4301">
                  <c:v>0</c:v>
                </c:pt>
                <c:pt idx="4302">
                  <c:v>0</c:v>
                </c:pt>
                <c:pt idx="4303">
                  <c:v>-3.8439140043195104E-3</c:v>
                </c:pt>
                <c:pt idx="4304">
                  <c:v>-8.9273721694738181E-3</c:v>
                </c:pt>
                <c:pt idx="4305">
                  <c:v>-1.6532442772669398E-3</c:v>
                </c:pt>
                <c:pt idx="4306">
                  <c:v>-2.935330201535771E-3</c:v>
                </c:pt>
                <c:pt idx="4307">
                  <c:v>6.5688665116871272E-3</c:v>
                </c:pt>
                <c:pt idx="4308">
                  <c:v>-8.4038745406378804E-3</c:v>
                </c:pt>
                <c:pt idx="4309">
                  <c:v>2.545959074371669E-3</c:v>
                </c:pt>
                <c:pt idx="4310">
                  <c:v>-2.6726355586352041E-3</c:v>
                </c:pt>
                <c:pt idx="4311">
                  <c:v>-3.9596747248650478E-4</c:v>
                </c:pt>
                <c:pt idx="4312">
                  <c:v>-9.9853398160827667E-4</c:v>
                </c:pt>
                <c:pt idx="4313">
                  <c:v>-3.8926938102275053E-3</c:v>
                </c:pt>
                <c:pt idx="4314">
                  <c:v>-2.7066831355785216E-4</c:v>
                </c:pt>
                <c:pt idx="4315">
                  <c:v>-4.0528521137879409E-3</c:v>
                </c:pt>
                <c:pt idx="4316">
                  <c:v>-2.4973198821118554E-3</c:v>
                </c:pt>
                <c:pt idx="4317">
                  <c:v>0</c:v>
                </c:pt>
                <c:pt idx="4318">
                  <c:v>0</c:v>
                </c:pt>
                <c:pt idx="4319">
                  <c:v>2.1295170202972288E-3</c:v>
                </c:pt>
                <c:pt idx="4320">
                  <c:v>-1.9051436620894395E-3</c:v>
                </c:pt>
                <c:pt idx="4321">
                  <c:v>-2.8886448279494335E-3</c:v>
                </c:pt>
                <c:pt idx="4322">
                  <c:v>4.0097570886219623E-3</c:v>
                </c:pt>
                <c:pt idx="4323">
                  <c:v>-6.2139427142344286E-3</c:v>
                </c:pt>
                <c:pt idx="4324">
                  <c:v>-3.0003409986884646E-3</c:v>
                </c:pt>
                <c:pt idx="4325">
                  <c:v>-2.4909836085406909E-3</c:v>
                </c:pt>
                <c:pt idx="4326">
                  <c:v>-5.5079461613765778E-4</c:v>
                </c:pt>
                <c:pt idx="4327">
                  <c:v>3.4023249548520982E-4</c:v>
                </c:pt>
                <c:pt idx="4328">
                  <c:v>8.8377693944825426E-3</c:v>
                </c:pt>
                <c:pt idx="4329">
                  <c:v>-4.1027513767041314E-3</c:v>
                </c:pt>
                <c:pt idx="4330">
                  <c:v>7.7408965719194733E-3</c:v>
                </c:pt>
                <c:pt idx="4331">
                  <c:v>-3.8402458229247206E-4</c:v>
                </c:pt>
                <c:pt idx="4332">
                  <c:v>-1.1203495502321945E-4</c:v>
                </c:pt>
                <c:pt idx="4333">
                  <c:v>-2.9173232629125293E-3</c:v>
                </c:pt>
                <c:pt idx="4334">
                  <c:v>3.1733847190608335E-3</c:v>
                </c:pt>
                <c:pt idx="4335">
                  <c:v>0</c:v>
                </c:pt>
                <c:pt idx="4336">
                  <c:v>1.2313795403846996E-3</c:v>
                </c:pt>
                <c:pt idx="4337">
                  <c:v>7.9907307565648384E-5</c:v>
                </c:pt>
                <c:pt idx="4338">
                  <c:v>-1.1992805754821268E-3</c:v>
                </c:pt>
                <c:pt idx="4339">
                  <c:v>-2.8360176992089192E-3</c:v>
                </c:pt>
                <c:pt idx="4340">
                  <c:v>2.8877623251422009E-4</c:v>
                </c:pt>
                <c:pt idx="4341">
                  <c:v>-4.1954394006979909E-3</c:v>
                </c:pt>
                <c:pt idx="4342">
                  <c:v>-7.5737436443649867E-4</c:v>
                </c:pt>
                <c:pt idx="4343">
                  <c:v>-2.4694758056614781E-3</c:v>
                </c:pt>
                <c:pt idx="4344">
                  <c:v>5.3830290993307148E-3</c:v>
                </c:pt>
                <c:pt idx="4345">
                  <c:v>4.826473142766804E-3</c:v>
                </c:pt>
                <c:pt idx="4346">
                  <c:v>5.1375440080463604E-3</c:v>
                </c:pt>
                <c:pt idx="4347">
                  <c:v>4.4619184025343483E-3</c:v>
                </c:pt>
                <c:pt idx="4348">
                  <c:v>3.0846889548243848E-3</c:v>
                </c:pt>
                <c:pt idx="4349">
                  <c:v>0</c:v>
                </c:pt>
                <c:pt idx="4350">
                  <c:v>-3.1589588074375443E-5</c:v>
                </c:pt>
                <c:pt idx="4351">
                  <c:v>-3.1590586007994043E-5</c:v>
                </c:pt>
                <c:pt idx="4352">
                  <c:v>-4.7397858504192811E-4</c:v>
                </c:pt>
                <c:pt idx="4353">
                  <c:v>-1.6923555454353637E-3</c:v>
                </c:pt>
                <c:pt idx="4354">
                  <c:v>8.1506982002328265E-3</c:v>
                </c:pt>
                <c:pt idx="4355">
                  <c:v>0</c:v>
                </c:pt>
                <c:pt idx="4356">
                  <c:v>3.3231475052658533E-3</c:v>
                </c:pt>
                <c:pt idx="4357">
                  <c:v>0</c:v>
                </c:pt>
                <c:pt idx="4358">
                  <c:v>5.8201841690368201E-3</c:v>
                </c:pt>
                <c:pt idx="4359">
                  <c:v>6.3895999026922926E-3</c:v>
                </c:pt>
                <c:pt idx="4360">
                  <c:v>5.334661659235412E-3</c:v>
                </c:pt>
                <c:pt idx="4361">
                  <c:v>4.0972657851731801E-3</c:v>
                </c:pt>
                <c:pt idx="4362">
                  <c:v>0</c:v>
                </c:pt>
                <c:pt idx="4363">
                  <c:v>-1.5325908377695195E-3</c:v>
                </c:pt>
                <c:pt idx="4364">
                  <c:v>0</c:v>
                </c:pt>
                <c:pt idx="4365">
                  <c:v>4.5144040002802694E-3</c:v>
                </c:pt>
                <c:pt idx="4366">
                  <c:v>1.5268457657024335E-5</c:v>
                </c:pt>
                <c:pt idx="4367">
                  <c:v>5.6333888321780786E-3</c:v>
                </c:pt>
                <c:pt idx="4368">
                  <c:v>5.9490196112584499E-3</c:v>
                </c:pt>
                <c:pt idx="4369">
                  <c:v>4.0216045707041504E-3</c:v>
                </c:pt>
                <c:pt idx="4370">
                  <c:v>5.3969098837967919E-3</c:v>
                </c:pt>
                <c:pt idx="4371">
                  <c:v>6.0071879125864047E-3</c:v>
                </c:pt>
                <c:pt idx="4372">
                  <c:v>7.2557438541511199E-3</c:v>
                </c:pt>
                <c:pt idx="4373">
                  <c:v>5.7522575434831354E-3</c:v>
                </c:pt>
                <c:pt idx="4374">
                  <c:v>7.4098771571950604E-3</c:v>
                </c:pt>
                <c:pt idx="4375">
                  <c:v>6.6323922999564772E-3</c:v>
                </c:pt>
                <c:pt idx="4376">
                  <c:v>6.9766048741384612E-3</c:v>
                </c:pt>
                <c:pt idx="4377">
                  <c:v>4.7390983675426674E-4</c:v>
                </c:pt>
                <c:pt idx="4378">
                  <c:v>5.3981817406262957E-3</c:v>
                </c:pt>
                <c:pt idx="4379">
                  <c:v>1.398481876419532E-3</c:v>
                </c:pt>
                <c:pt idx="4380">
                  <c:v>2.5066596236547707E-3</c:v>
                </c:pt>
                <c:pt idx="4381">
                  <c:v>5.5460357932117228E-4</c:v>
                </c:pt>
                <c:pt idx="4382">
                  <c:v>9.0945268588662359E-4</c:v>
                </c:pt>
                <c:pt idx="4383">
                  <c:v>5.0861854955107678E-3</c:v>
                </c:pt>
                <c:pt idx="4384">
                  <c:v>5.1026272192611173E-3</c:v>
                </c:pt>
                <c:pt idx="4385">
                  <c:v>0</c:v>
                </c:pt>
                <c:pt idx="4386">
                  <c:v>4.8388887853925665E-3</c:v>
                </c:pt>
                <c:pt idx="4387">
                  <c:v>2.892133880368178E-3</c:v>
                </c:pt>
                <c:pt idx="4388">
                  <c:v>1.575275476135839E-3</c:v>
                </c:pt>
                <c:pt idx="4389">
                  <c:v>7.7974884899853481E-4</c:v>
                </c:pt>
                <c:pt idx="4390">
                  <c:v>0</c:v>
                </c:pt>
                <c:pt idx="4391">
                  <c:v>-7.0817769864422227E-3</c:v>
                </c:pt>
                <c:pt idx="4392">
                  <c:v>-9.4927616308338545E-3</c:v>
                </c:pt>
                <c:pt idx="4393">
                  <c:v>-6.4454069070572599E-3</c:v>
                </c:pt>
                <c:pt idx="4394">
                  <c:v>-4.3964271393272742E-3</c:v>
                </c:pt>
                <c:pt idx="4395">
                  <c:v>0</c:v>
                </c:pt>
                <c:pt idx="4396">
                  <c:v>8.6885232085466245E-3</c:v>
                </c:pt>
                <c:pt idx="4397">
                  <c:v>6.0232628443344198E-3</c:v>
                </c:pt>
                <c:pt idx="4398">
                  <c:v>2.0700588275726199E-3</c:v>
                </c:pt>
                <c:pt idx="4399">
                  <c:v>2.7534294761336832E-3</c:v>
                </c:pt>
                <c:pt idx="4400">
                  <c:v>2.9976629487736902E-3</c:v>
                </c:pt>
                <c:pt idx="4401">
                  <c:v>2.0173894101706523E-2</c:v>
                </c:pt>
                <c:pt idx="4402">
                  <c:v>1.6298582618458402E-3</c:v>
                </c:pt>
                <c:pt idx="4403">
                  <c:v>4.8873150208758867E-3</c:v>
                </c:pt>
                <c:pt idx="4404">
                  <c:v>4.1856986529917716E-3</c:v>
                </c:pt>
                <c:pt idx="4405">
                  <c:v>3.1818916434138366E-3</c:v>
                </c:pt>
                <c:pt idx="4406">
                  <c:v>4.0742595887466124E-3</c:v>
                </c:pt>
                <c:pt idx="4407">
                  <c:v>2.0577937767235336E-3</c:v>
                </c:pt>
                <c:pt idx="4408">
                  <c:v>1.3560962623873573E-3</c:v>
                </c:pt>
                <c:pt idx="4409">
                  <c:v>3.4156469686650909E-3</c:v>
                </c:pt>
                <c:pt idx="4410">
                  <c:v>-1.33719336486757E-5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-3.3486060918791168E-3</c:v>
                </c:pt>
                <c:pt idx="4428">
                  <c:v>7.9247235839458221E-3</c:v>
                </c:pt>
                <c:pt idx="4429">
                  <c:v>-3.9344662876760784E-3</c:v>
                </c:pt>
                <c:pt idx="4430">
                  <c:v>0</c:v>
                </c:pt>
                <c:pt idx="4431">
                  <c:v>-2.1940101645100767E-3</c:v>
                </c:pt>
                <c:pt idx="4432">
                  <c:v>1.3651331117067644E-3</c:v>
                </c:pt>
                <c:pt idx="4433">
                  <c:v>6.284052752169359E-4</c:v>
                </c:pt>
                <c:pt idx="4434">
                  <c:v>4.9731778109816929E-3</c:v>
                </c:pt>
                <c:pt idx="4435">
                  <c:v>3.505002194219905E-3</c:v>
                </c:pt>
                <c:pt idx="4436">
                  <c:v>2.3034164274958911E-3</c:v>
                </c:pt>
                <c:pt idx="4437">
                  <c:v>2.6445231926133587E-5</c:v>
                </c:pt>
                <c:pt idx="4438">
                  <c:v>9.8679817648626919E-3</c:v>
                </c:pt>
                <c:pt idx="4439">
                  <c:v>7.084132143510012E-3</c:v>
                </c:pt>
                <c:pt idx="4440">
                  <c:v>1.1173911381542718E-3</c:v>
                </c:pt>
                <c:pt idx="4441">
                  <c:v>8.1605656983244103E-3</c:v>
                </c:pt>
                <c:pt idx="4442">
                  <c:v>2.5759917569660201E-5</c:v>
                </c:pt>
                <c:pt idx="4443">
                  <c:v>2.5056636080973176E-2</c:v>
                </c:pt>
                <c:pt idx="4444">
                  <c:v>1.2594483431398915E-2</c:v>
                </c:pt>
                <c:pt idx="4445">
                  <c:v>2.9764857844509171E-4</c:v>
                </c:pt>
                <c:pt idx="4446">
                  <c:v>0</c:v>
                </c:pt>
                <c:pt idx="4447">
                  <c:v>4.7380261950942196E-3</c:v>
                </c:pt>
                <c:pt idx="4448">
                  <c:v>1.8510634412287011E-4</c:v>
                </c:pt>
                <c:pt idx="4449">
                  <c:v>5.0095186951624312E-3</c:v>
                </c:pt>
                <c:pt idx="4450">
                  <c:v>1.6070763875678585E-3</c:v>
                </c:pt>
                <c:pt idx="4451">
                  <c:v>0</c:v>
                </c:pt>
                <c:pt idx="4452">
                  <c:v>-3.1798481069901662E-3</c:v>
                </c:pt>
                <c:pt idx="4453">
                  <c:v>0</c:v>
                </c:pt>
                <c:pt idx="4454">
                  <c:v>-1.7969677935124853E-3</c:v>
                </c:pt>
                <c:pt idx="4455">
                  <c:v>0</c:v>
                </c:pt>
                <c:pt idx="4456">
                  <c:v>9.111954528892921E-4</c:v>
                </c:pt>
                <c:pt idx="4457">
                  <c:v>5.266174316592152E-3</c:v>
                </c:pt>
                <c:pt idx="4458">
                  <c:v>5.2631902266999687E-4</c:v>
                </c:pt>
                <c:pt idx="4459">
                  <c:v>6.1483852940595269E-3</c:v>
                </c:pt>
                <c:pt idx="4460">
                  <c:v>2.6962705802161049E-3</c:v>
                </c:pt>
                <c:pt idx="4461">
                  <c:v>-5.338186356671381E-4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-6.709105559087011E-3</c:v>
                </c:pt>
                <c:pt idx="4470">
                  <c:v>9.3874567635946829E-3</c:v>
                </c:pt>
                <c:pt idx="4471">
                  <c:v>-3.091042687072072E-3</c:v>
                </c:pt>
                <c:pt idx="4472">
                  <c:v>7.8882063276104091E-4</c:v>
                </c:pt>
                <c:pt idx="4473">
                  <c:v>6.8064893951874745E-3</c:v>
                </c:pt>
                <c:pt idx="4474">
                  <c:v>8.3100996574569897E-4</c:v>
                </c:pt>
                <c:pt idx="4475">
                  <c:v>-9.1535392044287723E-4</c:v>
                </c:pt>
                <c:pt idx="4476">
                  <c:v>-7.2300480829631166E-5</c:v>
                </c:pt>
                <c:pt idx="4477">
                  <c:v>-1.2540396183541066E-3</c:v>
                </c:pt>
                <c:pt idx="4478">
                  <c:v>-2.1137188169884904E-3</c:v>
                </c:pt>
                <c:pt idx="4479">
                  <c:v>-3.2942175147530309E-3</c:v>
                </c:pt>
                <c:pt idx="4480">
                  <c:v>5.8422049578334559E-3</c:v>
                </c:pt>
                <c:pt idx="4481">
                  <c:v>-9.290821458033926E-4</c:v>
                </c:pt>
                <c:pt idx="4482">
                  <c:v>-3.7428991001232383E-4</c:v>
                </c:pt>
                <c:pt idx="4483">
                  <c:v>-1.0149095910191902E-3</c:v>
                </c:pt>
                <c:pt idx="4484">
                  <c:v>-8.9494122339675759E-4</c:v>
                </c:pt>
                <c:pt idx="4485">
                  <c:v>2.2841407244282028E-3</c:v>
                </c:pt>
                <c:pt idx="4486">
                  <c:v>2.9291069091706497E-3</c:v>
                </c:pt>
                <c:pt idx="4487">
                  <c:v>1.3952371760641712E-3</c:v>
                </c:pt>
                <c:pt idx="4488">
                  <c:v>3.9825396911189383E-3</c:v>
                </c:pt>
                <c:pt idx="4489">
                  <c:v>5.610950075498727E-3</c:v>
                </c:pt>
                <c:pt idx="4490">
                  <c:v>1.2457792745073248E-2</c:v>
                </c:pt>
                <c:pt idx="4491">
                  <c:v>4.6100058769589598E-3</c:v>
                </c:pt>
                <c:pt idx="4492">
                  <c:v>3.5281646935434656E-3</c:v>
                </c:pt>
                <c:pt idx="4493">
                  <c:v>1.7012157305551455E-3</c:v>
                </c:pt>
                <c:pt idx="4494">
                  <c:v>1.1642188964566603E-5</c:v>
                </c:pt>
                <c:pt idx="4495">
                  <c:v>9.997013516820254E-3</c:v>
                </c:pt>
                <c:pt idx="4496">
                  <c:v>1.1526248148673438E-5</c:v>
                </c:pt>
                <c:pt idx="4497">
                  <c:v>1.2109556541637596E-2</c:v>
                </c:pt>
                <c:pt idx="4498">
                  <c:v>-6.5120016256117004E-3</c:v>
                </c:pt>
                <c:pt idx="4499">
                  <c:v>-3.1914798577044744E-3</c:v>
                </c:pt>
                <c:pt idx="4500">
                  <c:v>-5.9624554593128865E-3</c:v>
                </c:pt>
                <c:pt idx="4501">
                  <c:v>-4.2890659960183085E-3</c:v>
                </c:pt>
                <c:pt idx="4502">
                  <c:v>0</c:v>
                </c:pt>
                <c:pt idx="4503">
                  <c:v>-3.1065501000843601E-3</c:v>
                </c:pt>
                <c:pt idx="4504">
                  <c:v>-2.2282247009223028E-3</c:v>
                </c:pt>
                <c:pt idx="4505">
                  <c:v>-2.8771949672997269E-3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-2.5420825480986713E-2</c:v>
                </c:pt>
                <c:pt idx="4512">
                  <c:v>-1.2549279119451123E-2</c:v>
                </c:pt>
                <c:pt idx="4513">
                  <c:v>-8.0129416865165615E-3</c:v>
                </c:pt>
                <c:pt idx="4514">
                  <c:v>-6.8420930946566493E-3</c:v>
                </c:pt>
                <c:pt idx="4515">
                  <c:v>-4.0460086993702824E-3</c:v>
                </c:pt>
                <c:pt idx="4516">
                  <c:v>-4.4733352426363998E-3</c:v>
                </c:pt>
                <c:pt idx="4517">
                  <c:v>-2.3690193369323947E-3</c:v>
                </c:pt>
                <c:pt idx="4518">
                  <c:v>-4.8803780919966823E-3</c:v>
                </c:pt>
                <c:pt idx="4519">
                  <c:v>6.0531206971489752E-3</c:v>
                </c:pt>
                <c:pt idx="4520">
                  <c:v>1.8561085608578369E-3</c:v>
                </c:pt>
                <c:pt idx="4521">
                  <c:v>1.4053592507849775E-3</c:v>
                </c:pt>
                <c:pt idx="4522">
                  <c:v>-3.4111030759659175E-3</c:v>
                </c:pt>
                <c:pt idx="4523">
                  <c:v>7.0087647571041647E-3</c:v>
                </c:pt>
                <c:pt idx="4524">
                  <c:v>-1.7972129452451307E-3</c:v>
                </c:pt>
                <c:pt idx="4525">
                  <c:v>-1.9851116690514756E-4</c:v>
                </c:pt>
                <c:pt idx="4526">
                  <c:v>-3.9714059298773626E-4</c:v>
                </c:pt>
                <c:pt idx="4527">
                  <c:v>1.2692200551320507E-2</c:v>
                </c:pt>
                <c:pt idx="4528">
                  <c:v>0</c:v>
                </c:pt>
                <c:pt idx="4529">
                  <c:v>0</c:v>
                </c:pt>
                <c:pt idx="4530">
                  <c:v>2.0261782163773556E-2</c:v>
                </c:pt>
                <c:pt idx="4531">
                  <c:v>-1.1062781150537174E-2</c:v>
                </c:pt>
                <c:pt idx="4532">
                  <c:v>-3.625572747750072E-3</c:v>
                </c:pt>
                <c:pt idx="4533">
                  <c:v>3.7470086054792314E-3</c:v>
                </c:pt>
                <c:pt idx="4534">
                  <c:v>-2.8211164544929847E-3</c:v>
                </c:pt>
                <c:pt idx="4535">
                  <c:v>7.1709249062919117E-3</c:v>
                </c:pt>
                <c:pt idx="4536">
                  <c:v>-5.4067946818191241E-3</c:v>
                </c:pt>
                <c:pt idx="4537">
                  <c:v>1.2155616198706094E-5</c:v>
                </c:pt>
                <c:pt idx="4538">
                  <c:v>-1.3258326406199242E-3</c:v>
                </c:pt>
                <c:pt idx="4539">
                  <c:v>-1.5226172463730756E-3</c:v>
                </c:pt>
                <c:pt idx="4540">
                  <c:v>3.2859536917476222E-3</c:v>
                </c:pt>
                <c:pt idx="4541">
                  <c:v>-2.5060840366727326E-3</c:v>
                </c:pt>
                <c:pt idx="4542">
                  <c:v>7.9346237894456564E-3</c:v>
                </c:pt>
                <c:pt idx="4543">
                  <c:v>-6.559149612257122E-3</c:v>
                </c:pt>
                <c:pt idx="4544">
                  <c:v>9.093668686509673E-3</c:v>
                </c:pt>
                <c:pt idx="4545">
                  <c:v>-9.3978141920628318E-3</c:v>
                </c:pt>
                <c:pt idx="4546">
                  <c:v>7.9503042590963902E-3</c:v>
                </c:pt>
                <c:pt idx="4547">
                  <c:v>-6.3454602045467231E-3</c:v>
                </c:pt>
                <c:pt idx="4548">
                  <c:v>1.247096148376454E-2</c:v>
                </c:pt>
                <c:pt idx="4549">
                  <c:v>0</c:v>
                </c:pt>
                <c:pt idx="4550">
                  <c:v>-1.0480645410286149E-2</c:v>
                </c:pt>
                <c:pt idx="4551">
                  <c:v>-5.0319769740982973E-3</c:v>
                </c:pt>
                <c:pt idx="4552">
                  <c:v>-2.757646279866648E-3</c:v>
                </c:pt>
                <c:pt idx="4553">
                  <c:v>-4.3716585772408233E-3</c:v>
                </c:pt>
                <c:pt idx="4554">
                  <c:v>5.2754423169155363E-3</c:v>
                </c:pt>
                <c:pt idx="4555">
                  <c:v>2.9294372028319283E-4</c:v>
                </c:pt>
                <c:pt idx="4556">
                  <c:v>3.8369526893084777E-3</c:v>
                </c:pt>
                <c:pt idx="4557">
                  <c:v>5.8911403514471357E-3</c:v>
                </c:pt>
                <c:pt idx="4558">
                  <c:v>1.8112665701695233E-3</c:v>
                </c:pt>
                <c:pt idx="4559">
                  <c:v>3.8170512999944049E-3</c:v>
                </c:pt>
                <c:pt idx="4560">
                  <c:v>5.1903956570034295E-3</c:v>
                </c:pt>
                <c:pt idx="4561">
                  <c:v>7.9311622918252014E-3</c:v>
                </c:pt>
                <c:pt idx="4562">
                  <c:v>6.5498029219207606E-3</c:v>
                </c:pt>
                <c:pt idx="4563">
                  <c:v>6.5774256391417088E-3</c:v>
                </c:pt>
                <c:pt idx="4564">
                  <c:v>6.7670308401872326E-3</c:v>
                </c:pt>
                <c:pt idx="4565">
                  <c:v>0</c:v>
                </c:pt>
                <c:pt idx="4566">
                  <c:v>1.1388861066678774E-3</c:v>
                </c:pt>
                <c:pt idx="4567">
                  <c:v>4.7622724079976475E-3</c:v>
                </c:pt>
                <c:pt idx="4568">
                  <c:v>6.8199100806340318E-3</c:v>
                </c:pt>
                <c:pt idx="4569">
                  <c:v>9.8365381872610787E-3</c:v>
                </c:pt>
                <c:pt idx="4570">
                  <c:v>4.0730018923861213E-3</c:v>
                </c:pt>
                <c:pt idx="4571">
                  <c:v>3.4924958218517715E-3</c:v>
                </c:pt>
                <c:pt idx="4572">
                  <c:v>1.0154059658195909E-4</c:v>
                </c:pt>
                <c:pt idx="4573">
                  <c:v>3.4687453833777302E-3</c:v>
                </c:pt>
                <c:pt idx="4574">
                  <c:v>0</c:v>
                </c:pt>
                <c:pt idx="4575">
                  <c:v>2.1001686730592523E-3</c:v>
                </c:pt>
                <c:pt idx="4576">
                  <c:v>-3.4614554678531755E-3</c:v>
                </c:pt>
                <c:pt idx="4577">
                  <c:v>-3.9254663952217276E-3</c:v>
                </c:pt>
                <c:pt idx="4578">
                  <c:v>-4.2246485195567536E-3</c:v>
                </c:pt>
                <c:pt idx="4579">
                  <c:v>8.1726305913192524E-3</c:v>
                </c:pt>
                <c:pt idx="4580">
                  <c:v>-4.8299459684153822E-3</c:v>
                </c:pt>
                <c:pt idx="4581">
                  <c:v>2.7902213564549526E-3</c:v>
                </c:pt>
                <c:pt idx="4582">
                  <c:v>-1.4675670376863791E-3</c:v>
                </c:pt>
                <c:pt idx="4583">
                  <c:v>3.4510015077244796E-3</c:v>
                </c:pt>
                <c:pt idx="4584">
                  <c:v>-1.3068215682820704E-3</c:v>
                </c:pt>
                <c:pt idx="4585">
                  <c:v>4.3644122775693727E-3</c:v>
                </c:pt>
                <c:pt idx="4586">
                  <c:v>4.1520084534377161E-4</c:v>
                </c:pt>
                <c:pt idx="4587">
                  <c:v>3.5390338203452466E-3</c:v>
                </c:pt>
                <c:pt idx="4588">
                  <c:v>1.4188123459504608E-3</c:v>
                </c:pt>
                <c:pt idx="4589">
                  <c:v>-1.4076327286287101E-3</c:v>
                </c:pt>
                <c:pt idx="4590">
                  <c:v>0</c:v>
                </c:pt>
                <c:pt idx="4591">
                  <c:v>1.3964688371193358E-3</c:v>
                </c:pt>
                <c:pt idx="4592">
                  <c:v>0</c:v>
                </c:pt>
                <c:pt idx="4593">
                  <c:v>3.6884579840928077E-3</c:v>
                </c:pt>
                <c:pt idx="4594">
                  <c:v>8.8978856457899055E-5</c:v>
                </c:pt>
                <c:pt idx="4595">
                  <c:v>-1.2686967513701256E-3</c:v>
                </c:pt>
                <c:pt idx="4596">
                  <c:v>9.7948651576142392E-4</c:v>
                </c:pt>
                <c:pt idx="4597">
                  <c:v>1.8783731480527031E-3</c:v>
                </c:pt>
                <c:pt idx="4598">
                  <c:v>2.4842528968320224E-3</c:v>
                </c:pt>
                <c:pt idx="4599">
                  <c:v>5.8689021854787149E-4</c:v>
                </c:pt>
                <c:pt idx="4600">
                  <c:v>3.3209903196049547E-5</c:v>
                </c:pt>
                <c:pt idx="4601">
                  <c:v>-5.194125015848601E-3</c:v>
                </c:pt>
                <c:pt idx="4602">
                  <c:v>8.5978193174480848E-3</c:v>
                </c:pt>
                <c:pt idx="4603">
                  <c:v>-8.4983808526288703E-4</c:v>
                </c:pt>
                <c:pt idx="4604">
                  <c:v>6.1422820414067008E-3</c:v>
                </c:pt>
                <c:pt idx="4605">
                  <c:v>0</c:v>
                </c:pt>
                <c:pt idx="4606">
                  <c:v>1.8200162904826245E-3</c:v>
                </c:pt>
                <c:pt idx="4607">
                  <c:v>9.0876747830394256E-4</c:v>
                </c:pt>
                <c:pt idx="4608">
                  <c:v>-2.5174442601141813E-4</c:v>
                </c:pt>
                <c:pt idx="4609">
                  <c:v>3.3550294026155072E-3</c:v>
                </c:pt>
                <c:pt idx="4610">
                  <c:v>2.6150072649790417E-3</c:v>
                </c:pt>
                <c:pt idx="4611">
                  <c:v>4.7548316294185626E-3</c:v>
                </c:pt>
                <c:pt idx="4612">
                  <c:v>9.7465359264053595E-5</c:v>
                </c:pt>
                <c:pt idx="4613">
                  <c:v>1.4608415961926203E-3</c:v>
                </c:pt>
                <c:pt idx="4614">
                  <c:v>8.6501448953179894E-5</c:v>
                </c:pt>
                <c:pt idx="4615">
                  <c:v>3.152192950576949E-3</c:v>
                </c:pt>
                <c:pt idx="4616">
                  <c:v>-3.1261622301582872E-4</c:v>
                </c:pt>
                <c:pt idx="4617">
                  <c:v>-7.2824391661091481E-3</c:v>
                </c:pt>
                <c:pt idx="4618">
                  <c:v>-4.5623907718621829E-4</c:v>
                </c:pt>
                <c:pt idx="4619">
                  <c:v>-7.1969429347791859E-3</c:v>
                </c:pt>
                <c:pt idx="4620">
                  <c:v>-5.8941531121003768E-3</c:v>
                </c:pt>
                <c:pt idx="4621">
                  <c:v>-4.1146193016579381E-3</c:v>
                </c:pt>
                <c:pt idx="4622">
                  <c:v>0</c:v>
                </c:pt>
                <c:pt idx="4623">
                  <c:v>-3.0666210963376174E-3</c:v>
                </c:pt>
                <c:pt idx="4624">
                  <c:v>5.209921137659453E-4</c:v>
                </c:pt>
                <c:pt idx="4625">
                  <c:v>-2.6521240848133066E-3</c:v>
                </c:pt>
                <c:pt idx="4626">
                  <c:v>2.1089560718137758E-3</c:v>
                </c:pt>
                <c:pt idx="4627">
                  <c:v>6.1570627435639583E-3</c:v>
                </c:pt>
                <c:pt idx="4628">
                  <c:v>5.7578780265823042E-3</c:v>
                </c:pt>
                <c:pt idx="4629">
                  <c:v>-2.6001254370333691E-3</c:v>
                </c:pt>
                <c:pt idx="4630">
                  <c:v>-4.9666697182227087E-3</c:v>
                </c:pt>
                <c:pt idx="4631">
                  <c:v>-4.2261842543154125E-3</c:v>
                </c:pt>
                <c:pt idx="4632">
                  <c:v>7.8407522380135805E-3</c:v>
                </c:pt>
                <c:pt idx="4633">
                  <c:v>0</c:v>
                </c:pt>
                <c:pt idx="4634">
                  <c:v>-4.0673090070069079E-3</c:v>
                </c:pt>
                <c:pt idx="4635">
                  <c:v>-2.0675441742782313E-3</c:v>
                </c:pt>
                <c:pt idx="4636">
                  <c:v>7.0584376339629844E-3</c:v>
                </c:pt>
                <c:pt idx="4637">
                  <c:v>-3.0709140558530293E-3</c:v>
                </c:pt>
                <c:pt idx="4638">
                  <c:v>-2.0083430201702714E-3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7.9983263641591855E-3</c:v>
                </c:pt>
                <c:pt idx="4649">
                  <c:v>3.5004083084601645E-3</c:v>
                </c:pt>
                <c:pt idx="4650">
                  <c:v>-8.3115424912347836E-3</c:v>
                </c:pt>
                <c:pt idx="4651">
                  <c:v>-2.0721740986176136E-3</c:v>
                </c:pt>
                <c:pt idx="4652">
                  <c:v>-5.8495346873267706E-4</c:v>
                </c:pt>
                <c:pt idx="4653">
                  <c:v>0</c:v>
                </c:pt>
                <c:pt idx="4654">
                  <c:v>0</c:v>
                </c:pt>
                <c:pt idx="4655">
                  <c:v>-1.4366497525045588E-2</c:v>
                </c:pt>
                <c:pt idx="4656">
                  <c:v>-9.2489070124431062E-3</c:v>
                </c:pt>
                <c:pt idx="4657">
                  <c:v>-9.0842616428745172E-3</c:v>
                </c:pt>
                <c:pt idx="4658">
                  <c:v>-1.2222916353702179E-2</c:v>
                </c:pt>
                <c:pt idx="4659">
                  <c:v>-4.3512543772485975E-3</c:v>
                </c:pt>
                <c:pt idx="4660">
                  <c:v>-3.4799151251883252E-4</c:v>
                </c:pt>
                <c:pt idx="4661">
                  <c:v>2.1555978539330826E-3</c:v>
                </c:pt>
                <c:pt idx="4662">
                  <c:v>4.758283987594464E-3</c:v>
                </c:pt>
                <c:pt idx="4663">
                  <c:v>2.2672223590212257E-3</c:v>
                </c:pt>
                <c:pt idx="4664">
                  <c:v>1.9753092842545372E-3</c:v>
                </c:pt>
                <c:pt idx="4665">
                  <c:v>-8.4936417575813951E-4</c:v>
                </c:pt>
                <c:pt idx="4666">
                  <c:v>4.4772778898819154E-4</c:v>
                </c:pt>
                <c:pt idx="4667">
                  <c:v>1.8576495761423169E-3</c:v>
                </c:pt>
                <c:pt idx="4668">
                  <c:v>8.7030214136711126E-4</c:v>
                </c:pt>
                <c:pt idx="4669">
                  <c:v>-6.7556352007400525E-4</c:v>
                </c:pt>
                <c:pt idx="4670">
                  <c:v>6.4122384343592116E-4</c:v>
                </c:pt>
                <c:pt idx="4671">
                  <c:v>6.5603183423028179E-3</c:v>
                </c:pt>
                <c:pt idx="4672">
                  <c:v>2.283144915047457E-3</c:v>
                </c:pt>
                <c:pt idx="4673">
                  <c:v>-3.5120656677864407E-3</c:v>
                </c:pt>
                <c:pt idx="4674">
                  <c:v>6.8761546755855031E-3</c:v>
                </c:pt>
                <c:pt idx="4675">
                  <c:v>-1.130793194893105E-5</c:v>
                </c:pt>
                <c:pt idx="4676">
                  <c:v>1.5479966707647613E-3</c:v>
                </c:pt>
                <c:pt idx="4677">
                  <c:v>-2.4304095614727773E-3</c:v>
                </c:pt>
                <c:pt idx="4678">
                  <c:v>-1.427083103610086E-3</c:v>
                </c:pt>
                <c:pt idx="4679">
                  <c:v>0</c:v>
                </c:pt>
                <c:pt idx="4680">
                  <c:v>-2.8339369808727478E-4</c:v>
                </c:pt>
                <c:pt idx="4681">
                  <c:v>3.8359962623964144E-3</c:v>
                </c:pt>
                <c:pt idx="4682">
                  <c:v>-1.5145353046508154E-3</c:v>
                </c:pt>
                <c:pt idx="4683">
                  <c:v>-7.5812870319352332E-4</c:v>
                </c:pt>
                <c:pt idx="4684">
                  <c:v>-4.5279601547229046E-5</c:v>
                </c:pt>
                <c:pt idx="4685">
                  <c:v>-3.3961046682734795E-5</c:v>
                </c:pt>
                <c:pt idx="4686">
                  <c:v>1.6740381020368864E-3</c:v>
                </c:pt>
                <c:pt idx="4687">
                  <c:v>-2.2968617781450248E-3</c:v>
                </c:pt>
                <c:pt idx="4688">
                  <c:v>7.8418500077207173E-3</c:v>
                </c:pt>
                <c:pt idx="4689">
                  <c:v>-6.347724359060637E-3</c:v>
                </c:pt>
                <c:pt idx="4690">
                  <c:v>4.7504955483381062E-3</c:v>
                </c:pt>
                <c:pt idx="4691">
                  <c:v>1.4735909346637187E-3</c:v>
                </c:pt>
                <c:pt idx="4692">
                  <c:v>4.2511014236065346E-3</c:v>
                </c:pt>
                <c:pt idx="4693">
                  <c:v>-5.8219601496681966E-4</c:v>
                </c:pt>
                <c:pt idx="4694">
                  <c:v>-2.3434050629235321E-3</c:v>
                </c:pt>
                <c:pt idx="4695">
                  <c:v>-5.5383094419728419E-3</c:v>
                </c:pt>
                <c:pt idx="4696">
                  <c:v>-2.3845995624586099E-3</c:v>
                </c:pt>
                <c:pt idx="4697">
                  <c:v>8.3269494139683355E-3</c:v>
                </c:pt>
                <c:pt idx="4698">
                  <c:v>-1.7745037731783525E-3</c:v>
                </c:pt>
                <c:pt idx="4699">
                  <c:v>1.3480118868945657E-3</c:v>
                </c:pt>
                <c:pt idx="4700">
                  <c:v>-7.2994753234087255E-4</c:v>
                </c:pt>
                <c:pt idx="4701">
                  <c:v>0</c:v>
                </c:pt>
                <c:pt idx="4702">
                  <c:v>1.7509797611159259E-3</c:v>
                </c:pt>
                <c:pt idx="4703">
                  <c:v>7.398771693062434E-4</c:v>
                </c:pt>
                <c:pt idx="4704">
                  <c:v>2.4287748870689559E-3</c:v>
                </c:pt>
                <c:pt idx="4705">
                  <c:v>-6.3740210487871652E-4</c:v>
                </c:pt>
                <c:pt idx="4706">
                  <c:v>-1.0408448570072555E-3</c:v>
                </c:pt>
                <c:pt idx="4707">
                  <c:v>5.8211128924625418E-4</c:v>
                </c:pt>
                <c:pt idx="4708">
                  <c:v>-1.9267397021394434E-3</c:v>
                </c:pt>
                <c:pt idx="4709">
                  <c:v>6.9167310229787645E-3</c:v>
                </c:pt>
                <c:pt idx="4710">
                  <c:v>-3.6591256704269349E-3</c:v>
                </c:pt>
                <c:pt idx="4711">
                  <c:v>-6.9317117394701144E-4</c:v>
                </c:pt>
                <c:pt idx="4712">
                  <c:v>-1.6790171622236328E-3</c:v>
                </c:pt>
                <c:pt idx="4713">
                  <c:v>4.5268923957304903E-3</c:v>
                </c:pt>
                <c:pt idx="4714">
                  <c:v>-3.7094185681584872E-3</c:v>
                </c:pt>
                <c:pt idx="4715">
                  <c:v>4.2668756862705853E-3</c:v>
                </c:pt>
                <c:pt idx="4716">
                  <c:v>-6.1379722798928608E-3</c:v>
                </c:pt>
                <c:pt idx="4717">
                  <c:v>4.3083497426376644E-3</c:v>
                </c:pt>
                <c:pt idx="4718">
                  <c:v>-2.5715865198654418E-3</c:v>
                </c:pt>
                <c:pt idx="4719">
                  <c:v>-3.5551904479893446E-3</c:v>
                </c:pt>
                <c:pt idx="4720">
                  <c:v>-1.9230450756899491E-3</c:v>
                </c:pt>
                <c:pt idx="4721">
                  <c:v>-3.7216269229946885E-3</c:v>
                </c:pt>
                <c:pt idx="4722">
                  <c:v>-3.9056579729898479E-3</c:v>
                </c:pt>
                <c:pt idx="4723">
                  <c:v>-6.5663554947084299E-3</c:v>
                </c:pt>
                <c:pt idx="4724">
                  <c:v>-7.0810951854043168E-3</c:v>
                </c:pt>
                <c:pt idx="4725">
                  <c:v>-6.8189555850303356E-3</c:v>
                </c:pt>
                <c:pt idx="4726">
                  <c:v>-7.2855199289447222E-3</c:v>
                </c:pt>
                <c:pt idx="4727">
                  <c:v>-4.2774564138040828E-3</c:v>
                </c:pt>
                <c:pt idx="4728">
                  <c:v>-4.5311091855992089E-3</c:v>
                </c:pt>
                <c:pt idx="4729">
                  <c:v>-5.8881657851825872E-3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-1.5989675263130148E-3</c:v>
                </c:pt>
                <c:pt idx="4734">
                  <c:v>3.7387644119345172E-3</c:v>
                </c:pt>
                <c:pt idx="4735">
                  <c:v>2.406229044927463E-3</c:v>
                </c:pt>
                <c:pt idx="4736">
                  <c:v>-8.0143319394299149E-4</c:v>
                </c:pt>
                <c:pt idx="4737">
                  <c:v>-4.1707341509785731E-3</c:v>
                </c:pt>
                <c:pt idx="4738">
                  <c:v>2.9083535112982245E-3</c:v>
                </c:pt>
                <c:pt idx="4739">
                  <c:v>0</c:v>
                </c:pt>
                <c:pt idx="4740">
                  <c:v>-5.1957254519509799E-4</c:v>
                </c:pt>
                <c:pt idx="4741">
                  <c:v>-2.3625860977201732E-4</c:v>
                </c:pt>
                <c:pt idx="4742">
                  <c:v>2.0535826879430844E-3</c:v>
                </c:pt>
                <c:pt idx="4743">
                  <c:v>-4.3481925467334093E-3</c:v>
                </c:pt>
                <c:pt idx="4744">
                  <c:v>-1.386412199724466E-3</c:v>
                </c:pt>
                <c:pt idx="4745">
                  <c:v>5.6874432773693145E-3</c:v>
                </c:pt>
                <c:pt idx="4746">
                  <c:v>-3.259524586518678E-3</c:v>
                </c:pt>
                <c:pt idx="4747">
                  <c:v>2.8585622716038673E-3</c:v>
                </c:pt>
                <c:pt idx="4748">
                  <c:v>-3.7816611087209159E-3</c:v>
                </c:pt>
                <c:pt idx="4749">
                  <c:v>2.7903585268645838E-3</c:v>
                </c:pt>
                <c:pt idx="4750">
                  <c:v>5.2286469321010977E-3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-1.2575587391658062E-3</c:v>
                </c:pt>
                <c:pt idx="4759">
                  <c:v>-1.6465745406227676E-4</c:v>
                </c:pt>
                <c:pt idx="4760">
                  <c:v>0</c:v>
                </c:pt>
                <c:pt idx="4761">
                  <c:v>-2.1174228690191366E-4</c:v>
                </c:pt>
                <c:pt idx="4762">
                  <c:v>-5.882525958332322E-5</c:v>
                </c:pt>
                <c:pt idx="4763">
                  <c:v>2.4326670461111196E-2</c:v>
                </c:pt>
                <c:pt idx="4764">
                  <c:v>1.4285224312851378E-2</c:v>
                </c:pt>
                <c:pt idx="4765">
                  <c:v>8.824332470464066E-3</c:v>
                </c:pt>
                <c:pt idx="4766">
                  <c:v>8.112954754408255E-3</c:v>
                </c:pt>
                <c:pt idx="4767">
                  <c:v>7.3629216446961772E-3</c:v>
                </c:pt>
                <c:pt idx="4768">
                  <c:v>3.4410533568104192E-3</c:v>
                </c:pt>
                <c:pt idx="4769">
                  <c:v>0</c:v>
                </c:pt>
                <c:pt idx="4770">
                  <c:v>1.7710509378647584E-3</c:v>
                </c:pt>
                <c:pt idx="4771">
                  <c:v>3.2479317519078185E-3</c:v>
                </c:pt>
                <c:pt idx="4772">
                  <c:v>3.3793607006639488E-3</c:v>
                </c:pt>
                <c:pt idx="4773">
                  <c:v>4.2163585024865714E-3</c:v>
                </c:pt>
                <c:pt idx="4774">
                  <c:v>1.9333542104195867E-3</c:v>
                </c:pt>
                <c:pt idx="4775">
                  <c:v>1.6046668881155416E-3</c:v>
                </c:pt>
                <c:pt idx="4776">
                  <c:v>4.4408100333924883E-4</c:v>
                </c:pt>
                <c:pt idx="4777">
                  <c:v>1.7311150537378365E-3</c:v>
                </c:pt>
                <c:pt idx="4778">
                  <c:v>3.3024344975105253E-3</c:v>
                </c:pt>
                <c:pt idx="4779">
                  <c:v>-1.0774526863703356E-5</c:v>
                </c:pt>
                <c:pt idx="4780">
                  <c:v>-7.1800392802137897E-3</c:v>
                </c:pt>
                <c:pt idx="4781">
                  <c:v>4.2558555088104185E-3</c:v>
                </c:pt>
                <c:pt idx="4782">
                  <c:v>-1.9145179263108892E-3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4.5462418517686586E-4</c:v>
                </c:pt>
                <c:pt idx="4787">
                  <c:v>1.1903409258674098E-4</c:v>
                </c:pt>
                <c:pt idx="4788">
                  <c:v>2.1638932852271068E-4</c:v>
                </c:pt>
                <c:pt idx="4789">
                  <c:v>-1.0818354420178282E-5</c:v>
                </c:pt>
                <c:pt idx="4790">
                  <c:v>4.6508358822894183E-4</c:v>
                </c:pt>
                <c:pt idx="4791">
                  <c:v>-1.1375251797340839E-2</c:v>
                </c:pt>
                <c:pt idx="4792">
                  <c:v>-1.0422487099707762E-2</c:v>
                </c:pt>
                <c:pt idx="4793">
                  <c:v>-1.1051738714941607E-5</c:v>
                </c:pt>
                <c:pt idx="4794">
                  <c:v>1.1051738714865972E-5</c:v>
                </c:pt>
                <c:pt idx="4795">
                  <c:v>4.861556235675941E-4</c:v>
                </c:pt>
                <c:pt idx="4796">
                  <c:v>-7.1614961581870588E-3</c:v>
                </c:pt>
                <c:pt idx="4797">
                  <c:v>3.1147103571195798E-4</c:v>
                </c:pt>
                <c:pt idx="4798">
                  <c:v>3.0025521919021245E-4</c:v>
                </c:pt>
                <c:pt idx="4799">
                  <c:v>0</c:v>
                </c:pt>
                <c:pt idx="4800">
                  <c:v>3.0862851443900019E-3</c:v>
                </c:pt>
                <c:pt idx="4801">
                  <c:v>1.4288960611075973E-3</c:v>
                </c:pt>
                <c:pt idx="4802">
                  <c:v>6.8603045567478037E-4</c:v>
                </c:pt>
                <c:pt idx="4803">
                  <c:v>3.9190410435325715E-3</c:v>
                </c:pt>
                <c:pt idx="4804">
                  <c:v>4.9568479868465523E-4</c:v>
                </c:pt>
                <c:pt idx="4805">
                  <c:v>1.2216396802246436E-3</c:v>
                </c:pt>
                <c:pt idx="4806">
                  <c:v>8.2481695741982511E-3</c:v>
                </c:pt>
                <c:pt idx="4807">
                  <c:v>4.3757076925056261E-3</c:v>
                </c:pt>
                <c:pt idx="4808">
                  <c:v>4.3890852853403781E-3</c:v>
                </c:pt>
                <c:pt idx="4809">
                  <c:v>1.275179562438522E-3</c:v>
                </c:pt>
                <c:pt idx="4810">
                  <c:v>-7.1303561716815186E-4</c:v>
                </c:pt>
                <c:pt idx="4811">
                  <c:v>-1.3518411428592486E-3</c:v>
                </c:pt>
                <c:pt idx="4812">
                  <c:v>-5.7373279698876153E-4</c:v>
                </c:pt>
                <c:pt idx="4813">
                  <c:v>8.2280139605897858E-3</c:v>
                </c:pt>
                <c:pt idx="4814">
                  <c:v>-3.1408682562772926E-3</c:v>
                </c:pt>
                <c:pt idx="4815">
                  <c:v>5.7685960343054881E-3</c:v>
                </c:pt>
                <c:pt idx="4816">
                  <c:v>-5.1427654211096661E-4</c:v>
                </c:pt>
                <c:pt idx="4817">
                  <c:v>-1.1473609279493845E-3</c:v>
                </c:pt>
                <c:pt idx="4818">
                  <c:v>-3.4177044391271545E-3</c:v>
                </c:pt>
                <c:pt idx="4819">
                  <c:v>4.0076338256015212E-3</c:v>
                </c:pt>
                <c:pt idx="4820">
                  <c:v>0</c:v>
                </c:pt>
                <c:pt idx="4821">
                  <c:v>5.9868255233581861E-3</c:v>
                </c:pt>
                <c:pt idx="4822">
                  <c:v>3.7555033473606241E-3</c:v>
                </c:pt>
                <c:pt idx="4823">
                  <c:v>7.8548762649826025E-4</c:v>
                </c:pt>
                <c:pt idx="4824">
                  <c:v>-2.3902235348935157E-3</c:v>
                </c:pt>
                <c:pt idx="4825">
                  <c:v>2.5522954845935355E-4</c:v>
                </c:pt>
                <c:pt idx="4826">
                  <c:v>-6.1691628913698097E-4</c:v>
                </c:pt>
                <c:pt idx="4827">
                  <c:v>-5.8155518731897015E-3</c:v>
                </c:pt>
                <c:pt idx="4828">
                  <c:v>-9.5810790290216403E-3</c:v>
                </c:pt>
                <c:pt idx="4829">
                  <c:v>-6.1125812146053185E-3</c:v>
                </c:pt>
                <c:pt idx="4830">
                  <c:v>-1.9478229178599568E-3</c:v>
                </c:pt>
                <c:pt idx="4831">
                  <c:v>-2.6144930211238667E-4</c:v>
                </c:pt>
                <c:pt idx="4832">
                  <c:v>-1.416469180543415E-4</c:v>
                </c:pt>
                <c:pt idx="4833">
                  <c:v>-2.2363198419948836E-3</c:v>
                </c:pt>
                <c:pt idx="4834">
                  <c:v>5.3696521123149958E-3</c:v>
                </c:pt>
                <c:pt idx="4835">
                  <c:v>0</c:v>
                </c:pt>
                <c:pt idx="4836">
                  <c:v>4.0760189553012555E-3</c:v>
                </c:pt>
                <c:pt idx="4837">
                  <c:v>1.4594202747111665E-3</c:v>
                </c:pt>
                <c:pt idx="4838">
                  <c:v>-3.148518416591856E-3</c:v>
                </c:pt>
                <c:pt idx="4839">
                  <c:v>1.0506079870265409E-3</c:v>
                </c:pt>
                <c:pt idx="4840">
                  <c:v>7.3342578214448256E-3</c:v>
                </c:pt>
                <c:pt idx="4841">
                  <c:v>6.5017715209422346E-3</c:v>
                </c:pt>
                <c:pt idx="4842">
                  <c:v>5.5364642129357225E-3</c:v>
                </c:pt>
                <c:pt idx="4843">
                  <c:v>-3.7550639029191061E-3</c:v>
                </c:pt>
                <c:pt idx="4844">
                  <c:v>4.7208015202278445E-3</c:v>
                </c:pt>
                <c:pt idx="4845">
                  <c:v>-6.053886208543276E-3</c:v>
                </c:pt>
                <c:pt idx="4846">
                  <c:v>5.4384689256045055E-3</c:v>
                </c:pt>
                <c:pt idx="4847">
                  <c:v>-5.6626016130931229E-3</c:v>
                </c:pt>
                <c:pt idx="4848">
                  <c:v>-6.3069397781385685E-3</c:v>
                </c:pt>
                <c:pt idx="4849">
                  <c:v>-7.4393874102961204E-3</c:v>
                </c:pt>
                <c:pt idx="4850">
                  <c:v>-5.6977119168220361E-3</c:v>
                </c:pt>
                <c:pt idx="4851">
                  <c:v>-6.4530794062160517E-3</c:v>
                </c:pt>
                <c:pt idx="4852">
                  <c:v>-1.3702161055966398E-3</c:v>
                </c:pt>
                <c:pt idx="4853">
                  <c:v>5.4844707225307348E-5</c:v>
                </c:pt>
                <c:pt idx="4854">
                  <c:v>7.4201097752005689E-3</c:v>
                </c:pt>
                <c:pt idx="4855">
                  <c:v>2.2861248650321917E-4</c:v>
                </c:pt>
                <c:pt idx="4856">
                  <c:v>3.8242210765400712E-3</c:v>
                </c:pt>
                <c:pt idx="4857">
                  <c:v>2.0148629993817558E-3</c:v>
                </c:pt>
                <c:pt idx="4858">
                  <c:v>-9.7399962199323724E-5</c:v>
                </c:pt>
                <c:pt idx="4859">
                  <c:v>3.0149962052914816E-3</c:v>
                </c:pt>
                <c:pt idx="4860">
                  <c:v>0</c:v>
                </c:pt>
                <c:pt idx="4861">
                  <c:v>7.2676769926891356E-3</c:v>
                </c:pt>
                <c:pt idx="4862">
                  <c:v>0</c:v>
                </c:pt>
                <c:pt idx="4863">
                  <c:v>6.6939870849523639E-3</c:v>
                </c:pt>
                <c:pt idx="4864">
                  <c:v>1.1060065786277161E-3</c:v>
                </c:pt>
                <c:pt idx="4865">
                  <c:v>4.3271745782150501E-3</c:v>
                </c:pt>
                <c:pt idx="4866">
                  <c:v>4.5087214930287474E-3</c:v>
                </c:pt>
                <c:pt idx="4867">
                  <c:v>1.5895660463980852E-3</c:v>
                </c:pt>
                <c:pt idx="4868">
                  <c:v>1.9545417779346787E-3</c:v>
                </c:pt>
                <c:pt idx="4869">
                  <c:v>6.8422475909859434E-3</c:v>
                </c:pt>
                <c:pt idx="4870">
                  <c:v>5.81146147201055E-3</c:v>
                </c:pt>
                <c:pt idx="4871">
                  <c:v>4.581637026721006E-3</c:v>
                </c:pt>
                <c:pt idx="4872">
                  <c:v>6.8079841713523557E-4</c:v>
                </c:pt>
                <c:pt idx="4873">
                  <c:v>-6.4033487130088981E-3</c:v>
                </c:pt>
                <c:pt idx="4874">
                  <c:v>0</c:v>
                </c:pt>
                <c:pt idx="4875">
                  <c:v>0</c:v>
                </c:pt>
                <c:pt idx="4876">
                  <c:v>-8.9650237150450188E-3</c:v>
                </c:pt>
                <c:pt idx="4877">
                  <c:v>-7.74729120793698E-3</c:v>
                </c:pt>
                <c:pt idx="4878">
                  <c:v>-6.9466785057422063E-3</c:v>
                </c:pt>
                <c:pt idx="4879">
                  <c:v>1.2314151951701305E-2</c:v>
                </c:pt>
                <c:pt idx="4880">
                  <c:v>-1.5745634555354204E-4</c:v>
                </c:pt>
                <c:pt idx="4881">
                  <c:v>3.7930429599636281E-3</c:v>
                </c:pt>
                <c:pt idx="4882">
                  <c:v>3.2415080615710363E-4</c:v>
                </c:pt>
                <c:pt idx="4883">
                  <c:v>3.1419486079783429E-3</c:v>
                </c:pt>
                <c:pt idx="4884">
                  <c:v>3.9006274849861448E-3</c:v>
                </c:pt>
                <c:pt idx="4885">
                  <c:v>-1.9952204478277508E-3</c:v>
                </c:pt>
                <c:pt idx="4886">
                  <c:v>8.751408688231193E-3</c:v>
                </c:pt>
                <c:pt idx="4887">
                  <c:v>7.3184939538920133E-4</c:v>
                </c:pt>
                <c:pt idx="4888">
                  <c:v>3.3021154266364493E-3</c:v>
                </c:pt>
                <c:pt idx="4889">
                  <c:v>-5.1363179893614756E-4</c:v>
                </c:pt>
                <c:pt idx="4890">
                  <c:v>-3.406912837268271E-3</c:v>
                </c:pt>
                <c:pt idx="4891">
                  <c:v>1.2776657551461243E-3</c:v>
                </c:pt>
                <c:pt idx="4892">
                  <c:v>-2.5879371274703457E-3</c:v>
                </c:pt>
                <c:pt idx="4893">
                  <c:v>2.4231687296761301E-3</c:v>
                </c:pt>
                <c:pt idx="4894">
                  <c:v>5.3411248813251778E-3</c:v>
                </c:pt>
                <c:pt idx="4895">
                  <c:v>9.84707399169347E-3</c:v>
                </c:pt>
                <c:pt idx="4896">
                  <c:v>4.3320782743843881E-3</c:v>
                </c:pt>
                <c:pt idx="4897">
                  <c:v>-3.2169005921303105E-3</c:v>
                </c:pt>
                <c:pt idx="4898">
                  <c:v>-3.9085748961752128E-3</c:v>
                </c:pt>
                <c:pt idx="4899">
                  <c:v>-1.6797914900598915E-3</c:v>
                </c:pt>
                <c:pt idx="4900">
                  <c:v>-1.458105231697842E-3</c:v>
                </c:pt>
                <c:pt idx="4901">
                  <c:v>-2.2473985616451113E-3</c:v>
                </c:pt>
                <c:pt idx="4902">
                  <c:v>1.32275985870518E-2</c:v>
                </c:pt>
                <c:pt idx="4903">
                  <c:v>-1.4948138811466361E-3</c:v>
                </c:pt>
                <c:pt idx="4904">
                  <c:v>4.9908101475788389E-3</c:v>
                </c:pt>
                <c:pt idx="4905">
                  <c:v>6.3261210217350518E-3</c:v>
                </c:pt>
                <c:pt idx="4906">
                  <c:v>2.8143169410680541E-3</c:v>
                </c:pt>
                <c:pt idx="4907">
                  <c:v>4.2860689032042229E-3</c:v>
                </c:pt>
                <c:pt idx="4908">
                  <c:v>1.6161739863459277E-3</c:v>
                </c:pt>
                <c:pt idx="4909">
                  <c:v>2.3946655944526818E-3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-1.0891383710219343E-2</c:v>
                </c:pt>
                <c:pt idx="4922">
                  <c:v>-9.6181617735565002E-3</c:v>
                </c:pt>
                <c:pt idx="4923">
                  <c:v>6.051132250598114E-4</c:v>
                </c:pt>
                <c:pt idx="4924">
                  <c:v>-1.9376526160519126E-3</c:v>
                </c:pt>
                <c:pt idx="4925">
                  <c:v>8.1891805742449857E-3</c:v>
                </c:pt>
                <c:pt idx="4926">
                  <c:v>7.0388022179710581E-3</c:v>
                </c:pt>
                <c:pt idx="4927">
                  <c:v>-1.9419512249882775E-3</c:v>
                </c:pt>
                <c:pt idx="4928">
                  <c:v>0</c:v>
                </c:pt>
                <c:pt idx="4929">
                  <c:v>0</c:v>
                </c:pt>
                <c:pt idx="4930">
                  <c:v>7.0922283094918366E-3</c:v>
                </c:pt>
                <c:pt idx="4931">
                  <c:v>-1.7237284344088434E-3</c:v>
                </c:pt>
                <c:pt idx="4932">
                  <c:v>-1.9830253034760125E-5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1.172025106560495E-2</c:v>
                </c:pt>
                <c:pt idx="4940">
                  <c:v>9.295768772966272E-3</c:v>
                </c:pt>
                <c:pt idx="4941">
                  <c:v>5.0359888335333447E-3</c:v>
                </c:pt>
                <c:pt idx="4942">
                  <c:v>-4.2110624235622328E-3</c:v>
                </c:pt>
                <c:pt idx="4943">
                  <c:v>-3.3913984355302047E-3</c:v>
                </c:pt>
                <c:pt idx="4944">
                  <c:v>3.4205010562231028E-3</c:v>
                </c:pt>
                <c:pt idx="4945">
                  <c:v>2.8866478769550901E-3</c:v>
                </c:pt>
                <c:pt idx="4946">
                  <c:v>5.511959641157423E-4</c:v>
                </c:pt>
                <c:pt idx="4947">
                  <c:v>3.4796729458549209E-4</c:v>
                </c:pt>
                <c:pt idx="4948">
                  <c:v>3.7811604583777134E-3</c:v>
                </c:pt>
                <c:pt idx="4949">
                  <c:v>-4.5259980838964074E-4</c:v>
                </c:pt>
                <c:pt idx="4950">
                  <c:v>1.4726054779877489E-3</c:v>
                </c:pt>
                <c:pt idx="4951">
                  <c:v>8.7141096673385796E-3</c:v>
                </c:pt>
                <c:pt idx="4952">
                  <c:v>-9.6343256509000079E-4</c:v>
                </c:pt>
                <c:pt idx="4953">
                  <c:v>-8.783906920701752E-4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-4.7771005819331335E-4</c:v>
                </c:pt>
                <c:pt idx="4958">
                  <c:v>0</c:v>
                </c:pt>
                <c:pt idx="4959">
                  <c:v>5.3278560654611319E-3</c:v>
                </c:pt>
                <c:pt idx="4960">
                  <c:v>3.9181694522285983E-3</c:v>
                </c:pt>
                <c:pt idx="4961">
                  <c:v>0</c:v>
                </c:pt>
                <c:pt idx="4962">
                  <c:v>-9.4689796298473382E-5</c:v>
                </c:pt>
                <c:pt idx="4963">
                  <c:v>2.5629278677195225E-3</c:v>
                </c:pt>
                <c:pt idx="4964">
                  <c:v>3.9873551092243845E-3</c:v>
                </c:pt>
                <c:pt idx="4965">
                  <c:v>3.8122111896539933E-3</c:v>
                </c:pt>
                <c:pt idx="4966">
                  <c:v>0</c:v>
                </c:pt>
                <c:pt idx="4967">
                  <c:v>2.6487106538270371E-3</c:v>
                </c:pt>
                <c:pt idx="4968">
                  <c:v>4.7928627877530132E-3</c:v>
                </c:pt>
                <c:pt idx="4969">
                  <c:v>3.4452211947460019E-3</c:v>
                </c:pt>
                <c:pt idx="4970">
                  <c:v>1.0476031588138647E-2</c:v>
                </c:pt>
                <c:pt idx="4971">
                  <c:v>4.6494258255567076E-3</c:v>
                </c:pt>
                <c:pt idx="4972">
                  <c:v>4.5824625929243752E-3</c:v>
                </c:pt>
                <c:pt idx="4973">
                  <c:v>1.4350983870299943E-3</c:v>
                </c:pt>
                <c:pt idx="4974">
                  <c:v>3.994697172843736E-3</c:v>
                </c:pt>
                <c:pt idx="4975">
                  <c:v>-6.4206040286211808E-4</c:v>
                </c:pt>
                <c:pt idx="4976">
                  <c:v>4.7919305856756944E-3</c:v>
                </c:pt>
                <c:pt idx="4977">
                  <c:v>4.5360921041763995E-3</c:v>
                </c:pt>
                <c:pt idx="4978">
                  <c:v>8.9619788049576916E-6</c:v>
                </c:pt>
                <c:pt idx="4979">
                  <c:v>8.1311782941168743E-3</c:v>
                </c:pt>
                <c:pt idx="4980">
                  <c:v>5.4432275955214509E-3</c:v>
                </c:pt>
                <c:pt idx="4981">
                  <c:v>5.3522036919868175E-3</c:v>
                </c:pt>
                <c:pt idx="4982">
                  <c:v>0</c:v>
                </c:pt>
                <c:pt idx="4983">
                  <c:v>8.4241627477535368E-3</c:v>
                </c:pt>
                <c:pt idx="4984">
                  <c:v>0</c:v>
                </c:pt>
                <c:pt idx="4985">
                  <c:v>-3.6516796353058332E-3</c:v>
                </c:pt>
                <c:pt idx="4986">
                  <c:v>-3.6738475072276692E-3</c:v>
                </c:pt>
                <c:pt idx="4987">
                  <c:v>7.8149357049980698E-4</c:v>
                </c:pt>
                <c:pt idx="4988">
                  <c:v>2.8398402831659579E-3</c:v>
                </c:pt>
                <c:pt idx="4989">
                  <c:v>8.8358887866334529E-3</c:v>
                </c:pt>
                <c:pt idx="4990">
                  <c:v>0</c:v>
                </c:pt>
                <c:pt idx="4991">
                  <c:v>1.5776975827579475E-3</c:v>
                </c:pt>
                <c:pt idx="4992">
                  <c:v>-2.2372537947800536E-3</c:v>
                </c:pt>
                <c:pt idx="4993">
                  <c:v>0</c:v>
                </c:pt>
                <c:pt idx="4994">
                  <c:v>-6.3399935426900166E-3</c:v>
                </c:pt>
                <c:pt idx="4995">
                  <c:v>-8.5897688458088581E-3</c:v>
                </c:pt>
                <c:pt idx="4996">
                  <c:v>-6.1701735776240431E-4</c:v>
                </c:pt>
                <c:pt idx="4997">
                  <c:v>2.1754935366395073E-3</c:v>
                </c:pt>
                <c:pt idx="4998">
                  <c:v>-4.4087505610402216E-3</c:v>
                </c:pt>
                <c:pt idx="4999">
                  <c:v>-3.0268188433177127E-3</c:v>
                </c:pt>
                <c:pt idx="5000">
                  <c:v>-4.0589625894681576E-3</c:v>
                </c:pt>
                <c:pt idx="5001">
                  <c:v>5.511562910433491E-3</c:v>
                </c:pt>
                <c:pt idx="5002">
                  <c:v>-2.1264727185854523E-3</c:v>
                </c:pt>
                <c:pt idx="5003">
                  <c:v>9.8850791244022417E-3</c:v>
                </c:pt>
                <c:pt idx="5004">
                  <c:v>-4.2156834580723912E-3</c:v>
                </c:pt>
                <c:pt idx="5005">
                  <c:v>-4.7562305106051859E-3</c:v>
                </c:pt>
                <c:pt idx="5006">
                  <c:v>-4.1736658253902761E-3</c:v>
                </c:pt>
                <c:pt idx="5007">
                  <c:v>-1.9685484086201526E-3</c:v>
                </c:pt>
                <c:pt idx="5008">
                  <c:v>-2.7589180048250219E-3</c:v>
                </c:pt>
                <c:pt idx="5009">
                  <c:v>-1.5211033614427475E-3</c:v>
                </c:pt>
                <c:pt idx="5010">
                  <c:v>1.1485066727907535E-2</c:v>
                </c:pt>
                <c:pt idx="5011">
                  <c:v>-8.8522602033439171E-6</c:v>
                </c:pt>
                <c:pt idx="5012">
                  <c:v>0</c:v>
                </c:pt>
                <c:pt idx="5013">
                  <c:v>0</c:v>
                </c:pt>
                <c:pt idx="5014">
                  <c:v>3.7904436195307623E-3</c:v>
                </c:pt>
                <c:pt idx="5015">
                  <c:v>-1.2618854947214543E-3</c:v>
                </c:pt>
                <c:pt idx="5016">
                  <c:v>0</c:v>
                </c:pt>
                <c:pt idx="5017">
                  <c:v>-1.2015940235139484E-3</c:v>
                </c:pt>
                <c:pt idx="5018">
                  <c:v>7.1441144933326395E-3</c:v>
                </c:pt>
                <c:pt idx="5019">
                  <c:v>8.7775890596313282E-6</c:v>
                </c:pt>
                <c:pt idx="5020">
                  <c:v>4.8422428430831806E-3</c:v>
                </c:pt>
                <c:pt idx="5021">
                  <c:v>4.9777965109109429E-4</c:v>
                </c:pt>
                <c:pt idx="5022">
                  <c:v>-1.7463131009112949E-4</c:v>
                </c:pt>
                <c:pt idx="5023">
                  <c:v>-1.5992942045748204E-3</c:v>
                </c:pt>
                <c:pt idx="5024">
                  <c:v>6.3731966947489244E-3</c:v>
                </c:pt>
                <c:pt idx="5025">
                  <c:v>3.721394481184098E-3</c:v>
                </c:pt>
                <c:pt idx="5026">
                  <c:v>3.0431423156185183E-3</c:v>
                </c:pt>
                <c:pt idx="5027">
                  <c:v>-2.0046667043518204E-3</c:v>
                </c:pt>
                <c:pt idx="5028">
                  <c:v>-7.3095044744158118E-3</c:v>
                </c:pt>
                <c:pt idx="5029">
                  <c:v>3.1491157182558767E-3</c:v>
                </c:pt>
                <c:pt idx="5030">
                  <c:v>3.4249132813970067E-3</c:v>
                </c:pt>
                <c:pt idx="5031">
                  <c:v>0</c:v>
                </c:pt>
                <c:pt idx="5032">
                  <c:v>0</c:v>
                </c:pt>
                <c:pt idx="5033">
                  <c:v>5.4900135301940651E-3</c:v>
                </c:pt>
                <c:pt idx="5034">
                  <c:v>6.8033017648116622E-3</c:v>
                </c:pt>
                <c:pt idx="5035">
                  <c:v>-4.447029115808123E-4</c:v>
                </c:pt>
                <c:pt idx="5036">
                  <c:v>1.2385980531123327E-2</c:v>
                </c:pt>
                <c:pt idx="5037">
                  <c:v>-3.419067150446895E-3</c:v>
                </c:pt>
                <c:pt idx="5038">
                  <c:v>5.5964301954588309E-3</c:v>
                </c:pt>
                <c:pt idx="5039">
                  <c:v>0</c:v>
                </c:pt>
                <c:pt idx="5040">
                  <c:v>1.3479248214027999E-3</c:v>
                </c:pt>
                <c:pt idx="5041">
                  <c:v>0</c:v>
                </c:pt>
                <c:pt idx="5042">
                  <c:v>2.9338723332495193E-3</c:v>
                </c:pt>
                <c:pt idx="5043">
                  <c:v>-2.3506497975857654E-4</c:v>
                </c:pt>
                <c:pt idx="5044">
                  <c:v>-6.3831218991862253E-4</c:v>
                </c:pt>
                <c:pt idx="5045">
                  <c:v>-2.6836845659414157E-3</c:v>
                </c:pt>
                <c:pt idx="5046">
                  <c:v>2.8685010520980814E-3</c:v>
                </c:pt>
                <c:pt idx="5047">
                  <c:v>1.3347046114795386E-3</c:v>
                </c:pt>
                <c:pt idx="5048">
                  <c:v>5.9542530639377039E-4</c:v>
                </c:pt>
                <c:pt idx="5049">
                  <c:v>-1.4178627887613323E-3</c:v>
                </c:pt>
                <c:pt idx="5050">
                  <c:v>-1.6889553920985023E-3</c:v>
                </c:pt>
                <c:pt idx="5051">
                  <c:v>-4.3067005737034529E-3</c:v>
                </c:pt>
                <c:pt idx="5052">
                  <c:v>2.0755998001715579E-3</c:v>
                </c:pt>
                <c:pt idx="5053">
                  <c:v>2.6430991818149159E-3</c:v>
                </c:pt>
                <c:pt idx="5054">
                  <c:v>3.6752407617290078E-3</c:v>
                </c:pt>
                <c:pt idx="5055">
                  <c:v>1.5231912959538954E-3</c:v>
                </c:pt>
                <c:pt idx="5056">
                  <c:v>-1.9252990159760481E-3</c:v>
                </c:pt>
                <c:pt idx="5057">
                  <c:v>1.5070709584881377E-3</c:v>
                </c:pt>
                <c:pt idx="5058">
                  <c:v>-2.0434662276035465E-3</c:v>
                </c:pt>
                <c:pt idx="5059">
                  <c:v>5.0341289080971493E-3</c:v>
                </c:pt>
                <c:pt idx="5060">
                  <c:v>3.2894081665943574E-3</c:v>
                </c:pt>
                <c:pt idx="5061">
                  <c:v>1.5784011584331886E-3</c:v>
                </c:pt>
                <c:pt idx="5062">
                  <c:v>-2.4683880337282873E-3</c:v>
                </c:pt>
                <c:pt idx="5063">
                  <c:v>1.4977284479911966E-4</c:v>
                </c:pt>
                <c:pt idx="5064">
                  <c:v>5.9808641885317161E-3</c:v>
                </c:pt>
                <c:pt idx="5065">
                  <c:v>-8.2705119033879381E-6</c:v>
                </c:pt>
                <c:pt idx="5066">
                  <c:v>2.1562860764955598E-3</c:v>
                </c:pt>
                <c:pt idx="5067">
                  <c:v>2.2010552513556953E-3</c:v>
                </c:pt>
                <c:pt idx="5068">
                  <c:v>2.1407634373490914E-4</c:v>
                </c:pt>
                <c:pt idx="5069">
                  <c:v>1.6863063613107828E-3</c:v>
                </c:pt>
                <c:pt idx="5070">
                  <c:v>-2.5511267590809686E-3</c:v>
                </c:pt>
                <c:pt idx="5071">
                  <c:v>9.8067333436854809E-3</c:v>
                </c:pt>
                <c:pt idx="5072">
                  <c:v>1.6318937311260449E-5</c:v>
                </c:pt>
                <c:pt idx="5073">
                  <c:v>1.1552006456521047E-2</c:v>
                </c:pt>
                <c:pt idx="5074">
                  <c:v>2.7627108230078423E-3</c:v>
                </c:pt>
                <c:pt idx="5075">
                  <c:v>2.3940754079939965E-3</c:v>
                </c:pt>
                <c:pt idx="5076">
                  <c:v>2.0360728476823899E-3</c:v>
                </c:pt>
                <c:pt idx="5077">
                  <c:v>3.5172742240920231E-3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-1.1737137406384781E-3</c:v>
                </c:pt>
                <c:pt idx="5082">
                  <c:v>-3.1957049727888724E-5</c:v>
                </c:pt>
                <c:pt idx="5083">
                  <c:v>-1.431124396278232E-3</c:v>
                </c:pt>
                <c:pt idx="5084">
                  <c:v>1.2814878890798626E-2</c:v>
                </c:pt>
                <c:pt idx="5085">
                  <c:v>6.9113453842714005E-3</c:v>
                </c:pt>
                <c:pt idx="5086">
                  <c:v>-1.2552071500532784E-4</c:v>
                </c:pt>
                <c:pt idx="5087">
                  <c:v>4.3604435788580616E-3</c:v>
                </c:pt>
                <c:pt idx="5088">
                  <c:v>-2.3436950803741843E-4</c:v>
                </c:pt>
                <c:pt idx="5089">
                  <c:v>-2.6678678761213864E-3</c:v>
                </c:pt>
                <c:pt idx="5090">
                  <c:v>2.5350341017669085E-3</c:v>
                </c:pt>
                <c:pt idx="5091">
                  <c:v>3.6893359320477113E-3</c:v>
                </c:pt>
                <c:pt idx="5092">
                  <c:v>4.5519237812501811E-3</c:v>
                </c:pt>
                <c:pt idx="5093">
                  <c:v>4.2535155580566628E-3</c:v>
                </c:pt>
                <c:pt idx="5094">
                  <c:v>1.736646177748459E-2</c:v>
                </c:pt>
                <c:pt idx="5095">
                  <c:v>5.3089224037600835E-5</c:v>
                </c:pt>
                <c:pt idx="5096">
                  <c:v>-2.2625818259231468E-3</c:v>
                </c:pt>
                <c:pt idx="5097">
                  <c:v>0</c:v>
                </c:pt>
                <c:pt idx="5098">
                  <c:v>0</c:v>
                </c:pt>
                <c:pt idx="5099">
                  <c:v>-3.3653658283415325E-3</c:v>
                </c:pt>
                <c:pt idx="5100">
                  <c:v>-3.1242267367922222E-3</c:v>
                </c:pt>
                <c:pt idx="5101">
                  <c:v>5.1432827333835179E-3</c:v>
                </c:pt>
                <c:pt idx="5102">
                  <c:v>4.3518450070875259E-3</c:v>
                </c:pt>
                <c:pt idx="5103">
                  <c:v>-4.3964041155041824E-4</c:v>
                </c:pt>
                <c:pt idx="5104">
                  <c:v>4.8329916750391114E-3</c:v>
                </c:pt>
                <c:pt idx="5105">
                  <c:v>1.598287458949072E-3</c:v>
                </c:pt>
                <c:pt idx="5106">
                  <c:v>-2.0510971507755752E-3</c:v>
                </c:pt>
                <c:pt idx="5107">
                  <c:v>-6.1917168890177445E-4</c:v>
                </c:pt>
                <c:pt idx="5108">
                  <c:v>-5.6665144520170953E-4</c:v>
                </c:pt>
                <c:pt idx="5109">
                  <c:v>3.7565670873772215E-3</c:v>
                </c:pt>
                <c:pt idx="5110">
                  <c:v>-1.2204678467696841E-3</c:v>
                </c:pt>
                <c:pt idx="5111">
                  <c:v>-5.3536622967075725E-4</c:v>
                </c:pt>
                <c:pt idx="5112">
                  <c:v>-4.2326825799760704E-3</c:v>
                </c:pt>
                <c:pt idx="5113">
                  <c:v>-2.5102680055881363E-3</c:v>
                </c:pt>
                <c:pt idx="5114">
                  <c:v>-1.4285825270199839E-3</c:v>
                </c:pt>
                <c:pt idx="5115">
                  <c:v>3.3478742681072341E-3</c:v>
                </c:pt>
                <c:pt idx="5116">
                  <c:v>7.5785708367417763E-5</c:v>
                </c:pt>
                <c:pt idx="5117">
                  <c:v>1.3782973396758214E-3</c:v>
                </c:pt>
                <c:pt idx="5118">
                  <c:v>5.7350856722004342E-3</c:v>
                </c:pt>
                <c:pt idx="5119">
                  <c:v>0</c:v>
                </c:pt>
                <c:pt idx="5120">
                  <c:v>-6.7799941106387717E-3</c:v>
                </c:pt>
                <c:pt idx="5121">
                  <c:v>-1.5921759305728524E-3</c:v>
                </c:pt>
                <c:pt idx="5122">
                  <c:v>-1.0780526253059599E-3</c:v>
                </c:pt>
                <c:pt idx="5123">
                  <c:v>4.2296181363131293E-3</c:v>
                </c:pt>
                <c:pt idx="5124">
                  <c:v>1.1943910404292001E-3</c:v>
                </c:pt>
                <c:pt idx="5125">
                  <c:v>5.4999422896940108E-3</c:v>
                </c:pt>
                <c:pt idx="5126">
                  <c:v>5.7238910808335881E-3</c:v>
                </c:pt>
                <c:pt idx="5127">
                  <c:v>4.9928192366694617E-3</c:v>
                </c:pt>
                <c:pt idx="5128">
                  <c:v>5.0271855079519825E-3</c:v>
                </c:pt>
                <c:pt idx="5129">
                  <c:v>3.8017666773181129E-3</c:v>
                </c:pt>
                <c:pt idx="5130">
                  <c:v>2.2447359350461172E-3</c:v>
                </c:pt>
                <c:pt idx="5131">
                  <c:v>3.2954037330738214E-3</c:v>
                </c:pt>
                <c:pt idx="5132">
                  <c:v>6.9732488989391493E-3</c:v>
                </c:pt>
                <c:pt idx="5133">
                  <c:v>2.8628123049396106E-3</c:v>
                </c:pt>
                <c:pt idx="5134">
                  <c:v>-1.997291611149686E-3</c:v>
                </c:pt>
                <c:pt idx="5135">
                  <c:v>8.4298042155770152E-4</c:v>
                </c:pt>
                <c:pt idx="5136">
                  <c:v>2.1985765278605685E-3</c:v>
                </c:pt>
                <c:pt idx="5137">
                  <c:v>8.4766336178701161E-4</c:v>
                </c:pt>
                <c:pt idx="5138">
                  <c:v>1.0653839843679937E-2</c:v>
                </c:pt>
                <c:pt idx="5139">
                  <c:v>1.7467753535897431E-3</c:v>
                </c:pt>
                <c:pt idx="5140">
                  <c:v>2.8855101800893935E-3</c:v>
                </c:pt>
                <c:pt idx="5141">
                  <c:v>-2.0132653814927013E-3</c:v>
                </c:pt>
                <c:pt idx="5142">
                  <c:v>-3.0418546546145701E-3</c:v>
                </c:pt>
                <c:pt idx="5143">
                  <c:v>-8.4620575019218338E-4</c:v>
                </c:pt>
                <c:pt idx="5144">
                  <c:v>9.3330821250093236E-3</c:v>
                </c:pt>
                <c:pt idx="5145">
                  <c:v>-1.2588413922219061E-3</c:v>
                </c:pt>
                <c:pt idx="5146">
                  <c:v>6.9429702368898E-3</c:v>
                </c:pt>
                <c:pt idx="5147">
                  <c:v>3.4922271784631454E-3</c:v>
                </c:pt>
                <c:pt idx="5148">
                  <c:v>6.7102568782817281E-3</c:v>
                </c:pt>
                <c:pt idx="5149">
                  <c:v>8.4290512433782116E-3</c:v>
                </c:pt>
                <c:pt idx="5150">
                  <c:v>3.0683262920488475E-3</c:v>
                </c:pt>
                <c:pt idx="5151">
                  <c:v>-5.7078215973590035E-3</c:v>
                </c:pt>
                <c:pt idx="5152">
                  <c:v>-2.4582099488434529E-3</c:v>
                </c:pt>
                <c:pt idx="5153">
                  <c:v>-5.6635982991921569E-3</c:v>
                </c:pt>
                <c:pt idx="5154">
                  <c:v>-7.7161038908586698E-4</c:v>
                </c:pt>
                <c:pt idx="5155">
                  <c:v>1.829852334651295E-3</c:v>
                </c:pt>
                <c:pt idx="5156">
                  <c:v>3.3616035165184095E-4</c:v>
                </c:pt>
                <c:pt idx="5157">
                  <c:v>1.2324571356850412E-2</c:v>
                </c:pt>
                <c:pt idx="5158">
                  <c:v>-2.9784809612170568E-3</c:v>
                </c:pt>
                <c:pt idx="5159">
                  <c:v>1.1339929487227883E-2</c:v>
                </c:pt>
                <c:pt idx="5160">
                  <c:v>-5.391812575453573E-3</c:v>
                </c:pt>
                <c:pt idx="5161">
                  <c:v>-1.2282216482768313E-3</c:v>
                </c:pt>
                <c:pt idx="5162">
                  <c:v>-4.8100806639296565E-3</c:v>
                </c:pt>
                <c:pt idx="5163">
                  <c:v>0</c:v>
                </c:pt>
                <c:pt idx="5164">
                  <c:v>0</c:v>
                </c:pt>
                <c:pt idx="5165">
                  <c:v>6.1210495195353409E-3</c:v>
                </c:pt>
                <c:pt idx="5166">
                  <c:v>2.0871010314184872E-3</c:v>
                </c:pt>
                <c:pt idx="5167">
                  <c:v>3.0984982314248388E-3</c:v>
                </c:pt>
                <c:pt idx="5168">
                  <c:v>1.0626811414337603E-3</c:v>
                </c:pt>
                <c:pt idx="5169">
                  <c:v>-1.1038398976218708E-3</c:v>
                </c:pt>
                <c:pt idx="5170">
                  <c:v>-1.4691044539197119E-3</c:v>
                </c:pt>
                <c:pt idx="5171">
                  <c:v>-1.7863645467882923E-4</c:v>
                </c:pt>
                <c:pt idx="5172">
                  <c:v>-4.2140696399953987E-3</c:v>
                </c:pt>
                <c:pt idx="5173">
                  <c:v>-2.0701005034537918E-5</c:v>
                </c:pt>
                <c:pt idx="5174">
                  <c:v>-1.4017645190690967E-3</c:v>
                </c:pt>
                <c:pt idx="5175">
                  <c:v>7.3117154317158756E-3</c:v>
                </c:pt>
                <c:pt idx="5176">
                  <c:v>2.1105728307197441E-3</c:v>
                </c:pt>
                <c:pt idx="5177">
                  <c:v>5.8152397141980703E-3</c:v>
                </c:pt>
                <c:pt idx="5178">
                  <c:v>1.318361633984772E-2</c:v>
                </c:pt>
                <c:pt idx="5179">
                  <c:v>1.2015238645741071E-3</c:v>
                </c:pt>
                <c:pt idx="5180">
                  <c:v>0</c:v>
                </c:pt>
                <c:pt idx="5181">
                  <c:v>-3.6021786408561114E-3</c:v>
                </c:pt>
                <c:pt idx="5182">
                  <c:v>0</c:v>
                </c:pt>
                <c:pt idx="5183">
                  <c:v>-3.6557439877792581E-3</c:v>
                </c:pt>
                <c:pt idx="5184">
                  <c:v>-2.9166278496004748E-3</c:v>
                </c:pt>
                <c:pt idx="5185">
                  <c:v>5.8854106034675144E-3</c:v>
                </c:pt>
                <c:pt idx="5186">
                  <c:v>7.4755280968209488E-4</c:v>
                </c:pt>
                <c:pt idx="5187">
                  <c:v>1.2110611720382615E-3</c:v>
                </c:pt>
                <c:pt idx="5188">
                  <c:v>-1.0178032945305749E-2</c:v>
                </c:pt>
                <c:pt idx="5189">
                  <c:v>-2.0378704254901094E-5</c:v>
                </c:pt>
                <c:pt idx="5190">
                  <c:v>-3.1978037265692431E-3</c:v>
                </c:pt>
                <c:pt idx="5191">
                  <c:v>-3.5294355072129084E-3</c:v>
                </c:pt>
                <c:pt idx="5192">
                  <c:v>-1.6563660932919209E-3</c:v>
                </c:pt>
                <c:pt idx="5193">
                  <c:v>3.0778304406694854E-3</c:v>
                </c:pt>
                <c:pt idx="5194">
                  <c:v>-6.1376781892071982E-3</c:v>
                </c:pt>
                <c:pt idx="5195">
                  <c:v>-9.5551802635029312E-3</c:v>
                </c:pt>
                <c:pt idx="5196">
                  <c:v>-5.9907708662814549E-3</c:v>
                </c:pt>
                <c:pt idx="5197">
                  <c:v>-2.2427095171588169E-3</c:v>
                </c:pt>
                <c:pt idx="5198">
                  <c:v>5.2530179079019598E-3</c:v>
                </c:pt>
                <c:pt idx="5199">
                  <c:v>6.3393193293483502E-3</c:v>
                </c:pt>
                <c:pt idx="5200">
                  <c:v>6.9114712434909897E-4</c:v>
                </c:pt>
                <c:pt idx="5201">
                  <c:v>3.3866188628339997E-3</c:v>
                </c:pt>
                <c:pt idx="5202">
                  <c:v>5.0413925930784627E-3</c:v>
                </c:pt>
                <c:pt idx="5203">
                  <c:v>9.176260153995298E-4</c:v>
                </c:pt>
                <c:pt idx="5204">
                  <c:v>-1.1636861483151717E-4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9.8297459409600139E-3</c:v>
                </c:pt>
                <c:pt idx="5209">
                  <c:v>6.4460118197260836E-3</c:v>
                </c:pt>
                <c:pt idx="5210">
                  <c:v>5.5075834718272829E-3</c:v>
                </c:pt>
                <c:pt idx="5211">
                  <c:v>4.0641767171661972E-3</c:v>
                </c:pt>
                <c:pt idx="5212">
                  <c:v>-4.8481620157184331E-3</c:v>
                </c:pt>
                <c:pt idx="5213">
                  <c:v>-6.5714479666529929E-4</c:v>
                </c:pt>
                <c:pt idx="5214">
                  <c:v>-8.1495103369560711E-3</c:v>
                </c:pt>
                <c:pt idx="5215">
                  <c:v>-2.3222837866747922E-3</c:v>
                </c:pt>
                <c:pt idx="5216">
                  <c:v>-1.444836994970636E-3</c:v>
                </c:pt>
                <c:pt idx="5217">
                  <c:v>-5.943705648437797E-3</c:v>
                </c:pt>
                <c:pt idx="5218">
                  <c:v>-6.7351856688432242E-3</c:v>
                </c:pt>
                <c:pt idx="5219">
                  <c:v>-5.6601908459279655E-3</c:v>
                </c:pt>
                <c:pt idx="5220">
                  <c:v>1.580388198255045E-2</c:v>
                </c:pt>
                <c:pt idx="5221">
                  <c:v>-7.2398753521424226E-3</c:v>
                </c:pt>
                <c:pt idx="5222">
                  <c:v>8.2909369738941004E-4</c:v>
                </c:pt>
                <c:pt idx="5223">
                  <c:v>1.1772652011042342E-2</c:v>
                </c:pt>
                <c:pt idx="5224">
                  <c:v>-4.2803957726603448E-3</c:v>
                </c:pt>
                <c:pt idx="5225">
                  <c:v>0</c:v>
                </c:pt>
                <c:pt idx="5226">
                  <c:v>-6.120117697285091E-4</c:v>
                </c:pt>
                <c:pt idx="5227">
                  <c:v>-2.9428816497826076E-3</c:v>
                </c:pt>
                <c:pt idx="5228">
                  <c:v>-3.1637054693914044E-3</c:v>
                </c:pt>
                <c:pt idx="5229">
                  <c:v>-7.8602064664882003E-3</c:v>
                </c:pt>
                <c:pt idx="5230">
                  <c:v>-4.1388158853603453E-5</c:v>
                </c:pt>
                <c:pt idx="5231">
                  <c:v>-5.7072449948853592E-3</c:v>
                </c:pt>
                <c:pt idx="5232">
                  <c:v>-5.719072152523025E-3</c:v>
                </c:pt>
                <c:pt idx="5233">
                  <c:v>-5.8151293826810392E-3</c:v>
                </c:pt>
                <c:pt idx="5234">
                  <c:v>-4.8472237495014734E-3</c:v>
                </c:pt>
                <c:pt idx="5235">
                  <c:v>-3.5677359430835629E-3</c:v>
                </c:pt>
                <c:pt idx="5236">
                  <c:v>1.9814872541969278E-4</c:v>
                </c:pt>
                <c:pt idx="5237">
                  <c:v>2.7135141090000271E-3</c:v>
                </c:pt>
                <c:pt idx="5238">
                  <c:v>4.5905228748487166E-3</c:v>
                </c:pt>
                <c:pt idx="5239">
                  <c:v>2.5887030609645645E-3</c:v>
                </c:pt>
                <c:pt idx="5240">
                  <c:v>3.5040514250291158E-3</c:v>
                </c:pt>
                <c:pt idx="5241">
                  <c:v>1.0300883959332563E-2</c:v>
                </c:pt>
                <c:pt idx="5242">
                  <c:v>3.9930949847537065E-3</c:v>
                </c:pt>
                <c:pt idx="5243">
                  <c:v>5.1145739227934726E-3</c:v>
                </c:pt>
                <c:pt idx="5244">
                  <c:v>2.4074807642032675E-3</c:v>
                </c:pt>
                <c:pt idx="5245">
                  <c:v>1.1333380062013647E-3</c:v>
                </c:pt>
                <c:pt idx="5246">
                  <c:v>0</c:v>
                </c:pt>
                <c:pt idx="5247">
                  <c:v>-7.2729087481420698E-3</c:v>
                </c:pt>
                <c:pt idx="5248">
                  <c:v>-1.1685254253503042E-4</c:v>
                </c:pt>
                <c:pt idx="5249">
                  <c:v>-7.0916411995780382E-3</c:v>
                </c:pt>
                <c:pt idx="5250">
                  <c:v>-5.7348126040187332E-3</c:v>
                </c:pt>
                <c:pt idx="5251">
                  <c:v>-3.8718502422096764E-3</c:v>
                </c:pt>
                <c:pt idx="5252">
                  <c:v>-2.2672731768698241E-3</c:v>
                </c:pt>
                <c:pt idx="5253">
                  <c:v>-1.9284245142859645E-3</c:v>
                </c:pt>
                <c:pt idx="5254">
                  <c:v>5.2436228953395029E-3</c:v>
                </c:pt>
                <c:pt idx="5255">
                  <c:v>-2.36287737692657E-3</c:v>
                </c:pt>
                <c:pt idx="5256">
                  <c:v>2.4606277226216487E-3</c:v>
                </c:pt>
                <c:pt idx="5257">
                  <c:v>9.5605303955253128E-4</c:v>
                </c:pt>
                <c:pt idx="5258">
                  <c:v>-3.1393122373582846E-4</c:v>
                </c:pt>
                <c:pt idx="5259">
                  <c:v>2.7383437251674095E-3</c:v>
                </c:pt>
                <c:pt idx="5260">
                  <c:v>5.8486799091433724E-3</c:v>
                </c:pt>
                <c:pt idx="5261">
                  <c:v>0</c:v>
                </c:pt>
                <c:pt idx="5262">
                  <c:v>9.8847819134810014E-3</c:v>
                </c:pt>
                <c:pt idx="5263">
                  <c:v>1.1021849705711375E-3</c:v>
                </c:pt>
                <c:pt idx="5264">
                  <c:v>4.212688657357657E-3</c:v>
                </c:pt>
                <c:pt idx="5265">
                  <c:v>1.5182206378190788E-3</c:v>
                </c:pt>
                <c:pt idx="5266">
                  <c:v>-1.5386608518970549E-3</c:v>
                </c:pt>
                <c:pt idx="5267">
                  <c:v>3.0138229963282601E-3</c:v>
                </c:pt>
                <c:pt idx="5268">
                  <c:v>-1.0536872059961056E-2</c:v>
                </c:pt>
                <c:pt idx="5269">
                  <c:v>-6.5925012688429117E-4</c:v>
                </c:pt>
                <c:pt idx="5270">
                  <c:v>-6.9405554543086568E-4</c:v>
                </c:pt>
                <c:pt idx="5271">
                  <c:v>1.7651164099225778E-3</c:v>
                </c:pt>
                <c:pt idx="5272">
                  <c:v>-9.7489314792013426E-4</c:v>
                </c:pt>
                <c:pt idx="5273">
                  <c:v>-6.3900180476422351E-4</c:v>
                </c:pt>
                <c:pt idx="5274">
                  <c:v>1.4491910076525937E-3</c:v>
                </c:pt>
                <c:pt idx="5275">
                  <c:v>2.950753321278408E-4</c:v>
                </c:pt>
                <c:pt idx="5276">
                  <c:v>5.4057144678750293E-3</c:v>
                </c:pt>
                <c:pt idx="5277">
                  <c:v>5.7989011002173099E-4</c:v>
                </c:pt>
                <c:pt idx="5278">
                  <c:v>7.0341700740286723E-3</c:v>
                </c:pt>
                <c:pt idx="5279">
                  <c:v>0</c:v>
                </c:pt>
                <c:pt idx="5280">
                  <c:v>8.3224781323968464E-3</c:v>
                </c:pt>
                <c:pt idx="5281">
                  <c:v>-2.6564727596558209E-3</c:v>
                </c:pt>
                <c:pt idx="5282">
                  <c:v>4.4682376453539377E-3</c:v>
                </c:pt>
                <c:pt idx="5283">
                  <c:v>2.8585889209354698E-3</c:v>
                </c:pt>
                <c:pt idx="5284">
                  <c:v>-5.7455432443349851E-3</c:v>
                </c:pt>
                <c:pt idx="5285">
                  <c:v>5.8591822667604446E-3</c:v>
                </c:pt>
                <c:pt idx="5286">
                  <c:v>-2.1680515441477644E-3</c:v>
                </c:pt>
                <c:pt idx="5287">
                  <c:v>-5.3397581933963371E-3</c:v>
                </c:pt>
                <c:pt idx="5288">
                  <c:v>-4.9554851305975691E-3</c:v>
                </c:pt>
                <c:pt idx="5289">
                  <c:v>-3.5731637429758036E-3</c:v>
                </c:pt>
                <c:pt idx="5290">
                  <c:v>-2.9317854201044366E-3</c:v>
                </c:pt>
                <c:pt idx="5291">
                  <c:v>-8.5871429856405239E-4</c:v>
                </c:pt>
                <c:pt idx="5292">
                  <c:v>-4.0171122653077903E-3</c:v>
                </c:pt>
                <c:pt idx="5293">
                  <c:v>-3.4698684584200108E-3</c:v>
                </c:pt>
                <c:pt idx="5294">
                  <c:v>-2.40717040010827E-3</c:v>
                </c:pt>
                <c:pt idx="5295">
                  <c:v>-7.4395539699128655E-4</c:v>
                </c:pt>
                <c:pt idx="5296">
                  <c:v>-1.7587606308868335E-3</c:v>
                </c:pt>
                <c:pt idx="5297">
                  <c:v>-1.2986386843771962E-3</c:v>
                </c:pt>
                <c:pt idx="5298">
                  <c:v>-4.3555964917397659E-4</c:v>
                </c:pt>
                <c:pt idx="5299">
                  <c:v>-5.7412231765454095E-4</c:v>
                </c:pt>
                <c:pt idx="5300">
                  <c:v>3.6121692583669343E-3</c:v>
                </c:pt>
                <c:pt idx="5301">
                  <c:v>-3.5014694277628279E-3</c:v>
                </c:pt>
                <c:pt idx="5302">
                  <c:v>-9.2748975335695157E-4</c:v>
                </c:pt>
                <c:pt idx="5303">
                  <c:v>-1.4899362776781867E-3</c:v>
                </c:pt>
                <c:pt idx="5304">
                  <c:v>3.0467983739518073E-3</c:v>
                </c:pt>
                <c:pt idx="5305">
                  <c:v>-3.4575994922945698E-4</c:v>
                </c:pt>
                <c:pt idx="5306">
                  <c:v>9.4308500373427358E-3</c:v>
                </c:pt>
                <c:pt idx="5307">
                  <c:v>-3.7891834076781358E-3</c:v>
                </c:pt>
                <c:pt idx="5308">
                  <c:v>1.6972974447560876E-3</c:v>
                </c:pt>
                <c:pt idx="5309">
                  <c:v>-7.567231147886524E-3</c:v>
                </c:pt>
                <c:pt idx="5310">
                  <c:v>0</c:v>
                </c:pt>
                <c:pt idx="5311">
                  <c:v>0</c:v>
                </c:pt>
                <c:pt idx="5312">
                  <c:v>-6.9179975164956663E-6</c:v>
                </c:pt>
                <c:pt idx="5313">
                  <c:v>-9.7591707606185525E-4</c:v>
                </c:pt>
                <c:pt idx="5314">
                  <c:v>2.7729869542179181E-3</c:v>
                </c:pt>
                <c:pt idx="5315">
                  <c:v>-4.3877628478297117E-3</c:v>
                </c:pt>
                <c:pt idx="5316">
                  <c:v>-4.2259849369795238E-3</c:v>
                </c:pt>
                <c:pt idx="5317">
                  <c:v>-1.6172660581051585E-3</c:v>
                </c:pt>
                <c:pt idx="5318">
                  <c:v>2.3717676057976274E-4</c:v>
                </c:pt>
                <c:pt idx="5319">
                  <c:v>-1.1375652447864642E-3</c:v>
                </c:pt>
                <c:pt idx="5320">
                  <c:v>1.4206566954975609E-2</c:v>
                </c:pt>
                <c:pt idx="5321">
                  <c:v>6.2628398863354769E-4</c:v>
                </c:pt>
                <c:pt idx="5322">
                  <c:v>-2.9145198757608141E-3</c:v>
                </c:pt>
                <c:pt idx="5323">
                  <c:v>-1.8371312775906977E-3</c:v>
                </c:pt>
                <c:pt idx="5324">
                  <c:v>-5.0476589960663323E-4</c:v>
                </c:pt>
                <c:pt idx="5325">
                  <c:v>0</c:v>
                </c:pt>
                <c:pt idx="5326">
                  <c:v>1.251075846347845E-3</c:v>
                </c:pt>
                <c:pt idx="5327">
                  <c:v>-2.4690943640958336E-3</c:v>
                </c:pt>
                <c:pt idx="5328">
                  <c:v>-3.9479016030786345E-4</c:v>
                </c:pt>
                <c:pt idx="5329">
                  <c:v>1.3499529566635851E-3</c:v>
                </c:pt>
                <c:pt idx="5330">
                  <c:v>0</c:v>
                </c:pt>
                <c:pt idx="5331">
                  <c:v>-1.3014615586816876E-3</c:v>
                </c:pt>
                <c:pt idx="5332">
                  <c:v>0</c:v>
                </c:pt>
                <c:pt idx="5333">
                  <c:v>3.7751026635774922E-3</c:v>
                </c:pt>
                <c:pt idx="5334">
                  <c:v>0</c:v>
                </c:pt>
                <c:pt idx="5335">
                  <c:v>-1.636893307860332E-3</c:v>
                </c:pt>
                <c:pt idx="5336">
                  <c:v>2.4439930698780827E-3</c:v>
                </c:pt>
                <c:pt idx="5337">
                  <c:v>6.8952677804437726E-5</c:v>
                </c:pt>
                <c:pt idx="5338">
                  <c:v>7.1383971446421848E-3</c:v>
                </c:pt>
                <c:pt idx="5339">
                  <c:v>0</c:v>
                </c:pt>
                <c:pt idx="5340">
                  <c:v>-1.9170597839026192E-4</c:v>
                </c:pt>
                <c:pt idx="5341">
                  <c:v>-9.4665493165129368E-3</c:v>
                </c:pt>
                <c:pt idx="5342">
                  <c:v>-1.923503305335547E-3</c:v>
                </c:pt>
                <c:pt idx="5343">
                  <c:v>-1.5237778638417309E-4</c:v>
                </c:pt>
                <c:pt idx="5344">
                  <c:v>-3.2539532293031194E-3</c:v>
                </c:pt>
                <c:pt idx="5345">
                  <c:v>-3.9480744388578513E-3</c:v>
                </c:pt>
                <c:pt idx="5346">
                  <c:v>-3.9497144990077275E-3</c:v>
                </c:pt>
                <c:pt idx="5347">
                  <c:v>-1.8508916202841176E-3</c:v>
                </c:pt>
                <c:pt idx="5348">
                  <c:v>-5.5098108926472343E-3</c:v>
                </c:pt>
                <c:pt idx="5349">
                  <c:v>-1.6230615916940167E-4</c:v>
                </c:pt>
                <c:pt idx="5350">
                  <c:v>-7.6795934051279722E-3</c:v>
                </c:pt>
                <c:pt idx="5351">
                  <c:v>4.9769992566453427E-4</c:v>
                </c:pt>
                <c:pt idx="5352">
                  <c:v>4.1072189339048468E-3</c:v>
                </c:pt>
                <c:pt idx="5353">
                  <c:v>5.8739231355762697E-4</c:v>
                </c:pt>
                <c:pt idx="5354">
                  <c:v>1.7318592121558112E-3</c:v>
                </c:pt>
                <c:pt idx="5355">
                  <c:v>7.9070920848173395E-4</c:v>
                </c:pt>
                <c:pt idx="5356">
                  <c:v>4.1409967973846627E-3</c:v>
                </c:pt>
                <c:pt idx="5357">
                  <c:v>2.7405250033616171E-4</c:v>
                </c:pt>
                <c:pt idx="5358">
                  <c:v>1.2849365794618888E-3</c:v>
                </c:pt>
                <c:pt idx="5359">
                  <c:v>4.9106955934721916E-4</c:v>
                </c:pt>
                <c:pt idx="5360">
                  <c:v>2.1368502562871226E-3</c:v>
                </c:pt>
                <c:pt idx="5361">
                  <c:v>1.6013933443482275E-3</c:v>
                </c:pt>
                <c:pt idx="5362">
                  <c:v>3.1045634074873896E-3</c:v>
                </c:pt>
                <c:pt idx="5363">
                  <c:v>4.4342888497380132E-3</c:v>
                </c:pt>
                <c:pt idx="5364">
                  <c:v>8.872746003618122E-4</c:v>
                </c:pt>
                <c:pt idx="5365">
                  <c:v>-1.7822782505270706E-3</c:v>
                </c:pt>
                <c:pt idx="5366">
                  <c:v>-2.8429548323237815E-3</c:v>
                </c:pt>
                <c:pt idx="5367">
                  <c:v>-3.9336629557108144E-3</c:v>
                </c:pt>
                <c:pt idx="5368">
                  <c:v>-6.9883399548621706E-6</c:v>
                </c:pt>
                <c:pt idx="5369">
                  <c:v>2.7635701118095056E-3</c:v>
                </c:pt>
                <c:pt idx="5370">
                  <c:v>2.8569139252859982E-4</c:v>
                </c:pt>
                <c:pt idx="5371">
                  <c:v>9.8722412396402958E-3</c:v>
                </c:pt>
                <c:pt idx="5372">
                  <c:v>1.0315277711832799E-2</c:v>
                </c:pt>
                <c:pt idx="5373">
                  <c:v>7.1436650607676812E-3</c:v>
                </c:pt>
                <c:pt idx="5374">
                  <c:v>3.8702304813002688E-3</c:v>
                </c:pt>
                <c:pt idx="5375">
                  <c:v>0</c:v>
                </c:pt>
                <c:pt idx="5376">
                  <c:v>9.8546115403885435E-4</c:v>
                </c:pt>
                <c:pt idx="5377">
                  <c:v>-1.0471086822816385E-2</c:v>
                </c:pt>
                <c:pt idx="5378">
                  <c:v>-5.9282427574589326E-3</c:v>
                </c:pt>
                <c:pt idx="5379">
                  <c:v>6.1017206688098672E-4</c:v>
                </c:pt>
                <c:pt idx="5380">
                  <c:v>2.190806339576253E-3</c:v>
                </c:pt>
                <c:pt idx="5381">
                  <c:v>2.9568142600801838E-3</c:v>
                </c:pt>
                <c:pt idx="5382">
                  <c:v>2.1795701254661132E-3</c:v>
                </c:pt>
                <c:pt idx="5383">
                  <c:v>-1.6422262181298289E-2</c:v>
                </c:pt>
                <c:pt idx="5384">
                  <c:v>-1.0309978875153405E-2</c:v>
                </c:pt>
                <c:pt idx="5385">
                  <c:v>1.5989892769401621E-3</c:v>
                </c:pt>
                <c:pt idx="5386">
                  <c:v>-1.8910678866838809E-2</c:v>
                </c:pt>
                <c:pt idx="5387">
                  <c:v>1.2292913937948624E-3</c:v>
                </c:pt>
                <c:pt idx="5388">
                  <c:v>-1.7471978895341203E-2</c:v>
                </c:pt>
                <c:pt idx="5389">
                  <c:v>-9.993474168148813E-3</c:v>
                </c:pt>
                <c:pt idx="5390">
                  <c:v>-6.0179401485252306E-3</c:v>
                </c:pt>
                <c:pt idx="5391">
                  <c:v>4.6251262639691203E-4</c:v>
                </c:pt>
                <c:pt idx="5392">
                  <c:v>9.0971790347990546E-4</c:v>
                </c:pt>
                <c:pt idx="5393">
                  <c:v>5.8493381564582629E-3</c:v>
                </c:pt>
                <c:pt idx="5394">
                  <c:v>1.6317019937287282E-3</c:v>
                </c:pt>
                <c:pt idx="5395">
                  <c:v>5.0167997043127572E-3</c:v>
                </c:pt>
                <c:pt idx="5396">
                  <c:v>7.2419948799404514E-6</c:v>
                </c:pt>
                <c:pt idx="5397">
                  <c:v>9.4141161119897066E-5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-7.3186923426325715E-3</c:v>
                </c:pt>
                <c:pt idx="5402">
                  <c:v>-4.7820042429736901E-3</c:v>
                </c:pt>
                <c:pt idx="5403">
                  <c:v>1.296470778449018E-3</c:v>
                </c:pt>
                <c:pt idx="5404">
                  <c:v>5.781087224909756E-4</c:v>
                </c:pt>
                <c:pt idx="5405">
                  <c:v>1.353713900690762E-2</c:v>
                </c:pt>
                <c:pt idx="5406">
                  <c:v>-3.4703429254318444E-3</c:v>
                </c:pt>
                <c:pt idx="5407">
                  <c:v>-3.8895025341776413E-3</c:v>
                </c:pt>
                <c:pt idx="5408">
                  <c:v>-4.2332037700019481E-3</c:v>
                </c:pt>
                <c:pt idx="5409">
                  <c:v>3.3676201198582704E-3</c:v>
                </c:pt>
                <c:pt idx="5410">
                  <c:v>6.3833090677825038E-3</c:v>
                </c:pt>
                <c:pt idx="5411">
                  <c:v>7.5635152572447756E-3</c:v>
                </c:pt>
                <c:pt idx="5412">
                  <c:v>2.1528293560647014E-5</c:v>
                </c:pt>
                <c:pt idx="5413">
                  <c:v>9.4064395480868857E-3</c:v>
                </c:pt>
                <c:pt idx="5414">
                  <c:v>3.8455855141395121E-3</c:v>
                </c:pt>
                <c:pt idx="5415">
                  <c:v>-1.899658916304279E-3</c:v>
                </c:pt>
                <c:pt idx="5416">
                  <c:v>4.2055838991729086E-3</c:v>
                </c:pt>
                <c:pt idx="5417">
                  <c:v>2.2865218148262739E-3</c:v>
                </c:pt>
                <c:pt idx="5418">
                  <c:v>4.1012062113576194E-3</c:v>
                </c:pt>
                <c:pt idx="5419">
                  <c:v>-1.9324356451900341E-3</c:v>
                </c:pt>
                <c:pt idx="5420">
                  <c:v>1.6879773851100492E-4</c:v>
                </c:pt>
                <c:pt idx="5421">
                  <c:v>1.7706581354681194E-3</c:v>
                </c:pt>
                <c:pt idx="5422">
                  <c:v>4.9021079147037764E-3</c:v>
                </c:pt>
                <c:pt idx="5423">
                  <c:v>-8.8759986957106054E-4</c:v>
                </c:pt>
                <c:pt idx="5424">
                  <c:v>-2.4475267864138977E-4</c:v>
                </c:pt>
                <c:pt idx="5425">
                  <c:v>1.0124537207266329E-2</c:v>
                </c:pt>
                <c:pt idx="5426">
                  <c:v>-1.3846771625532182E-5</c:v>
                </c:pt>
                <c:pt idx="5427">
                  <c:v>-1.3155389401171675E-4</c:v>
                </c:pt>
                <c:pt idx="5428">
                  <c:v>6.6941583147406263E-3</c:v>
                </c:pt>
                <c:pt idx="5429">
                  <c:v>6.8477690257972498E-3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8.7533417732439146E-3</c:v>
                </c:pt>
                <c:pt idx="5436">
                  <c:v>-6.7716956664274078E-6</c:v>
                </c:pt>
                <c:pt idx="5437">
                  <c:v>7.2935649726701942E-3</c:v>
                </c:pt>
                <c:pt idx="5438">
                  <c:v>0</c:v>
                </c:pt>
                <c:pt idx="5439">
                  <c:v>-9.0122209116847438E-4</c:v>
                </c:pt>
                <c:pt idx="5440">
                  <c:v>-1.3533578464708293E-3</c:v>
                </c:pt>
                <c:pt idx="5441">
                  <c:v>-5.5938401822591406E-4</c:v>
                </c:pt>
                <c:pt idx="5442">
                  <c:v>-1.0522198761157026E-3</c:v>
                </c:pt>
                <c:pt idx="5443">
                  <c:v>0</c:v>
                </c:pt>
                <c:pt idx="5444">
                  <c:v>3.8997958086036599E-3</c:v>
                </c:pt>
                <c:pt idx="5445">
                  <c:v>-1.5877183924805512E-3</c:v>
                </c:pt>
                <c:pt idx="5446">
                  <c:v>3.4077995560675345E-3</c:v>
                </c:pt>
                <c:pt idx="5447">
                  <c:v>-7.5852420341839476E-4</c:v>
                </c:pt>
                <c:pt idx="5448">
                  <c:v>-1.9896624810903166E-3</c:v>
                </c:pt>
                <c:pt idx="5449">
                  <c:v>-3.0189312469519084E-3</c:v>
                </c:pt>
                <c:pt idx="5450">
                  <c:v>-2.0808147003509802E-3</c:v>
                </c:pt>
                <c:pt idx="5451">
                  <c:v>4.1977169942903391E-3</c:v>
                </c:pt>
                <c:pt idx="5452">
                  <c:v>2.1124304833370364E-3</c:v>
                </c:pt>
                <c:pt idx="5453">
                  <c:v>4.2249050210265557E-3</c:v>
                </c:pt>
                <c:pt idx="5454">
                  <c:v>4.5336108445411258E-3</c:v>
                </c:pt>
                <c:pt idx="5455">
                  <c:v>5.255633984995867E-3</c:v>
                </c:pt>
                <c:pt idx="5456">
                  <c:v>2.237374336386697E-3</c:v>
                </c:pt>
                <c:pt idx="5457">
                  <c:v>-1.9836350112401379E-5</c:v>
                </c:pt>
                <c:pt idx="5458">
                  <c:v>-6.4744037023405018E-3</c:v>
                </c:pt>
                <c:pt idx="5459">
                  <c:v>-3.8808069030395148E-3</c:v>
                </c:pt>
                <c:pt idx="5460">
                  <c:v>6.6809862472076237E-6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-1.7237623578880867E-2</c:v>
                </c:pt>
                <c:pt idx="5468">
                  <c:v>0</c:v>
                </c:pt>
                <c:pt idx="5469">
                  <c:v>0</c:v>
                </c:pt>
                <c:pt idx="5470">
                  <c:v>-3.3497903663989251E-3</c:v>
                </c:pt>
                <c:pt idx="5471">
                  <c:v>5.9361479310391244E-3</c:v>
                </c:pt>
                <c:pt idx="5472">
                  <c:v>4.7951991191308978E-3</c:v>
                </c:pt>
                <c:pt idx="5473">
                  <c:v>-2.7430966878923117E-3</c:v>
                </c:pt>
                <c:pt idx="5474">
                  <c:v>-3.001692822199063E-3</c:v>
                </c:pt>
                <c:pt idx="5475">
                  <c:v>4.5633428094959752E-3</c:v>
                </c:pt>
                <c:pt idx="5476">
                  <c:v>-6.1253443902668054E-3</c:v>
                </c:pt>
                <c:pt idx="5477">
                  <c:v>9.1712274472777438E-4</c:v>
                </c:pt>
                <c:pt idx="5478">
                  <c:v>-3.1284668156992164E-3</c:v>
                </c:pt>
                <c:pt idx="5479">
                  <c:v>4.1804233820708333E-3</c:v>
                </c:pt>
                <c:pt idx="5480">
                  <c:v>2.0667534605674017E-3</c:v>
                </c:pt>
                <c:pt idx="5481">
                  <c:v>-1.158211066100753E-3</c:v>
                </c:pt>
                <c:pt idx="5482">
                  <c:v>-2.6805392055143647E-3</c:v>
                </c:pt>
                <c:pt idx="5483">
                  <c:v>1.188467255002949E-3</c:v>
                </c:pt>
                <c:pt idx="5484">
                  <c:v>-1.1735805604673974E-2</c:v>
                </c:pt>
                <c:pt idx="5485">
                  <c:v>-5.5918774464346508E-3</c:v>
                </c:pt>
                <c:pt idx="5486">
                  <c:v>-8.2658279776864942E-3</c:v>
                </c:pt>
                <c:pt idx="5487">
                  <c:v>5.3334570895785787E-3</c:v>
                </c:pt>
                <c:pt idx="5488">
                  <c:v>4.0091018715328096E-3</c:v>
                </c:pt>
                <c:pt idx="5489">
                  <c:v>4.1991993746499619E-3</c:v>
                </c:pt>
                <c:pt idx="5490">
                  <c:v>-4.1225497179339193E-4</c:v>
                </c:pt>
                <c:pt idx="5491">
                  <c:v>1.3735228206848916E-3</c:v>
                </c:pt>
                <c:pt idx="5492">
                  <c:v>0</c:v>
                </c:pt>
                <c:pt idx="5493">
                  <c:v>3.4597725029784647E-3</c:v>
                </c:pt>
                <c:pt idx="5494">
                  <c:v>1.0048568924584122E-3</c:v>
                </c:pt>
                <c:pt idx="5495">
                  <c:v>0</c:v>
                </c:pt>
                <c:pt idx="5496">
                  <c:v>4.886819088471734E-3</c:v>
                </c:pt>
                <c:pt idx="5497">
                  <c:v>1.2094939946546538E-3</c:v>
                </c:pt>
                <c:pt idx="5498">
                  <c:v>3.1662868040124009E-3</c:v>
                </c:pt>
                <c:pt idx="5499">
                  <c:v>0</c:v>
                </c:pt>
                <c:pt idx="5500">
                  <c:v>-4.8994424979804056E-3</c:v>
                </c:pt>
                <c:pt idx="5501">
                  <c:v>0</c:v>
                </c:pt>
                <c:pt idx="5502">
                  <c:v>-3.2228090838241187E-3</c:v>
                </c:pt>
                <c:pt idx="5503">
                  <c:v>3.3248426121300569E-3</c:v>
                </c:pt>
                <c:pt idx="5504">
                  <c:v>-1.0957040653858264E-3</c:v>
                </c:pt>
                <c:pt idx="5505">
                  <c:v>-3.8820801626279674E-4</c:v>
                </c:pt>
                <c:pt idx="5506">
                  <c:v>-3.4747180547794315E-4</c:v>
                </c:pt>
                <c:pt idx="5507">
                  <c:v>1.2802791122454569E-3</c:v>
                </c:pt>
                <c:pt idx="5508">
                  <c:v>1.4213676763816386E-3</c:v>
                </c:pt>
                <c:pt idx="5509">
                  <c:v>6.7959482556082779E-6</c:v>
                </c:pt>
                <c:pt idx="5510">
                  <c:v>4.5632302449207796E-3</c:v>
                </c:pt>
                <c:pt idx="5511">
                  <c:v>-3.0285294140213418E-3</c:v>
                </c:pt>
                <c:pt idx="5512">
                  <c:v>0</c:v>
                </c:pt>
                <c:pt idx="5513">
                  <c:v>-1.0998493861849867E-2</c:v>
                </c:pt>
                <c:pt idx="5514">
                  <c:v>0</c:v>
                </c:pt>
                <c:pt idx="5515">
                  <c:v>0</c:v>
                </c:pt>
                <c:pt idx="5516">
                  <c:v>-9.6234792729419788E-3</c:v>
                </c:pt>
                <c:pt idx="5517">
                  <c:v>-5.3340497769338233E-3</c:v>
                </c:pt>
                <c:pt idx="5518">
                  <c:v>-3.348287481190872E-3</c:v>
                </c:pt>
                <c:pt idx="5519">
                  <c:v>4.176652412848667E-3</c:v>
                </c:pt>
                <c:pt idx="5520">
                  <c:v>2.8071559172408523E-3</c:v>
                </c:pt>
                <c:pt idx="5521">
                  <c:v>1.0230586052087617E-2</c:v>
                </c:pt>
                <c:pt idx="5522">
                  <c:v>-1.3737018539105144E-4</c:v>
                </c:pt>
                <c:pt idx="5523">
                  <c:v>-2.5418460121669027E-4</c:v>
                </c:pt>
                <c:pt idx="5524">
                  <c:v>-1.299411322707073E-3</c:v>
                </c:pt>
                <c:pt idx="5525">
                  <c:v>-8.4655652723089473E-4</c:v>
                </c:pt>
                <c:pt idx="5526">
                  <c:v>5.5685968731402488E-3</c:v>
                </c:pt>
                <c:pt idx="5527">
                  <c:v>3.8816953228198833E-3</c:v>
                </c:pt>
                <c:pt idx="5528">
                  <c:v>3.2821967049228244E-3</c:v>
                </c:pt>
                <c:pt idx="5529">
                  <c:v>5.3833923261045954E-3</c:v>
                </c:pt>
                <c:pt idx="5530">
                  <c:v>6.9607334743217219E-3</c:v>
                </c:pt>
                <c:pt idx="5531">
                  <c:v>0</c:v>
                </c:pt>
                <c:pt idx="5532">
                  <c:v>7.2059966772892161E-3</c:v>
                </c:pt>
                <c:pt idx="5533">
                  <c:v>3.7729239633718728E-3</c:v>
                </c:pt>
                <c:pt idx="5534">
                  <c:v>7.5891020823029443E-3</c:v>
                </c:pt>
                <c:pt idx="5535">
                  <c:v>1.6135993674621311E-3</c:v>
                </c:pt>
                <c:pt idx="5536">
                  <c:v>5.578101114259138E-3</c:v>
                </c:pt>
                <c:pt idx="5537">
                  <c:v>1.1249698687295171E-3</c:v>
                </c:pt>
                <c:pt idx="5538">
                  <c:v>-8.3496280755798249E-3</c:v>
                </c:pt>
                <c:pt idx="5539">
                  <c:v>4.5510525566492491E-3</c:v>
                </c:pt>
                <c:pt idx="5540">
                  <c:v>-1.7929567236468354E-3</c:v>
                </c:pt>
                <c:pt idx="5541">
                  <c:v>-1.894961812458769E-3</c:v>
                </c:pt>
                <c:pt idx="5542">
                  <c:v>-8.367677535439991E-4</c:v>
                </c:pt>
                <c:pt idx="5543">
                  <c:v>-4.4832111090626432E-4</c:v>
                </c:pt>
                <c:pt idx="5544">
                  <c:v>-3.7261953381177689E-3</c:v>
                </c:pt>
                <c:pt idx="5545">
                  <c:v>-3.6604087208814539E-3</c:v>
                </c:pt>
                <c:pt idx="5546">
                  <c:v>-3.5405098843181455E-3</c:v>
                </c:pt>
                <c:pt idx="5547">
                  <c:v>-1.227460578521627E-3</c:v>
                </c:pt>
                <c:pt idx="5548">
                  <c:v>1.00090830251237E-2</c:v>
                </c:pt>
                <c:pt idx="5549">
                  <c:v>5.1546166112906057E-3</c:v>
                </c:pt>
                <c:pt idx="5550">
                  <c:v>3.8322268538811951E-3</c:v>
                </c:pt>
                <c:pt idx="5551">
                  <c:v>4.4763563423465946E-3</c:v>
                </c:pt>
                <c:pt idx="5552">
                  <c:v>1.4789962463401076E-3</c:v>
                </c:pt>
                <c:pt idx="5553">
                  <c:v>1.0801737136523417E-3</c:v>
                </c:pt>
                <c:pt idx="5554">
                  <c:v>-1.3666805461955505E-3</c:v>
                </c:pt>
                <c:pt idx="5555">
                  <c:v>-2.3211245702184284E-3</c:v>
                </c:pt>
                <c:pt idx="5556">
                  <c:v>2.3471740381596296E-3</c:v>
                </c:pt>
                <c:pt idx="5557">
                  <c:v>4.5584936140153646E-5</c:v>
                </c:pt>
                <c:pt idx="5558">
                  <c:v>1.9581890737128218E-3</c:v>
                </c:pt>
                <c:pt idx="5559">
                  <c:v>2.9203922397177339E-3</c:v>
                </c:pt>
                <c:pt idx="5560">
                  <c:v>1.0233625474539115E-3</c:v>
                </c:pt>
                <c:pt idx="5561">
                  <c:v>-4.0087493601478064E-3</c:v>
                </c:pt>
                <c:pt idx="5562">
                  <c:v>-3.6529780453233916E-3</c:v>
                </c:pt>
                <c:pt idx="5563">
                  <c:v>8.2959454294607802E-3</c:v>
                </c:pt>
                <c:pt idx="5564">
                  <c:v>3.0812285978174337E-3</c:v>
                </c:pt>
                <c:pt idx="5565">
                  <c:v>-2.3633650839289273E-3</c:v>
                </c:pt>
                <c:pt idx="5566">
                  <c:v>-4.5227249682577393E-3</c:v>
                </c:pt>
                <c:pt idx="5567">
                  <c:v>-2.3797150372093841E-3</c:v>
                </c:pt>
                <c:pt idx="5568">
                  <c:v>-2.4767491657426634E-3</c:v>
                </c:pt>
                <c:pt idx="5569">
                  <c:v>3.2901303056576785E-3</c:v>
                </c:pt>
                <c:pt idx="5570">
                  <c:v>-1.6730304299160932E-3</c:v>
                </c:pt>
                <c:pt idx="5571">
                  <c:v>1.6795348122436995E-3</c:v>
                </c:pt>
                <c:pt idx="5572">
                  <c:v>0</c:v>
                </c:pt>
                <c:pt idx="5573">
                  <c:v>3.1950361294534541E-3</c:v>
                </c:pt>
                <c:pt idx="5574">
                  <c:v>1.7037379458497827E-3</c:v>
                </c:pt>
                <c:pt idx="5575">
                  <c:v>1.1708504880866733E-3</c:v>
                </c:pt>
                <c:pt idx="5576">
                  <c:v>1.3179914171036922E-3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3.8599761166946208E-3</c:v>
                </c:pt>
                <c:pt idx="5581">
                  <c:v>5.7882838719326289E-5</c:v>
                </c:pt>
                <c:pt idx="5582">
                  <c:v>0</c:v>
                </c:pt>
                <c:pt idx="5583">
                  <c:v>1.6835669884999159E-3</c:v>
                </c:pt>
                <c:pt idx="5584">
                  <c:v>2.1164979231901942E-3</c:v>
                </c:pt>
                <c:pt idx="5585">
                  <c:v>0</c:v>
                </c:pt>
                <c:pt idx="5586">
                  <c:v>-3.8515161584297009E-3</c:v>
                </c:pt>
                <c:pt idx="5587">
                  <c:v>-3.6727318697754104E-3</c:v>
                </c:pt>
                <c:pt idx="5588">
                  <c:v>2.5465730138556726E-3</c:v>
                </c:pt>
                <c:pt idx="5589">
                  <c:v>8.5599637084006485E-4</c:v>
                </c:pt>
                <c:pt idx="5590">
                  <c:v>3.2820291958744158E-3</c:v>
                </c:pt>
                <c:pt idx="5591">
                  <c:v>-4.4084925102193546E-3</c:v>
                </c:pt>
                <c:pt idx="5592">
                  <c:v>-3.5809146682580931E-3</c:v>
                </c:pt>
                <c:pt idx="5593">
                  <c:v>-2.446254827798605E-3</c:v>
                </c:pt>
                <c:pt idx="5594">
                  <c:v>0</c:v>
                </c:pt>
                <c:pt idx="5595">
                  <c:v>-5.1775383713487709E-3</c:v>
                </c:pt>
                <c:pt idx="5596">
                  <c:v>0</c:v>
                </c:pt>
                <c:pt idx="5597">
                  <c:v>1.036708434951052E-2</c:v>
                </c:pt>
                <c:pt idx="5598">
                  <c:v>-3.4028023600948449E-3</c:v>
                </c:pt>
                <c:pt idx="5599">
                  <c:v>3.7057164604843828E-3</c:v>
                </c:pt>
                <c:pt idx="5600">
                  <c:v>3.3966593606879853E-3</c:v>
                </c:pt>
                <c:pt idx="5601">
                  <c:v>6.421947650501164E-5</c:v>
                </c:pt>
                <c:pt idx="5602">
                  <c:v>5.8076225588010993E-3</c:v>
                </c:pt>
                <c:pt idx="5603">
                  <c:v>-1.124313392997657E-3</c:v>
                </c:pt>
                <c:pt idx="5604">
                  <c:v>-3.457508150402831E-3</c:v>
                </c:pt>
                <c:pt idx="5605">
                  <c:v>6.4634936608038889E-3</c:v>
                </c:pt>
                <c:pt idx="5606">
                  <c:v>-1.2745185506369359E-5</c:v>
                </c:pt>
                <c:pt idx="5607">
                  <c:v>-1.454016977361539E-3</c:v>
                </c:pt>
                <c:pt idx="5608">
                  <c:v>-3.9197807028030756E-3</c:v>
                </c:pt>
                <c:pt idx="5609">
                  <c:v>-2.9644100271893196E-3</c:v>
                </c:pt>
                <c:pt idx="5610">
                  <c:v>-2.0906311991159446E-3</c:v>
                </c:pt>
                <c:pt idx="5611">
                  <c:v>7.7104054994918429E-3</c:v>
                </c:pt>
                <c:pt idx="5612">
                  <c:v>-2.0468872084088217E-3</c:v>
                </c:pt>
                <c:pt idx="5613">
                  <c:v>-5.1878349638716942E-4</c:v>
                </c:pt>
                <c:pt idx="5614">
                  <c:v>-5.4087867049712737E-3</c:v>
                </c:pt>
                <c:pt idx="5615">
                  <c:v>-2.8381256472754159E-3</c:v>
                </c:pt>
                <c:pt idx="5616">
                  <c:v>-3.7470315160682832E-3</c:v>
                </c:pt>
                <c:pt idx="5617">
                  <c:v>0</c:v>
                </c:pt>
                <c:pt idx="5618">
                  <c:v>6.6109213948626006E-3</c:v>
                </c:pt>
                <c:pt idx="5619">
                  <c:v>3.2795137134759081E-3</c:v>
                </c:pt>
                <c:pt idx="5620">
                  <c:v>1.6100945479673385E-3</c:v>
                </c:pt>
                <c:pt idx="5621">
                  <c:v>2.5637903077338532E-5</c:v>
                </c:pt>
                <c:pt idx="5622">
                  <c:v>3.3401190495584909E-3</c:v>
                </c:pt>
                <c:pt idx="5623">
                  <c:v>-4.6420731263429058E-3</c:v>
                </c:pt>
                <c:pt idx="5624">
                  <c:v>-3.2093868421030592E-4</c:v>
                </c:pt>
                <c:pt idx="5625">
                  <c:v>-2.0545482634306715E-4</c:v>
                </c:pt>
                <c:pt idx="5626">
                  <c:v>-3.8214394255500291E-3</c:v>
                </c:pt>
                <c:pt idx="5627">
                  <c:v>-4.37976708334443E-3</c:v>
                </c:pt>
                <c:pt idx="5628">
                  <c:v>-1.0817429421775687E-3</c:v>
                </c:pt>
                <c:pt idx="5629">
                  <c:v>6.5695576560913646E-3</c:v>
                </c:pt>
                <c:pt idx="5630">
                  <c:v>5.2785481369042181E-3</c:v>
                </c:pt>
                <c:pt idx="5631">
                  <c:v>4.7383351401660646E-4</c:v>
                </c:pt>
                <c:pt idx="5632">
                  <c:v>-1.7106999779881952E-3</c:v>
                </c:pt>
                <c:pt idx="5633">
                  <c:v>9.3823688298145559E-3</c:v>
                </c:pt>
                <c:pt idx="5634">
                  <c:v>-3.4427384975279671E-3</c:v>
                </c:pt>
                <c:pt idx="5635">
                  <c:v>2.4130686635910024E-3</c:v>
                </c:pt>
                <c:pt idx="5636">
                  <c:v>-1.1580556142777936E-3</c:v>
                </c:pt>
                <c:pt idx="5637">
                  <c:v>1.8255550907587362E-3</c:v>
                </c:pt>
                <c:pt idx="5638">
                  <c:v>-2.914841652137872E-3</c:v>
                </c:pt>
                <c:pt idx="5639">
                  <c:v>0</c:v>
                </c:pt>
                <c:pt idx="5640">
                  <c:v>1.0991141611354751E-2</c:v>
                </c:pt>
                <c:pt idx="5641">
                  <c:v>6.3038784611893292E-6</c:v>
                </c:pt>
                <c:pt idx="5642">
                  <c:v>3.7312184835305118E-3</c:v>
                </c:pt>
                <c:pt idx="5643">
                  <c:v>-1.6531059206506547E-3</c:v>
                </c:pt>
                <c:pt idx="5644">
                  <c:v>2.7452956182693797E-3</c:v>
                </c:pt>
                <c:pt idx="5645">
                  <c:v>0</c:v>
                </c:pt>
                <c:pt idx="5646">
                  <c:v>1.0260853216378376E-2</c:v>
                </c:pt>
                <c:pt idx="5647">
                  <c:v>1.0678972575854314E-2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3.1956649607770577E-3</c:v>
                </c:pt>
                <c:pt idx="5653">
                  <c:v>-6.1239424716444002E-6</c:v>
                </c:pt>
                <c:pt idx="5654">
                  <c:v>-1.224799745255483E-5</c:v>
                </c:pt>
                <c:pt idx="5655">
                  <c:v>-1.2248147467838327E-5</c:v>
                </c:pt>
                <c:pt idx="5656">
                  <c:v>-3.8595042831032671E-3</c:v>
                </c:pt>
                <c:pt idx="5657">
                  <c:v>2.382503245449189E-3</c:v>
                </c:pt>
                <c:pt idx="5658">
                  <c:v>3.3553380079145135E-3</c:v>
                </c:pt>
                <c:pt idx="5659">
                  <c:v>5.0606469771404799E-3</c:v>
                </c:pt>
                <c:pt idx="5660">
                  <c:v>5.7912819869784648E-3</c:v>
                </c:pt>
                <c:pt idx="5661">
                  <c:v>2.7595052820012338E-3</c:v>
                </c:pt>
                <c:pt idx="5662">
                  <c:v>1.8615304259611328E-3</c:v>
                </c:pt>
                <c:pt idx="5663">
                  <c:v>4.2342532759714622E-3</c:v>
                </c:pt>
                <c:pt idx="5664">
                  <c:v>4.3894603993562559E-3</c:v>
                </c:pt>
                <c:pt idx="5665">
                  <c:v>-8.1483441267321093E-3</c:v>
                </c:pt>
                <c:pt idx="5666">
                  <c:v>-2.9762823288780257E-3</c:v>
                </c:pt>
                <c:pt idx="5667">
                  <c:v>-2.5797734803982056E-3</c:v>
                </c:pt>
                <c:pt idx="5668">
                  <c:v>-2.3074906749756632E-3</c:v>
                </c:pt>
                <c:pt idx="5669">
                  <c:v>2.9545696200163883E-3</c:v>
                </c:pt>
                <c:pt idx="5670">
                  <c:v>5.8624265476092392E-4</c:v>
                </c:pt>
                <c:pt idx="5671">
                  <c:v>3.9978225043796568E-3</c:v>
                </c:pt>
                <c:pt idx="5672">
                  <c:v>1.9478886003180436E-3</c:v>
                </c:pt>
                <c:pt idx="5673">
                  <c:v>3.1227105381005665E-4</c:v>
                </c:pt>
                <c:pt idx="5674">
                  <c:v>2.0633404633200575E-3</c:v>
                </c:pt>
                <c:pt idx="5675">
                  <c:v>3.4274775820329561E-3</c:v>
                </c:pt>
                <c:pt idx="5676">
                  <c:v>2.5584536810297136E-3</c:v>
                </c:pt>
                <c:pt idx="5677">
                  <c:v>2.5935105429044291E-3</c:v>
                </c:pt>
                <c:pt idx="5678">
                  <c:v>5.0605416220494293E-3</c:v>
                </c:pt>
                <c:pt idx="5679">
                  <c:v>5.1761963905502415E-3</c:v>
                </c:pt>
                <c:pt idx="5680">
                  <c:v>5.3542705405699173E-3</c:v>
                </c:pt>
                <c:pt idx="5681">
                  <c:v>4.056682298678076E-3</c:v>
                </c:pt>
                <c:pt idx="5682">
                  <c:v>4.0402920948689781E-3</c:v>
                </c:pt>
                <c:pt idx="5683">
                  <c:v>-1.8059403489653855E-3</c:v>
                </c:pt>
                <c:pt idx="5684">
                  <c:v>1.0505263917895073E-2</c:v>
                </c:pt>
                <c:pt idx="5685">
                  <c:v>-1.369768619714408E-3</c:v>
                </c:pt>
                <c:pt idx="5686">
                  <c:v>3.3577723081719148E-3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-6.9002335782178733E-3</c:v>
                </c:pt>
                <c:pt idx="5691">
                  <c:v>-9.8332407422535208E-3</c:v>
                </c:pt>
                <c:pt idx="5692">
                  <c:v>3.1352920581260218E-3</c:v>
                </c:pt>
                <c:pt idx="5693">
                  <c:v>-5.3966986578378008E-3</c:v>
                </c:pt>
                <c:pt idx="5694">
                  <c:v>5.1639294009501163E-3</c:v>
                </c:pt>
                <c:pt idx="5695">
                  <c:v>4.0149309418429388E-4</c:v>
                </c:pt>
                <c:pt idx="5696">
                  <c:v>2.3997757007017217E-3</c:v>
                </c:pt>
                <c:pt idx="5697">
                  <c:v>2.1682047765299141E-3</c:v>
                </c:pt>
                <c:pt idx="5698">
                  <c:v>4.9967610643287174E-3</c:v>
                </c:pt>
                <c:pt idx="5699">
                  <c:v>3.8245363004626109E-3</c:v>
                </c:pt>
                <c:pt idx="5700">
                  <c:v>6.1631625399543952E-3</c:v>
                </c:pt>
                <c:pt idx="5701">
                  <c:v>4.5876339781154366E-3</c:v>
                </c:pt>
                <c:pt idx="5702">
                  <c:v>4.8323367101098871E-3</c:v>
                </c:pt>
                <c:pt idx="5703">
                  <c:v>7.6902236236439242E-3</c:v>
                </c:pt>
                <c:pt idx="5704">
                  <c:v>-4.5191465815271181E-3</c:v>
                </c:pt>
                <c:pt idx="5705">
                  <c:v>7.8866574696623894E-5</c:v>
                </c:pt>
                <c:pt idx="5706">
                  <c:v>-6.5048139323530289E-3</c:v>
                </c:pt>
                <c:pt idx="5707">
                  <c:v>5.3849229131660398E-4</c:v>
                </c:pt>
                <c:pt idx="5708">
                  <c:v>-3.3319646543710293E-3</c:v>
                </c:pt>
                <c:pt idx="5709">
                  <c:v>-1.0467214117061534E-3</c:v>
                </c:pt>
                <c:pt idx="5710">
                  <c:v>5.9188727783980625E-3</c:v>
                </c:pt>
                <c:pt idx="5711">
                  <c:v>1.2609593442324438E-3</c:v>
                </c:pt>
                <c:pt idx="5712">
                  <c:v>-1.5948425504624959E-3</c:v>
                </c:pt>
                <c:pt idx="5713">
                  <c:v>-2.5729391021763956E-3</c:v>
                </c:pt>
                <c:pt idx="5714">
                  <c:v>-3.6440267833744411E-3</c:v>
                </c:pt>
                <c:pt idx="5715">
                  <c:v>-3.617342062867757E-3</c:v>
                </c:pt>
                <c:pt idx="5716">
                  <c:v>-8.4059326813963717E-4</c:v>
                </c:pt>
                <c:pt idx="5717">
                  <c:v>-4.1331729733891714E-3</c:v>
                </c:pt>
                <c:pt idx="5718">
                  <c:v>-4.525337478786892E-3</c:v>
                </c:pt>
                <c:pt idx="5719">
                  <c:v>-3.6999394720036109E-3</c:v>
                </c:pt>
                <c:pt idx="5720">
                  <c:v>-2.4471582858215952E-3</c:v>
                </c:pt>
                <c:pt idx="5721">
                  <c:v>3.8188887041558806E-3</c:v>
                </c:pt>
                <c:pt idx="5722">
                  <c:v>-1.4991595360600418E-3</c:v>
                </c:pt>
                <c:pt idx="5723">
                  <c:v>-1.7973207373129078E-3</c:v>
                </c:pt>
                <c:pt idx="5724">
                  <c:v>9.1384975863918923E-3</c:v>
                </c:pt>
                <c:pt idx="5725">
                  <c:v>-3.9582334719224978E-3</c:v>
                </c:pt>
                <c:pt idx="5726">
                  <c:v>-2.867534672712912E-3</c:v>
                </c:pt>
                <c:pt idx="5727">
                  <c:v>7.4580938019103496E-3</c:v>
                </c:pt>
                <c:pt idx="5728">
                  <c:v>-4.3019488434322701E-3</c:v>
                </c:pt>
                <c:pt idx="5729">
                  <c:v>5.1865335771204531E-3</c:v>
                </c:pt>
                <c:pt idx="5730">
                  <c:v>2.7464117555666954E-3</c:v>
                </c:pt>
                <c:pt idx="5731">
                  <c:v>6.671123588910817E-3</c:v>
                </c:pt>
                <c:pt idx="5732">
                  <c:v>3.3104434026918674E-3</c:v>
                </c:pt>
                <c:pt idx="5733">
                  <c:v>-7.9963481934856612E-4</c:v>
                </c:pt>
                <c:pt idx="5734">
                  <c:v>-5.0108312409967697E-3</c:v>
                </c:pt>
                <c:pt idx="5735">
                  <c:v>-4.4345210420426804E-3</c:v>
                </c:pt>
                <c:pt idx="5736">
                  <c:v>-1.6037665637594199E-4</c:v>
                </c:pt>
                <c:pt idx="5737">
                  <c:v>-2.1044611431528704E-3</c:v>
                </c:pt>
                <c:pt idx="5738">
                  <c:v>1.0580538309541853E-2</c:v>
                </c:pt>
                <c:pt idx="5739">
                  <c:v>-5.9087889270353097E-4</c:v>
                </c:pt>
                <c:pt idx="5740">
                  <c:v>0</c:v>
                </c:pt>
                <c:pt idx="5741">
                  <c:v>3.8638339941236447E-4</c:v>
                </c:pt>
                <c:pt idx="5742">
                  <c:v>-4.6008246467319405E-3</c:v>
                </c:pt>
                <c:pt idx="5743">
                  <c:v>5.3050220328208931E-3</c:v>
                </c:pt>
                <c:pt idx="5744">
                  <c:v>2.4211508035350965E-3</c:v>
                </c:pt>
                <c:pt idx="5745">
                  <c:v>2.3757548535933599E-3</c:v>
                </c:pt>
                <c:pt idx="5746">
                  <c:v>-2.3984082453735356E-3</c:v>
                </c:pt>
                <c:pt idx="5747">
                  <c:v>1.0759904077349687E-4</c:v>
                </c:pt>
                <c:pt idx="5748">
                  <c:v>7.7618156023894248E-3</c:v>
                </c:pt>
                <c:pt idx="5749">
                  <c:v>-1.2819577472681729E-3</c:v>
                </c:pt>
                <c:pt idx="5750">
                  <c:v>-2.2699439444793853E-3</c:v>
                </c:pt>
                <c:pt idx="5751">
                  <c:v>9.635613245962283E-3</c:v>
                </c:pt>
                <c:pt idx="5752">
                  <c:v>1.9360982242772934E-3</c:v>
                </c:pt>
                <c:pt idx="5753">
                  <c:v>2.8721256760706661E-3</c:v>
                </c:pt>
                <c:pt idx="5754">
                  <c:v>-7.3950723277616556E-4</c:v>
                </c:pt>
                <c:pt idx="5755">
                  <c:v>-7.4562090302537562E-4</c:v>
                </c:pt>
                <c:pt idx="5756">
                  <c:v>3.4563270682988661E-3</c:v>
                </c:pt>
                <c:pt idx="5757">
                  <c:v>2.0558978517035771E-3</c:v>
                </c:pt>
                <c:pt idx="5758">
                  <c:v>-8.916630104817922E-4</c:v>
                </c:pt>
                <c:pt idx="5759">
                  <c:v>-1.1032174595697979E-3</c:v>
                </c:pt>
                <c:pt idx="5760">
                  <c:v>1.9412144853384245E-4</c:v>
                </c:pt>
                <c:pt idx="5761">
                  <c:v>2.3597197012895721E-3</c:v>
                </c:pt>
                <c:pt idx="5762">
                  <c:v>-3.747128909812577E-3</c:v>
                </c:pt>
                <c:pt idx="5763">
                  <c:v>-2.9755388348313748E-3</c:v>
                </c:pt>
                <c:pt idx="5764">
                  <c:v>-2.8335899547301331E-3</c:v>
                </c:pt>
                <c:pt idx="5765">
                  <c:v>-3.0168103604839798E-4</c:v>
                </c:pt>
                <c:pt idx="5766">
                  <c:v>7.7477483953292386E-3</c:v>
                </c:pt>
                <c:pt idx="5767">
                  <c:v>-4.4843747440174459E-3</c:v>
                </c:pt>
                <c:pt idx="5768">
                  <c:v>1.0019762033975628E-3</c:v>
                </c:pt>
                <c:pt idx="5769">
                  <c:v>4.7291122267254211E-3</c:v>
                </c:pt>
                <c:pt idx="5770">
                  <c:v>1.6611111764536091E-4</c:v>
                </c:pt>
                <c:pt idx="5771">
                  <c:v>-2.1671483333674697E-3</c:v>
                </c:pt>
                <c:pt idx="5772">
                  <c:v>-2.2719518275879946E-3</c:v>
                </c:pt>
                <c:pt idx="5773">
                  <c:v>1.8446191814734305E-3</c:v>
                </c:pt>
                <c:pt idx="5774">
                  <c:v>-2.9407780061112931E-3</c:v>
                </c:pt>
                <c:pt idx="5775">
                  <c:v>2.624323185723549E-3</c:v>
                </c:pt>
                <c:pt idx="5776">
                  <c:v>-3.6380870655815588E-3</c:v>
                </c:pt>
                <c:pt idx="5777">
                  <c:v>-1.2547018104937121E-3</c:v>
                </c:pt>
                <c:pt idx="5778">
                  <c:v>-2.3631097887231731E-3</c:v>
                </c:pt>
                <c:pt idx="5779">
                  <c:v>-2.5144848056980074E-3</c:v>
                </c:pt>
                <c:pt idx="5780">
                  <c:v>5.7737854933025644E-4</c:v>
                </c:pt>
                <c:pt idx="5781">
                  <c:v>-8.9704206414488886E-4</c:v>
                </c:pt>
                <c:pt idx="5782">
                  <c:v>4.4995207036956503E-3</c:v>
                </c:pt>
                <c:pt idx="5783">
                  <c:v>8.5954293238893107E-4</c:v>
                </c:pt>
                <c:pt idx="5784">
                  <c:v>5.7022370920605187E-3</c:v>
                </c:pt>
                <c:pt idx="5785">
                  <c:v>-1.0378885728843199E-3</c:v>
                </c:pt>
                <c:pt idx="5786">
                  <c:v>-7.0549091481900161E-4</c:v>
                </c:pt>
                <c:pt idx="5787">
                  <c:v>0</c:v>
                </c:pt>
                <c:pt idx="5788">
                  <c:v>7.5566901053469443E-3</c:v>
                </c:pt>
                <c:pt idx="5789">
                  <c:v>4.4683220214475671E-3</c:v>
                </c:pt>
                <c:pt idx="5790">
                  <c:v>3.557054960534353E-3</c:v>
                </c:pt>
                <c:pt idx="5791">
                  <c:v>0</c:v>
                </c:pt>
                <c:pt idx="5792">
                  <c:v>0</c:v>
                </c:pt>
                <c:pt idx="5793">
                  <c:v>-2.1853502654672094E-3</c:v>
                </c:pt>
                <c:pt idx="5794">
                  <c:v>-1.8095726441987313E-4</c:v>
                </c:pt>
                <c:pt idx="5795">
                  <c:v>6.3576966814835384E-3</c:v>
                </c:pt>
                <c:pt idx="5796">
                  <c:v>2.5470233205208228E-3</c:v>
                </c:pt>
                <c:pt idx="5797">
                  <c:v>2.6381372474940431E-3</c:v>
                </c:pt>
                <c:pt idx="5798">
                  <c:v>6.3388314415199912E-3</c:v>
                </c:pt>
                <c:pt idx="5799">
                  <c:v>5.7848804137378539E-3</c:v>
                </c:pt>
                <c:pt idx="5800">
                  <c:v>5.7303074551038388E-3</c:v>
                </c:pt>
                <c:pt idx="5801">
                  <c:v>3.051992543100459E-3</c:v>
                </c:pt>
                <c:pt idx="5802">
                  <c:v>4.6081566322631051E-3</c:v>
                </c:pt>
                <c:pt idx="5803">
                  <c:v>-2.3783286803777772E-4</c:v>
                </c:pt>
                <c:pt idx="5804">
                  <c:v>-2.0477010210817868E-3</c:v>
                </c:pt>
                <c:pt idx="5805">
                  <c:v>1.2492260129638993E-3</c:v>
                </c:pt>
                <c:pt idx="5806">
                  <c:v>-3.0623189455520478E-3</c:v>
                </c:pt>
                <c:pt idx="5807">
                  <c:v>8.0092296061382831E-4</c:v>
                </c:pt>
                <c:pt idx="5808">
                  <c:v>5.2405284301795477E-3</c:v>
                </c:pt>
                <c:pt idx="5809">
                  <c:v>-8.706366486433962E-4</c:v>
                </c:pt>
                <c:pt idx="5810">
                  <c:v>1.5307590219310906E-4</c:v>
                </c:pt>
                <c:pt idx="5811">
                  <c:v>-3.0818620217014261E-3</c:v>
                </c:pt>
                <c:pt idx="5812">
                  <c:v>-7.4823918514576567E-3</c:v>
                </c:pt>
                <c:pt idx="5813">
                  <c:v>-7.1089331974487757E-3</c:v>
                </c:pt>
                <c:pt idx="5814">
                  <c:v>-3.7190870565152198E-3</c:v>
                </c:pt>
                <c:pt idx="5815">
                  <c:v>2.009271332279705E-3</c:v>
                </c:pt>
                <c:pt idx="5816">
                  <c:v>-4.6657599603238675E-3</c:v>
                </c:pt>
                <c:pt idx="5817">
                  <c:v>2.8020674794684733E-3</c:v>
                </c:pt>
                <c:pt idx="5818">
                  <c:v>2.1434850057634844E-3</c:v>
                </c:pt>
                <c:pt idx="5819">
                  <c:v>5.4671184393031676E-3</c:v>
                </c:pt>
                <c:pt idx="5820">
                  <c:v>3.2851803942261499E-3</c:v>
                </c:pt>
                <c:pt idx="5821">
                  <c:v>2.3490882121870874E-3</c:v>
                </c:pt>
                <c:pt idx="5822">
                  <c:v>-2.7438075132179139E-3</c:v>
                </c:pt>
                <c:pt idx="5823">
                  <c:v>-2.1340617598350701E-5</c:v>
                </c:pt>
                <c:pt idx="5824">
                  <c:v>-3.4632069246175912E-3</c:v>
                </c:pt>
                <c:pt idx="5825">
                  <c:v>2.1659094453764832E-3</c:v>
                </c:pt>
                <c:pt idx="5826">
                  <c:v>-6.323674215223141E-3</c:v>
                </c:pt>
                <c:pt idx="5827">
                  <c:v>3.4776110396001606E-3</c:v>
                </c:pt>
                <c:pt idx="5828">
                  <c:v>-2.5963311923503526E-3</c:v>
                </c:pt>
                <c:pt idx="5829">
                  <c:v>6.2273803506260588E-3</c:v>
                </c:pt>
                <c:pt idx="5830">
                  <c:v>5.8715674699976399E-5</c:v>
                </c:pt>
                <c:pt idx="5831">
                  <c:v>8.784409392200123E-3</c:v>
                </c:pt>
                <c:pt idx="5832">
                  <c:v>4.7821473521618306E-3</c:v>
                </c:pt>
                <c:pt idx="5833">
                  <c:v>7.0364995684082362E-3</c:v>
                </c:pt>
                <c:pt idx="5834">
                  <c:v>0</c:v>
                </c:pt>
                <c:pt idx="5835">
                  <c:v>0</c:v>
                </c:pt>
                <c:pt idx="5836">
                  <c:v>-1.7531790665536527E-3</c:v>
                </c:pt>
                <c:pt idx="5837">
                  <c:v>-5.5255723923407106E-3</c:v>
                </c:pt>
                <c:pt idx="5838">
                  <c:v>-5.2914926409877968E-3</c:v>
                </c:pt>
                <c:pt idx="5839">
                  <c:v>4.6750656325035781E-3</c:v>
                </c:pt>
                <c:pt idx="5840">
                  <c:v>-5.4908170960356415E-3</c:v>
                </c:pt>
                <c:pt idx="5841">
                  <c:v>3.9823939030896021E-3</c:v>
                </c:pt>
                <c:pt idx="5842">
                  <c:v>-1.2939926225845944E-3</c:v>
                </c:pt>
                <c:pt idx="5843">
                  <c:v>-2.1140308226572589E-5</c:v>
                </c:pt>
                <c:pt idx="5844">
                  <c:v>5.8756278486067088E-3</c:v>
                </c:pt>
                <c:pt idx="5845">
                  <c:v>-1.1986689902231489E-3</c:v>
                </c:pt>
                <c:pt idx="5846">
                  <c:v>2.107227621926791E-3</c:v>
                </c:pt>
                <c:pt idx="5847">
                  <c:v>-4.1714618239306906E-3</c:v>
                </c:pt>
                <c:pt idx="5848">
                  <c:v>-5.4442758291172403E-3</c:v>
                </c:pt>
                <c:pt idx="5849">
                  <c:v>0</c:v>
                </c:pt>
                <c:pt idx="5850">
                  <c:v>5.6603775137066886E-3</c:v>
                </c:pt>
                <c:pt idx="5851">
                  <c:v>0</c:v>
                </c:pt>
                <c:pt idx="5852">
                  <c:v>-9.207139505306142E-3</c:v>
                </c:pt>
                <c:pt idx="5853">
                  <c:v>-1.0109060944683869E-2</c:v>
                </c:pt>
                <c:pt idx="5854">
                  <c:v>-9.7238848311699214E-3</c:v>
                </c:pt>
                <c:pt idx="5855">
                  <c:v>-8.5380957459245937E-3</c:v>
                </c:pt>
                <c:pt idx="5856">
                  <c:v>-4.2498302343047089E-3</c:v>
                </c:pt>
                <c:pt idx="5857">
                  <c:v>0</c:v>
                </c:pt>
                <c:pt idx="5858">
                  <c:v>-2.0573648791475546E-3</c:v>
                </c:pt>
                <c:pt idx="5859">
                  <c:v>2.1837492691950517E-3</c:v>
                </c:pt>
                <c:pt idx="5860">
                  <c:v>4.9712488546911539E-3</c:v>
                </c:pt>
                <c:pt idx="5861">
                  <c:v>4.516773718124506E-3</c:v>
                </c:pt>
                <c:pt idx="5862">
                  <c:v>1.9085791233491632E-3</c:v>
                </c:pt>
                <c:pt idx="5863">
                  <c:v>2.1651666383995308E-3</c:v>
                </c:pt>
                <c:pt idx="5864">
                  <c:v>-7.1035246770766896E-4</c:v>
                </c:pt>
                <c:pt idx="5865">
                  <c:v>3.9196204194982204E-3</c:v>
                </c:pt>
                <c:pt idx="5866">
                  <c:v>1.9449787194196133E-4</c:v>
                </c:pt>
                <c:pt idx="5867">
                  <c:v>2.052622772954232E-4</c:v>
                </c:pt>
                <c:pt idx="5868">
                  <c:v>-8.1999678519896566E-3</c:v>
                </c:pt>
                <c:pt idx="5869">
                  <c:v>-4.6066430106561579E-3</c:v>
                </c:pt>
                <c:pt idx="5870">
                  <c:v>-4.5417113182582468E-4</c:v>
                </c:pt>
                <c:pt idx="5871">
                  <c:v>1.777204679469123E-3</c:v>
                </c:pt>
                <c:pt idx="5872">
                  <c:v>5.4634508795369279E-6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-9.7063089448316923E-3</c:v>
                </c:pt>
                <c:pt idx="5877">
                  <c:v>-4.916433467577851E-3</c:v>
                </c:pt>
                <c:pt idx="5878">
                  <c:v>1.4413135935281888E-4</c:v>
                </c:pt>
                <c:pt idx="5879">
                  <c:v>-5.4582072333827208E-3</c:v>
                </c:pt>
                <c:pt idx="5880">
                  <c:v>-8.8169429934461929E-3</c:v>
                </c:pt>
                <c:pt idx="5881">
                  <c:v>-4.8247462814539725E-3</c:v>
                </c:pt>
                <c:pt idx="5882">
                  <c:v>-1.9568149758872585E-3</c:v>
                </c:pt>
                <c:pt idx="5883">
                  <c:v>8.1486222586409378E-4</c:v>
                </c:pt>
                <c:pt idx="5884">
                  <c:v>4.3122248217783311E-3</c:v>
                </c:pt>
                <c:pt idx="5885">
                  <c:v>4.4899697520863185E-3</c:v>
                </c:pt>
                <c:pt idx="5886">
                  <c:v>2.072400300354204E-3</c:v>
                </c:pt>
                <c:pt idx="5887">
                  <c:v>1.6883491177436926E-3</c:v>
                </c:pt>
                <c:pt idx="5888">
                  <c:v>-1.2296412115335663E-3</c:v>
                </c:pt>
                <c:pt idx="5889">
                  <c:v>5.9663719219851426E-3</c:v>
                </c:pt>
                <c:pt idx="5890">
                  <c:v>4.3269938367423051E-3</c:v>
                </c:pt>
                <c:pt idx="5891">
                  <c:v>-4.2078221819420557E-4</c:v>
                </c:pt>
                <c:pt idx="5892">
                  <c:v>-1.90681077253478E-3</c:v>
                </c:pt>
                <c:pt idx="5893">
                  <c:v>-1.4825058725631661E-3</c:v>
                </c:pt>
                <c:pt idx="5894">
                  <c:v>-4.6449540490311626E-3</c:v>
                </c:pt>
                <c:pt idx="5895">
                  <c:v>-2.196310746990106E-3</c:v>
                </c:pt>
                <c:pt idx="5896">
                  <c:v>4.7776479519129403E-3</c:v>
                </c:pt>
                <c:pt idx="5897">
                  <c:v>-3.4134675343839428E-3</c:v>
                </c:pt>
                <c:pt idx="5898">
                  <c:v>7.5142706584344901E-3</c:v>
                </c:pt>
                <c:pt idx="5899">
                  <c:v>5.1272945192045918E-3</c:v>
                </c:pt>
                <c:pt idx="5900">
                  <c:v>-1.3241452385979208E-4</c:v>
                </c:pt>
                <c:pt idx="5901">
                  <c:v>-2.041734156751169E-4</c:v>
                </c:pt>
                <c:pt idx="5902">
                  <c:v>1.4999782227386349E-3</c:v>
                </c:pt>
                <c:pt idx="5903">
                  <c:v>2.2292625972514996E-3</c:v>
                </c:pt>
                <c:pt idx="5904">
                  <c:v>-2.7584098007085241E-3</c:v>
                </c:pt>
                <c:pt idx="5905">
                  <c:v>-3.6122856859135493E-3</c:v>
                </c:pt>
                <c:pt idx="5906">
                  <c:v>-4.870543272542312E-4</c:v>
                </c:pt>
                <c:pt idx="5907">
                  <c:v>6.5304136958020383E-4</c:v>
                </c:pt>
                <c:pt idx="5908">
                  <c:v>8.3505002709479857E-4</c:v>
                </c:pt>
                <c:pt idx="5909">
                  <c:v>-4.1711388175653848E-3</c:v>
                </c:pt>
                <c:pt idx="5910">
                  <c:v>-2.6513051106758371E-3</c:v>
                </c:pt>
                <c:pt idx="5911">
                  <c:v>-6.1241080202382406E-4</c:v>
                </c:pt>
                <c:pt idx="5912">
                  <c:v>0</c:v>
                </c:pt>
                <c:pt idx="5913">
                  <c:v>-8.6357956287764278E-4</c:v>
                </c:pt>
                <c:pt idx="5914">
                  <c:v>3.7553140037378929E-3</c:v>
                </c:pt>
                <c:pt idx="5915">
                  <c:v>2.9775211003898647E-3</c:v>
                </c:pt>
                <c:pt idx="5916">
                  <c:v>-5.5365007653870648E-6</c:v>
                </c:pt>
                <c:pt idx="5917">
                  <c:v>-1.2686666023002107E-3</c:v>
                </c:pt>
                <c:pt idx="5918">
                  <c:v>1.346174823746758E-3</c:v>
                </c:pt>
                <c:pt idx="5919">
                  <c:v>3.8512271226003331E-3</c:v>
                </c:pt>
                <c:pt idx="5920">
                  <c:v>2.1594711079127912E-3</c:v>
                </c:pt>
                <c:pt idx="5921">
                  <c:v>6.302939463248846E-3</c:v>
                </c:pt>
                <c:pt idx="5922">
                  <c:v>0</c:v>
                </c:pt>
                <c:pt idx="5923">
                  <c:v>2.0430690278148904E-3</c:v>
                </c:pt>
                <c:pt idx="5924">
                  <c:v>0</c:v>
                </c:pt>
                <c:pt idx="5925">
                  <c:v>1.5486378901408786E-3</c:v>
                </c:pt>
                <c:pt idx="5926">
                  <c:v>6.0136261518572405E-3</c:v>
                </c:pt>
                <c:pt idx="5927">
                  <c:v>8.665323546951464E-5</c:v>
                </c:pt>
                <c:pt idx="5928">
                  <c:v>7.037114046511396E-3</c:v>
                </c:pt>
                <c:pt idx="5929">
                  <c:v>7.5283793048141565E-5</c:v>
                </c:pt>
                <c:pt idx="5930">
                  <c:v>9.1796552595791638E-3</c:v>
                </c:pt>
                <c:pt idx="5931">
                  <c:v>1.3311327241088814E-3</c:v>
                </c:pt>
                <c:pt idx="5932">
                  <c:v>-4.8805953583249458E-3</c:v>
                </c:pt>
                <c:pt idx="5933">
                  <c:v>-3.6366359379536457E-4</c:v>
                </c:pt>
                <c:pt idx="5934">
                  <c:v>-1.8953291713132293E-3</c:v>
                </c:pt>
                <c:pt idx="5935">
                  <c:v>2.4835424637120484E-3</c:v>
                </c:pt>
                <c:pt idx="5936">
                  <c:v>-6.1495848294644084E-4</c:v>
                </c:pt>
                <c:pt idx="5937">
                  <c:v>3.0230221173967566E-3</c:v>
                </c:pt>
                <c:pt idx="5938">
                  <c:v>1.918026300206991E-3</c:v>
                </c:pt>
                <c:pt idx="5939">
                  <c:v>-8.8396618994258914E-4</c:v>
                </c:pt>
                <c:pt idx="5940">
                  <c:v>-1.3167471322790586E-3</c:v>
                </c:pt>
                <c:pt idx="5941">
                  <c:v>-7.2041306796522962E-4</c:v>
                </c:pt>
                <c:pt idx="5942">
                  <c:v>3.2297979341858961E-3</c:v>
                </c:pt>
                <c:pt idx="5943">
                  <c:v>2.9261778739681556E-4</c:v>
                </c:pt>
                <c:pt idx="5944">
                  <c:v>3.2926910829774647E-3</c:v>
                </c:pt>
                <c:pt idx="5945">
                  <c:v>-5.0496835646121141E-3</c:v>
                </c:pt>
                <c:pt idx="5946">
                  <c:v>-6.1953463267147542E-3</c:v>
                </c:pt>
                <c:pt idx="5947">
                  <c:v>-2.7867660158790502E-3</c:v>
                </c:pt>
                <c:pt idx="5948">
                  <c:v>5.3786202667186998E-3</c:v>
                </c:pt>
                <c:pt idx="5949">
                  <c:v>5.2700482020334163E-3</c:v>
                </c:pt>
                <c:pt idx="5950">
                  <c:v>7.2857810841048829E-4</c:v>
                </c:pt>
                <c:pt idx="5951">
                  <c:v>8.3538959583671964E-3</c:v>
                </c:pt>
                <c:pt idx="5952">
                  <c:v>2.6903319647219193E-3</c:v>
                </c:pt>
                <c:pt idx="5953">
                  <c:v>1.8752615496327016E-3</c:v>
                </c:pt>
                <c:pt idx="5954">
                  <c:v>3.2118062698817612E-3</c:v>
                </c:pt>
                <c:pt idx="5955">
                  <c:v>2.126787603041884E-3</c:v>
                </c:pt>
                <c:pt idx="5956">
                  <c:v>-2.1267876030418523E-3</c:v>
                </c:pt>
                <c:pt idx="5957">
                  <c:v>-2.272871079220167E-3</c:v>
                </c:pt>
                <c:pt idx="5958">
                  <c:v>-4.7983400389810128E-3</c:v>
                </c:pt>
                <c:pt idx="5959">
                  <c:v>-5.2682181569659284E-6</c:v>
                </c:pt>
                <c:pt idx="5960">
                  <c:v>0</c:v>
                </c:pt>
                <c:pt idx="5961">
                  <c:v>-3.9008217953631617E-3</c:v>
                </c:pt>
                <c:pt idx="5962">
                  <c:v>-1.7786252108316081E-3</c:v>
                </c:pt>
                <c:pt idx="5963">
                  <c:v>8.4309435192551265E-3</c:v>
                </c:pt>
                <c:pt idx="5964">
                  <c:v>3.8383737203845263E-3</c:v>
                </c:pt>
                <c:pt idx="5965">
                  <c:v>2.4463437288912921E-3</c:v>
                </c:pt>
                <c:pt idx="5966">
                  <c:v>9.6538955744972016E-4</c:v>
                </c:pt>
                <c:pt idx="5967">
                  <c:v>-5.5231132518777067E-3</c:v>
                </c:pt>
                <c:pt idx="5968">
                  <c:v>3.5130098509761455E-3</c:v>
                </c:pt>
                <c:pt idx="5969">
                  <c:v>8.1497042406817807E-4</c:v>
                </c:pt>
                <c:pt idx="5970">
                  <c:v>3.6331548034425057E-3</c:v>
                </c:pt>
                <c:pt idx="5971">
                  <c:v>1.1232392068162361E-3</c:v>
                </c:pt>
                <c:pt idx="5972">
                  <c:v>7.6889910948780887E-4</c:v>
                </c:pt>
                <c:pt idx="5973">
                  <c:v>-1.5695979439391081E-3</c:v>
                </c:pt>
                <c:pt idx="5974">
                  <c:v>-3.4336273577831884E-3</c:v>
                </c:pt>
                <c:pt idx="5975">
                  <c:v>-9.294700079617935E-4</c:v>
                </c:pt>
                <c:pt idx="5976">
                  <c:v>-5.9418254887213867E-3</c:v>
                </c:pt>
                <c:pt idx="5977">
                  <c:v>-1.656792041378687E-3</c:v>
                </c:pt>
                <c:pt idx="5978">
                  <c:v>-5.6854777933673419E-3</c:v>
                </c:pt>
                <c:pt idx="5979">
                  <c:v>-8.2502753797001477E-3</c:v>
                </c:pt>
                <c:pt idx="5980">
                  <c:v>-6.3454877638915233E-3</c:v>
                </c:pt>
                <c:pt idx="5981">
                  <c:v>-1.7796708274537272E-3</c:v>
                </c:pt>
                <c:pt idx="5982">
                  <c:v>1.8978449302738316E-3</c:v>
                </c:pt>
                <c:pt idx="5983">
                  <c:v>2.7516531293230811E-3</c:v>
                </c:pt>
                <c:pt idx="5984">
                  <c:v>-9.9534911774077466E-3</c:v>
                </c:pt>
                <c:pt idx="5985">
                  <c:v>3.2731308658442916E-3</c:v>
                </c:pt>
                <c:pt idx="5986">
                  <c:v>-2.7052363599697421E-3</c:v>
                </c:pt>
                <c:pt idx="5987">
                  <c:v>1.7611249818165074E-3</c:v>
                </c:pt>
                <c:pt idx="5988">
                  <c:v>-2.7023829830310391E-3</c:v>
                </c:pt>
                <c:pt idx="5989">
                  <c:v>-2.5794718801364271E-3</c:v>
                </c:pt>
                <c:pt idx="5990">
                  <c:v>-4.1432242615350515E-3</c:v>
                </c:pt>
                <c:pt idx="5991">
                  <c:v>-2.4330248594581312E-3</c:v>
                </c:pt>
                <c:pt idx="5992">
                  <c:v>-1.2898291125246813E-3</c:v>
                </c:pt>
                <c:pt idx="5993">
                  <c:v>-1.5872411067114111E-3</c:v>
                </c:pt>
                <c:pt idx="5994">
                  <c:v>-9.2614164529766427E-4</c:v>
                </c:pt>
                <c:pt idx="5995">
                  <c:v>4.4947762687061059E-4</c:v>
                </c:pt>
                <c:pt idx="5996">
                  <c:v>-5.7818560733102096E-3</c:v>
                </c:pt>
                <c:pt idx="5997">
                  <c:v>0</c:v>
                </c:pt>
                <c:pt idx="5998">
                  <c:v>0</c:v>
                </c:pt>
                <c:pt idx="5999">
                  <c:v>-9.1808789098746409E-3</c:v>
                </c:pt>
                <c:pt idx="6000">
                  <c:v>-4.3484389077601982E-3</c:v>
                </c:pt>
                <c:pt idx="6001">
                  <c:v>-3.2233361428279034E-3</c:v>
                </c:pt>
                <c:pt idx="6002">
                  <c:v>9.7481183768124036E-4</c:v>
                </c:pt>
                <c:pt idx="6003">
                  <c:v>2.6451269340672574E-3</c:v>
                </c:pt>
                <c:pt idx="6004">
                  <c:v>3.6235761380783676E-3</c:v>
                </c:pt>
                <c:pt idx="6005">
                  <c:v>-2.1614162343033521E-3</c:v>
                </c:pt>
                <c:pt idx="6006">
                  <c:v>5.35218504575345E-4</c:v>
                </c:pt>
                <c:pt idx="6007">
                  <c:v>1.0695783984400347E-3</c:v>
                </c:pt>
                <c:pt idx="6008">
                  <c:v>-6.794954172719208E-4</c:v>
                </c:pt>
                <c:pt idx="6009">
                  <c:v>-4.1818054961404554E-3</c:v>
                </c:pt>
                <c:pt idx="6010">
                  <c:v>-2.7003725217417036E-3</c:v>
                </c:pt>
                <c:pt idx="6011">
                  <c:v>1.8551893157620681E-3</c:v>
                </c:pt>
                <c:pt idx="6012">
                  <c:v>7.3754134994021793E-3</c:v>
                </c:pt>
                <c:pt idx="6013">
                  <c:v>-8.1186438539832114E-4</c:v>
                </c:pt>
                <c:pt idx="6014">
                  <c:v>-2.5036511710152689E-4</c:v>
                </c:pt>
                <c:pt idx="6015">
                  <c:v>-3.3386752139933494E-5</c:v>
                </c:pt>
                <c:pt idx="6016">
                  <c:v>-1.1129722491848439E-4</c:v>
                </c:pt>
                <c:pt idx="6017">
                  <c:v>-3.3391583098106108E-5</c:v>
                </c:pt>
                <c:pt idx="6018">
                  <c:v>-4.1748889390137077E-4</c:v>
                </c:pt>
                <c:pt idx="6019">
                  <c:v>-1.3920170628089465E-4</c:v>
                </c:pt>
                <c:pt idx="6020">
                  <c:v>-2.1162371155578945E-4</c:v>
                </c:pt>
                <c:pt idx="6021">
                  <c:v>-1.2810979584013891E-4</c:v>
                </c:pt>
                <c:pt idx="6022">
                  <c:v>8.8785953896459643E-3</c:v>
                </c:pt>
                <c:pt idx="6023">
                  <c:v>3.4227450071824235E-3</c:v>
                </c:pt>
                <c:pt idx="6024">
                  <c:v>2.8022150326504733E-3</c:v>
                </c:pt>
                <c:pt idx="6025">
                  <c:v>-1.5814620834908864E-3</c:v>
                </c:pt>
                <c:pt idx="6026">
                  <c:v>-2.525635983913616E-3</c:v>
                </c:pt>
                <c:pt idx="6027">
                  <c:v>-3.8022290336694835E-4</c:v>
                </c:pt>
                <c:pt idx="6028">
                  <c:v>2.8289184775898289E-3</c:v>
                </c:pt>
                <c:pt idx="6029">
                  <c:v>3.7740861930055081E-3</c:v>
                </c:pt>
                <c:pt idx="6030">
                  <c:v>4.7794058014466491E-3</c:v>
                </c:pt>
                <c:pt idx="6031">
                  <c:v>3.5574063038095625E-3</c:v>
                </c:pt>
                <c:pt idx="6032">
                  <c:v>6.6780199038172358E-3</c:v>
                </c:pt>
                <c:pt idx="6033">
                  <c:v>5.5454548208698964E-3</c:v>
                </c:pt>
                <c:pt idx="6034">
                  <c:v>3.4536984850951609E-3</c:v>
                </c:pt>
                <c:pt idx="6035">
                  <c:v>4.4800313865526707E-3</c:v>
                </c:pt>
                <c:pt idx="6036">
                  <c:v>2.8747638554788599E-3</c:v>
                </c:pt>
                <c:pt idx="6037">
                  <c:v>1.0871727951822833E-3</c:v>
                </c:pt>
                <c:pt idx="6038">
                  <c:v>-1.8462425200658124E-3</c:v>
                </c:pt>
                <c:pt idx="6039">
                  <c:v>2.6621711874723246E-3</c:v>
                </c:pt>
                <c:pt idx="6040">
                  <c:v>2.4649315317846129E-3</c:v>
                </c:pt>
                <c:pt idx="6041">
                  <c:v>3.9597121238415453E-3</c:v>
                </c:pt>
                <c:pt idx="6042">
                  <c:v>4.0908443794588027E-3</c:v>
                </c:pt>
                <c:pt idx="6043">
                  <c:v>5.4667792337819831E-3</c:v>
                </c:pt>
                <c:pt idx="6044">
                  <c:v>3.844347853959206E-3</c:v>
                </c:pt>
                <c:pt idx="6045">
                  <c:v>2.7583935858085488E-3</c:v>
                </c:pt>
                <c:pt idx="6046">
                  <c:v>2.1361506220853345E-3</c:v>
                </c:pt>
                <c:pt idx="6047">
                  <c:v>-3.011582890274173E-3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4.0134317465477208E-3</c:v>
                </c:pt>
                <c:pt idx="6057">
                  <c:v>0</c:v>
                </c:pt>
                <c:pt idx="6058">
                  <c:v>4.0899220484613167E-3</c:v>
                </c:pt>
                <c:pt idx="6059">
                  <c:v>1.0794500983283084E-4</c:v>
                </c:pt>
                <c:pt idx="6060">
                  <c:v>6.5678147922834575E-3</c:v>
                </c:pt>
                <c:pt idx="6061">
                  <c:v>3.0633188235433729E-4</c:v>
                </c:pt>
                <c:pt idx="6062">
                  <c:v>9.7938403485266657E-3</c:v>
                </c:pt>
                <c:pt idx="6063">
                  <c:v>6.5951966825262866E-3</c:v>
                </c:pt>
                <c:pt idx="6064">
                  <c:v>3.5390991693676228E-3</c:v>
                </c:pt>
                <c:pt idx="6065">
                  <c:v>2.1014710374544165E-4</c:v>
                </c:pt>
                <c:pt idx="6066">
                  <c:v>3.3014196404186402E-4</c:v>
                </c:pt>
                <c:pt idx="6067">
                  <c:v>1.0002600676212873E-5</c:v>
                </c:pt>
                <c:pt idx="6068">
                  <c:v>8.0644594095101024E-3</c:v>
                </c:pt>
                <c:pt idx="6069">
                  <c:v>3.7633494611339613E-3</c:v>
                </c:pt>
                <c:pt idx="6070">
                  <c:v>3.1286265002768536E-3</c:v>
                </c:pt>
                <c:pt idx="6071">
                  <c:v>-2.8914160935348972E-3</c:v>
                </c:pt>
                <c:pt idx="6072">
                  <c:v>-7.0214700275607299E-3</c:v>
                </c:pt>
                <c:pt idx="6073">
                  <c:v>0</c:v>
                </c:pt>
                <c:pt idx="6074">
                  <c:v>7.9614665063363878E-5</c:v>
                </c:pt>
                <c:pt idx="6075">
                  <c:v>1.4926041492261839E-4</c:v>
                </c:pt>
                <c:pt idx="6076">
                  <c:v>3.0102998754459064E-3</c:v>
                </c:pt>
                <c:pt idx="6077">
                  <c:v>2.3779810266519731E-3</c:v>
                </c:pt>
                <c:pt idx="6078">
                  <c:v>8.210709005853754E-4</c:v>
                </c:pt>
                <c:pt idx="6079">
                  <c:v>2.0763401119682043E-4</c:v>
                </c:pt>
                <c:pt idx="6080">
                  <c:v>8.8972808979692413E-5</c:v>
                </c:pt>
                <c:pt idx="6081">
                  <c:v>2.2414781410705666E-3</c:v>
                </c:pt>
                <c:pt idx="6082">
                  <c:v>3.9965010029289171E-3</c:v>
                </c:pt>
                <c:pt idx="6083">
                  <c:v>4.7337482487286473E-3</c:v>
                </c:pt>
                <c:pt idx="6084">
                  <c:v>3.5916844357838235E-3</c:v>
                </c:pt>
                <c:pt idx="6085">
                  <c:v>4.452142045677762E-3</c:v>
                </c:pt>
                <c:pt idx="6086">
                  <c:v>4.2296047839744172E-3</c:v>
                </c:pt>
                <c:pt idx="6087">
                  <c:v>2.4020269598160325E-3</c:v>
                </c:pt>
                <c:pt idx="6088">
                  <c:v>2.8767584650610241E-3</c:v>
                </c:pt>
                <c:pt idx="6089">
                  <c:v>1.2488892107406159E-4</c:v>
                </c:pt>
                <c:pt idx="6090">
                  <c:v>0</c:v>
                </c:pt>
                <c:pt idx="6091">
                  <c:v>-1.2976840567021075E-3</c:v>
                </c:pt>
                <c:pt idx="6092">
                  <c:v>9.9984626080595776E-4</c:v>
                </c:pt>
                <c:pt idx="6093">
                  <c:v>0</c:v>
                </c:pt>
                <c:pt idx="6094">
                  <c:v>9.4124885691347442E-4</c:v>
                </c:pt>
                <c:pt idx="6095">
                  <c:v>1.5540018667340989E-3</c:v>
                </c:pt>
                <c:pt idx="6096">
                  <c:v>2.0873835820183545E-3</c:v>
                </c:pt>
                <c:pt idx="6097">
                  <c:v>-1.8765324134092734E-3</c:v>
                </c:pt>
                <c:pt idx="6098">
                  <c:v>1.7043445751847267E-3</c:v>
                </c:pt>
                <c:pt idx="6099">
                  <c:v>1.2482989887405677E-2</c:v>
                </c:pt>
                <c:pt idx="6100">
                  <c:v>2.1235738749012891E-3</c:v>
                </c:pt>
                <c:pt idx="6101">
                  <c:v>8.4849227687072809E-5</c:v>
                </c:pt>
                <c:pt idx="6102">
                  <c:v>1.0913597357116512E-2</c:v>
                </c:pt>
                <c:pt idx="6103">
                  <c:v>5.4773765624705753E-3</c:v>
                </c:pt>
                <c:pt idx="6104">
                  <c:v>1.2982797811172584E-4</c:v>
                </c:pt>
                <c:pt idx="6105">
                  <c:v>3.923968978899444E-3</c:v>
                </c:pt>
                <c:pt idx="6106">
                  <c:v>4.8925985472866983E-3</c:v>
                </c:pt>
                <c:pt idx="6107">
                  <c:v>0</c:v>
                </c:pt>
                <c:pt idx="6108">
                  <c:v>-3.3094623345115688E-4</c:v>
                </c:pt>
                <c:pt idx="6109">
                  <c:v>0</c:v>
                </c:pt>
                <c:pt idx="6110">
                  <c:v>6.7991318627088583E-3</c:v>
                </c:pt>
                <c:pt idx="6111">
                  <c:v>4.8374628012215681E-3</c:v>
                </c:pt>
                <c:pt idx="6112">
                  <c:v>2.2422449990790985E-3</c:v>
                </c:pt>
                <c:pt idx="6113">
                  <c:v>0</c:v>
                </c:pt>
                <c:pt idx="6114">
                  <c:v>2.1377013367158224E-3</c:v>
                </c:pt>
                <c:pt idx="6115">
                  <c:v>2.7198607139177862E-3</c:v>
                </c:pt>
                <c:pt idx="6116">
                  <c:v>0</c:v>
                </c:pt>
                <c:pt idx="6117">
                  <c:v>-1.8244719061487169E-3</c:v>
                </c:pt>
                <c:pt idx="6118">
                  <c:v>-6.9580486198459694E-3</c:v>
                </c:pt>
                <c:pt idx="6119">
                  <c:v>1.3009404084616792E-3</c:v>
                </c:pt>
                <c:pt idx="6120">
                  <c:v>-5.4241685665235772E-3</c:v>
                </c:pt>
                <c:pt idx="6121">
                  <c:v>3.1122392611380176E-3</c:v>
                </c:pt>
                <c:pt idx="6122">
                  <c:v>-1.7420256588601443E-3</c:v>
                </c:pt>
                <c:pt idx="6123">
                  <c:v>3.2899712981637051E-3</c:v>
                </c:pt>
                <c:pt idx="6124">
                  <c:v>4.549155904915496E-5</c:v>
                </c:pt>
                <c:pt idx="6125">
                  <c:v>-9.3754415827816033E-4</c:v>
                </c:pt>
                <c:pt idx="6126">
                  <c:v>-9.106680205339537E-6</c:v>
                </c:pt>
                <c:pt idx="6127">
                  <c:v>0</c:v>
                </c:pt>
                <c:pt idx="6128">
                  <c:v>-1.4581380341466043E-3</c:v>
                </c:pt>
                <c:pt idx="6129">
                  <c:v>4.2136747197999546E-3</c:v>
                </c:pt>
                <c:pt idx="6130">
                  <c:v>-2.4914766241133784E-3</c:v>
                </c:pt>
                <c:pt idx="6131">
                  <c:v>3.1905202338619533E-3</c:v>
                </c:pt>
                <c:pt idx="6132">
                  <c:v>-1.2077460661238223E-3</c:v>
                </c:pt>
                <c:pt idx="6133">
                  <c:v>1.2077460661238089E-3</c:v>
                </c:pt>
                <c:pt idx="6134">
                  <c:v>-4.7941652244582579E-3</c:v>
                </c:pt>
                <c:pt idx="6135">
                  <c:v>5.0936058172287172E-3</c:v>
                </c:pt>
                <c:pt idx="6136">
                  <c:v>-2.2707258819109084E-3</c:v>
                </c:pt>
                <c:pt idx="6137">
                  <c:v>3.0506651587396262E-3</c:v>
                </c:pt>
                <c:pt idx="6138">
                  <c:v>9.0654845274495553E-6</c:v>
                </c:pt>
                <c:pt idx="6139">
                  <c:v>-5.4394139951316752E-5</c:v>
                </c:pt>
                <c:pt idx="6140">
                  <c:v>4.0533137908595092E-3</c:v>
                </c:pt>
                <c:pt idx="6141">
                  <c:v>3.9470178303282191E-3</c:v>
                </c:pt>
                <c:pt idx="6142">
                  <c:v>1.5098005078765194E-3</c:v>
                </c:pt>
                <c:pt idx="6143">
                  <c:v>-1.2939751097851995E-3</c:v>
                </c:pt>
                <c:pt idx="6144">
                  <c:v>1.0385312517498977E-2</c:v>
                </c:pt>
                <c:pt idx="6145">
                  <c:v>0</c:v>
                </c:pt>
                <c:pt idx="6146">
                  <c:v>3.2920346405806858E-4</c:v>
                </c:pt>
                <c:pt idx="6147">
                  <c:v>4.6860525067631475E-3</c:v>
                </c:pt>
                <c:pt idx="6148">
                  <c:v>1.7516237957592863E-3</c:v>
                </c:pt>
                <c:pt idx="6149">
                  <c:v>-8.8388804674680337E-6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-4.1451937974741459E-3</c:v>
                </c:pt>
                <c:pt idx="6162">
                  <c:v>-8.4138968331730051E-3</c:v>
                </c:pt>
                <c:pt idx="6163">
                  <c:v>7.8734525576197795E-4</c:v>
                </c:pt>
                <c:pt idx="6164">
                  <c:v>9.743757838477226E-4</c:v>
                </c:pt>
                <c:pt idx="6165">
                  <c:v>5.6931475352859874E-3</c:v>
                </c:pt>
                <c:pt idx="6166">
                  <c:v>2.094464636161452E-3</c:v>
                </c:pt>
                <c:pt idx="6167">
                  <c:v>-5.9487199871877386E-3</c:v>
                </c:pt>
                <c:pt idx="6168">
                  <c:v>-1.812087922380339E-3</c:v>
                </c:pt>
                <c:pt idx="6169">
                  <c:v>4.5818890830903874E-3</c:v>
                </c:pt>
                <c:pt idx="6170">
                  <c:v>-3.5370828799488521E-3</c:v>
                </c:pt>
                <c:pt idx="6171">
                  <c:v>0</c:v>
                </c:pt>
                <c:pt idx="6172">
                  <c:v>0</c:v>
                </c:pt>
                <c:pt idx="6173">
                  <c:v>-1.6959515891107289E-4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-4.0178751338517402E-4</c:v>
                </c:pt>
                <c:pt idx="6179">
                  <c:v>-1.778731670512695E-3</c:v>
                </c:pt>
                <c:pt idx="6180">
                  <c:v>-3.7555447323268766E-3</c:v>
                </c:pt>
                <c:pt idx="6181">
                  <c:v>8.797474733599835E-3</c:v>
                </c:pt>
                <c:pt idx="6182">
                  <c:v>1.7253650669359747E-3</c:v>
                </c:pt>
                <c:pt idx="6183">
                  <c:v>5.1671456869941748E-3</c:v>
                </c:pt>
                <c:pt idx="6184">
                  <c:v>1.6429212355244622E-3</c:v>
                </c:pt>
                <c:pt idx="6185">
                  <c:v>-8.8295548577338077E-4</c:v>
                </c:pt>
                <c:pt idx="6186">
                  <c:v>-8.8334930724071836E-6</c:v>
                </c:pt>
                <c:pt idx="6187">
                  <c:v>0</c:v>
                </c:pt>
                <c:pt idx="6188">
                  <c:v>6.9760565152208358E-4</c:v>
                </c:pt>
                <c:pt idx="6189">
                  <c:v>0</c:v>
                </c:pt>
                <c:pt idx="6190">
                  <c:v>0</c:v>
                </c:pt>
                <c:pt idx="6191">
                  <c:v>-1.3866395825225803E-2</c:v>
                </c:pt>
                <c:pt idx="6192">
                  <c:v>0</c:v>
                </c:pt>
                <c:pt idx="6193">
                  <c:v>-7.8175240206796483E-3</c:v>
                </c:pt>
                <c:pt idx="6194">
                  <c:v>-4.8287867255116705E-3</c:v>
                </c:pt>
                <c:pt idx="6195">
                  <c:v>-2.2232818432289005E-3</c:v>
                </c:pt>
                <c:pt idx="6196">
                  <c:v>-4.5435792092974126E-3</c:v>
                </c:pt>
                <c:pt idx="6197">
                  <c:v>7.9717186763251704E-3</c:v>
                </c:pt>
                <c:pt idx="6198">
                  <c:v>5.4306998791349935E-4</c:v>
                </c:pt>
                <c:pt idx="6199">
                  <c:v>2.8914028077208363E-3</c:v>
                </c:pt>
                <c:pt idx="6200">
                  <c:v>-5.9999365525059368E-3</c:v>
                </c:pt>
                <c:pt idx="6201">
                  <c:v>1.0523642877085819E-3</c:v>
                </c:pt>
                <c:pt idx="6202">
                  <c:v>-3.7427369271796945E-3</c:v>
                </c:pt>
                <c:pt idx="6203">
                  <c:v>-2.7304375527805861E-5</c:v>
                </c:pt>
                <c:pt idx="6204">
                  <c:v>1.1555696209138331E-2</c:v>
                </c:pt>
                <c:pt idx="6205">
                  <c:v>7.8237071730536591E-3</c:v>
                </c:pt>
                <c:pt idx="6206">
                  <c:v>1.0257775437466707E-2</c:v>
                </c:pt>
                <c:pt idx="6207">
                  <c:v>4.7423950664660037E-3</c:v>
                </c:pt>
                <c:pt idx="6208">
                  <c:v>7.034946097624192E-5</c:v>
                </c:pt>
                <c:pt idx="6209">
                  <c:v>0</c:v>
                </c:pt>
                <c:pt idx="6210">
                  <c:v>6.101535541907217E-3</c:v>
                </c:pt>
                <c:pt idx="6211">
                  <c:v>7.0109718856225826E-3</c:v>
                </c:pt>
                <c:pt idx="6212">
                  <c:v>2.0547685211821745E-3</c:v>
                </c:pt>
                <c:pt idx="6213">
                  <c:v>1.6874720054767035E-3</c:v>
                </c:pt>
                <c:pt idx="6214">
                  <c:v>0</c:v>
                </c:pt>
                <c:pt idx="6215">
                  <c:v>-6.1404690732505584E-3</c:v>
                </c:pt>
                <c:pt idx="6216">
                  <c:v>-9.9759081853198067E-3</c:v>
                </c:pt>
                <c:pt idx="6217">
                  <c:v>-7.2667303910752719E-3</c:v>
                </c:pt>
                <c:pt idx="6218">
                  <c:v>-1.8588759165344049E-4</c:v>
                </c:pt>
                <c:pt idx="6219">
                  <c:v>-3.2541980791511312E-3</c:v>
                </c:pt>
                <c:pt idx="6220">
                  <c:v>5.5179028543252623E-3</c:v>
                </c:pt>
                <c:pt idx="6221">
                  <c:v>4.0107771636347586E-3</c:v>
                </c:pt>
                <c:pt idx="6222">
                  <c:v>1.0414299450956902E-2</c:v>
                </c:pt>
                <c:pt idx="6223">
                  <c:v>1.3928789088433799E-4</c:v>
                </c:pt>
                <c:pt idx="6224">
                  <c:v>-5.223068553953911E-5</c:v>
                </c:pt>
                <c:pt idx="6225">
                  <c:v>1.4701215715311486E-3</c:v>
                </c:pt>
                <c:pt idx="6226">
                  <c:v>1.7283236527210594E-3</c:v>
                </c:pt>
                <c:pt idx="6227">
                  <c:v>2.6777722043894664E-3</c:v>
                </c:pt>
                <c:pt idx="6228">
                  <c:v>4.2661296523838505E-3</c:v>
                </c:pt>
                <c:pt idx="6229">
                  <c:v>-1.5005694629840439E-3</c:v>
                </c:pt>
                <c:pt idx="6230">
                  <c:v>-3.033880634863578E-3</c:v>
                </c:pt>
                <c:pt idx="6231">
                  <c:v>9.9573590075257932E-3</c:v>
                </c:pt>
                <c:pt idx="6232">
                  <c:v>1.4217565367609791E-3</c:v>
                </c:pt>
                <c:pt idx="6233">
                  <c:v>-9.8473666253960385E-4</c:v>
                </c:pt>
                <c:pt idx="6234">
                  <c:v>-3.9228696661332482E-3</c:v>
                </c:pt>
                <c:pt idx="6235">
                  <c:v>-5.9695489637872556E-3</c:v>
                </c:pt>
                <c:pt idx="6236">
                  <c:v>0</c:v>
                </c:pt>
                <c:pt idx="6237">
                  <c:v>3.2566143609704282E-3</c:v>
                </c:pt>
                <c:pt idx="6238">
                  <c:v>0</c:v>
                </c:pt>
                <c:pt idx="6239">
                  <c:v>3.5210849283636163E-3</c:v>
                </c:pt>
                <c:pt idx="6240">
                  <c:v>1.1337480171371482E-3</c:v>
                </c:pt>
                <c:pt idx="6241">
                  <c:v>-1.5452633417024745E-4</c:v>
                </c:pt>
                <c:pt idx="6242">
                  <c:v>7.3807708531735329E-4</c:v>
                </c:pt>
                <c:pt idx="6243">
                  <c:v>3.7591614850790707E-3</c:v>
                </c:pt>
                <c:pt idx="6244">
                  <c:v>1.8444360487666154E-3</c:v>
                </c:pt>
                <c:pt idx="6245">
                  <c:v>-2.4942142065942771E-3</c:v>
                </c:pt>
                <c:pt idx="6246">
                  <c:v>-2.4747294924513633E-3</c:v>
                </c:pt>
                <c:pt idx="6247">
                  <c:v>1.3280385112344791E-3</c:v>
                </c:pt>
                <c:pt idx="6248">
                  <c:v>4.5362787249613066E-3</c:v>
                </c:pt>
                <c:pt idx="6249">
                  <c:v>8.5803925462358197E-3</c:v>
                </c:pt>
                <c:pt idx="6250">
                  <c:v>-8.4507637378436758E-6</c:v>
                </c:pt>
                <c:pt idx="6251">
                  <c:v>6.8134325137783475E-3</c:v>
                </c:pt>
                <c:pt idx="6252">
                  <c:v>3.7866457236118687E-3</c:v>
                </c:pt>
                <c:pt idx="6253">
                  <c:v>2.7889129633318498E-3</c:v>
                </c:pt>
                <c:pt idx="6254">
                  <c:v>-2.2956947042581024E-3</c:v>
                </c:pt>
                <c:pt idx="6255">
                  <c:v>4.4030892711256755E-3</c:v>
                </c:pt>
                <c:pt idx="6256">
                  <c:v>-5.2435112750836785E-4</c:v>
                </c:pt>
                <c:pt idx="6257">
                  <c:v>2.5027555833171838E-3</c:v>
                </c:pt>
                <c:pt idx="6258">
                  <c:v>0</c:v>
                </c:pt>
                <c:pt idx="6259">
                  <c:v>0</c:v>
                </c:pt>
                <c:pt idx="6260">
                  <c:v>-1.8452796844202904E-3</c:v>
                </c:pt>
                <c:pt idx="6261">
                  <c:v>-2.6325012287078896E-3</c:v>
                </c:pt>
                <c:pt idx="6262">
                  <c:v>7.1233838329302739E-3</c:v>
                </c:pt>
                <c:pt idx="6263">
                  <c:v>-8.2824994927145436E-6</c:v>
                </c:pt>
                <c:pt idx="6264">
                  <c:v>1.2895228455019354E-2</c:v>
                </c:pt>
                <c:pt idx="6265">
                  <c:v>0</c:v>
                </c:pt>
                <c:pt idx="6266">
                  <c:v>3.3517680890298715E-4</c:v>
                </c:pt>
                <c:pt idx="6267">
                  <c:v>-8.0259755440602546E-3</c:v>
                </c:pt>
                <c:pt idx="6268">
                  <c:v>1.6477722156967373E-4</c:v>
                </c:pt>
                <c:pt idx="6269">
                  <c:v>2.4714241583111674E-5</c:v>
                </c:pt>
                <c:pt idx="6270">
                  <c:v>8.8930615282719217E-4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-3.2068616341106135E-3</c:v>
                </c:pt>
                <c:pt idx="6277">
                  <c:v>-6.2203832567523775E-3</c:v>
                </c:pt>
                <c:pt idx="6278">
                  <c:v>-1.1555649212725003E-3</c:v>
                </c:pt>
                <c:pt idx="6279">
                  <c:v>-3.9172266154305852E-3</c:v>
                </c:pt>
                <c:pt idx="6280">
                  <c:v>3.7841262076139083E-3</c:v>
                </c:pt>
                <c:pt idx="6281">
                  <c:v>1.9199208008589277E-3</c:v>
                </c:pt>
                <c:pt idx="6282">
                  <c:v>2.9433611194007621E-3</c:v>
                </c:pt>
                <c:pt idx="6283">
                  <c:v>2.2989086178882411E-3</c:v>
                </c:pt>
                <c:pt idx="6284">
                  <c:v>1.6836132327627111E-3</c:v>
                </c:pt>
                <c:pt idx="6285">
                  <c:v>1.6149235597272367E-3</c:v>
                </c:pt>
                <c:pt idx="6286">
                  <c:v>3.6978947727510803E-3</c:v>
                </c:pt>
                <c:pt idx="6287">
                  <c:v>8.2023352048912307E-6</c:v>
                </c:pt>
                <c:pt idx="6288">
                  <c:v>6.723626419681423E-4</c:v>
                </c:pt>
                <c:pt idx="6289">
                  <c:v>-6.6120293195250802E-3</c:v>
                </c:pt>
                <c:pt idx="6290">
                  <c:v>2.192404939891372E-3</c:v>
                </c:pt>
                <c:pt idx="6291">
                  <c:v>4.0015007647252448E-3</c:v>
                </c:pt>
                <c:pt idx="6292">
                  <c:v>-4.4132402876540617E-3</c:v>
                </c:pt>
                <c:pt idx="6293">
                  <c:v>-2.1602910776141325E-3</c:v>
                </c:pt>
                <c:pt idx="6294">
                  <c:v>7.1786623541998564E-4</c:v>
                </c:pt>
                <c:pt idx="6295">
                  <c:v>-3.470332172525608E-3</c:v>
                </c:pt>
                <c:pt idx="6296">
                  <c:v>-4.6292922215648838E-3</c:v>
                </c:pt>
                <c:pt idx="6297">
                  <c:v>-5.4280666076016119E-3</c:v>
                </c:pt>
                <c:pt idx="6298">
                  <c:v>-8.0923841406725684E-3</c:v>
                </c:pt>
                <c:pt idx="6299">
                  <c:v>-9.8679020800519057E-3</c:v>
                </c:pt>
                <c:pt idx="6300">
                  <c:v>-5.2145459429419399E-3</c:v>
                </c:pt>
                <c:pt idx="6301">
                  <c:v>-2.6132157835384359E-3</c:v>
                </c:pt>
                <c:pt idx="6302">
                  <c:v>-2.0095330735140152E-3</c:v>
                </c:pt>
                <c:pt idx="6303">
                  <c:v>-1.7724246412465722E-3</c:v>
                </c:pt>
                <c:pt idx="6304">
                  <c:v>2.3482164783327317E-3</c:v>
                </c:pt>
                <c:pt idx="6305">
                  <c:v>2.7540545310502369E-3</c:v>
                </c:pt>
                <c:pt idx="6306">
                  <c:v>-2.9087123080670445E-3</c:v>
                </c:pt>
                <c:pt idx="6307">
                  <c:v>-1.9765308510586021E-4</c:v>
                </c:pt>
                <c:pt idx="6308">
                  <c:v>8.5907706049710491E-4</c:v>
                </c:pt>
                <c:pt idx="6309">
                  <c:v>1.6302159785046306E-3</c:v>
                </c:pt>
                <c:pt idx="6310">
                  <c:v>2.6455834640607403E-3</c:v>
                </c:pt>
                <c:pt idx="6311">
                  <c:v>4.2746228813345085E-3</c:v>
                </c:pt>
                <c:pt idx="6312">
                  <c:v>5.7558757468604413E-3</c:v>
                </c:pt>
                <c:pt idx="6313">
                  <c:v>0</c:v>
                </c:pt>
                <c:pt idx="6314">
                  <c:v>0</c:v>
                </c:pt>
                <c:pt idx="6315">
                  <c:v>-4.1140278316642203E-3</c:v>
                </c:pt>
                <c:pt idx="6316">
                  <c:v>3.5043543268019543E-3</c:v>
                </c:pt>
                <c:pt idx="6317">
                  <c:v>-8.4703052275108808E-6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3.0160837563265864E-2</c:v>
                </c:pt>
                <c:pt idx="6335">
                  <c:v>0</c:v>
                </c:pt>
                <c:pt idx="6336">
                  <c:v>1.6206700307672017E-2</c:v>
                </c:pt>
                <c:pt idx="6337">
                  <c:v>-8.0865912188593919E-6</c:v>
                </c:pt>
                <c:pt idx="6338">
                  <c:v>-1.2137298594844656E-3</c:v>
                </c:pt>
                <c:pt idx="6339">
                  <c:v>1.3326614015174541E-2</c:v>
                </c:pt>
                <c:pt idx="6340">
                  <c:v>7.8782547011744912E-3</c:v>
                </c:pt>
                <c:pt idx="6341">
                  <c:v>-2.061120146818677E-4</c:v>
                </c:pt>
                <c:pt idx="6342">
                  <c:v>6.3619227572963245E-3</c:v>
                </c:pt>
                <c:pt idx="6343">
                  <c:v>-1.890880446837952E-4</c:v>
                </c:pt>
                <c:pt idx="6344">
                  <c:v>-5.5157415337623635E-5</c:v>
                </c:pt>
                <c:pt idx="6345">
                  <c:v>-7.8798791226522865E-6</c:v>
                </c:pt>
                <c:pt idx="6346">
                  <c:v>1.1524682849688937E-2</c:v>
                </c:pt>
                <c:pt idx="6347">
                  <c:v>9.4430286531128026E-3</c:v>
                </c:pt>
                <c:pt idx="6348">
                  <c:v>-4.6299511548419243E-5</c:v>
                </c:pt>
                <c:pt idx="6349">
                  <c:v>1.0020008511513488E-2</c:v>
                </c:pt>
                <c:pt idx="6350">
                  <c:v>-1.5280823360502553E-4</c:v>
                </c:pt>
                <c:pt idx="6351">
                  <c:v>4.6501783776828568E-3</c:v>
                </c:pt>
                <c:pt idx="6352">
                  <c:v>5.2870643480923459E-3</c:v>
                </c:pt>
                <c:pt idx="6353">
                  <c:v>5.2893608214112939E-3</c:v>
                </c:pt>
                <c:pt idx="6354">
                  <c:v>8.408196896285863E-3</c:v>
                </c:pt>
                <c:pt idx="6355">
                  <c:v>0</c:v>
                </c:pt>
                <c:pt idx="6356">
                  <c:v>3.3673828093206959E-3</c:v>
                </c:pt>
                <c:pt idx="6357">
                  <c:v>1.7165727757752366E-3</c:v>
                </c:pt>
                <c:pt idx="6358">
                  <c:v>-2.6466842701781436E-3</c:v>
                </c:pt>
                <c:pt idx="6359">
                  <c:v>-5.0634420573095467E-4</c:v>
                </c:pt>
                <c:pt idx="6360">
                  <c:v>-1.7070765807110199E-3</c:v>
                </c:pt>
                <c:pt idx="6361">
                  <c:v>5.9212705829844552E-3</c:v>
                </c:pt>
                <c:pt idx="6362">
                  <c:v>-1.8039089575211352E-3</c:v>
                </c:pt>
                <c:pt idx="6363">
                  <c:v>-1.7029634929578135E-3</c:v>
                </c:pt>
                <c:pt idx="6364">
                  <c:v>-5.0624242648127234E-4</c:v>
                </c:pt>
                <c:pt idx="6365">
                  <c:v>2.1349012255774385E-3</c:v>
                </c:pt>
                <c:pt idx="6366">
                  <c:v>4.0860750846171746E-4</c:v>
                </c:pt>
                <c:pt idx="6367">
                  <c:v>3.6255697710015212E-3</c:v>
                </c:pt>
                <c:pt idx="6368">
                  <c:v>4.8093820871138827E-4</c:v>
                </c:pt>
                <c:pt idx="6369">
                  <c:v>5.1279325841270271E-3</c:v>
                </c:pt>
                <c:pt idx="6370">
                  <c:v>3.5336374793230991E-3</c:v>
                </c:pt>
                <c:pt idx="6371">
                  <c:v>2.1756736135983973E-3</c:v>
                </c:pt>
                <c:pt idx="6372">
                  <c:v>-9.5173259107550208E-4</c:v>
                </c:pt>
                <c:pt idx="6373">
                  <c:v>-4.9819040695154421E-4</c:v>
                </c:pt>
                <c:pt idx="6374">
                  <c:v>-3.8032072039053725E-3</c:v>
                </c:pt>
                <c:pt idx="6375">
                  <c:v>7.0443216766246713E-3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-2.5305359806734491E-3</c:v>
                </c:pt>
                <c:pt idx="6381">
                  <c:v>-2.7425404005347047E-3</c:v>
                </c:pt>
                <c:pt idx="6382">
                  <c:v>7.1995921009306947E-3</c:v>
                </c:pt>
                <c:pt idx="6383">
                  <c:v>-2.4014171865953688E-3</c:v>
                </c:pt>
                <c:pt idx="6384">
                  <c:v>2.4378684385177344E-3</c:v>
                </c:pt>
                <c:pt idx="6385">
                  <c:v>4.8362147867045541E-3</c:v>
                </c:pt>
                <c:pt idx="6386">
                  <c:v>5.8304563315771506E-3</c:v>
                </c:pt>
                <c:pt idx="6387">
                  <c:v>3.1829730756000327E-3</c:v>
                </c:pt>
                <c:pt idx="6388">
                  <c:v>1.3292380394771511E-3</c:v>
                </c:pt>
                <c:pt idx="6389">
                  <c:v>1.4923876663163037E-3</c:v>
                </c:pt>
                <c:pt idx="6390">
                  <c:v>-6.2065767232033662E-3</c:v>
                </c:pt>
                <c:pt idx="6391">
                  <c:v>-3.5355959110065565E-4</c:v>
                </c:pt>
                <c:pt idx="6392">
                  <c:v>-3.4646533527851682E-4</c:v>
                </c:pt>
                <c:pt idx="6393">
                  <c:v>6.8635831874858918E-3</c:v>
                </c:pt>
                <c:pt idx="6394">
                  <c:v>6.7170937556009129E-3</c:v>
                </c:pt>
                <c:pt idx="6395">
                  <c:v>2.9299257188500571E-3</c:v>
                </c:pt>
                <c:pt idx="6396">
                  <c:v>3.0063268906000791E-3</c:v>
                </c:pt>
                <c:pt idx="6397">
                  <c:v>0</c:v>
                </c:pt>
                <c:pt idx="6398">
                  <c:v>2.8318584072739252E-5</c:v>
                </c:pt>
                <c:pt idx="6399">
                  <c:v>6.4403123300414819E-4</c:v>
                </c:pt>
                <c:pt idx="6400">
                  <c:v>1.9084245037877673E-3</c:v>
                </c:pt>
                <c:pt idx="6401">
                  <c:v>-1.6113191565358339E-3</c:v>
                </c:pt>
                <c:pt idx="6402">
                  <c:v>-7.0729111041185331E-6</c:v>
                </c:pt>
                <c:pt idx="6403">
                  <c:v>-1.7768846904121906E-3</c:v>
                </c:pt>
                <c:pt idx="6404">
                  <c:v>2.8231317284056682E-3</c:v>
                </c:pt>
                <c:pt idx="6405">
                  <c:v>2.117418670590095E-3</c:v>
                </c:pt>
                <c:pt idx="6406">
                  <c:v>2.084801431265753E-3</c:v>
                </c:pt>
                <c:pt idx="6407">
                  <c:v>-3.5665236043256865E-3</c:v>
                </c:pt>
                <c:pt idx="6408">
                  <c:v>-6.9222241467817964E-4</c:v>
                </c:pt>
                <c:pt idx="6409">
                  <c:v>-6.4320729395174448E-4</c:v>
                </c:pt>
                <c:pt idx="6410">
                  <c:v>-2.8993193874085062E-4</c:v>
                </c:pt>
                <c:pt idx="6411">
                  <c:v>-5.3540721243125582E-3</c:v>
                </c:pt>
                <c:pt idx="6412">
                  <c:v>-1.1383283456334761E-3</c:v>
                </c:pt>
                <c:pt idx="6413">
                  <c:v>4.1279376555865543E-4</c:v>
                </c:pt>
                <c:pt idx="6414">
                  <c:v>-3.3499674949343584E-3</c:v>
                </c:pt>
                <c:pt idx="6415">
                  <c:v>-6.0224537444540311E-3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-5.2932467412755797E-3</c:v>
                </c:pt>
                <c:pt idx="6423">
                  <c:v>-3.3198472551104461E-3</c:v>
                </c:pt>
                <c:pt idx="6424">
                  <c:v>-3.0910579913192185E-3</c:v>
                </c:pt>
                <c:pt idx="6425">
                  <c:v>-6.759516916099848E-3</c:v>
                </c:pt>
                <c:pt idx="6426">
                  <c:v>-6.3709910672388147E-3</c:v>
                </c:pt>
                <c:pt idx="6427">
                  <c:v>-2.0564688329043905E-3</c:v>
                </c:pt>
                <c:pt idx="6428">
                  <c:v>2.4319257352312961E-3</c:v>
                </c:pt>
                <c:pt idx="6429">
                  <c:v>1.118173374509148E-3</c:v>
                </c:pt>
                <c:pt idx="6430">
                  <c:v>-2.1418091379635656E-3</c:v>
                </c:pt>
                <c:pt idx="6431">
                  <c:v>5.1563099642697413E-4</c:v>
                </c:pt>
                <c:pt idx="6432">
                  <c:v>0</c:v>
                </c:pt>
                <c:pt idx="6433">
                  <c:v>1.5085345426832386E-3</c:v>
                </c:pt>
                <c:pt idx="6434">
                  <c:v>7.3531304114921916E-6</c:v>
                </c:pt>
                <c:pt idx="6435">
                  <c:v>0</c:v>
                </c:pt>
                <c:pt idx="6436">
                  <c:v>4.5705226344801815E-3</c:v>
                </c:pt>
                <c:pt idx="6437">
                  <c:v>2.770277227708859E-3</c:v>
                </c:pt>
                <c:pt idx="6438">
                  <c:v>0</c:v>
                </c:pt>
                <c:pt idx="6439">
                  <c:v>1.1423636052589033E-2</c:v>
                </c:pt>
                <c:pt idx="6440">
                  <c:v>4.8161639446755262E-3</c:v>
                </c:pt>
                <c:pt idx="6441">
                  <c:v>1.9013526852786121E-3</c:v>
                </c:pt>
                <c:pt idx="6442">
                  <c:v>3.3276233926818923E-3</c:v>
                </c:pt>
                <c:pt idx="6443">
                  <c:v>-4.5684740724421056E-3</c:v>
                </c:pt>
                <c:pt idx="6444">
                  <c:v>0</c:v>
                </c:pt>
                <c:pt idx="6445">
                  <c:v>0</c:v>
                </c:pt>
                <c:pt idx="6446">
                  <c:v>-1.2495782504539836E-3</c:v>
                </c:pt>
                <c:pt idx="6447">
                  <c:v>6.1466354895367437E-3</c:v>
                </c:pt>
                <c:pt idx="6448">
                  <c:v>0</c:v>
                </c:pt>
                <c:pt idx="6449">
                  <c:v>4.7452547521399623E-3</c:v>
                </c:pt>
                <c:pt idx="6450">
                  <c:v>-6.6838743360185819E-4</c:v>
                </c:pt>
                <c:pt idx="6451">
                  <c:v>-8.0407878611357209E-4</c:v>
                </c:pt>
                <c:pt idx="6452">
                  <c:v>1.7993867027737357E-3</c:v>
                </c:pt>
                <c:pt idx="6453">
                  <c:v>2.0160152208306384E-3</c:v>
                </c:pt>
                <c:pt idx="6454">
                  <c:v>1.5872344360867503E-3</c:v>
                </c:pt>
                <c:pt idx="6455">
                  <c:v>2.9198752402895436E-3</c:v>
                </c:pt>
                <c:pt idx="6456">
                  <c:v>-4.1029761650177542E-3</c:v>
                </c:pt>
                <c:pt idx="6457">
                  <c:v>1.1760206521375073E-3</c:v>
                </c:pt>
                <c:pt idx="6458">
                  <c:v>-4.0723717153448927E-3</c:v>
                </c:pt>
                <c:pt idx="6459">
                  <c:v>-7.6808742903827906E-4</c:v>
                </c:pt>
                <c:pt idx="6460">
                  <c:v>-4.9640990054105006E-3</c:v>
                </c:pt>
                <c:pt idx="6461">
                  <c:v>-3.4307562326364913E-3</c:v>
                </c:pt>
                <c:pt idx="6462">
                  <c:v>3.0159668395765733E-3</c:v>
                </c:pt>
                <c:pt idx="6463">
                  <c:v>6.5521175793534598E-3</c:v>
                </c:pt>
                <c:pt idx="6464">
                  <c:v>0</c:v>
                </c:pt>
                <c:pt idx="6465">
                  <c:v>1.2144413465161202E-3</c:v>
                </c:pt>
                <c:pt idx="6466">
                  <c:v>7.9462497175056539E-4</c:v>
                </c:pt>
                <c:pt idx="6467">
                  <c:v>-8.8689913966276672E-4</c:v>
                </c:pt>
                <c:pt idx="6468">
                  <c:v>-1.7747425782482779E-4</c:v>
                </c:pt>
                <c:pt idx="6469">
                  <c:v>-1.1287937793664899E-2</c:v>
                </c:pt>
                <c:pt idx="6470">
                  <c:v>0</c:v>
                </c:pt>
                <c:pt idx="6471">
                  <c:v>-1.4581060275292103E-2</c:v>
                </c:pt>
                <c:pt idx="6472">
                  <c:v>-1.0539403897147493E-2</c:v>
                </c:pt>
                <c:pt idx="6473">
                  <c:v>-6.2558598627865201E-3</c:v>
                </c:pt>
                <c:pt idx="6474">
                  <c:v>-1.8317128665603017E-3</c:v>
                </c:pt>
                <c:pt idx="6475">
                  <c:v>-1.7384073438789121E-3</c:v>
                </c:pt>
                <c:pt idx="6476">
                  <c:v>3.940066437372275E-4</c:v>
                </c:pt>
                <c:pt idx="6477">
                  <c:v>-2.0907512368530286E-3</c:v>
                </c:pt>
                <c:pt idx="6478">
                  <c:v>4.3847984876227118E-3</c:v>
                </c:pt>
                <c:pt idx="6479">
                  <c:v>4.3804224038466342E-3</c:v>
                </c:pt>
                <c:pt idx="6480">
                  <c:v>2.1683023466892003E-3</c:v>
                </c:pt>
                <c:pt idx="6481">
                  <c:v>-6.2521450536905578E-3</c:v>
                </c:pt>
                <c:pt idx="6482">
                  <c:v>0</c:v>
                </c:pt>
                <c:pt idx="6483">
                  <c:v>-7.1945700287397796E-3</c:v>
                </c:pt>
                <c:pt idx="6484">
                  <c:v>-4.3027233360757198E-3</c:v>
                </c:pt>
                <c:pt idx="6485">
                  <c:v>-3.0944197498667964E-3</c:v>
                </c:pt>
                <c:pt idx="6486">
                  <c:v>4.5875872728194867E-4</c:v>
                </c:pt>
                <c:pt idx="6487">
                  <c:v>-1.2790323232158586E-3</c:v>
                </c:pt>
                <c:pt idx="6488">
                  <c:v>8.3070157262132346E-3</c:v>
                </c:pt>
                <c:pt idx="6489">
                  <c:v>1.1342269072568672E-3</c:v>
                </c:pt>
                <c:pt idx="6490">
                  <c:v>8.1256876826827978E-4</c:v>
                </c:pt>
                <c:pt idx="6491">
                  <c:v>2.4783529042258128E-3</c:v>
                </c:pt>
                <c:pt idx="6492">
                  <c:v>2.7984296591071407E-3</c:v>
                </c:pt>
                <c:pt idx="6493">
                  <c:v>2.9975708833076889E-3</c:v>
                </c:pt>
                <c:pt idx="6494">
                  <c:v>3.3790545723236492E-3</c:v>
                </c:pt>
                <c:pt idx="6495">
                  <c:v>0</c:v>
                </c:pt>
                <c:pt idx="6496">
                  <c:v>2.4570217676466708E-3</c:v>
                </c:pt>
                <c:pt idx="6497">
                  <c:v>3.4765806134700586E-3</c:v>
                </c:pt>
                <c:pt idx="6498">
                  <c:v>-8.0543301220469687E-5</c:v>
                </c:pt>
                <c:pt idx="6499">
                  <c:v>1.7339078349723951E-3</c:v>
                </c:pt>
                <c:pt idx="6500">
                  <c:v>3.5826509777940603E-3</c:v>
                </c:pt>
                <c:pt idx="6501">
                  <c:v>3.9109119081739453E-3</c:v>
                </c:pt>
                <c:pt idx="6502">
                  <c:v>-1.292252473940194E-3</c:v>
                </c:pt>
                <c:pt idx="6503">
                  <c:v>1.212442566586308E-3</c:v>
                </c:pt>
                <c:pt idx="6504">
                  <c:v>-9.0737850076700384E-4</c:v>
                </c:pt>
                <c:pt idx="6505">
                  <c:v>2.415433830581517E-3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-2.5360021873073078E-4</c:v>
                </c:pt>
                <c:pt idx="6523">
                  <c:v>-1.4493383770501897E-5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-4.3481411703450241E-5</c:v>
                </c:pt>
                <c:pt idx="6528">
                  <c:v>-2.174141485967923E-5</c:v>
                </c:pt>
                <c:pt idx="6529">
                  <c:v>0</c:v>
                </c:pt>
                <c:pt idx="6530">
                  <c:v>-3.6236741886000681E-5</c:v>
                </c:pt>
                <c:pt idx="6531">
                  <c:v>-7.2475059520510524E-6</c:v>
                </c:pt>
                <c:pt idx="6532">
                  <c:v>-7.2475584787483691E-6</c:v>
                </c:pt>
                <c:pt idx="6533">
                  <c:v>-7.2476110062228512E-6</c:v>
                </c:pt>
                <c:pt idx="6534">
                  <c:v>0</c:v>
                </c:pt>
                <c:pt idx="6535">
                  <c:v>-5.7982779130756401E-5</c:v>
                </c:pt>
                <c:pt idx="6536">
                  <c:v>-2.8992650365173411E-5</c:v>
                </c:pt>
                <c:pt idx="6537">
                  <c:v>-3.6241995053422045E-5</c:v>
                </c:pt>
                <c:pt idx="6538">
                  <c:v>-2.8994541779524971E-5</c:v>
                </c:pt>
                <c:pt idx="6539">
                  <c:v>-7.248766803620305E-6</c:v>
                </c:pt>
                <c:pt idx="6540">
                  <c:v>-7.2488193485254775E-6</c:v>
                </c:pt>
                <c:pt idx="6541">
                  <c:v>-4.3494019579130296E-5</c:v>
                </c:pt>
                <c:pt idx="6542">
                  <c:v>-1.4498426920895499E-5</c:v>
                </c:pt>
                <c:pt idx="6543">
                  <c:v>7.8562600352041802E-3</c:v>
                </c:pt>
                <c:pt idx="6544">
                  <c:v>-1.1109216338534829E-2</c:v>
                </c:pt>
                <c:pt idx="6545">
                  <c:v>-1.455636115159719E-3</c:v>
                </c:pt>
                <c:pt idx="6546">
                  <c:v>-3.423821819879943E-4</c:v>
                </c:pt>
                <c:pt idx="6547">
                  <c:v>-2.1589773670395184E-3</c:v>
                </c:pt>
                <c:pt idx="6548">
                  <c:v>1.1457137334134255E-3</c:v>
                </c:pt>
                <c:pt idx="6549">
                  <c:v>-1.1749210469267173E-3</c:v>
                </c:pt>
                <c:pt idx="6550">
                  <c:v>-3.7529260872702806E-3</c:v>
                </c:pt>
                <c:pt idx="6551">
                  <c:v>-7.3294169816020525E-6</c:v>
                </c:pt>
                <c:pt idx="6552">
                  <c:v>0</c:v>
                </c:pt>
                <c:pt idx="6553">
                  <c:v>1.099356144860054E-4</c:v>
                </c:pt>
                <c:pt idx="6554">
                  <c:v>6.006067944271427E-3</c:v>
                </c:pt>
                <c:pt idx="6555">
                  <c:v>-2.2585286874497832E-4</c:v>
                </c:pt>
                <c:pt idx="6556">
                  <c:v>2.5179214991177352E-3</c:v>
                </c:pt>
                <c:pt idx="6557">
                  <c:v>7.2680492918356309E-6</c:v>
                </c:pt>
                <c:pt idx="6558">
                  <c:v>3.736044070990369E-3</c:v>
                </c:pt>
                <c:pt idx="6559">
                  <c:v>7.2408936710193733E-6</c:v>
                </c:pt>
                <c:pt idx="6560">
                  <c:v>4.976554064736822E-3</c:v>
                </c:pt>
                <c:pt idx="6561">
                  <c:v>7.2048964475859585E-6</c:v>
                </c:pt>
                <c:pt idx="6562">
                  <c:v>8.2014430071584519E-3</c:v>
                </c:pt>
                <c:pt idx="6563">
                  <c:v>0</c:v>
                </c:pt>
                <c:pt idx="6564">
                  <c:v>-3.6152682278116875E-3</c:v>
                </c:pt>
                <c:pt idx="6565">
                  <c:v>1.3187602699635346E-3</c:v>
                </c:pt>
                <c:pt idx="6566">
                  <c:v>-5.4583328204013707E-3</c:v>
                </c:pt>
                <c:pt idx="6567">
                  <c:v>2.1006748586646822E-3</c:v>
                </c:pt>
                <c:pt idx="6568">
                  <c:v>4.7962754195792342E-3</c:v>
                </c:pt>
                <c:pt idx="6569">
                  <c:v>5.1647996105029254E-3</c:v>
                </c:pt>
                <c:pt idx="6570">
                  <c:v>7.1152854117995822E-6</c:v>
                </c:pt>
                <c:pt idx="6571">
                  <c:v>1.5996533941382673E-3</c:v>
                </c:pt>
                <c:pt idx="6572">
                  <c:v>1.8878508953206288E-3</c:v>
                </c:pt>
                <c:pt idx="6573">
                  <c:v>1.6507207052620146E-3</c:v>
                </c:pt>
                <c:pt idx="6574">
                  <c:v>6.7225941837369694E-4</c:v>
                </c:pt>
                <c:pt idx="6575">
                  <c:v>1.6822050743537298E-3</c:v>
                </c:pt>
                <c:pt idx="6576">
                  <c:v>2.6236737999067038E-3</c:v>
                </c:pt>
                <c:pt idx="6577">
                  <c:v>1.6116946336919911E-3</c:v>
                </c:pt>
                <c:pt idx="6578">
                  <c:v>-9.986336874053689E-3</c:v>
                </c:pt>
                <c:pt idx="6579">
                  <c:v>-7.3857896162359713E-3</c:v>
                </c:pt>
                <c:pt idx="6580">
                  <c:v>-4.5253651436317445E-3</c:v>
                </c:pt>
                <c:pt idx="6581">
                  <c:v>-3.831339532433406E-3</c:v>
                </c:pt>
                <c:pt idx="6582">
                  <c:v>2.1911339951928835E-3</c:v>
                </c:pt>
                <c:pt idx="6583">
                  <c:v>-3.8593236023740022E-3</c:v>
                </c:pt>
                <c:pt idx="6584">
                  <c:v>2.0235307790263387E-4</c:v>
                </c:pt>
                <c:pt idx="6585">
                  <c:v>-3.9315256502702603E-3</c:v>
                </c:pt>
                <c:pt idx="6586">
                  <c:v>-2.7823906538554082E-3</c:v>
                </c:pt>
                <c:pt idx="6587">
                  <c:v>-3.3666385120399243E-3</c:v>
                </c:pt>
                <c:pt idx="6588">
                  <c:v>-7.5211856349331947E-4</c:v>
                </c:pt>
                <c:pt idx="6589">
                  <c:v>8.452434738563953E-3</c:v>
                </c:pt>
                <c:pt idx="6590">
                  <c:v>3.2614423356106376E-3</c:v>
                </c:pt>
                <c:pt idx="6591">
                  <c:v>2.8477621070963936E-3</c:v>
                </c:pt>
                <c:pt idx="6592">
                  <c:v>1.9436136157331346E-4</c:v>
                </c:pt>
                <c:pt idx="6593">
                  <c:v>1.3450965354396885E-3</c:v>
                </c:pt>
                <c:pt idx="6594">
                  <c:v>-5.1166857569843625E-3</c:v>
                </c:pt>
                <c:pt idx="6595">
                  <c:v>-4.7436529553408144E-3</c:v>
                </c:pt>
                <c:pt idx="6596">
                  <c:v>-6.5256888338940345E-3</c:v>
                </c:pt>
                <c:pt idx="6597">
                  <c:v>4.4255118360895206E-3</c:v>
                </c:pt>
                <c:pt idx="6598">
                  <c:v>2.731547419117691E-3</c:v>
                </c:pt>
                <c:pt idx="6599">
                  <c:v>-4.4264324040975465E-4</c:v>
                </c:pt>
                <c:pt idx="6600">
                  <c:v>0</c:v>
                </c:pt>
                <c:pt idx="6601">
                  <c:v>4.3887353993677502E-3</c:v>
                </c:pt>
                <c:pt idx="6602">
                  <c:v>2.7710443779439251E-3</c:v>
                </c:pt>
                <c:pt idx="6603">
                  <c:v>5.5979881380672581E-3</c:v>
                </c:pt>
                <c:pt idx="6604">
                  <c:v>6.7846741525020684E-3</c:v>
                </c:pt>
                <c:pt idx="6605">
                  <c:v>2.8429907490553413E-3</c:v>
                </c:pt>
                <c:pt idx="6606">
                  <c:v>5.3724563221910753E-3</c:v>
                </c:pt>
                <c:pt idx="6607">
                  <c:v>1.8196570242956722E-3</c:v>
                </c:pt>
                <c:pt idx="6608">
                  <c:v>6.6018893566087049E-3</c:v>
                </c:pt>
                <c:pt idx="6609">
                  <c:v>3.2195525100153544E-4</c:v>
                </c:pt>
                <c:pt idx="6610">
                  <c:v>1.1770898223778383E-2</c:v>
                </c:pt>
                <c:pt idx="6611">
                  <c:v>3.4037944053815533E-3</c:v>
                </c:pt>
                <c:pt idx="6612">
                  <c:v>-6.8927488309570255E-5</c:v>
                </c:pt>
                <c:pt idx="6613">
                  <c:v>-4.8252068816743277E-5</c:v>
                </c:pt>
                <c:pt idx="6614">
                  <c:v>6.7121953887905308E-3</c:v>
                </c:pt>
                <c:pt idx="6615">
                  <c:v>6.9802714566312672E-3</c:v>
                </c:pt>
                <c:pt idx="6616">
                  <c:v>5.3640520984714968E-3</c:v>
                </c:pt>
                <c:pt idx="6617">
                  <c:v>4.4268462908392259E-3</c:v>
                </c:pt>
                <c:pt idx="6618">
                  <c:v>1.3323107465537914E-3</c:v>
                </c:pt>
                <c:pt idx="6619">
                  <c:v>0</c:v>
                </c:pt>
                <c:pt idx="6620">
                  <c:v>2.9141227901115876E-3</c:v>
                </c:pt>
                <c:pt idx="6621">
                  <c:v>5.4628685123939017E-3</c:v>
                </c:pt>
                <c:pt idx="6622">
                  <c:v>7.1692991964266281E-3</c:v>
                </c:pt>
                <c:pt idx="6623">
                  <c:v>8.6881405032585516E-3</c:v>
                </c:pt>
                <c:pt idx="6624">
                  <c:v>7.5520911315661446E-3</c:v>
                </c:pt>
                <c:pt idx="6625">
                  <c:v>-5.2125414925713505E-4</c:v>
                </c:pt>
                <c:pt idx="6626">
                  <c:v>-9.6004090281272894E-3</c:v>
                </c:pt>
                <c:pt idx="6627">
                  <c:v>6.7874676515127614E-3</c:v>
                </c:pt>
                <c:pt idx="6628">
                  <c:v>4.7597403546093073E-3</c:v>
                </c:pt>
                <c:pt idx="6629">
                  <c:v>5.6948796354427678E-3</c:v>
                </c:pt>
                <c:pt idx="6630">
                  <c:v>3.0610291902548291E-3</c:v>
                </c:pt>
                <c:pt idx="6631">
                  <c:v>-1.1161255477198267E-3</c:v>
                </c:pt>
                <c:pt idx="6632">
                  <c:v>3.0293483002178522E-3</c:v>
                </c:pt>
                <c:pt idx="6633">
                  <c:v>2.0637188324018618E-3</c:v>
                </c:pt>
                <c:pt idx="6634">
                  <c:v>-3.5971916599019608E-4</c:v>
                </c:pt>
                <c:pt idx="6635">
                  <c:v>-8.3556154593936952E-4</c:v>
                </c:pt>
                <c:pt idx="6636">
                  <c:v>-2.046859622974398E-3</c:v>
                </c:pt>
                <c:pt idx="6637">
                  <c:v>1.7446000697536154E-3</c:v>
                </c:pt>
                <c:pt idx="6638">
                  <c:v>2.9736026561113711E-3</c:v>
                </c:pt>
                <c:pt idx="6639">
                  <c:v>1.3137869389503439E-3</c:v>
                </c:pt>
                <c:pt idx="6640">
                  <c:v>-7.6763715705557567E-3</c:v>
                </c:pt>
                <c:pt idx="6641">
                  <c:v>-1.3292556186572563E-2</c:v>
                </c:pt>
                <c:pt idx="6642">
                  <c:v>-4.4309926851455808E-3</c:v>
                </c:pt>
                <c:pt idx="6643">
                  <c:v>-1.1117647912791231E-2</c:v>
                </c:pt>
                <c:pt idx="6644">
                  <c:v>-4.584519685762991E-4</c:v>
                </c:pt>
                <c:pt idx="6645">
                  <c:v>-8.310645750066088E-4</c:v>
                </c:pt>
                <c:pt idx="6646">
                  <c:v>5.5384532461579148E-3</c:v>
                </c:pt>
                <c:pt idx="6647">
                  <c:v>3.7038913351772986E-3</c:v>
                </c:pt>
                <c:pt idx="6648">
                  <c:v>5.6645833384885618E-3</c:v>
                </c:pt>
                <c:pt idx="6649">
                  <c:v>3.2580137942615074E-3</c:v>
                </c:pt>
                <c:pt idx="6650">
                  <c:v>1.8858388270587053E-3</c:v>
                </c:pt>
                <c:pt idx="6651">
                  <c:v>1.9278369915008444E-3</c:v>
                </c:pt>
                <c:pt idx="6652">
                  <c:v>5.3795493210017607E-3</c:v>
                </c:pt>
                <c:pt idx="6653">
                  <c:v>0</c:v>
                </c:pt>
                <c:pt idx="6654">
                  <c:v>7.6333787797629952E-3</c:v>
                </c:pt>
                <c:pt idx="6655">
                  <c:v>2.9820426309124098E-3</c:v>
                </c:pt>
                <c:pt idx="6656">
                  <c:v>1.7721823267801309E-3</c:v>
                </c:pt>
                <c:pt idx="6657">
                  <c:v>-6.4581104279521327E-4</c:v>
                </c:pt>
                <c:pt idx="6658">
                  <c:v>2.4978053392215476E-3</c:v>
                </c:pt>
                <c:pt idx="6659">
                  <c:v>1.8167277770389254E-3</c:v>
                </c:pt>
                <c:pt idx="6660">
                  <c:v>-6.1158184998572984E-4</c:v>
                </c:pt>
                <c:pt idx="6661">
                  <c:v>2.7618877292089226E-3</c:v>
                </c:pt>
                <c:pt idx="6662">
                  <c:v>-1.2527226094965543E-3</c:v>
                </c:pt>
                <c:pt idx="6663">
                  <c:v>-9.6127226365311919E-4</c:v>
                </c:pt>
                <c:pt idx="6664">
                  <c:v>3.3508963360715078E-3</c:v>
                </c:pt>
                <c:pt idx="6665">
                  <c:v>6.4092193417154331E-4</c:v>
                </c:pt>
                <c:pt idx="6666">
                  <c:v>1.141805957663045E-4</c:v>
                </c:pt>
                <c:pt idx="6667">
                  <c:v>1.0016019611439938E-2</c:v>
                </c:pt>
                <c:pt idx="6668">
                  <c:v>0</c:v>
                </c:pt>
                <c:pt idx="6669">
                  <c:v>9.0395954499639265E-3</c:v>
                </c:pt>
                <c:pt idx="6670">
                  <c:v>1.2446480135715443E-5</c:v>
                </c:pt>
                <c:pt idx="6671">
                  <c:v>5.0900487924816617E-3</c:v>
                </c:pt>
                <c:pt idx="6672">
                  <c:v>5.6123903598179065E-3</c:v>
                </c:pt>
                <c:pt idx="6673">
                  <c:v>1.2313830278610932E-5</c:v>
                </c:pt>
                <c:pt idx="6674">
                  <c:v>0</c:v>
                </c:pt>
                <c:pt idx="6675">
                  <c:v>-2.0461752304146812E-3</c:v>
                </c:pt>
                <c:pt idx="6676">
                  <c:v>-2.7766551356781313E-4</c:v>
                </c:pt>
                <c:pt idx="6677">
                  <c:v>1.0177301796564522E-3</c:v>
                </c:pt>
                <c:pt idx="6678">
                  <c:v>9.4894790988954588E-4</c:v>
                </c:pt>
                <c:pt idx="6679">
                  <c:v>-2.3678866585704022E-3</c:v>
                </c:pt>
                <c:pt idx="6680">
                  <c:v>-6.1738684862116532E-5</c:v>
                </c:pt>
                <c:pt idx="6681">
                  <c:v>-4.9763047866577459E-3</c:v>
                </c:pt>
                <c:pt idx="6682">
                  <c:v>-6.0368993203879749E-3</c:v>
                </c:pt>
                <c:pt idx="6683">
                  <c:v>-6.6816329398737941E-4</c:v>
                </c:pt>
                <c:pt idx="6684">
                  <c:v>6.5499290906405275E-3</c:v>
                </c:pt>
                <c:pt idx="6685">
                  <c:v>-3.3194122676605013E-3</c:v>
                </c:pt>
                <c:pt idx="6686">
                  <c:v>-1.7012688835858019E-3</c:v>
                </c:pt>
                <c:pt idx="6687">
                  <c:v>-1.7166636028946376E-3</c:v>
                </c:pt>
                <c:pt idx="6688">
                  <c:v>-1.1940374570930396E-3</c:v>
                </c:pt>
                <c:pt idx="6689">
                  <c:v>7.1284308590624827E-4</c:v>
                </c:pt>
                <c:pt idx="6690">
                  <c:v>2.9086299397361451E-3</c:v>
                </c:pt>
                <c:pt idx="6691">
                  <c:v>-2.602388550381707E-3</c:v>
                </c:pt>
                <c:pt idx="6692">
                  <c:v>3.5612202241321387E-4</c:v>
                </c:pt>
                <c:pt idx="6693">
                  <c:v>3.7596490392433836E-3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-1.8188278560755946E-3</c:v>
                </c:pt>
                <c:pt idx="6698">
                  <c:v>3.4852565510963122E-3</c:v>
                </c:pt>
                <c:pt idx="6699">
                  <c:v>1.2417965422241407E-3</c:v>
                </c:pt>
                <c:pt idx="6700">
                  <c:v>-1.2417965422240815E-3</c:v>
                </c:pt>
                <c:pt idx="6701">
                  <c:v>-4.1775290097734851E-3</c:v>
                </c:pt>
                <c:pt idx="6702">
                  <c:v>-7.3576476968285898E-3</c:v>
                </c:pt>
                <c:pt idx="6703">
                  <c:v>-7.9948683482503648E-3</c:v>
                </c:pt>
                <c:pt idx="6704">
                  <c:v>-5.8455917994894094E-3</c:v>
                </c:pt>
                <c:pt idx="6705">
                  <c:v>-4.0611526641806542E-3</c:v>
                </c:pt>
                <c:pt idx="6706">
                  <c:v>-5.7559378496945474E-3</c:v>
                </c:pt>
                <c:pt idx="6707">
                  <c:v>-8.6608047779860396E-3</c:v>
                </c:pt>
                <c:pt idx="6708">
                  <c:v>-7.7899315174531446E-5</c:v>
                </c:pt>
                <c:pt idx="6709">
                  <c:v>-1.4121665908781746E-2</c:v>
                </c:pt>
                <c:pt idx="6710">
                  <c:v>-7.2428698915870266E-5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-1.0325200275629363E-2</c:v>
                </c:pt>
                <c:pt idx="6717">
                  <c:v>-5.3299305343530341E-3</c:v>
                </c:pt>
                <c:pt idx="6718">
                  <c:v>-1.7472398397320292E-3</c:v>
                </c:pt>
                <c:pt idx="6719">
                  <c:v>-3.2078626787655903E-3</c:v>
                </c:pt>
                <c:pt idx="6720">
                  <c:v>-8.4730380908895392E-4</c:v>
                </c:pt>
                <c:pt idx="6721">
                  <c:v>1.1094190808204887E-3</c:v>
                </c:pt>
                <c:pt idx="6722">
                  <c:v>6.5573566244349979E-3</c:v>
                </c:pt>
                <c:pt idx="6723">
                  <c:v>6.6758793826811685E-5</c:v>
                </c:pt>
                <c:pt idx="6724">
                  <c:v>4.0572331267144206E-3</c:v>
                </c:pt>
                <c:pt idx="6725">
                  <c:v>-2.0632012217295086E-3</c:v>
                </c:pt>
                <c:pt idx="6726">
                  <c:v>-2.9891997463521972E-3</c:v>
                </c:pt>
                <c:pt idx="6727">
                  <c:v>-1.8928821931952959E-3</c:v>
                </c:pt>
                <c:pt idx="6728">
                  <c:v>-1.9769673068787412E-3</c:v>
                </c:pt>
                <c:pt idx="6729">
                  <c:v>-6.7775912620247599E-4</c:v>
                </c:pt>
                <c:pt idx="6730">
                  <c:v>3.6384021804794497E-3</c:v>
                </c:pt>
                <c:pt idx="6731">
                  <c:v>3.7451602087264432E-3</c:v>
                </c:pt>
                <c:pt idx="6732">
                  <c:v>7.6072243494162972E-3</c:v>
                </c:pt>
                <c:pt idx="6733">
                  <c:v>7.2739055284041257E-5</c:v>
                </c:pt>
                <c:pt idx="6734">
                  <c:v>-6.61242275862982E-6</c:v>
                </c:pt>
                <c:pt idx="6735">
                  <c:v>-4.6128844670958076E-3</c:v>
                </c:pt>
                <c:pt idx="6736">
                  <c:v>-3.1604222012415243E-3</c:v>
                </c:pt>
                <c:pt idx="6737">
                  <c:v>-3.2707252781473072E-3</c:v>
                </c:pt>
                <c:pt idx="6738">
                  <c:v>2.9507999246669915E-3</c:v>
                </c:pt>
                <c:pt idx="6739">
                  <c:v>-3.8136502602990484E-3</c:v>
                </c:pt>
                <c:pt idx="6740">
                  <c:v>-1.0310452631678657E-3</c:v>
                </c:pt>
                <c:pt idx="6741">
                  <c:v>-8.7259825397632482E-3</c:v>
                </c:pt>
                <c:pt idx="6742">
                  <c:v>1.3302947855308679E-3</c:v>
                </c:pt>
                <c:pt idx="6743">
                  <c:v>2.2715869415016253E-3</c:v>
                </c:pt>
                <c:pt idx="6744">
                  <c:v>-1.0953709044339191E-2</c:v>
                </c:pt>
                <c:pt idx="6745">
                  <c:v>-4.9704328363737885E-4</c:v>
                </c:pt>
                <c:pt idx="6746">
                  <c:v>9.5342518068165105E-5</c:v>
                </c:pt>
                <c:pt idx="6747">
                  <c:v>9.569580727670314E-3</c:v>
                </c:pt>
                <c:pt idx="6748">
                  <c:v>6.6821531955404256E-3</c:v>
                </c:pt>
                <c:pt idx="6749">
                  <c:v>6.3630489857867195E-4</c:v>
                </c:pt>
                <c:pt idx="6750">
                  <c:v>-1.2059737353396374E-3</c:v>
                </c:pt>
                <c:pt idx="6751">
                  <c:v>-4.8115462192548841E-3</c:v>
                </c:pt>
                <c:pt idx="6752">
                  <c:v>-1.0104854717632075E-4</c:v>
                </c:pt>
                <c:pt idx="6753">
                  <c:v>1.3801137923089546E-3</c:v>
                </c:pt>
                <c:pt idx="6754">
                  <c:v>4.5737347358589138E-4</c:v>
                </c:pt>
                <c:pt idx="6755">
                  <c:v>0</c:v>
                </c:pt>
                <c:pt idx="6756">
                  <c:v>0</c:v>
                </c:pt>
                <c:pt idx="6757">
                  <c:v>-8.4751134473609983E-3</c:v>
                </c:pt>
                <c:pt idx="6758">
                  <c:v>-3.4170648557791576E-3</c:v>
                </c:pt>
                <c:pt idx="6759">
                  <c:v>-3.4030736889681916E-4</c:v>
                </c:pt>
                <c:pt idx="6760">
                  <c:v>-1.5497166526705096E-2</c:v>
                </c:pt>
                <c:pt idx="6761">
                  <c:v>-1.054334967339257E-2</c:v>
                </c:pt>
                <c:pt idx="6762">
                  <c:v>-6.4275997313939836E-3</c:v>
                </c:pt>
                <c:pt idx="6763">
                  <c:v>-2.0977207306639525E-3</c:v>
                </c:pt>
                <c:pt idx="6764">
                  <c:v>2.2524117356904957E-3</c:v>
                </c:pt>
                <c:pt idx="6765">
                  <c:v>-5.8668564912653714E-3</c:v>
                </c:pt>
                <c:pt idx="6766">
                  <c:v>-1.6633580301766689E-3</c:v>
                </c:pt>
                <c:pt idx="6767">
                  <c:v>6.207537455755566E-3</c:v>
                </c:pt>
                <c:pt idx="6768">
                  <c:v>9.5700520990579189E-4</c:v>
                </c:pt>
                <c:pt idx="6769">
                  <c:v>-9.9220668555552493E-4</c:v>
                </c:pt>
                <c:pt idx="6770">
                  <c:v>-3.1686905475501259E-4</c:v>
                </c:pt>
                <c:pt idx="6771">
                  <c:v>-8.9481681603092403E-4</c:v>
                </c:pt>
                <c:pt idx="6772">
                  <c:v>-2.7811520876941821E-3</c:v>
                </c:pt>
                <c:pt idx="6773">
                  <c:v>4.9358093732845562E-3</c:v>
                </c:pt>
                <c:pt idx="6774">
                  <c:v>3.0830732930707235E-3</c:v>
                </c:pt>
                <c:pt idx="6775">
                  <c:v>4.6941053205755146E-3</c:v>
                </c:pt>
                <c:pt idx="6776">
                  <c:v>8.8108133477285255E-3</c:v>
                </c:pt>
                <c:pt idx="6777">
                  <c:v>8.5966928141993845E-3</c:v>
                </c:pt>
                <c:pt idx="6778">
                  <c:v>-6.1748725821731375E-4</c:v>
                </c:pt>
                <c:pt idx="6779">
                  <c:v>9.2225107502335105E-3</c:v>
                </c:pt>
                <c:pt idx="6780">
                  <c:v>-7.480372526032232E-5</c:v>
                </c:pt>
                <c:pt idx="6781">
                  <c:v>0</c:v>
                </c:pt>
                <c:pt idx="6782">
                  <c:v>-1.7356565988333259E-3</c:v>
                </c:pt>
                <c:pt idx="6783">
                  <c:v>-3.7880513649357237E-3</c:v>
                </c:pt>
                <c:pt idx="6784">
                  <c:v>-2.6672776486374045E-4</c:v>
                </c:pt>
                <c:pt idx="6785">
                  <c:v>-2.9181300848011736E-3</c:v>
                </c:pt>
                <c:pt idx="6786">
                  <c:v>2.3844610290449019E-3</c:v>
                </c:pt>
                <c:pt idx="6787">
                  <c:v>-7.0515346855377285E-4</c:v>
                </c:pt>
                <c:pt idx="6788">
                  <c:v>-4.8674591419912393E-3</c:v>
                </c:pt>
                <c:pt idx="6789">
                  <c:v>-1.404910530313306E-3</c:v>
                </c:pt>
                <c:pt idx="6790">
                  <c:v>5.141717576811324E-3</c:v>
                </c:pt>
                <c:pt idx="6791">
                  <c:v>7.5612790194203149E-3</c:v>
                </c:pt>
                <c:pt idx="6792">
                  <c:v>1.754064371086169E-3</c:v>
                </c:pt>
                <c:pt idx="6793">
                  <c:v>2.5575895274886113E-3</c:v>
                </c:pt>
                <c:pt idx="6794">
                  <c:v>4.4078249287629193E-3</c:v>
                </c:pt>
                <c:pt idx="6795">
                  <c:v>0</c:v>
                </c:pt>
                <c:pt idx="6796">
                  <c:v>3.1048918532025857E-3</c:v>
                </c:pt>
                <c:pt idx="6797">
                  <c:v>3.4170165598062059E-3</c:v>
                </c:pt>
                <c:pt idx="6798">
                  <c:v>1.2859067748316711E-3</c:v>
                </c:pt>
                <c:pt idx="6799">
                  <c:v>1.6852471336841778E-3</c:v>
                </c:pt>
                <c:pt idx="6800">
                  <c:v>-4.6479937943498979E-3</c:v>
                </c:pt>
                <c:pt idx="6801">
                  <c:v>-3.8135254699171572E-3</c:v>
                </c:pt>
                <c:pt idx="6802">
                  <c:v>-4.5995724674964978E-3</c:v>
                </c:pt>
                <c:pt idx="6803">
                  <c:v>-1.2802928132000433E-3</c:v>
                </c:pt>
                <c:pt idx="6804">
                  <c:v>-1.9608714177693173E-3</c:v>
                </c:pt>
                <c:pt idx="6805">
                  <c:v>-2.3390710141811765E-3</c:v>
                </c:pt>
                <c:pt idx="6806">
                  <c:v>-2.979347906808631E-3</c:v>
                </c:pt>
                <c:pt idx="6807">
                  <c:v>-2.7006624487145407E-3</c:v>
                </c:pt>
                <c:pt idx="6808">
                  <c:v>-1.0754567446015957E-3</c:v>
                </c:pt>
                <c:pt idx="6809">
                  <c:v>-2.2368150506309275E-3</c:v>
                </c:pt>
                <c:pt idx="6810">
                  <c:v>0</c:v>
                </c:pt>
                <c:pt idx="6811">
                  <c:v>4.3455382748697393E-3</c:v>
                </c:pt>
                <c:pt idx="6812">
                  <c:v>-1.8140563498584453E-3</c:v>
                </c:pt>
                <c:pt idx="6813">
                  <c:v>-5.096935020070391E-3</c:v>
                </c:pt>
                <c:pt idx="6814">
                  <c:v>-4.4864171550847501E-3</c:v>
                </c:pt>
                <c:pt idx="6815">
                  <c:v>1.7210221172698872E-3</c:v>
                </c:pt>
                <c:pt idx="6816">
                  <c:v>-1.6587648772514087E-3</c:v>
                </c:pt>
                <c:pt idx="6817">
                  <c:v>-1.6199492635643191E-3</c:v>
                </c:pt>
                <c:pt idx="6818">
                  <c:v>0</c:v>
                </c:pt>
                <c:pt idx="6819">
                  <c:v>-2.1362490611005827E-3</c:v>
                </c:pt>
                <c:pt idx="6820">
                  <c:v>-4.0770662677526246E-3</c:v>
                </c:pt>
                <c:pt idx="6821">
                  <c:v>-2.2473958522963551E-3</c:v>
                </c:pt>
                <c:pt idx="6822">
                  <c:v>-2.5676469776301728E-3</c:v>
                </c:pt>
                <c:pt idx="6823">
                  <c:v>3.9222004046791698E-4</c:v>
                </c:pt>
                <c:pt idx="6824">
                  <c:v>0</c:v>
                </c:pt>
                <c:pt idx="6825">
                  <c:v>-1.1819869095222639E-2</c:v>
                </c:pt>
                <c:pt idx="6826">
                  <c:v>-1.0664127248784209E-2</c:v>
                </c:pt>
                <c:pt idx="6827">
                  <c:v>-8.9347327319595563E-3</c:v>
                </c:pt>
                <c:pt idx="6828">
                  <c:v>-5.4924092307027167E-3</c:v>
                </c:pt>
                <c:pt idx="6829">
                  <c:v>-2.677416729739895E-3</c:v>
                </c:pt>
                <c:pt idx="6830">
                  <c:v>5.4625109242893537E-4</c:v>
                </c:pt>
                <c:pt idx="6831">
                  <c:v>-3.311213002768269E-3</c:v>
                </c:pt>
                <c:pt idx="6832">
                  <c:v>-1.8865998546591812E-3</c:v>
                </c:pt>
                <c:pt idx="6833">
                  <c:v>-2.0955151936264751E-3</c:v>
                </c:pt>
                <c:pt idx="6834">
                  <c:v>1.2159977205358658E-2</c:v>
                </c:pt>
                <c:pt idx="6835">
                  <c:v>-1.9946405200282468E-3</c:v>
                </c:pt>
                <c:pt idx="6836">
                  <c:v>-3.9866775728400524E-3</c:v>
                </c:pt>
                <c:pt idx="6837">
                  <c:v>-1.0575335658475173E-3</c:v>
                </c:pt>
                <c:pt idx="6838">
                  <c:v>-5.700731504196966E-3</c:v>
                </c:pt>
                <c:pt idx="6839">
                  <c:v>-3.6695227789674459E-5</c:v>
                </c:pt>
                <c:pt idx="6840">
                  <c:v>-3.4332841405790293E-3</c:v>
                </c:pt>
                <c:pt idx="6841">
                  <c:v>-3.7998872554867872E-3</c:v>
                </c:pt>
                <c:pt idx="6842">
                  <c:v>-4.3488153765666084E-3</c:v>
                </c:pt>
                <c:pt idx="6843">
                  <c:v>-2.1703591097155914E-3</c:v>
                </c:pt>
                <c:pt idx="6844">
                  <c:v>1.4258621138136628E-2</c:v>
                </c:pt>
                <c:pt idx="6845">
                  <c:v>4.5469547188001588E-4</c:v>
                </c:pt>
                <c:pt idx="6846">
                  <c:v>2.7677118161975778E-3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7.6771614802638218E-3</c:v>
                </c:pt>
                <c:pt idx="6852">
                  <c:v>4.4235846640299755E-3</c:v>
                </c:pt>
                <c:pt idx="6853">
                  <c:v>-4.5521054273287405E-4</c:v>
                </c:pt>
                <c:pt idx="6854">
                  <c:v>-1.4454522458966046E-5</c:v>
                </c:pt>
                <c:pt idx="6855">
                  <c:v>6.2608950287288594E-3</c:v>
                </c:pt>
                <c:pt idx="6856">
                  <c:v>4.0926529242465096E-3</c:v>
                </c:pt>
                <c:pt idx="6857">
                  <c:v>5.1226184520806869E-3</c:v>
                </c:pt>
                <c:pt idx="6858">
                  <c:v>3.076630357381276E-3</c:v>
                </c:pt>
                <c:pt idx="6859">
                  <c:v>3.5692319435678462E-3</c:v>
                </c:pt>
                <c:pt idx="6860">
                  <c:v>2.485262690565304E-3</c:v>
                </c:pt>
                <c:pt idx="6861">
                  <c:v>3.1963304645606459E-3</c:v>
                </c:pt>
                <c:pt idx="6862">
                  <c:v>4.7054620290342963E-3</c:v>
                </c:pt>
                <c:pt idx="6863">
                  <c:v>0</c:v>
                </c:pt>
                <c:pt idx="6864">
                  <c:v>2.2921044276890522E-3</c:v>
                </c:pt>
                <c:pt idx="6865">
                  <c:v>-6.4072932977153304E-3</c:v>
                </c:pt>
                <c:pt idx="6866">
                  <c:v>1.8949501754148609E-3</c:v>
                </c:pt>
                <c:pt idx="6867">
                  <c:v>-9.8913711120160279E-4</c:v>
                </c:pt>
                <c:pt idx="6868">
                  <c:v>-3.0577731621679208E-3</c:v>
                </c:pt>
                <c:pt idx="6869">
                  <c:v>0</c:v>
                </c:pt>
                <c:pt idx="6870">
                  <c:v>-6.5901005932158599E-3</c:v>
                </c:pt>
                <c:pt idx="6871">
                  <c:v>-3.6349735453443444E-3</c:v>
                </c:pt>
                <c:pt idx="6872">
                  <c:v>-7.1125020003768133E-6</c:v>
                </c:pt>
                <c:pt idx="6873">
                  <c:v>0</c:v>
                </c:pt>
                <c:pt idx="6874">
                  <c:v>-2.5994481020789493E-3</c:v>
                </c:pt>
                <c:pt idx="6875">
                  <c:v>2.2295282708693579E-3</c:v>
                </c:pt>
                <c:pt idx="6876">
                  <c:v>7.2548297585833821E-4</c:v>
                </c:pt>
                <c:pt idx="6877">
                  <c:v>5.5587604760885152E-3</c:v>
                </c:pt>
                <c:pt idx="6878">
                  <c:v>5.1201149981081433E-3</c:v>
                </c:pt>
                <c:pt idx="6879">
                  <c:v>5.0870341494095271E-3</c:v>
                </c:pt>
                <c:pt idx="6880">
                  <c:v>-1.749848642557894E-4</c:v>
                </c:pt>
                <c:pt idx="6881">
                  <c:v>0</c:v>
                </c:pt>
                <c:pt idx="6882">
                  <c:v>-8.4003612204639185E-5</c:v>
                </c:pt>
                <c:pt idx="6883">
                  <c:v>0</c:v>
                </c:pt>
                <c:pt idx="6884">
                  <c:v>8.2892565031511354E-3</c:v>
                </c:pt>
                <c:pt idx="6885">
                  <c:v>0</c:v>
                </c:pt>
                <c:pt idx="6886">
                  <c:v>1.7341967040210085E-3</c:v>
                </c:pt>
                <c:pt idx="6887">
                  <c:v>-7.0718909161557363E-4</c:v>
                </c:pt>
                <c:pt idx="6888">
                  <c:v>-1.547853616964586E-3</c:v>
                </c:pt>
                <c:pt idx="6889">
                  <c:v>-8.2696608940075931E-4</c:v>
                </c:pt>
                <c:pt idx="6890">
                  <c:v>1.729593490572323E-3</c:v>
                </c:pt>
                <c:pt idx="6891">
                  <c:v>5.3158846881525331E-3</c:v>
                </c:pt>
                <c:pt idx="6892">
                  <c:v>-2.9243930952611665E-3</c:v>
                </c:pt>
                <c:pt idx="6893">
                  <c:v>5.3101075275079467E-3</c:v>
                </c:pt>
                <c:pt idx="6894">
                  <c:v>2.1670269658548131E-3</c:v>
                </c:pt>
                <c:pt idx="6895">
                  <c:v>1.929170540337659E-3</c:v>
                </c:pt>
                <c:pt idx="6896">
                  <c:v>2.041823824453109E-3</c:v>
                </c:pt>
                <c:pt idx="6897">
                  <c:v>5.0659638070385763E-3</c:v>
                </c:pt>
                <c:pt idx="6898">
                  <c:v>4.4710881180178054E-3</c:v>
                </c:pt>
                <c:pt idx="6899">
                  <c:v>6.7795690931705754E-5</c:v>
                </c:pt>
                <c:pt idx="6900">
                  <c:v>0</c:v>
                </c:pt>
                <c:pt idx="6901">
                  <c:v>6.8305307374553759E-3</c:v>
                </c:pt>
                <c:pt idx="6902">
                  <c:v>3.1931619577280929E-3</c:v>
                </c:pt>
                <c:pt idx="6903">
                  <c:v>3.2211090288368998E-4</c:v>
                </c:pt>
                <c:pt idx="6904">
                  <c:v>4.9794966790931436E-3</c:v>
                </c:pt>
                <c:pt idx="6905">
                  <c:v>3.878039989077263E-3</c:v>
                </c:pt>
                <c:pt idx="6906">
                  <c:v>1.388967569278878E-3</c:v>
                </c:pt>
                <c:pt idx="6907">
                  <c:v>2.6132014632126951E-3</c:v>
                </c:pt>
                <c:pt idx="6908">
                  <c:v>4.1049631117336801E-3</c:v>
                </c:pt>
                <c:pt idx="6909">
                  <c:v>4.212999365631338E-3</c:v>
                </c:pt>
                <c:pt idx="6910">
                  <c:v>2.2112942452074719E-3</c:v>
                </c:pt>
                <c:pt idx="6911">
                  <c:v>-5.2573592519731104E-3</c:v>
                </c:pt>
                <c:pt idx="6912">
                  <c:v>-3.9744683162169746E-3</c:v>
                </c:pt>
                <c:pt idx="6913">
                  <c:v>4.3367979017560699E-3</c:v>
                </c:pt>
                <c:pt idx="6914">
                  <c:v>-1.7799698808514325E-3</c:v>
                </c:pt>
                <c:pt idx="6915">
                  <c:v>-7.3378298635631929E-3</c:v>
                </c:pt>
                <c:pt idx="6916">
                  <c:v>-8.484159041807349E-3</c:v>
                </c:pt>
                <c:pt idx="6917">
                  <c:v>-5.1144818748646423E-3</c:v>
                </c:pt>
                <c:pt idx="6918">
                  <c:v>-3.84802807941468E-3</c:v>
                </c:pt>
                <c:pt idx="6919">
                  <c:v>-3.7678355827937488E-3</c:v>
                </c:pt>
                <c:pt idx="6920">
                  <c:v>-5.3985923254704525E-3</c:v>
                </c:pt>
                <c:pt idx="6921">
                  <c:v>-1.3251639609393731E-3</c:v>
                </c:pt>
                <c:pt idx="6922">
                  <c:v>1.6459447577931658E-3</c:v>
                </c:pt>
                <c:pt idx="6923">
                  <c:v>-2.097174366111162E-3</c:v>
                </c:pt>
                <c:pt idx="6924">
                  <c:v>1.6125509124551899E-3</c:v>
                </c:pt>
                <c:pt idx="6925">
                  <c:v>9.5578145446972051E-5</c:v>
                </c:pt>
                <c:pt idx="6926">
                  <c:v>4.8352371188010558E-3</c:v>
                </c:pt>
                <c:pt idx="6927">
                  <c:v>4.0075124412629635E-4</c:v>
                </c:pt>
                <c:pt idx="6928">
                  <c:v>-3.5998954381416331E-4</c:v>
                </c:pt>
                <c:pt idx="6929">
                  <c:v>1.7647462667285578E-3</c:v>
                </c:pt>
                <c:pt idx="6930">
                  <c:v>3.3917729633105736E-3</c:v>
                </c:pt>
                <c:pt idx="6931">
                  <c:v>6.279201643018672E-3</c:v>
                </c:pt>
                <c:pt idx="6932">
                  <c:v>0</c:v>
                </c:pt>
                <c:pt idx="6933">
                  <c:v>8.5930844388898344E-4</c:v>
                </c:pt>
                <c:pt idx="6934">
                  <c:v>3.9583899933489562E-4</c:v>
                </c:pt>
                <c:pt idx="6935">
                  <c:v>3.9765210355638507E-3</c:v>
                </c:pt>
                <c:pt idx="6936">
                  <c:v>6.1079569772394902E-3</c:v>
                </c:pt>
                <c:pt idx="6937">
                  <c:v>5.6879848493855134E-3</c:v>
                </c:pt>
                <c:pt idx="6938">
                  <c:v>4.3286830867194214E-3</c:v>
                </c:pt>
                <c:pt idx="6939">
                  <c:v>-2.4552327524958039E-3</c:v>
                </c:pt>
                <c:pt idx="6940">
                  <c:v>-7.2361034585729051E-3</c:v>
                </c:pt>
                <c:pt idx="6941">
                  <c:v>-1.3276774275129527E-5</c:v>
                </c:pt>
                <c:pt idx="6942">
                  <c:v>4.5039750793346321E-3</c:v>
                </c:pt>
                <c:pt idx="6943">
                  <c:v>-3.2302078737956792E-3</c:v>
                </c:pt>
                <c:pt idx="6944">
                  <c:v>-3.4136299278829945E-3</c:v>
                </c:pt>
                <c:pt idx="6945">
                  <c:v>4.323288959478863E-4</c:v>
                </c:pt>
                <c:pt idx="6946">
                  <c:v>-3.3504439203113573E-3</c:v>
                </c:pt>
                <c:pt idx="6947">
                  <c:v>-9.4723896001587867E-3</c:v>
                </c:pt>
                <c:pt idx="6948">
                  <c:v>-6.1211444265541377E-3</c:v>
                </c:pt>
                <c:pt idx="6949">
                  <c:v>-1.1731002040360579E-3</c:v>
                </c:pt>
                <c:pt idx="6950">
                  <c:v>-4.4744629484339349E-3</c:v>
                </c:pt>
                <c:pt idx="6951">
                  <c:v>-1.8896311292677132E-3</c:v>
                </c:pt>
                <c:pt idx="6952">
                  <c:v>-4.949031078189307E-3</c:v>
                </c:pt>
                <c:pt idx="6953">
                  <c:v>-4.4014155562105113E-3</c:v>
                </c:pt>
                <c:pt idx="6954">
                  <c:v>-3.8948711585902848E-3</c:v>
                </c:pt>
                <c:pt idx="6955">
                  <c:v>-1.897678338264569E-3</c:v>
                </c:pt>
                <c:pt idx="6956">
                  <c:v>-5.0944103062272863E-3</c:v>
                </c:pt>
                <c:pt idx="6957">
                  <c:v>1.7613053525194645E-3</c:v>
                </c:pt>
                <c:pt idx="6958">
                  <c:v>-9.4554265596203842E-3</c:v>
                </c:pt>
                <c:pt idx="6959">
                  <c:v>3.7775167303435941E-3</c:v>
                </c:pt>
                <c:pt idx="6960">
                  <c:v>5.87960055462126E-3</c:v>
                </c:pt>
                <c:pt idx="6961">
                  <c:v>4.4546285153929145E-3</c:v>
                </c:pt>
                <c:pt idx="6962">
                  <c:v>5.7780285631612756E-3</c:v>
                </c:pt>
                <c:pt idx="6963">
                  <c:v>7.9120086388233951E-3</c:v>
                </c:pt>
                <c:pt idx="6964">
                  <c:v>0</c:v>
                </c:pt>
                <c:pt idx="6965">
                  <c:v>1.7467253349418002E-3</c:v>
                </c:pt>
                <c:pt idx="6966">
                  <c:v>-2.5226785525441067E-4</c:v>
                </c:pt>
                <c:pt idx="6967">
                  <c:v>7.7024014168750564E-4</c:v>
                </c:pt>
                <c:pt idx="6968">
                  <c:v>-2.6062113501308976E-3</c:v>
                </c:pt>
                <c:pt idx="6969">
                  <c:v>-1.0247686593714653E-4</c:v>
                </c:pt>
                <c:pt idx="6970">
                  <c:v>3.5872642983535963E-3</c:v>
                </c:pt>
                <c:pt idx="6971">
                  <c:v>-4.0173358794741443E-4</c:v>
                </c:pt>
                <c:pt idx="6972">
                  <c:v>3.9829587682061697E-3</c:v>
                </c:pt>
                <c:pt idx="6973">
                  <c:v>5.4524803097841159E-3</c:v>
                </c:pt>
                <c:pt idx="6974">
                  <c:v>3.6767965784737606E-3</c:v>
                </c:pt>
                <c:pt idx="6975">
                  <c:v>2.2961814268867885E-3</c:v>
                </c:pt>
                <c:pt idx="6976">
                  <c:v>1.7555031477486608E-3</c:v>
                </c:pt>
                <c:pt idx="6977">
                  <c:v>3.8819691088098954E-3</c:v>
                </c:pt>
                <c:pt idx="6978">
                  <c:v>0</c:v>
                </c:pt>
                <c:pt idx="6979">
                  <c:v>7.229219329984945E-3</c:v>
                </c:pt>
                <c:pt idx="6980">
                  <c:v>3.6940524216309677E-3</c:v>
                </c:pt>
                <c:pt idx="6981">
                  <c:v>4.3768354648126119E-3</c:v>
                </c:pt>
                <c:pt idx="6982">
                  <c:v>5.4164820584895442E-3</c:v>
                </c:pt>
                <c:pt idx="6983">
                  <c:v>4.8219242946857845E-3</c:v>
                </c:pt>
                <c:pt idx="6984">
                  <c:v>5.1804013140080143E-3</c:v>
                </c:pt>
                <c:pt idx="6985">
                  <c:v>7.8864357399838442E-4</c:v>
                </c:pt>
                <c:pt idx="6986">
                  <c:v>0</c:v>
                </c:pt>
                <c:pt idx="6987">
                  <c:v>-1.5908535760680606E-3</c:v>
                </c:pt>
                <c:pt idx="6988">
                  <c:v>-3.5140077653603879E-3</c:v>
                </c:pt>
                <c:pt idx="6989">
                  <c:v>-4.458873533569825E-3</c:v>
                </c:pt>
                <c:pt idx="6990">
                  <c:v>2.2481950605771298E-3</c:v>
                </c:pt>
                <c:pt idx="6991">
                  <c:v>3.2363329044094685E-3</c:v>
                </c:pt>
                <c:pt idx="6992">
                  <c:v>4.6605947637544986E-3</c:v>
                </c:pt>
                <c:pt idx="6993">
                  <c:v>4.7611007591036314E-3</c:v>
                </c:pt>
                <c:pt idx="6994">
                  <c:v>4.1306470205091017E-3</c:v>
                </c:pt>
                <c:pt idx="6995">
                  <c:v>5.177637328500637E-3</c:v>
                </c:pt>
                <c:pt idx="6996">
                  <c:v>2.1055116822896098E-3</c:v>
                </c:pt>
                <c:pt idx="6997">
                  <c:v>1.6444291537825735E-3</c:v>
                </c:pt>
                <c:pt idx="6998">
                  <c:v>1.2172933214278927E-3</c:v>
                </c:pt>
                <c:pt idx="6999">
                  <c:v>-1.2617018161457485E-3</c:v>
                </c:pt>
                <c:pt idx="7000">
                  <c:v>-3.1071416125598153E-3</c:v>
                </c:pt>
                <c:pt idx="7001">
                  <c:v>-2.8870348938718274E-3</c:v>
                </c:pt>
                <c:pt idx="7002">
                  <c:v>-1.3603662951615536E-3</c:v>
                </c:pt>
                <c:pt idx="7003">
                  <c:v>7.6024497603676485E-4</c:v>
                </c:pt>
                <c:pt idx="7004">
                  <c:v>-2.6473819824515614E-3</c:v>
                </c:pt>
                <c:pt idx="7005">
                  <c:v>6.4650553221739539E-4</c:v>
                </c:pt>
                <c:pt idx="7006">
                  <c:v>4.0678628320884123E-3</c:v>
                </c:pt>
                <c:pt idx="7007">
                  <c:v>7.0100530562361646E-5</c:v>
                </c:pt>
                <c:pt idx="7008">
                  <c:v>1.4018632059357316E-4</c:v>
                </c:pt>
                <c:pt idx="7009">
                  <c:v>2.5708427301240479E-3</c:v>
                </c:pt>
                <c:pt idx="7010">
                  <c:v>0</c:v>
                </c:pt>
                <c:pt idx="7011">
                  <c:v>5.4822787620279539E-3</c:v>
                </c:pt>
                <c:pt idx="7012">
                  <c:v>5.0688563666381921E-3</c:v>
                </c:pt>
                <c:pt idx="7013">
                  <c:v>3.7785870879522799E-3</c:v>
                </c:pt>
                <c:pt idx="7014">
                  <c:v>-1.0405110725214568E-3</c:v>
                </c:pt>
                <c:pt idx="7015">
                  <c:v>7.2173604177063651E-3</c:v>
                </c:pt>
                <c:pt idx="7016">
                  <c:v>-3.8610519977969987E-4</c:v>
                </c:pt>
                <c:pt idx="7017">
                  <c:v>-3.2941764096643105E-3</c:v>
                </c:pt>
                <c:pt idx="7018">
                  <c:v>-7.6973884733272952E-3</c:v>
                </c:pt>
                <c:pt idx="7019">
                  <c:v>1.9440509688343325E-3</c:v>
                </c:pt>
                <c:pt idx="7020">
                  <c:v>1.5449935244284045E-3</c:v>
                </c:pt>
                <c:pt idx="7021">
                  <c:v>2.3217070298278667E-4</c:v>
                </c:pt>
                <c:pt idx="7022">
                  <c:v>-2.1857932199803192E-3</c:v>
                </c:pt>
                <c:pt idx="7023">
                  <c:v>0</c:v>
                </c:pt>
                <c:pt idx="7024">
                  <c:v>1.3635408928447685E-3</c:v>
                </c:pt>
                <c:pt idx="7025">
                  <c:v>-1.8415343358253011E-3</c:v>
                </c:pt>
                <c:pt idx="7026">
                  <c:v>3.2910054699804171E-3</c:v>
                </c:pt>
                <c:pt idx="7027">
                  <c:v>-7.5274451326749125E-3</c:v>
                </c:pt>
                <c:pt idx="7028">
                  <c:v>-4.2227413029471642E-3</c:v>
                </c:pt>
                <c:pt idx="7029">
                  <c:v>-2.458275681762019E-3</c:v>
                </c:pt>
                <c:pt idx="7030">
                  <c:v>-4.1553071745892428E-3</c:v>
                </c:pt>
                <c:pt idx="7031">
                  <c:v>-3.2303592037893746E-3</c:v>
                </c:pt>
                <c:pt idx="7032">
                  <c:v>7.4747016809349632E-3</c:v>
                </c:pt>
                <c:pt idx="7033">
                  <c:v>-1.2790532932602176E-3</c:v>
                </c:pt>
                <c:pt idx="7034">
                  <c:v>0</c:v>
                </c:pt>
                <c:pt idx="7035">
                  <c:v>-9.9315468439627273E-3</c:v>
                </c:pt>
                <c:pt idx="7036">
                  <c:v>-1.1711411598296772E-3</c:v>
                </c:pt>
                <c:pt idx="7037">
                  <c:v>1.7883338528303552E-3</c:v>
                </c:pt>
                <c:pt idx="7038">
                  <c:v>-4.1347389362999176E-3</c:v>
                </c:pt>
                <c:pt idx="7039">
                  <c:v>3.8197610946365712E-3</c:v>
                </c:pt>
                <c:pt idx="7040">
                  <c:v>-2.2076271834372187E-3</c:v>
                </c:pt>
                <c:pt idx="7041">
                  <c:v>-5.0838096515203497E-3</c:v>
                </c:pt>
                <c:pt idx="7042">
                  <c:v>-5.6306711043801706E-3</c:v>
                </c:pt>
                <c:pt idx="7043">
                  <c:v>-6.4881621411649899E-3</c:v>
                </c:pt>
                <c:pt idx="7044">
                  <c:v>-1.9356389877355324E-3</c:v>
                </c:pt>
                <c:pt idx="7045">
                  <c:v>3.1279637033234642E-3</c:v>
                </c:pt>
                <c:pt idx="7046">
                  <c:v>-2.9375144065894466E-3</c:v>
                </c:pt>
                <c:pt idx="7047">
                  <c:v>3.755596018219448E-3</c:v>
                </c:pt>
                <c:pt idx="7048">
                  <c:v>0</c:v>
                </c:pt>
                <c:pt idx="7049">
                  <c:v>0</c:v>
                </c:pt>
                <c:pt idx="7050">
                  <c:v>5.8314908318449123E-3</c:v>
                </c:pt>
                <c:pt idx="7051">
                  <c:v>2.7538743737976928E-3</c:v>
                </c:pt>
                <c:pt idx="7052">
                  <c:v>2.5198965213259375E-3</c:v>
                </c:pt>
                <c:pt idx="7053">
                  <c:v>5.2010519324557523E-3</c:v>
                </c:pt>
                <c:pt idx="7054">
                  <c:v>-3.4686662373949822E-3</c:v>
                </c:pt>
                <c:pt idx="7055">
                  <c:v>1.9808055512768436E-3</c:v>
                </c:pt>
                <c:pt idx="7056">
                  <c:v>-3.5579298246074032E-3</c:v>
                </c:pt>
                <c:pt idx="7057">
                  <c:v>-3.0643967914122418E-3</c:v>
                </c:pt>
                <c:pt idx="7058">
                  <c:v>5.1709803184349246E-3</c:v>
                </c:pt>
                <c:pt idx="7059">
                  <c:v>0</c:v>
                </c:pt>
                <c:pt idx="7060">
                  <c:v>-1.226546337553482E-4</c:v>
                </c:pt>
                <c:pt idx="7061">
                  <c:v>-6.2819158477361598E-3</c:v>
                </c:pt>
                <c:pt idx="7062">
                  <c:v>-8.0590132071145428E-4</c:v>
                </c:pt>
                <c:pt idx="7063">
                  <c:v>-2.2065508990257378E-3</c:v>
                </c:pt>
                <c:pt idx="7064">
                  <c:v>-1.198969455990619E-2</c:v>
                </c:pt>
                <c:pt idx="7065">
                  <c:v>1.7804330455846307E-4</c:v>
                </c:pt>
                <c:pt idx="7066">
                  <c:v>3.6330648498811386E-3</c:v>
                </c:pt>
                <c:pt idx="7067">
                  <c:v>9.7932962388124715E-3</c:v>
                </c:pt>
                <c:pt idx="7068">
                  <c:v>3.9676732718829628E-4</c:v>
                </c:pt>
                <c:pt idx="7069">
                  <c:v>6.503071075265465E-6</c:v>
                </c:pt>
                <c:pt idx="7070">
                  <c:v>1.8857066741605601E-4</c:v>
                </c:pt>
                <c:pt idx="7071">
                  <c:v>1.0402376952511514E-4</c:v>
                </c:pt>
                <c:pt idx="7072">
                  <c:v>-3.6211865727623174E-3</c:v>
                </c:pt>
                <c:pt idx="7073">
                  <c:v>-6.8811139834284241E-3</c:v>
                </c:pt>
                <c:pt idx="7074">
                  <c:v>6.1736910780723535E-4</c:v>
                </c:pt>
                <c:pt idx="7075">
                  <c:v>4.0624892062238139E-3</c:v>
                </c:pt>
                <c:pt idx="7076">
                  <c:v>8.3665603939204992E-4</c:v>
                </c:pt>
                <c:pt idx="7077">
                  <c:v>1.527704627577705E-3</c:v>
                </c:pt>
                <c:pt idx="7078">
                  <c:v>1.8835649907500294E-3</c:v>
                </c:pt>
                <c:pt idx="7079">
                  <c:v>1.5940198366078469E-3</c:v>
                </c:pt>
                <c:pt idx="7080">
                  <c:v>-1.6265773249957698E-3</c:v>
                </c:pt>
                <c:pt idx="7081">
                  <c:v>5.4742707012026305E-3</c:v>
                </c:pt>
                <c:pt idx="7082">
                  <c:v>3.4964582529441017E-4</c:v>
                </c:pt>
                <c:pt idx="7083">
                  <c:v>6.4737699027148679E-6</c:v>
                </c:pt>
                <c:pt idx="7084">
                  <c:v>5.5658748597291207E-4</c:v>
                </c:pt>
                <c:pt idx="7085">
                  <c:v>2.6750595871107754E-3</c:v>
                </c:pt>
                <c:pt idx="7086">
                  <c:v>5.4956154195998537E-3</c:v>
                </c:pt>
                <c:pt idx="7087">
                  <c:v>8.7980760791848446E-3</c:v>
                </c:pt>
                <c:pt idx="7088">
                  <c:v>1.4629879965661767E-4</c:v>
                </c:pt>
                <c:pt idx="7089">
                  <c:v>-4.9414618216939207E-3</c:v>
                </c:pt>
                <c:pt idx="7090">
                  <c:v>4.7124629275211369E-3</c:v>
                </c:pt>
                <c:pt idx="7091">
                  <c:v>1.538373823025439E-3</c:v>
                </c:pt>
                <c:pt idx="7092">
                  <c:v>-4.3838611081673635E-4</c:v>
                </c:pt>
                <c:pt idx="7093">
                  <c:v>0</c:v>
                </c:pt>
                <c:pt idx="7094">
                  <c:v>-3.3686191204846473E-4</c:v>
                </c:pt>
                <c:pt idx="7095">
                  <c:v>7.6057070359920355E-3</c:v>
                </c:pt>
                <c:pt idx="7096">
                  <c:v>9.0436403825834843E-3</c:v>
                </c:pt>
                <c:pt idx="7097">
                  <c:v>5.977758663257276E-3</c:v>
                </c:pt>
                <c:pt idx="7098">
                  <c:v>-6.2147507108020541E-6</c:v>
                </c:pt>
                <c:pt idx="7099">
                  <c:v>5.8310648403183179E-3</c:v>
                </c:pt>
                <c:pt idx="7100">
                  <c:v>3.5772034840185225E-3</c:v>
                </c:pt>
                <c:pt idx="7101">
                  <c:v>6.1193428396620637E-3</c:v>
                </c:pt>
                <c:pt idx="7102">
                  <c:v>6.5077673052036725E-3</c:v>
                </c:pt>
                <c:pt idx="7103">
                  <c:v>4.4159823303622173E-3</c:v>
                </c:pt>
                <c:pt idx="7104">
                  <c:v>6.1726542519948613E-3</c:v>
                </c:pt>
                <c:pt idx="7105">
                  <c:v>2.961149863717386E-3</c:v>
                </c:pt>
                <c:pt idx="7106">
                  <c:v>2.7251482005681399E-3</c:v>
                </c:pt>
                <c:pt idx="7107">
                  <c:v>6.17144202574993E-3</c:v>
                </c:pt>
                <c:pt idx="7108">
                  <c:v>2.4638816502980027E-3</c:v>
                </c:pt>
                <c:pt idx="7109">
                  <c:v>3.0964634501010153E-3</c:v>
                </c:pt>
                <c:pt idx="7110">
                  <c:v>6.7575189025399539E-3</c:v>
                </c:pt>
                <c:pt idx="7111">
                  <c:v>3.5284776251530716E-3</c:v>
                </c:pt>
                <c:pt idx="7112">
                  <c:v>1.5843462917688156E-3</c:v>
                </c:pt>
                <c:pt idx="7113">
                  <c:v>4.1622762535489556E-3</c:v>
                </c:pt>
                <c:pt idx="7114">
                  <c:v>4.7241897443582315E-3</c:v>
                </c:pt>
                <c:pt idx="7115">
                  <c:v>-5.7900024028565634E-6</c:v>
                </c:pt>
                <c:pt idx="7116">
                  <c:v>0</c:v>
                </c:pt>
                <c:pt idx="7117">
                  <c:v>-3.2244435910136707E-3</c:v>
                </c:pt>
                <c:pt idx="7118">
                  <c:v>-2.6639383854233085E-3</c:v>
                </c:pt>
                <c:pt idx="7119">
                  <c:v>-1.922175209275311E-4</c:v>
                </c:pt>
                <c:pt idx="7120">
                  <c:v>1.6472118994375312E-3</c:v>
                </c:pt>
                <c:pt idx="7121">
                  <c:v>-4.5991832866063452E-3</c:v>
                </c:pt>
                <c:pt idx="7122">
                  <c:v>9.9318499904968495E-5</c:v>
                </c:pt>
                <c:pt idx="7123">
                  <c:v>3.6678671590641438E-3</c:v>
                </c:pt>
                <c:pt idx="7124">
                  <c:v>-1.5553053892322394E-3</c:v>
                </c:pt>
                <c:pt idx="7125">
                  <c:v>9.7288374934699617E-3</c:v>
                </c:pt>
                <c:pt idx="7126">
                  <c:v>-3.6031906654504773E-3</c:v>
                </c:pt>
                <c:pt idx="7127">
                  <c:v>-4.0698962649124018E-3</c:v>
                </c:pt>
                <c:pt idx="7128">
                  <c:v>-6.4844143643398612E-3</c:v>
                </c:pt>
                <c:pt idx="7129">
                  <c:v>-5.601827898360107E-3</c:v>
                </c:pt>
                <c:pt idx="7130">
                  <c:v>-2.3404372619772896E-3</c:v>
                </c:pt>
                <c:pt idx="7131">
                  <c:v>3.1527084874915933E-3</c:v>
                </c:pt>
                <c:pt idx="7132">
                  <c:v>3.0196239605204634E-3</c:v>
                </c:pt>
                <c:pt idx="7133">
                  <c:v>3.9867162438213827E-3</c:v>
                </c:pt>
                <c:pt idx="7134">
                  <c:v>1.1503214285190706E-3</c:v>
                </c:pt>
                <c:pt idx="7135">
                  <c:v>0</c:v>
                </c:pt>
                <c:pt idx="7136">
                  <c:v>-2.84609934888289E-3</c:v>
                </c:pt>
                <c:pt idx="7137">
                  <c:v>2.0929927487090905E-3</c:v>
                </c:pt>
                <c:pt idx="7138">
                  <c:v>7.2976297619193719E-4</c:v>
                </c:pt>
                <c:pt idx="7139">
                  <c:v>3.9093384088586055E-4</c:v>
                </c:pt>
                <c:pt idx="7140">
                  <c:v>3.2499140411898259E-3</c:v>
                </c:pt>
                <c:pt idx="7141">
                  <c:v>-1.6760560746538742E-3</c:v>
                </c:pt>
                <c:pt idx="7142">
                  <c:v>1.6062764619024447E-3</c:v>
                </c:pt>
                <c:pt idx="7143">
                  <c:v>-1.4956167259169444E-3</c:v>
                </c:pt>
                <c:pt idx="7144">
                  <c:v>-1.5095222227914738E-3</c:v>
                </c:pt>
                <c:pt idx="7145">
                  <c:v>-8.6360830230047315E-4</c:v>
                </c:pt>
                <c:pt idx="7146">
                  <c:v>-4.124079025556603E-3</c:v>
                </c:pt>
                <c:pt idx="7147">
                  <c:v>-7.5550658561446896E-3</c:v>
                </c:pt>
                <c:pt idx="7148">
                  <c:v>-5.906308232540351E-6</c:v>
                </c:pt>
                <c:pt idx="7149">
                  <c:v>-2.4718967530716206E-3</c:v>
                </c:pt>
                <c:pt idx="7150">
                  <c:v>-9.7743321991015627E-4</c:v>
                </c:pt>
                <c:pt idx="7151">
                  <c:v>-1.8567904225633746E-3</c:v>
                </c:pt>
                <c:pt idx="7152">
                  <c:v>1.6434052437252532E-3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-4.5333228766153586E-3</c:v>
                </c:pt>
                <c:pt idx="7158">
                  <c:v>-3.6869370421332586E-3</c:v>
                </c:pt>
                <c:pt idx="7159">
                  <c:v>5.8878385152832894E-3</c:v>
                </c:pt>
                <c:pt idx="7160">
                  <c:v>7.1299553219539592E-5</c:v>
                </c:pt>
                <c:pt idx="7161">
                  <c:v>2.4685802778028785E-3</c:v>
                </c:pt>
                <c:pt idx="7162">
                  <c:v>-5.0385722928355517E-3</c:v>
                </c:pt>
                <c:pt idx="7163">
                  <c:v>2.8254403430866795E-3</c:v>
                </c:pt>
                <c:pt idx="7164">
                  <c:v>6.2943127619928378E-4</c:v>
                </c:pt>
                <c:pt idx="7165">
                  <c:v>1.0458067084150837E-2</c:v>
                </c:pt>
                <c:pt idx="7166">
                  <c:v>0</c:v>
                </c:pt>
                <c:pt idx="7167">
                  <c:v>4.4838524826087325E-3</c:v>
                </c:pt>
                <c:pt idx="7168">
                  <c:v>-1.0122376287409638E-3</c:v>
                </c:pt>
                <c:pt idx="7169">
                  <c:v>4.6023817338649046E-3</c:v>
                </c:pt>
                <c:pt idx="7170">
                  <c:v>9.2609047940484771E-4</c:v>
                </c:pt>
                <c:pt idx="7171">
                  <c:v>-1.316586851876475E-3</c:v>
                </c:pt>
                <c:pt idx="7172">
                  <c:v>2.2767182017656021E-3</c:v>
                </c:pt>
                <c:pt idx="7173">
                  <c:v>5.4657201865406023E-4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5.1949373539295213E-3</c:v>
                </c:pt>
                <c:pt idx="7178">
                  <c:v>-3.4293427496073338E-3</c:v>
                </c:pt>
                <c:pt idx="7179">
                  <c:v>0</c:v>
                </c:pt>
                <c:pt idx="7180">
                  <c:v>-1.1031312625483423E-3</c:v>
                </c:pt>
                <c:pt idx="7181">
                  <c:v>4.5035591577254957E-3</c:v>
                </c:pt>
                <c:pt idx="7182">
                  <c:v>-7.4629243662872522E-4</c:v>
                </c:pt>
                <c:pt idx="7183">
                  <c:v>2.6297932996635766E-3</c:v>
                </c:pt>
                <c:pt idx="7184">
                  <c:v>2.6631941770918098E-3</c:v>
                </c:pt>
                <c:pt idx="7185">
                  <c:v>2.7939081123301134E-3</c:v>
                </c:pt>
                <c:pt idx="7186">
                  <c:v>0</c:v>
                </c:pt>
                <c:pt idx="7187">
                  <c:v>0</c:v>
                </c:pt>
                <c:pt idx="7188">
                  <c:v>4.930617839597631E-3</c:v>
                </c:pt>
                <c:pt idx="7189">
                  <c:v>6.6046677565569445E-3</c:v>
                </c:pt>
                <c:pt idx="7190">
                  <c:v>0</c:v>
                </c:pt>
                <c:pt idx="7191">
                  <c:v>1.0511259949779153E-2</c:v>
                </c:pt>
                <c:pt idx="7192">
                  <c:v>-1.4601573626299254E-4</c:v>
                </c:pt>
                <c:pt idx="7193">
                  <c:v>-3.3924369449445345E-3</c:v>
                </c:pt>
                <c:pt idx="7194">
                  <c:v>-4.3402656134718332E-4</c:v>
                </c:pt>
                <c:pt idx="7195">
                  <c:v>1.2452073808436799E-3</c:v>
                </c:pt>
                <c:pt idx="7196">
                  <c:v>-3.2995232939592883E-3</c:v>
                </c:pt>
                <c:pt idx="7197">
                  <c:v>-1.922686018347049E-3</c:v>
                </c:pt>
                <c:pt idx="7198">
                  <c:v>-3.1180754438133325E-3</c:v>
                </c:pt>
                <c:pt idx="7199">
                  <c:v>-3.2370270744790217E-4</c:v>
                </c:pt>
                <c:pt idx="7200">
                  <c:v>-5.6815278019861127E-4</c:v>
                </c:pt>
                <c:pt idx="7201">
                  <c:v>-5.6593440212582315E-3</c:v>
                </c:pt>
                <c:pt idx="7202">
                  <c:v>-1.7146335399885851E-5</c:v>
                </c:pt>
                <c:pt idx="7203">
                  <c:v>9.7158680204346252E-5</c:v>
                </c:pt>
                <c:pt idx="7204">
                  <c:v>-3.1424337057283408E-3</c:v>
                </c:pt>
                <c:pt idx="7205">
                  <c:v>-4.0153660163433306E-3</c:v>
                </c:pt>
                <c:pt idx="7206">
                  <c:v>-2.8784102163539676E-4</c:v>
                </c:pt>
                <c:pt idx="7207">
                  <c:v>-1.0542052528684492E-3</c:v>
                </c:pt>
                <c:pt idx="7208">
                  <c:v>0</c:v>
                </c:pt>
                <c:pt idx="7209">
                  <c:v>3.021385055858381E-3</c:v>
                </c:pt>
                <c:pt idx="7210">
                  <c:v>-5.7479854893994304E-4</c:v>
                </c:pt>
                <c:pt idx="7211">
                  <c:v>1.1320376447764011E-3</c:v>
                </c:pt>
                <c:pt idx="7212">
                  <c:v>-7.4688609437907226E-4</c:v>
                </c:pt>
                <c:pt idx="7213">
                  <c:v>-2.6300281327917415E-3</c:v>
                </c:pt>
                <c:pt idx="7214">
                  <c:v>1.3417757792637131E-3</c:v>
                </c:pt>
                <c:pt idx="7215">
                  <c:v>3.5960516693341518E-3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-1.5649970644832804E-2</c:v>
                </c:pt>
                <c:pt idx="7221">
                  <c:v>-8.3875836823356694E-3</c:v>
                </c:pt>
                <c:pt idx="7222">
                  <c:v>-4.4975910134844596E-3</c:v>
                </c:pt>
                <c:pt idx="7223">
                  <c:v>-2.4338242530081871E-3</c:v>
                </c:pt>
                <c:pt idx="7224">
                  <c:v>-3.6618791141688188E-3</c:v>
                </c:pt>
                <c:pt idx="7225">
                  <c:v>-2.0441520027648687E-3</c:v>
                </c:pt>
                <c:pt idx="7226">
                  <c:v>-1.7026854146342425E-3</c:v>
                </c:pt>
                <c:pt idx="7227">
                  <c:v>-4.8680208067947471E-3</c:v>
                </c:pt>
                <c:pt idx="7228">
                  <c:v>-4.2362011999797352E-3</c:v>
                </c:pt>
                <c:pt idx="7229">
                  <c:v>-1.191285706475507E-3</c:v>
                </c:pt>
                <c:pt idx="7230">
                  <c:v>2.501263960687952E-3</c:v>
                </c:pt>
                <c:pt idx="7231">
                  <c:v>6.6054362764493563E-5</c:v>
                </c:pt>
                <c:pt idx="7232">
                  <c:v>2.8422056405523317E-3</c:v>
                </c:pt>
                <c:pt idx="7233">
                  <c:v>3.0371354722247587E-3</c:v>
                </c:pt>
                <c:pt idx="7234">
                  <c:v>-1.6429733740414456E-3</c:v>
                </c:pt>
                <c:pt idx="7235">
                  <c:v>2.5737887997011061E-3</c:v>
                </c:pt>
                <c:pt idx="7236">
                  <c:v>-5.0223419949035559E-3</c:v>
                </c:pt>
                <c:pt idx="7237">
                  <c:v>4.8732311426375966E-3</c:v>
                </c:pt>
                <c:pt idx="7238">
                  <c:v>-2.7535967941612256E-3</c:v>
                </c:pt>
                <c:pt idx="7239">
                  <c:v>-2.689228243439961E-3</c:v>
                </c:pt>
                <c:pt idx="7240">
                  <c:v>4.4939592786454544E-3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1.993268298442924E-2</c:v>
                </c:pt>
                <c:pt idx="7253">
                  <c:v>1.0780896911754226E-2</c:v>
                </c:pt>
                <c:pt idx="7254">
                  <c:v>4.327297862545351E-3</c:v>
                </c:pt>
                <c:pt idx="7255">
                  <c:v>-3.5172388308263633E-4</c:v>
                </c:pt>
                <c:pt idx="7256">
                  <c:v>-8.2286403597493611E-3</c:v>
                </c:pt>
                <c:pt idx="7257">
                  <c:v>-3.0631819289397891E-3</c:v>
                </c:pt>
                <c:pt idx="7258">
                  <c:v>5.4227248479724564E-4</c:v>
                </c:pt>
                <c:pt idx="7259">
                  <c:v>5.0119471880779969E-4</c:v>
                </c:pt>
                <c:pt idx="7260">
                  <c:v>-2.3332741156734415E-3</c:v>
                </c:pt>
                <c:pt idx="7261">
                  <c:v>-7.3267700918137517E-3</c:v>
                </c:pt>
                <c:pt idx="7262">
                  <c:v>-9.2404857535505777E-4</c:v>
                </c:pt>
                <c:pt idx="7263">
                  <c:v>-4.1717743313384303E-3</c:v>
                </c:pt>
                <c:pt idx="7264">
                  <c:v>2.5039728197183168E-3</c:v>
                </c:pt>
                <c:pt idx="7265">
                  <c:v>0</c:v>
                </c:pt>
                <c:pt idx="7266">
                  <c:v>-2.8055811038133873E-3</c:v>
                </c:pt>
                <c:pt idx="7267">
                  <c:v>1.2058877148477284E-3</c:v>
                </c:pt>
                <c:pt idx="7268">
                  <c:v>-4.6601635156688238E-3</c:v>
                </c:pt>
                <c:pt idx="7269">
                  <c:v>-7.7161180841691301E-5</c:v>
                </c:pt>
                <c:pt idx="7270">
                  <c:v>-5.93547748314599E-3</c:v>
                </c:pt>
                <c:pt idx="7271">
                  <c:v>-1.3264503271324731E-3</c:v>
                </c:pt>
                <c:pt idx="7272">
                  <c:v>3.110199595759052E-3</c:v>
                </c:pt>
                <c:pt idx="7273">
                  <c:v>1.9887943390193151E-3</c:v>
                </c:pt>
                <c:pt idx="7274">
                  <c:v>3.9835368376758525E-3</c:v>
                </c:pt>
                <c:pt idx="7275">
                  <c:v>2.6449328299205932E-3</c:v>
                </c:pt>
                <c:pt idx="7276">
                  <c:v>3.0622112544209756E-3</c:v>
                </c:pt>
                <c:pt idx="7277">
                  <c:v>6.4652550132182698E-3</c:v>
                </c:pt>
                <c:pt idx="7278">
                  <c:v>5.7896065818507075E-3</c:v>
                </c:pt>
                <c:pt idx="7279">
                  <c:v>2.9403069570626398E-3</c:v>
                </c:pt>
                <c:pt idx="7280">
                  <c:v>3.6314709123609666E-3</c:v>
                </c:pt>
                <c:pt idx="7281">
                  <c:v>3.6993578567917157E-4</c:v>
                </c:pt>
                <c:pt idx="7282">
                  <c:v>7.1348871241659478E-3</c:v>
                </c:pt>
                <c:pt idx="7283">
                  <c:v>2.7539042503845428E-4</c:v>
                </c:pt>
                <c:pt idx="7284">
                  <c:v>5.2751248006709878E-3</c:v>
                </c:pt>
                <c:pt idx="7285">
                  <c:v>3.9182682200859754E-3</c:v>
                </c:pt>
                <c:pt idx="7286">
                  <c:v>4.7009808909579936E-3</c:v>
                </c:pt>
                <c:pt idx="7287">
                  <c:v>6.040746753522841E-3</c:v>
                </c:pt>
                <c:pt idx="7288">
                  <c:v>6.6414890096243113E-3</c:v>
                </c:pt>
                <c:pt idx="7289">
                  <c:v>3.9101667132497205E-5</c:v>
                </c:pt>
                <c:pt idx="7290">
                  <c:v>2.5829068419384238E-3</c:v>
                </c:pt>
                <c:pt idx="7291">
                  <c:v>-5.6710557369552212E-3</c:v>
                </c:pt>
                <c:pt idx="7292">
                  <c:v>-8.0560304275543466E-3</c:v>
                </c:pt>
                <c:pt idx="7293">
                  <c:v>-1.1303267847517133E-3</c:v>
                </c:pt>
                <c:pt idx="7294">
                  <c:v>4.0575790928562751E-3</c:v>
                </c:pt>
                <c:pt idx="7295">
                  <c:v>8.4443298531442521E-4</c:v>
                </c:pt>
                <c:pt idx="7296">
                  <c:v>-1.2943344747179197E-4</c:v>
                </c:pt>
                <c:pt idx="7297">
                  <c:v>6.7587342261496786E-3</c:v>
                </c:pt>
                <c:pt idx="7298">
                  <c:v>-1.1969752637300435E-3</c:v>
                </c:pt>
                <c:pt idx="7299">
                  <c:v>-4.4930282314382154E-3</c:v>
                </c:pt>
                <c:pt idx="7300">
                  <c:v>0</c:v>
                </c:pt>
                <c:pt idx="7301">
                  <c:v>1.3491635206653181E-4</c:v>
                </c:pt>
                <c:pt idx="7302">
                  <c:v>4.9453761741628344E-4</c:v>
                </c:pt>
                <c:pt idx="7303">
                  <c:v>6.8142696480911489E-3</c:v>
                </c:pt>
                <c:pt idx="7304">
                  <c:v>6.1083670686574139E-3</c:v>
                </c:pt>
                <c:pt idx="7305">
                  <c:v>1.0394863109705325E-2</c:v>
                </c:pt>
                <c:pt idx="7306">
                  <c:v>-2.1374515329036594E-3</c:v>
                </c:pt>
                <c:pt idx="7307">
                  <c:v>-2.9526821429998918E-3</c:v>
                </c:pt>
                <c:pt idx="7308">
                  <c:v>-2.7584761076361515E-5</c:v>
                </c:pt>
                <c:pt idx="7309">
                  <c:v>-6.5424829032530536E-3</c:v>
                </c:pt>
                <c:pt idx="7310">
                  <c:v>-3.1703680818373188E-3</c:v>
                </c:pt>
                <c:pt idx="7311">
                  <c:v>-4.1085930619541942E-3</c:v>
                </c:pt>
                <c:pt idx="7312">
                  <c:v>-3.9963620763006254E-3</c:v>
                </c:pt>
                <c:pt idx="7313">
                  <c:v>1.3301568683735101E-3</c:v>
                </c:pt>
                <c:pt idx="7314">
                  <c:v>-1.2290701864577649E-3</c:v>
                </c:pt>
                <c:pt idx="7315">
                  <c:v>-5.4486577709243625E-4</c:v>
                </c:pt>
                <c:pt idx="7316">
                  <c:v>5.6171256398932705E-4</c:v>
                </c:pt>
                <c:pt idx="7317">
                  <c:v>-7.8086601442604203E-4</c:v>
                </c:pt>
                <c:pt idx="7318">
                  <c:v>5.654497602442389E-3</c:v>
                </c:pt>
                <c:pt idx="7319">
                  <c:v>0</c:v>
                </c:pt>
                <c:pt idx="7320">
                  <c:v>-6.596306307780276E-4</c:v>
                </c:pt>
                <c:pt idx="7321">
                  <c:v>-5.2759032103265454E-3</c:v>
                </c:pt>
                <c:pt idx="7322">
                  <c:v>0</c:v>
                </c:pt>
                <c:pt idx="7323">
                  <c:v>4.5374953407017991E-3</c:v>
                </c:pt>
                <c:pt idx="7324">
                  <c:v>-2.3475044046106256E-3</c:v>
                </c:pt>
                <c:pt idx="7325">
                  <c:v>-4.2495848100890304E-3</c:v>
                </c:pt>
                <c:pt idx="7326">
                  <c:v>-2.9504620567060089E-3</c:v>
                </c:pt>
                <c:pt idx="7327">
                  <c:v>-1.272002274550728E-3</c:v>
                </c:pt>
                <c:pt idx="7328">
                  <c:v>-4.5756031079753536E-3</c:v>
                </c:pt>
                <c:pt idx="7329">
                  <c:v>-2.8511855141464442E-3</c:v>
                </c:pt>
                <c:pt idx="7330">
                  <c:v>4.7077639825409074E-3</c:v>
                </c:pt>
                <c:pt idx="7331">
                  <c:v>1.6832683175904257E-3</c:v>
                </c:pt>
                <c:pt idx="7332">
                  <c:v>1.6012904274580833E-3</c:v>
                </c:pt>
                <c:pt idx="7333">
                  <c:v>1.7624136064996595E-3</c:v>
                </c:pt>
                <c:pt idx="7334">
                  <c:v>-1.3215189223129559E-3</c:v>
                </c:pt>
                <c:pt idx="7335">
                  <c:v>1.5528874115213376E-3</c:v>
                </c:pt>
                <c:pt idx="7336">
                  <c:v>-5.813445024895771E-4</c:v>
                </c:pt>
                <c:pt idx="7337">
                  <c:v>-2.4645869597158614E-3</c:v>
                </c:pt>
                <c:pt idx="7338">
                  <c:v>2.5662055176103025E-3</c:v>
                </c:pt>
                <c:pt idx="7339">
                  <c:v>-2.0569627505833679E-3</c:v>
                </c:pt>
                <c:pt idx="7340">
                  <c:v>5.6971211667898236E-3</c:v>
                </c:pt>
                <c:pt idx="7341">
                  <c:v>6.4662869742027919E-4</c:v>
                </c:pt>
                <c:pt idx="7342">
                  <c:v>-9.1102344594312646E-4</c:v>
                </c:pt>
                <c:pt idx="7343">
                  <c:v>-3.1556255442340272E-3</c:v>
                </c:pt>
                <c:pt idx="7344">
                  <c:v>3.7124607101065468E-3</c:v>
                </c:pt>
                <c:pt idx="7345">
                  <c:v>-1.2242880264295101E-2</c:v>
                </c:pt>
                <c:pt idx="7346">
                  <c:v>-2.0627375615016028E-3</c:v>
                </c:pt>
                <c:pt idx="7347">
                  <c:v>-4.4533572338482054E-3</c:v>
                </c:pt>
                <c:pt idx="7348">
                  <c:v>-5.7295262541617042E-6</c:v>
                </c:pt>
                <c:pt idx="7349">
                  <c:v>-1.6572102456922759E-3</c:v>
                </c:pt>
                <c:pt idx="7350">
                  <c:v>-1.6070618925600495E-4</c:v>
                </c:pt>
                <c:pt idx="7351">
                  <c:v>2.270447897903372E-3</c:v>
                </c:pt>
                <c:pt idx="7352">
                  <c:v>1.7451961480484406E-3</c:v>
                </c:pt>
                <c:pt idx="7353">
                  <c:v>0</c:v>
                </c:pt>
                <c:pt idx="7354">
                  <c:v>4.90454253203802E-3</c:v>
                </c:pt>
                <c:pt idx="7355">
                  <c:v>5.7011565212278315E-3</c:v>
                </c:pt>
                <c:pt idx="7356">
                  <c:v>-5.6566685050998694E-6</c:v>
                </c:pt>
                <c:pt idx="7357">
                  <c:v>3.9800317309056227E-3</c:v>
                </c:pt>
                <c:pt idx="7358">
                  <c:v>3.2625171673546609E-3</c:v>
                </c:pt>
                <c:pt idx="7359">
                  <c:v>4.6838755547796264E-3</c:v>
                </c:pt>
                <c:pt idx="7360">
                  <c:v>4.7899942420396181E-3</c:v>
                </c:pt>
                <c:pt idx="7361">
                  <c:v>3.781184666369875E-3</c:v>
                </c:pt>
                <c:pt idx="7362">
                  <c:v>3.4245756211098645E-3</c:v>
                </c:pt>
                <c:pt idx="7363">
                  <c:v>-7.706547646944166E-3</c:v>
                </c:pt>
                <c:pt idx="7364">
                  <c:v>2.1293933717525869E-3</c:v>
                </c:pt>
                <c:pt idx="7365">
                  <c:v>-7.2909615566802283E-3</c:v>
                </c:pt>
                <c:pt idx="7366">
                  <c:v>-4.4766014390028828E-4</c:v>
                </c:pt>
                <c:pt idx="7367">
                  <c:v>-1.4730966533796879E-3</c:v>
                </c:pt>
                <c:pt idx="7368">
                  <c:v>-2.6323263567217445E-3</c:v>
                </c:pt>
                <c:pt idx="7369">
                  <c:v>-1.715579850697797E-3</c:v>
                </c:pt>
                <c:pt idx="7370">
                  <c:v>3.6301759982978708E-3</c:v>
                </c:pt>
                <c:pt idx="7371">
                  <c:v>-1.2853508279177847E-3</c:v>
                </c:pt>
                <c:pt idx="7372">
                  <c:v>5.9804972712833625E-3</c:v>
                </c:pt>
                <c:pt idx="7373">
                  <c:v>5.3953510483950931E-3</c:v>
                </c:pt>
                <c:pt idx="7374">
                  <c:v>4.6425904564602232E-3</c:v>
                </c:pt>
                <c:pt idx="7375">
                  <c:v>2.210873073864657E-5</c:v>
                </c:pt>
                <c:pt idx="7376">
                  <c:v>-6.9106168989185634E-3</c:v>
                </c:pt>
                <c:pt idx="7377">
                  <c:v>3.0452250213110505E-3</c:v>
                </c:pt>
                <c:pt idx="7378">
                  <c:v>4.4378370710814927E-4</c:v>
                </c:pt>
                <c:pt idx="7379">
                  <c:v>6.2805664332081885E-3</c:v>
                </c:pt>
                <c:pt idx="7380">
                  <c:v>2.87279028646507E-3</c:v>
                </c:pt>
                <c:pt idx="7381">
                  <c:v>4.230664689526039E-4</c:v>
                </c:pt>
                <c:pt idx="7382">
                  <c:v>4.9754345174095023E-3</c:v>
                </c:pt>
                <c:pt idx="7383">
                  <c:v>1.3437191355102193E-3</c:v>
                </c:pt>
                <c:pt idx="7384">
                  <c:v>0</c:v>
                </c:pt>
                <c:pt idx="7385">
                  <c:v>2.1919549883658816E-3</c:v>
                </c:pt>
                <c:pt idx="7386">
                  <c:v>9.8034944089761463E-5</c:v>
                </c:pt>
                <c:pt idx="7387">
                  <c:v>7.8280303283310322E-3</c:v>
                </c:pt>
                <c:pt idx="7388">
                  <c:v>-1.5131372768625333E-4</c:v>
                </c:pt>
                <c:pt idx="7389">
                  <c:v>-3.5675868896595952E-4</c:v>
                </c:pt>
                <c:pt idx="7390">
                  <c:v>3.1793096538913117E-3</c:v>
                </c:pt>
                <c:pt idx="7391">
                  <c:v>-2.58716873556082E-4</c:v>
                </c:pt>
                <c:pt idx="7392">
                  <c:v>-2.0721481661037156E-3</c:v>
                </c:pt>
                <c:pt idx="7393">
                  <c:v>1.6204128847479221E-4</c:v>
                </c:pt>
                <c:pt idx="7394">
                  <c:v>-6.3210956509100107E-4</c:v>
                </c:pt>
                <c:pt idx="7395">
                  <c:v>-1.2167194962112049E-3</c:v>
                </c:pt>
                <c:pt idx="7396">
                  <c:v>-1.3528248355976544E-4</c:v>
                </c:pt>
                <c:pt idx="7397">
                  <c:v>-3.9855056456394823E-3</c:v>
                </c:pt>
                <c:pt idx="7398">
                  <c:v>-3.8705405828069746E-3</c:v>
                </c:pt>
                <c:pt idx="7399">
                  <c:v>-5.3431463476134138E-3</c:v>
                </c:pt>
                <c:pt idx="7400">
                  <c:v>1.1070678086138052E-3</c:v>
                </c:pt>
                <c:pt idx="7401">
                  <c:v>-1.2990111255997948E-3</c:v>
                </c:pt>
                <c:pt idx="7402">
                  <c:v>1.5892765562036935E-3</c:v>
                </c:pt>
                <c:pt idx="7403">
                  <c:v>1.6427599462611651E-5</c:v>
                </c:pt>
                <c:pt idx="7404">
                  <c:v>4.3438299956645209E-3</c:v>
                </c:pt>
                <c:pt idx="7405">
                  <c:v>1.046253201503507E-3</c:v>
                </c:pt>
                <c:pt idx="7406">
                  <c:v>2.1816192343953986E-3</c:v>
                </c:pt>
                <c:pt idx="7407">
                  <c:v>8.1726332220689122E-3</c:v>
                </c:pt>
                <c:pt idx="7408">
                  <c:v>7.2344797717492221E-3</c:v>
                </c:pt>
                <c:pt idx="7409">
                  <c:v>5.3514139774327867E-6</c:v>
                </c:pt>
                <c:pt idx="7410">
                  <c:v>6.767971690475166E-3</c:v>
                </c:pt>
                <c:pt idx="7411">
                  <c:v>6.5640707091028459E-3</c:v>
                </c:pt>
                <c:pt idx="7412">
                  <c:v>3.5054000550870639E-3</c:v>
                </c:pt>
                <c:pt idx="7413">
                  <c:v>1.934561962585739E-3</c:v>
                </c:pt>
                <c:pt idx="7414">
                  <c:v>1.5848113351207306E-3</c:v>
                </c:pt>
                <c:pt idx="7415">
                  <c:v>7.2858984402906829E-4</c:v>
                </c:pt>
                <c:pt idx="7416">
                  <c:v>3.3373817384522528E-3</c:v>
                </c:pt>
                <c:pt idx="7417">
                  <c:v>3.4980290852627818E-3</c:v>
                </c:pt>
                <c:pt idx="7418">
                  <c:v>3.2939372554502138E-3</c:v>
                </c:pt>
                <c:pt idx="7419">
                  <c:v>7.3109083559680843E-4</c:v>
                </c:pt>
                <c:pt idx="7420">
                  <c:v>-4.1291145245151021E-3</c:v>
                </c:pt>
                <c:pt idx="7421">
                  <c:v>-6.0242089464525479E-3</c:v>
                </c:pt>
                <c:pt idx="7422">
                  <c:v>-2.9785024641662593E-3</c:v>
                </c:pt>
                <c:pt idx="7423">
                  <c:v>1.7263050611430939E-3</c:v>
                </c:pt>
                <c:pt idx="7424">
                  <c:v>-3.5450321384810743E-3</c:v>
                </c:pt>
                <c:pt idx="7425">
                  <c:v>-2.1172500522572699E-3</c:v>
                </c:pt>
                <c:pt idx="7426">
                  <c:v>-3.9938771457350905E-3</c:v>
                </c:pt>
                <c:pt idx="7427">
                  <c:v>8.958650150108452E-3</c:v>
                </c:pt>
                <c:pt idx="7428">
                  <c:v>1.6040681760932012E-3</c:v>
                </c:pt>
                <c:pt idx="7429">
                  <c:v>3.2265430537986904E-3</c:v>
                </c:pt>
                <c:pt idx="7430">
                  <c:v>-1.3270084702492438E-3</c:v>
                </c:pt>
                <c:pt idx="7431">
                  <c:v>-2.0566824547809679E-3</c:v>
                </c:pt>
                <c:pt idx="7432">
                  <c:v>-2.1344165598951473E-3</c:v>
                </c:pt>
                <c:pt idx="7433">
                  <c:v>8.6585316867296956E-4</c:v>
                </c:pt>
                <c:pt idx="7434">
                  <c:v>4.8558517265702098E-3</c:v>
                </c:pt>
                <c:pt idx="7435">
                  <c:v>6.1054363761069684E-4</c:v>
                </c:pt>
                <c:pt idx="7436">
                  <c:v>5.0578480886221888E-3</c:v>
                </c:pt>
                <c:pt idx="7437">
                  <c:v>7.2663102746453508E-5</c:v>
                </c:pt>
                <c:pt idx="7438">
                  <c:v>-6.3049646183586903E-3</c:v>
                </c:pt>
                <c:pt idx="7439">
                  <c:v>2.9778146295565818E-3</c:v>
                </c:pt>
                <c:pt idx="7440">
                  <c:v>-2.7532568898572269E-3</c:v>
                </c:pt>
                <c:pt idx="7441">
                  <c:v>-3.6251919646964714E-3</c:v>
                </c:pt>
                <c:pt idx="7442">
                  <c:v>-1.2428061747281011E-3</c:v>
                </c:pt>
                <c:pt idx="7443">
                  <c:v>1.2952113083470273E-3</c:v>
                </c:pt>
                <c:pt idx="7444">
                  <c:v>1.3301704474467323E-3</c:v>
                </c:pt>
                <c:pt idx="7445">
                  <c:v>7.5332723073808503E-4</c:v>
                </c:pt>
                <c:pt idx="7446">
                  <c:v>7.4139829170790849E-3</c:v>
                </c:pt>
                <c:pt idx="7447">
                  <c:v>3.4407922887673293E-3</c:v>
                </c:pt>
                <c:pt idx="7448">
                  <c:v>-3.0723104556826175E-3</c:v>
                </c:pt>
                <c:pt idx="7449">
                  <c:v>-4.5662892234588489E-3</c:v>
                </c:pt>
                <c:pt idx="7450">
                  <c:v>8.8055464997887039E-4</c:v>
                </c:pt>
                <c:pt idx="7451">
                  <c:v>-6.0073103963245982E-3</c:v>
                </c:pt>
                <c:pt idx="7452">
                  <c:v>-4.0793775284111832E-3</c:v>
                </c:pt>
                <c:pt idx="7453">
                  <c:v>4.9958646714026904E-3</c:v>
                </c:pt>
                <c:pt idx="7454">
                  <c:v>3.7670928508482552E-3</c:v>
                </c:pt>
                <c:pt idx="7455">
                  <c:v>2.1410662975333327E-3</c:v>
                </c:pt>
                <c:pt idx="7456">
                  <c:v>6.2426520812505846E-4</c:v>
                </c:pt>
                <c:pt idx="7457">
                  <c:v>9.4605911088440427E-4</c:v>
                </c:pt>
                <c:pt idx="7458">
                  <c:v>7.5828009097138013E-4</c:v>
                </c:pt>
                <c:pt idx="7459">
                  <c:v>0</c:v>
                </c:pt>
                <c:pt idx="7460">
                  <c:v>2.8513827778801851E-3</c:v>
                </c:pt>
                <c:pt idx="7461">
                  <c:v>3.2716504485976023E-3</c:v>
                </c:pt>
                <c:pt idx="7462">
                  <c:v>-1.719770811280862E-3</c:v>
                </c:pt>
                <c:pt idx="7463">
                  <c:v>7.9901578303662596E-3</c:v>
                </c:pt>
                <c:pt idx="7464">
                  <c:v>0</c:v>
                </c:pt>
                <c:pt idx="7465">
                  <c:v>6.7254973091640498E-3</c:v>
                </c:pt>
                <c:pt idx="7466">
                  <c:v>4.6902041582336873E-3</c:v>
                </c:pt>
                <c:pt idx="7467">
                  <c:v>1.9296470075150331E-3</c:v>
                </c:pt>
                <c:pt idx="7468">
                  <c:v>-1.9702044698400724E-3</c:v>
                </c:pt>
                <c:pt idx="7469">
                  <c:v>0</c:v>
                </c:pt>
                <c:pt idx="7470">
                  <c:v>-4.1251627022883177E-3</c:v>
                </c:pt>
                <c:pt idx="7471">
                  <c:v>-4.0144615141907104E-3</c:v>
                </c:pt>
                <c:pt idx="7472">
                  <c:v>-2.113165083600294E-3</c:v>
                </c:pt>
                <c:pt idx="7473">
                  <c:v>8.811932654466283E-3</c:v>
                </c:pt>
                <c:pt idx="7474">
                  <c:v>2.550523783368249E-3</c:v>
                </c:pt>
                <c:pt idx="7475">
                  <c:v>-3.950827445820219E-4</c:v>
                </c:pt>
                <c:pt idx="7476">
                  <c:v>-2.6531202389587162E-3</c:v>
                </c:pt>
                <c:pt idx="7477">
                  <c:v>-1.8354273028354125E-3</c:v>
                </c:pt>
                <c:pt idx="7478">
                  <c:v>2.4346432619402852E-3</c:v>
                </c:pt>
                <c:pt idx="7479">
                  <c:v>1.0368282287688076E-2</c:v>
                </c:pt>
                <c:pt idx="7480">
                  <c:v>2.2606419817116892E-4</c:v>
                </c:pt>
                <c:pt idx="7481">
                  <c:v>1.1521618505739776E-2</c:v>
                </c:pt>
                <c:pt idx="7482">
                  <c:v>6.922771508502127E-3</c:v>
                </c:pt>
                <c:pt idx="7483">
                  <c:v>3.4705249723308469E-3</c:v>
                </c:pt>
                <c:pt idx="7484">
                  <c:v>-1.5737811365041003E-3</c:v>
                </c:pt>
                <c:pt idx="7485">
                  <c:v>-3.0710783501624248E-3</c:v>
                </c:pt>
                <c:pt idx="7486">
                  <c:v>0</c:v>
                </c:pt>
                <c:pt idx="7487">
                  <c:v>8.3286288430645169E-3</c:v>
                </c:pt>
                <c:pt idx="7488">
                  <c:v>9.7349264720630498E-3</c:v>
                </c:pt>
                <c:pt idx="7489">
                  <c:v>-1.3391364572352879E-3</c:v>
                </c:pt>
                <c:pt idx="7490">
                  <c:v>0</c:v>
                </c:pt>
                <c:pt idx="7491">
                  <c:v>-3.0439795546186778E-3</c:v>
                </c:pt>
                <c:pt idx="7492">
                  <c:v>3.2187512595247807E-3</c:v>
                </c:pt>
                <c:pt idx="7493">
                  <c:v>0</c:v>
                </c:pt>
                <c:pt idx="7494">
                  <c:v>-2.775679842310988E-3</c:v>
                </c:pt>
                <c:pt idx="7495">
                  <c:v>-4.9139668434333515E-3</c:v>
                </c:pt>
                <c:pt idx="7496">
                  <c:v>-4.5941700136910065E-3</c:v>
                </c:pt>
                <c:pt idx="7497">
                  <c:v>-4.2599674869880141E-3</c:v>
                </c:pt>
                <c:pt idx="7498">
                  <c:v>-7.7514599583362485E-4</c:v>
                </c:pt>
                <c:pt idx="7499">
                  <c:v>6.8125251170201729E-3</c:v>
                </c:pt>
                <c:pt idx="7500">
                  <c:v>-3.4939898193878014E-3</c:v>
                </c:pt>
                <c:pt idx="7501">
                  <c:v>-5.6228319000154216E-3</c:v>
                </c:pt>
                <c:pt idx="7502">
                  <c:v>-2.468414975352975E-3</c:v>
                </c:pt>
                <c:pt idx="7503">
                  <c:v>9.8913654019915781E-3</c:v>
                </c:pt>
                <c:pt idx="7504">
                  <c:v>-1.854270639922533E-3</c:v>
                </c:pt>
                <c:pt idx="7505">
                  <c:v>4.7443964264732531E-3</c:v>
                </c:pt>
                <c:pt idx="7506">
                  <c:v>1.0778871462596794E-4</c:v>
                </c:pt>
                <c:pt idx="7507">
                  <c:v>6.8987508771996345E-3</c:v>
                </c:pt>
                <c:pt idx="7508">
                  <c:v>4.7568979645321655E-3</c:v>
                </c:pt>
                <c:pt idx="7509">
                  <c:v>1.1152693067126448E-2</c:v>
                </c:pt>
                <c:pt idx="7510">
                  <c:v>3.2892407516254157E-3</c:v>
                </c:pt>
                <c:pt idx="7511">
                  <c:v>3.1880624870608684E-3</c:v>
                </c:pt>
                <c:pt idx="7512">
                  <c:v>3.106787546451749E-3</c:v>
                </c:pt>
                <c:pt idx="7513">
                  <c:v>-3.5104864281736625E-4</c:v>
                </c:pt>
                <c:pt idx="7514">
                  <c:v>-6.5788145061950448E-3</c:v>
                </c:pt>
                <c:pt idx="7515">
                  <c:v>-9.0580850965302235E-3</c:v>
                </c:pt>
                <c:pt idx="7516">
                  <c:v>-1.345547959103615E-3</c:v>
                </c:pt>
                <c:pt idx="7517">
                  <c:v>6.3788857493588067E-3</c:v>
                </c:pt>
                <c:pt idx="7518">
                  <c:v>4.4592735243538422E-3</c:v>
                </c:pt>
                <c:pt idx="7519">
                  <c:v>-4.8228786834860306E-4</c:v>
                </c:pt>
                <c:pt idx="7520">
                  <c:v>3.0092996167485299E-3</c:v>
                </c:pt>
                <c:pt idx="7521">
                  <c:v>5.6980481710432827E-3</c:v>
                </c:pt>
                <c:pt idx="7522">
                  <c:v>2.7660703763192529E-3</c:v>
                </c:pt>
                <c:pt idx="7523">
                  <c:v>2.188514947917919E-3</c:v>
                </c:pt>
                <c:pt idx="7524">
                  <c:v>-2.3679591436157814E-3</c:v>
                </c:pt>
                <c:pt idx="7525">
                  <c:v>4.8807242706538625E-3</c:v>
                </c:pt>
                <c:pt idx="7526">
                  <c:v>2.9133558776247616E-4</c:v>
                </c:pt>
                <c:pt idx="7527">
                  <c:v>-2.4366735954878226E-3</c:v>
                </c:pt>
                <c:pt idx="7528">
                  <c:v>3.3007830530204815E-3</c:v>
                </c:pt>
                <c:pt idx="7529">
                  <c:v>-2.1381536854644281E-3</c:v>
                </c:pt>
                <c:pt idx="7530">
                  <c:v>-2.1615927905610181E-3</c:v>
                </c:pt>
                <c:pt idx="7531">
                  <c:v>4.1007271116601392E-4</c:v>
                </c:pt>
                <c:pt idx="7532">
                  <c:v>6.7837174545139494E-4</c:v>
                </c:pt>
                <c:pt idx="7533">
                  <c:v>4.7092064995849207E-5</c:v>
                </c:pt>
                <c:pt idx="7534">
                  <c:v>1.8836205070262123E-5</c:v>
                </c:pt>
                <c:pt idx="7535">
                  <c:v>-2.6641345654952213E-3</c:v>
                </c:pt>
                <c:pt idx="7536">
                  <c:v>-2.0938456644868336E-3</c:v>
                </c:pt>
                <c:pt idx="7537">
                  <c:v>3.9759793987082653E-3</c:v>
                </c:pt>
                <c:pt idx="7538">
                  <c:v>1.5069250754889082E-3</c:v>
                </c:pt>
                <c:pt idx="7539">
                  <c:v>-1.6860233632222904E-3</c:v>
                </c:pt>
                <c:pt idx="7540">
                  <c:v>-2.3312013879618699E-3</c:v>
                </c:pt>
                <c:pt idx="7541">
                  <c:v>-4.2896168197270974E-3</c:v>
                </c:pt>
                <c:pt idx="7542">
                  <c:v>-1.8807264385670229E-3</c:v>
                </c:pt>
                <c:pt idx="7543">
                  <c:v>-2.7180979588016891E-3</c:v>
                </c:pt>
                <c:pt idx="7544">
                  <c:v>-5.794013780479443E-3</c:v>
                </c:pt>
                <c:pt idx="7545">
                  <c:v>-7.5780470491775432E-4</c:v>
                </c:pt>
                <c:pt idx="7546">
                  <c:v>-7.8238814761097571E-4</c:v>
                </c:pt>
                <c:pt idx="7547">
                  <c:v>2.2351415621319403E-3</c:v>
                </c:pt>
                <c:pt idx="7548">
                  <c:v>-2.3936136989803716E-3</c:v>
                </c:pt>
                <c:pt idx="7549">
                  <c:v>4.800630138242664E-3</c:v>
                </c:pt>
                <c:pt idx="7550">
                  <c:v>2.5156645524417802E-3</c:v>
                </c:pt>
                <c:pt idx="7551">
                  <c:v>3.9682591756204488E-3</c:v>
                </c:pt>
                <c:pt idx="7552">
                  <c:v>2.5941581997414487E-3</c:v>
                </c:pt>
                <c:pt idx="7553">
                  <c:v>2.0109354311093914E-3</c:v>
                </c:pt>
                <c:pt idx="7554">
                  <c:v>2.3417777043450391E-3</c:v>
                </c:pt>
                <c:pt idx="7555">
                  <c:v>5.1786657350583517E-3</c:v>
                </c:pt>
                <c:pt idx="7556">
                  <c:v>2.8015553359636743E-3</c:v>
                </c:pt>
                <c:pt idx="7557">
                  <c:v>0</c:v>
                </c:pt>
                <c:pt idx="7558">
                  <c:v>-1.8713450292942658E-5</c:v>
                </c:pt>
                <c:pt idx="7559">
                  <c:v>2.583817776271367E-3</c:v>
                </c:pt>
                <c:pt idx="7560">
                  <c:v>-4.1997886112684765E-5</c:v>
                </c:pt>
                <c:pt idx="7561">
                  <c:v>2.5167563922445998E-3</c:v>
                </c:pt>
                <c:pt idx="7562">
                  <c:v>1.6510902106514284E-3</c:v>
                </c:pt>
                <c:pt idx="7563">
                  <c:v>1.9869923575885715E-3</c:v>
                </c:pt>
                <c:pt idx="7564">
                  <c:v>-3.5254225073722294E-4</c:v>
                </c:pt>
                <c:pt idx="7565">
                  <c:v>-2.3875672103120887E-3</c:v>
                </c:pt>
                <c:pt idx="7566">
                  <c:v>7.1593944536988427E-4</c:v>
                </c:pt>
                <c:pt idx="7567">
                  <c:v>2.4627623489126472E-4</c:v>
                </c:pt>
                <c:pt idx="7568">
                  <c:v>9.5071464259814924E-3</c:v>
                </c:pt>
                <c:pt idx="7569">
                  <c:v>0</c:v>
                </c:pt>
                <c:pt idx="7570">
                  <c:v>3.2851616185050315E-3</c:v>
                </c:pt>
                <c:pt idx="7571">
                  <c:v>1.924725518919024E-3</c:v>
                </c:pt>
                <c:pt idx="7572">
                  <c:v>-5.0831741165732996E-4</c:v>
                </c:pt>
                <c:pt idx="7573">
                  <c:v>-3.9884850524031495E-3</c:v>
                </c:pt>
                <c:pt idx="7574">
                  <c:v>-5.6912147563584559E-3</c:v>
                </c:pt>
                <c:pt idx="7575">
                  <c:v>-5.3796233232337618E-3</c:v>
                </c:pt>
                <c:pt idx="7576">
                  <c:v>-1.2889088171495638E-3</c:v>
                </c:pt>
                <c:pt idx="7577">
                  <c:v>-1.18334938917754E-3</c:v>
                </c:pt>
                <c:pt idx="7578">
                  <c:v>-1.044746977111571E-3</c:v>
                </c:pt>
                <c:pt idx="7579">
                  <c:v>-2.9957003057520777E-3</c:v>
                </c:pt>
                <c:pt idx="7580">
                  <c:v>-4.6804975370418826E-6</c:v>
                </c:pt>
                <c:pt idx="7581">
                  <c:v>-5.6700989280997231E-3</c:v>
                </c:pt>
                <c:pt idx="7582">
                  <c:v>-1.175186226007084E-2</c:v>
                </c:pt>
                <c:pt idx="7583">
                  <c:v>-1.2745070845611104E-2</c:v>
                </c:pt>
                <c:pt idx="7584">
                  <c:v>-7.9474465748028238E-3</c:v>
                </c:pt>
                <c:pt idx="7585">
                  <c:v>-7.3447388511497661E-3</c:v>
                </c:pt>
                <c:pt idx="7586">
                  <c:v>-4.2557746581223166E-3</c:v>
                </c:pt>
                <c:pt idx="7587">
                  <c:v>-2.7979486840278025E-3</c:v>
                </c:pt>
                <c:pt idx="7588">
                  <c:v>-3.3253401066926794E-3</c:v>
                </c:pt>
                <c:pt idx="7589">
                  <c:v>-1.7337551525817352E-3</c:v>
                </c:pt>
                <c:pt idx="7590">
                  <c:v>1.2188960096371397E-3</c:v>
                </c:pt>
                <c:pt idx="7591">
                  <c:v>3.9606902020354883E-4</c:v>
                </c:pt>
                <c:pt idx="7592">
                  <c:v>3.8436123875112325E-3</c:v>
                </c:pt>
                <c:pt idx="7593">
                  <c:v>9.7011676396481627E-3</c:v>
                </c:pt>
                <c:pt idx="7594">
                  <c:v>4.3804688777127482E-3</c:v>
                </c:pt>
                <c:pt idx="7595">
                  <c:v>1.4585728837153007E-5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-3.9068448619506979E-3</c:v>
                </c:pt>
                <c:pt idx="7604">
                  <c:v>-3.1335651705763096E-3</c:v>
                </c:pt>
                <c:pt idx="7605">
                  <c:v>-3.1340747635423327E-4</c:v>
                </c:pt>
                <c:pt idx="7606">
                  <c:v>-1.1076175594454899E-2</c:v>
                </c:pt>
                <c:pt idx="7607">
                  <c:v>-4.4670407223861217E-3</c:v>
                </c:pt>
                <c:pt idx="7608">
                  <c:v>9.2395648371571843E-3</c:v>
                </c:pt>
                <c:pt idx="7609">
                  <c:v>1.7875306066855573E-3</c:v>
                </c:pt>
                <c:pt idx="7610">
                  <c:v>1.6468191852443954E-3</c:v>
                </c:pt>
                <c:pt idx="7611">
                  <c:v>-4.5690479734261809E-4</c:v>
                </c:pt>
                <c:pt idx="7612">
                  <c:v>-8.6033351831750439E-4</c:v>
                </c:pt>
                <c:pt idx="7613">
                  <c:v>-3.3303148267484371E-3</c:v>
                </c:pt>
                <c:pt idx="7614">
                  <c:v>-1.768189844635259E-3</c:v>
                </c:pt>
                <c:pt idx="7615">
                  <c:v>3.129244181302671E-3</c:v>
                </c:pt>
                <c:pt idx="7616">
                  <c:v>-1.5535266940363587E-3</c:v>
                </c:pt>
                <c:pt idx="7617">
                  <c:v>-2.0058898842492813E-3</c:v>
                </c:pt>
                <c:pt idx="7618">
                  <c:v>4.1112005294611032E-3</c:v>
                </c:pt>
                <c:pt idx="7619">
                  <c:v>-1.6414658571228282E-3</c:v>
                </c:pt>
                <c:pt idx="7620">
                  <c:v>5.6475368405133316E-3</c:v>
                </c:pt>
                <c:pt idx="7621">
                  <c:v>-5.446690043800906E-4</c:v>
                </c:pt>
                <c:pt idx="7622">
                  <c:v>-8.5440292748414242E-4</c:v>
                </c:pt>
                <c:pt idx="7623">
                  <c:v>-9.3341095450073721E-5</c:v>
                </c:pt>
                <c:pt idx="7624">
                  <c:v>4.8177747675694936E-3</c:v>
                </c:pt>
                <c:pt idx="7625">
                  <c:v>0</c:v>
                </c:pt>
                <c:pt idx="7626">
                  <c:v>0</c:v>
                </c:pt>
                <c:pt idx="7627">
                  <c:v>-2.1026226627719229E-4</c:v>
                </c:pt>
                <c:pt idx="7628">
                  <c:v>3.9825717742404312E-3</c:v>
                </c:pt>
                <c:pt idx="7629">
                  <c:v>4.870885015282293E-6</c:v>
                </c:pt>
                <c:pt idx="7630">
                  <c:v>-1.5588008955708441E-4</c:v>
                </c:pt>
                <c:pt idx="7631">
                  <c:v>2.0585802098035603E-3</c:v>
                </c:pt>
                <c:pt idx="7632">
                  <c:v>-3.0236289514228984E-3</c:v>
                </c:pt>
                <c:pt idx="7633">
                  <c:v>1.3400941045855E-3</c:v>
                </c:pt>
                <c:pt idx="7634">
                  <c:v>-2.0522927307798622E-3</c:v>
                </c:pt>
                <c:pt idx="7635">
                  <c:v>-1.1620697865945178E-3</c:v>
                </c:pt>
                <c:pt idx="7636">
                  <c:v>6.3019177563894942E-3</c:v>
                </c:pt>
                <c:pt idx="7637">
                  <c:v>7.35701106649626E-3</c:v>
                </c:pt>
                <c:pt idx="7638">
                  <c:v>5.8190963714905633E-3</c:v>
                </c:pt>
                <c:pt idx="7639">
                  <c:v>4.6176652460953481E-3</c:v>
                </c:pt>
                <c:pt idx="7640">
                  <c:v>-9.8770624010084294E-4</c:v>
                </c:pt>
                <c:pt idx="7641">
                  <c:v>-1.0508065906752735E-3</c:v>
                </c:pt>
                <c:pt idx="7642">
                  <c:v>-8.5100691678543334E-4</c:v>
                </c:pt>
                <c:pt idx="7643">
                  <c:v>-5.9805037366511527E-4</c:v>
                </c:pt>
                <c:pt idx="7644">
                  <c:v>-4.6097952064316303E-3</c:v>
                </c:pt>
                <c:pt idx="7645">
                  <c:v>-3.9165201268206943E-3</c:v>
                </c:pt>
                <c:pt idx="7646">
                  <c:v>-3.31668848228947E-3</c:v>
                </c:pt>
                <c:pt idx="7647">
                  <c:v>-1.3472192625551187E-3</c:v>
                </c:pt>
                <c:pt idx="7648">
                  <c:v>-3.3370847776303726E-3</c:v>
                </c:pt>
                <c:pt idx="7649">
                  <c:v>-1.7287772600828126E-3</c:v>
                </c:pt>
                <c:pt idx="7650">
                  <c:v>-1.2094848484354849E-3</c:v>
                </c:pt>
                <c:pt idx="7651">
                  <c:v>1.0963388409354445E-2</c:v>
                </c:pt>
                <c:pt idx="7652">
                  <c:v>-3.7670838560920506E-3</c:v>
                </c:pt>
                <c:pt idx="7653">
                  <c:v>6.2479871648196434E-4</c:v>
                </c:pt>
                <c:pt idx="7654">
                  <c:v>-2.2759464040220337E-4</c:v>
                </c:pt>
                <c:pt idx="7655">
                  <c:v>-1.8468837277887755E-3</c:v>
                </c:pt>
                <c:pt idx="7656">
                  <c:v>1.4739039297662804E-3</c:v>
                </c:pt>
                <c:pt idx="7657">
                  <c:v>-3.9271418537612443E-3</c:v>
                </c:pt>
                <c:pt idx="7658">
                  <c:v>-1.2361843391324055E-3</c:v>
                </c:pt>
                <c:pt idx="7659">
                  <c:v>2.0451391496311531E-4</c:v>
                </c:pt>
                <c:pt idx="7660">
                  <c:v>-1.0132404097551932E-3</c:v>
                </c:pt>
                <c:pt idx="7661">
                  <c:v>0</c:v>
                </c:pt>
                <c:pt idx="7662">
                  <c:v>-2.0832883471767131E-3</c:v>
                </c:pt>
                <c:pt idx="7663">
                  <c:v>1.4397374844493235E-3</c:v>
                </c:pt>
                <c:pt idx="7664">
                  <c:v>-5.2123943882133039E-3</c:v>
                </c:pt>
                <c:pt idx="7665">
                  <c:v>-9.804930899821142E-6</c:v>
                </c:pt>
                <c:pt idx="7666">
                  <c:v>-2.026780690028518E-3</c:v>
                </c:pt>
                <c:pt idx="7667">
                  <c:v>5.0372756320716553E-3</c:v>
                </c:pt>
                <c:pt idx="7668">
                  <c:v>7.8661872837384084E-4</c:v>
                </c:pt>
                <c:pt idx="7669">
                  <c:v>1.9126622078736685E-3</c:v>
                </c:pt>
                <c:pt idx="7670">
                  <c:v>4.8745652496745901E-6</c:v>
                </c:pt>
                <c:pt idx="7671">
                  <c:v>2.1279142061123718E-3</c:v>
                </c:pt>
                <c:pt idx="7672">
                  <c:v>2.4388478578655569E-3</c:v>
                </c:pt>
                <c:pt idx="7673">
                  <c:v>2.7378226469699689E-3</c:v>
                </c:pt>
                <c:pt idx="7674">
                  <c:v>4.7895385784013352E-4</c:v>
                </c:pt>
                <c:pt idx="7675">
                  <c:v>2.9026755404036593E-3</c:v>
                </c:pt>
                <c:pt idx="7676">
                  <c:v>-1.5976024886003933E-3</c:v>
                </c:pt>
                <c:pt idx="7677">
                  <c:v>4.1533253761544546E-4</c:v>
                </c:pt>
                <c:pt idx="7678">
                  <c:v>-7.4392664444360912E-3</c:v>
                </c:pt>
                <c:pt idx="7679">
                  <c:v>6.8935032196766922E-3</c:v>
                </c:pt>
                <c:pt idx="7680">
                  <c:v>-6.6207725525226611E-4</c:v>
                </c:pt>
                <c:pt idx="7681">
                  <c:v>1.8739440402987554E-3</c:v>
                </c:pt>
                <c:pt idx="7682">
                  <c:v>2.1593699947983036E-3</c:v>
                </c:pt>
                <c:pt idx="7683">
                  <c:v>3.2015410112601239E-3</c:v>
                </c:pt>
                <c:pt idx="7684">
                  <c:v>4.1429147265771241E-3</c:v>
                </c:pt>
                <c:pt idx="7685">
                  <c:v>5.2057380550623381E-3</c:v>
                </c:pt>
                <c:pt idx="7686">
                  <c:v>7.7298365755983983E-3</c:v>
                </c:pt>
                <c:pt idx="7687">
                  <c:v>6.1852133530194897E-3</c:v>
                </c:pt>
                <c:pt idx="7688">
                  <c:v>1.0497999783112427E-3</c:v>
                </c:pt>
                <c:pt idx="7689">
                  <c:v>2.5682963025144192E-3</c:v>
                </c:pt>
                <c:pt idx="7690">
                  <c:v>4.6721221480536223E-6</c:v>
                </c:pt>
                <c:pt idx="7691">
                  <c:v>-3.4821062591443262E-3</c:v>
                </c:pt>
                <c:pt idx="7692">
                  <c:v>1.1386347454772213E-3</c:v>
                </c:pt>
                <c:pt idx="7693">
                  <c:v>-3.7003122267870978E-4</c:v>
                </c:pt>
                <c:pt idx="7694">
                  <c:v>-3.6514376436633739E-3</c:v>
                </c:pt>
                <c:pt idx="7695">
                  <c:v>-6.3725879269925624E-3</c:v>
                </c:pt>
                <c:pt idx="7696">
                  <c:v>-3.5790594713018061E-3</c:v>
                </c:pt>
                <c:pt idx="7697">
                  <c:v>-6.6507684088728646E-4</c:v>
                </c:pt>
                <c:pt idx="7698">
                  <c:v>-2.6504451559005689E-3</c:v>
                </c:pt>
                <c:pt idx="7699">
                  <c:v>1.7709146258480398E-3</c:v>
                </c:pt>
                <c:pt idx="7700">
                  <c:v>2.758279611927926E-4</c:v>
                </c:pt>
                <c:pt idx="7701">
                  <c:v>5.0702182943630067E-3</c:v>
                </c:pt>
                <c:pt idx="7702">
                  <c:v>4.974031142290088E-3</c:v>
                </c:pt>
                <c:pt idx="7703">
                  <c:v>-1.2152672963737063E-3</c:v>
                </c:pt>
                <c:pt idx="7704">
                  <c:v>-4.8474749669481414E-3</c:v>
                </c:pt>
                <c:pt idx="7705">
                  <c:v>-2.8417029380319239E-5</c:v>
                </c:pt>
                <c:pt idx="7706">
                  <c:v>-6.7277217829423894E-4</c:v>
                </c:pt>
                <c:pt idx="7707">
                  <c:v>1.1699536431938628E-3</c:v>
                </c:pt>
                <c:pt idx="7708">
                  <c:v>3.199715370218023E-3</c:v>
                </c:pt>
                <c:pt idx="7709">
                  <c:v>2.1232173900503587E-4</c:v>
                </c:pt>
                <c:pt idx="7710">
                  <c:v>3.9785821417609429E-3</c:v>
                </c:pt>
                <c:pt idx="7711">
                  <c:v>4.613185741722885E-3</c:v>
                </c:pt>
                <c:pt idx="7712">
                  <c:v>5.3599421127564885E-3</c:v>
                </c:pt>
                <c:pt idx="7713">
                  <c:v>3.5388567704602281E-3</c:v>
                </c:pt>
                <c:pt idx="7714">
                  <c:v>2.5511576223047924E-3</c:v>
                </c:pt>
                <c:pt idx="7715">
                  <c:v>-1.7124005091522369E-3</c:v>
                </c:pt>
                <c:pt idx="7716">
                  <c:v>-9.1296788249477408E-3</c:v>
                </c:pt>
                <c:pt idx="7717">
                  <c:v>-2.8321138292980211E-3</c:v>
                </c:pt>
                <c:pt idx="7718">
                  <c:v>-3.3856394025517807E-3</c:v>
                </c:pt>
                <c:pt idx="7719">
                  <c:v>0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-1.5739546877628772E-2</c:v>
                </c:pt>
                <c:pt idx="7725">
                  <c:v>-1.2966083637293783E-2</c:v>
                </c:pt>
                <c:pt idx="7726">
                  <c:v>-1.0227256821782287E-2</c:v>
                </c:pt>
                <c:pt idx="7727">
                  <c:v>-5.1334588465965598E-3</c:v>
                </c:pt>
                <c:pt idx="7728">
                  <c:v>-3.2446539727303161E-3</c:v>
                </c:pt>
                <c:pt idx="7729">
                  <c:v>-7.1040249260525103E-4</c:v>
                </c:pt>
                <c:pt idx="7730">
                  <c:v>0</c:v>
                </c:pt>
                <c:pt idx="7731">
                  <c:v>-4.104547957729277E-3</c:v>
                </c:pt>
                <c:pt idx="7732">
                  <c:v>7.8759858340800499E-4</c:v>
                </c:pt>
                <c:pt idx="7733">
                  <c:v>-2.0569866708737409E-3</c:v>
                </c:pt>
                <c:pt idx="7734">
                  <c:v>-1.4846485625022387E-3</c:v>
                </c:pt>
                <c:pt idx="7735">
                  <c:v>4.8685008959871049E-4</c:v>
                </c:pt>
                <c:pt idx="7736">
                  <c:v>-4.0011798121447331E-3</c:v>
                </c:pt>
                <c:pt idx="7737">
                  <c:v>-5.3869368088247196E-4</c:v>
                </c:pt>
                <c:pt idx="7738">
                  <c:v>-1.8077408168911372E-3</c:v>
                </c:pt>
                <c:pt idx="7739">
                  <c:v>-3.2993003276209154E-3</c:v>
                </c:pt>
                <c:pt idx="7740">
                  <c:v>-1.3699766536846463E-3</c:v>
                </c:pt>
                <c:pt idx="7741">
                  <c:v>-3.6423131702108102E-3</c:v>
                </c:pt>
                <c:pt idx="7742">
                  <c:v>-8.0643128997178533E-5</c:v>
                </c:pt>
                <c:pt idx="7743">
                  <c:v>-4.2277380962834369E-3</c:v>
                </c:pt>
                <c:pt idx="7744">
                  <c:v>-4.6473483203366747E-3</c:v>
                </c:pt>
                <c:pt idx="7745">
                  <c:v>-1.3485217921536524E-3</c:v>
                </c:pt>
                <c:pt idx="7746">
                  <c:v>9.165529468502641E-5</c:v>
                </c:pt>
                <c:pt idx="7747">
                  <c:v>-1.0392522395413083E-3</c:v>
                </c:pt>
                <c:pt idx="7748">
                  <c:v>1.7060461816611177E-3</c:v>
                </c:pt>
                <c:pt idx="7749">
                  <c:v>-2.950493506809611E-3</c:v>
                </c:pt>
                <c:pt idx="7750">
                  <c:v>2.8538104972466488E-3</c:v>
                </c:pt>
                <c:pt idx="7751">
                  <c:v>-1.9339406645845492E-4</c:v>
                </c:pt>
                <c:pt idx="7752">
                  <c:v>-8.6530508420745947E-5</c:v>
                </c:pt>
                <c:pt idx="7753">
                  <c:v>-3.6308416311834372E-3</c:v>
                </c:pt>
                <c:pt idx="7754">
                  <c:v>4.2262236219278862E-3</c:v>
                </c:pt>
                <c:pt idx="7755">
                  <c:v>4.0564505629754827E-3</c:v>
                </c:pt>
                <c:pt idx="7756">
                  <c:v>2.8383453450787021E-3</c:v>
                </c:pt>
                <c:pt idx="7757">
                  <c:v>-1.6888820988128629E-3</c:v>
                </c:pt>
                <c:pt idx="7758">
                  <c:v>1.1026474769991379E-3</c:v>
                </c:pt>
                <c:pt idx="7759">
                  <c:v>6.9737829027533547E-4</c:v>
                </c:pt>
                <c:pt idx="7760">
                  <c:v>2.794735209538208E-3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-4.1820871239441456E-4</c:v>
                </c:pt>
                <c:pt idx="7765">
                  <c:v>-3.0238734813647674E-5</c:v>
                </c:pt>
                <c:pt idx="7766">
                  <c:v>6.219969107809315E-3</c:v>
                </c:pt>
                <c:pt idx="7767">
                  <c:v>-5.0086273606008199E-6</c:v>
                </c:pt>
                <c:pt idx="7768">
                  <c:v>0</c:v>
                </c:pt>
                <c:pt idx="7769">
                  <c:v>-9.0159582522090557E-5</c:v>
                </c:pt>
                <c:pt idx="7770">
                  <c:v>-5.0091040465699665E-6</c:v>
                </c:pt>
                <c:pt idx="7771">
                  <c:v>0</c:v>
                </c:pt>
                <c:pt idx="7772">
                  <c:v>1.0122113918160902E-2</c:v>
                </c:pt>
                <c:pt idx="7773">
                  <c:v>-2.4300432816063647E-4</c:v>
                </c:pt>
                <c:pt idx="7774">
                  <c:v>-9.9197984297417328E-6</c:v>
                </c:pt>
                <c:pt idx="7775">
                  <c:v>-1.4879882151549309E-5</c:v>
                </c:pt>
                <c:pt idx="7776">
                  <c:v>-4.960009920120423E-6</c:v>
                </c:pt>
                <c:pt idx="7777">
                  <c:v>-1.7857674383001216E-4</c:v>
                </c:pt>
                <c:pt idx="7778">
                  <c:v>-1.6781942997352545E-3</c:v>
                </c:pt>
                <c:pt idx="7779">
                  <c:v>1.2067969452212025E-3</c:v>
                </c:pt>
                <c:pt idx="7780">
                  <c:v>2.7557648078470323E-3</c:v>
                </c:pt>
                <c:pt idx="7781">
                  <c:v>3.6905241963379925E-3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1.9615605071418196E-2</c:v>
                </c:pt>
                <c:pt idx="7788">
                  <c:v>1.1495512329258668E-2</c:v>
                </c:pt>
                <c:pt idx="7789">
                  <c:v>5.9290783469775283E-3</c:v>
                </c:pt>
                <c:pt idx="7790">
                  <c:v>0</c:v>
                </c:pt>
                <c:pt idx="7791">
                  <c:v>3.8009084628687817E-4</c:v>
                </c:pt>
                <c:pt idx="7792">
                  <c:v>-6.5290870596091009E-3</c:v>
                </c:pt>
                <c:pt idx="7793">
                  <c:v>-1.3636137392998213E-3</c:v>
                </c:pt>
                <c:pt idx="7794">
                  <c:v>-5.4394273182413215E-3</c:v>
                </c:pt>
                <c:pt idx="7795">
                  <c:v>-8.6689466002197822E-3</c:v>
                </c:pt>
                <c:pt idx="7796">
                  <c:v>-4.6091441779682312E-3</c:v>
                </c:pt>
                <c:pt idx="7797">
                  <c:v>9.8006478222232955E-4</c:v>
                </c:pt>
                <c:pt idx="7798">
                  <c:v>-3.3733101379997158E-3</c:v>
                </c:pt>
                <c:pt idx="7799">
                  <c:v>-1.3603513565402332E-3</c:v>
                </c:pt>
                <c:pt idx="7800">
                  <c:v>0</c:v>
                </c:pt>
                <c:pt idx="7801">
                  <c:v>0</c:v>
                </c:pt>
                <c:pt idx="7802">
                  <c:v>2.3867293589909118E-3</c:v>
                </c:pt>
                <c:pt idx="7803">
                  <c:v>-3.1313018520459125E-3</c:v>
                </c:pt>
                <c:pt idx="7804">
                  <c:v>-4.9995834721933846E-4</c:v>
                </c:pt>
                <c:pt idx="7805">
                  <c:v>-4.5115732424724677E-4</c:v>
                </c:pt>
                <c:pt idx="7806">
                  <c:v>-2.0769663146679267E-3</c:v>
                </c:pt>
                <c:pt idx="7807">
                  <c:v>-9.1956290364108922E-4</c:v>
                </c:pt>
                <c:pt idx="7808">
                  <c:v>2.5697039820425935E-3</c:v>
                </c:pt>
                <c:pt idx="7809">
                  <c:v>3.7322248566043904E-3</c:v>
                </c:pt>
                <c:pt idx="7810">
                  <c:v>2.114614822077423E-3</c:v>
                </c:pt>
                <c:pt idx="7811">
                  <c:v>2.4070683895489301E-3</c:v>
                </c:pt>
                <c:pt idx="7812">
                  <c:v>-3.6507276305553009E-4</c:v>
                </c:pt>
                <c:pt idx="7813">
                  <c:v>-2.915624536213406E-3</c:v>
                </c:pt>
                <c:pt idx="7814">
                  <c:v>-1.4648330212781731E-5</c:v>
                </c:pt>
                <c:pt idx="7815">
                  <c:v>-4.8828244209633197E-6</c:v>
                </c:pt>
                <c:pt idx="7816">
                  <c:v>8.3585653315451508E-3</c:v>
                </c:pt>
                <c:pt idx="7817">
                  <c:v>2.3602026800667512E-3</c:v>
                </c:pt>
                <c:pt idx="7818">
                  <c:v>3.7320492898418461E-3</c:v>
                </c:pt>
                <c:pt idx="7819">
                  <c:v>4.0968999195710515E-3</c:v>
                </c:pt>
                <c:pt idx="7820">
                  <c:v>5.5636689653056565E-3</c:v>
                </c:pt>
                <c:pt idx="7821">
                  <c:v>1.7572981189245367E-3</c:v>
                </c:pt>
                <c:pt idx="7822">
                  <c:v>-1.0616293435487653E-3</c:v>
                </c:pt>
                <c:pt idx="7823">
                  <c:v>1.0382085165506877E-2</c:v>
                </c:pt>
                <c:pt idx="7824">
                  <c:v>-3.3052574192365689E-3</c:v>
                </c:pt>
                <c:pt idx="7825">
                  <c:v>-1.0789325294237309E-3</c:v>
                </c:pt>
                <c:pt idx="7826">
                  <c:v>-3.0775602043969477E-3</c:v>
                </c:pt>
                <c:pt idx="7827">
                  <c:v>7.30617600162441E-3</c:v>
                </c:pt>
                <c:pt idx="7828">
                  <c:v>-5.093210577593821E-4</c:v>
                </c:pt>
                <c:pt idx="7829">
                  <c:v>1.3434811376097286E-3</c:v>
                </c:pt>
                <c:pt idx="7830">
                  <c:v>3.8460320015727815E-3</c:v>
                </c:pt>
                <c:pt idx="7831">
                  <c:v>2.9614101450902209E-3</c:v>
                </c:pt>
                <c:pt idx="7832">
                  <c:v>4.272004368006622E-3</c:v>
                </c:pt>
                <c:pt idx="7833">
                  <c:v>-1.304576736586665E-4</c:v>
                </c:pt>
                <c:pt idx="7834">
                  <c:v>-2.0849714747539715E-3</c:v>
                </c:pt>
                <c:pt idx="7835">
                  <c:v>-6.7652029431720861E-3</c:v>
                </c:pt>
                <c:pt idx="7836">
                  <c:v>-2.8763992838088471E-3</c:v>
                </c:pt>
                <c:pt idx="7837">
                  <c:v>-5.9769140626027865E-3</c:v>
                </c:pt>
                <c:pt idx="7838">
                  <c:v>-4.1394741484405426E-3</c:v>
                </c:pt>
                <c:pt idx="7839">
                  <c:v>-1.4678971676479835E-3</c:v>
                </c:pt>
                <c:pt idx="7840">
                  <c:v>-1.8617978883132789E-3</c:v>
                </c:pt>
                <c:pt idx="7841">
                  <c:v>8.4062516890931016E-4</c:v>
                </c:pt>
                <c:pt idx="7842">
                  <c:v>-1.7680428553608391E-3</c:v>
                </c:pt>
                <c:pt idx="7843">
                  <c:v>-2.2887578402535588E-3</c:v>
                </c:pt>
                <c:pt idx="7844">
                  <c:v>-1.7416215872534907E-3</c:v>
                </c:pt>
                <c:pt idx="7845">
                  <c:v>5.7268056324435565E-3</c:v>
                </c:pt>
                <c:pt idx="7846">
                  <c:v>1.212017250217152E-3</c:v>
                </c:pt>
                <c:pt idx="7847">
                  <c:v>0</c:v>
                </c:pt>
                <c:pt idx="7848">
                  <c:v>-2.3346815697147332E-3</c:v>
                </c:pt>
                <c:pt idx="7849">
                  <c:v>2.1057514830092861E-3</c:v>
                </c:pt>
                <c:pt idx="7850">
                  <c:v>0</c:v>
                </c:pt>
                <c:pt idx="7851">
                  <c:v>0</c:v>
                </c:pt>
                <c:pt idx="7852">
                  <c:v>-1.5741984142642518E-4</c:v>
                </c:pt>
                <c:pt idx="7853">
                  <c:v>-2.5220935270217357E-3</c:v>
                </c:pt>
                <c:pt idx="7854">
                  <c:v>0</c:v>
                </c:pt>
                <c:pt idx="7855">
                  <c:v>1.7966880794877574E-3</c:v>
                </c:pt>
                <c:pt idx="7856">
                  <c:v>1.5170238715877429E-3</c:v>
                </c:pt>
                <c:pt idx="7857">
                  <c:v>1.8112574465964905E-4</c:v>
                </c:pt>
                <c:pt idx="7858">
                  <c:v>-1.4212880786612331E-3</c:v>
                </c:pt>
                <c:pt idx="7859">
                  <c:v>-2.1405099526661752E-3</c:v>
                </c:pt>
                <c:pt idx="7860">
                  <c:v>-6.7463633202545579E-4</c:v>
                </c:pt>
                <c:pt idx="7861">
                  <c:v>-2.1177718614150964E-3</c:v>
                </c:pt>
                <c:pt idx="7862">
                  <c:v>-3.0648052043812353E-3</c:v>
                </c:pt>
                <c:pt idx="7863">
                  <c:v>-5.3788598691039856E-3</c:v>
                </c:pt>
                <c:pt idx="7864">
                  <c:v>-1.8866418556676536E-4</c:v>
                </c:pt>
                <c:pt idx="7865">
                  <c:v>-1.4998923492475137E-4</c:v>
                </c:pt>
                <c:pt idx="7866">
                  <c:v>-8.2403365933362265E-3</c:v>
                </c:pt>
                <c:pt idx="7867">
                  <c:v>-9.8111244535285889E-4</c:v>
                </c:pt>
                <c:pt idx="7868">
                  <c:v>-1.1874077550482651E-3</c:v>
                </c:pt>
                <c:pt idx="7869">
                  <c:v>-4.9603081805307796E-3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-5.0492345016035179E-3</c:v>
                </c:pt>
                <c:pt idx="7876">
                  <c:v>3.6134134768348505E-3</c:v>
                </c:pt>
                <c:pt idx="7877">
                  <c:v>3.443915864735893E-4</c:v>
                </c:pt>
                <c:pt idx="7878">
                  <c:v>-7.3712166409666815E-3</c:v>
                </c:pt>
                <c:pt idx="7879">
                  <c:v>2.0810623402835299E-4</c:v>
                </c:pt>
                <c:pt idx="7880">
                  <c:v>3.4680162207604797E-5</c:v>
                </c:pt>
                <c:pt idx="7881">
                  <c:v>4.5968456681040248E-3</c:v>
                </c:pt>
                <c:pt idx="7882">
                  <c:v>0</c:v>
                </c:pt>
                <c:pt idx="7883">
                  <c:v>1.1089726875291961E-3</c:v>
                </c:pt>
                <c:pt idx="7884">
                  <c:v>8.5689654754667905E-3</c:v>
                </c:pt>
                <c:pt idx="7885">
                  <c:v>4.7457418888422927E-3</c:v>
                </c:pt>
                <c:pt idx="7886">
                  <c:v>-2.3334953922103083E-4</c:v>
                </c:pt>
                <c:pt idx="7887">
                  <c:v>4.5792423384991903E-3</c:v>
                </c:pt>
                <c:pt idx="7888">
                  <c:v>5.1170760944260823E-3</c:v>
                </c:pt>
                <c:pt idx="7889">
                  <c:v>7.3114189511399325E-3</c:v>
                </c:pt>
                <c:pt idx="7890">
                  <c:v>2.5397445264877653E-3</c:v>
                </c:pt>
                <c:pt idx="7891">
                  <c:v>4.5287691811423617E-3</c:v>
                </c:pt>
                <c:pt idx="7892">
                  <c:v>0</c:v>
                </c:pt>
                <c:pt idx="7893">
                  <c:v>-4.5575390078659618E-4</c:v>
                </c:pt>
                <c:pt idx="7894">
                  <c:v>2.4519754946034302E-3</c:v>
                </c:pt>
                <c:pt idx="7895">
                  <c:v>5.7246926763853748E-3</c:v>
                </c:pt>
                <c:pt idx="7896">
                  <c:v>5.7483028482323562E-3</c:v>
                </c:pt>
                <c:pt idx="7897">
                  <c:v>6.0459817443288075E-3</c:v>
                </c:pt>
                <c:pt idx="7898">
                  <c:v>-1.378719499972404E-3</c:v>
                </c:pt>
                <c:pt idx="7899">
                  <c:v>2.8624441529207611E-3</c:v>
                </c:pt>
                <c:pt idx="7900">
                  <c:v>-1.5768215203061783E-3</c:v>
                </c:pt>
                <c:pt idx="7901">
                  <c:v>-5.4847091152417605E-3</c:v>
                </c:pt>
                <c:pt idx="7902">
                  <c:v>-4.5176666636019096E-3</c:v>
                </c:pt>
                <c:pt idx="7903">
                  <c:v>-2.0662477198948237E-3</c:v>
                </c:pt>
                <c:pt idx="7904">
                  <c:v>7.0004065428521901E-3</c:v>
                </c:pt>
                <c:pt idx="7905">
                  <c:v>8.8856054371020548E-4</c:v>
                </c:pt>
                <c:pt idx="7906">
                  <c:v>4.2262059292334248E-3</c:v>
                </c:pt>
                <c:pt idx="7907">
                  <c:v>9.7238933939465804E-4</c:v>
                </c:pt>
                <c:pt idx="7908">
                  <c:v>-1.787318893092512E-3</c:v>
                </c:pt>
                <c:pt idx="7909">
                  <c:v>4.6586274286090477E-6</c:v>
                </c:pt>
                <c:pt idx="7910">
                  <c:v>4.9352523877766582E-3</c:v>
                </c:pt>
                <c:pt idx="7911">
                  <c:v>-5.3080111798811253E-3</c:v>
                </c:pt>
                <c:pt idx="7912">
                  <c:v>-6.3817022611413494E-3</c:v>
                </c:pt>
                <c:pt idx="7913">
                  <c:v>-6.3094066712439754E-3</c:v>
                </c:pt>
                <c:pt idx="7914">
                  <c:v>-1.2799049611425537E-3</c:v>
                </c:pt>
                <c:pt idx="7915">
                  <c:v>-1.518172242305062E-3</c:v>
                </c:pt>
                <c:pt idx="7916">
                  <c:v>-2.3503778056992346E-3</c:v>
                </c:pt>
                <c:pt idx="7917">
                  <c:v>-4.7507608998812248E-3</c:v>
                </c:pt>
                <c:pt idx="7918">
                  <c:v>-2.6156409148628849E-3</c:v>
                </c:pt>
                <c:pt idx="7919">
                  <c:v>-6.4063338839067947E-4</c:v>
                </c:pt>
                <c:pt idx="7920">
                  <c:v>1.3620496888099808E-3</c:v>
                </c:pt>
                <c:pt idx="7921">
                  <c:v>-3.2003439448716599E-4</c:v>
                </c:pt>
                <c:pt idx="7922">
                  <c:v>-1.6495618058649313E-3</c:v>
                </c:pt>
                <c:pt idx="7923">
                  <c:v>3.8281541602534849E-5</c:v>
                </c:pt>
                <c:pt idx="7924">
                  <c:v>-1.369476221867601E-3</c:v>
                </c:pt>
                <c:pt idx="7925">
                  <c:v>2.3021358758993E-3</c:v>
                </c:pt>
                <c:pt idx="7926">
                  <c:v>4.3599866810181192E-3</c:v>
                </c:pt>
                <c:pt idx="7927">
                  <c:v>1.9068774606156816E-3</c:v>
                </c:pt>
                <c:pt idx="7928">
                  <c:v>3.4194553184560472E-3</c:v>
                </c:pt>
                <c:pt idx="7929">
                  <c:v>6.6911660446718072E-3</c:v>
                </c:pt>
                <c:pt idx="7930">
                  <c:v>3.7131573246908908E-3</c:v>
                </c:pt>
                <c:pt idx="7931">
                  <c:v>2.1249814922522968E-3</c:v>
                </c:pt>
                <c:pt idx="7932">
                  <c:v>4.1136874177699249E-4</c:v>
                </c:pt>
                <c:pt idx="7933">
                  <c:v>-1.6464912881953761E-3</c:v>
                </c:pt>
                <c:pt idx="7934">
                  <c:v>-1.8039593589517318E-3</c:v>
                </c:pt>
                <c:pt idx="7935">
                  <c:v>6.1388752449387917E-3</c:v>
                </c:pt>
                <c:pt idx="7936">
                  <c:v>6.7563634697813174E-4</c:v>
                </c:pt>
                <c:pt idx="7937">
                  <c:v>8.5803596778099289E-3</c:v>
                </c:pt>
                <c:pt idx="7938">
                  <c:v>7.3848613065254521E-3</c:v>
                </c:pt>
                <c:pt idx="7939">
                  <c:v>4.2725137840888862E-3</c:v>
                </c:pt>
                <c:pt idx="7940">
                  <c:v>2.725952465902062E-3</c:v>
                </c:pt>
                <c:pt idx="7941">
                  <c:v>-4.0067751460327736E-4</c:v>
                </c:pt>
                <c:pt idx="7942">
                  <c:v>-1.9556052082080715E-3</c:v>
                </c:pt>
                <c:pt idx="7943">
                  <c:v>-1.7217249813537153E-3</c:v>
                </c:pt>
                <c:pt idx="7944">
                  <c:v>7.654219508214999E-3</c:v>
                </c:pt>
                <c:pt idx="7945">
                  <c:v>4.6566753907414096E-3</c:v>
                </c:pt>
                <c:pt idx="7946">
                  <c:v>-4.2077130982995335E-3</c:v>
                </c:pt>
                <c:pt idx="7947">
                  <c:v>-2.983253775103376E-3</c:v>
                </c:pt>
                <c:pt idx="7948">
                  <c:v>0</c:v>
                </c:pt>
                <c:pt idx="7949">
                  <c:v>-3.0377925372977841E-3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6.6873156594253816E-3</c:v>
                </c:pt>
                <c:pt idx="7956">
                  <c:v>1.3900304920647817E-3</c:v>
                </c:pt>
                <c:pt idx="7957">
                  <c:v>5.6533649939465762E-3</c:v>
                </c:pt>
                <c:pt idx="7958">
                  <c:v>3.5992423598790244E-5</c:v>
                </c:pt>
                <c:pt idx="7959">
                  <c:v>1.5015287841788772E-3</c:v>
                </c:pt>
                <c:pt idx="7960">
                  <c:v>0</c:v>
                </c:pt>
                <c:pt idx="7961">
                  <c:v>2.7992248639830139E-3</c:v>
                </c:pt>
                <c:pt idx="7962">
                  <c:v>5.3754529952022885E-5</c:v>
                </c:pt>
                <c:pt idx="7963">
                  <c:v>6.6299177381010507E-3</c:v>
                </c:pt>
                <c:pt idx="7964">
                  <c:v>0</c:v>
                </c:pt>
                <c:pt idx="7965">
                  <c:v>1.1753834060162222E-2</c:v>
                </c:pt>
                <c:pt idx="7966">
                  <c:v>7.3088017438357822E-3</c:v>
                </c:pt>
                <c:pt idx="7967">
                  <c:v>1.2223497943751388E-4</c:v>
                </c:pt>
                <c:pt idx="7968">
                  <c:v>1.1363462699886013E-2</c:v>
                </c:pt>
                <c:pt idx="7969">
                  <c:v>1.2083914167129325E-4</c:v>
                </c:pt>
                <c:pt idx="7970">
                  <c:v>7.7505938686132239E-3</c:v>
                </c:pt>
                <c:pt idx="7971">
                  <c:v>4.2820959145566076E-6</c:v>
                </c:pt>
                <c:pt idx="7972">
                  <c:v>0</c:v>
                </c:pt>
                <c:pt idx="7973">
                  <c:v>5.7301119202829032E-3</c:v>
                </c:pt>
                <c:pt idx="7974">
                  <c:v>-2.8139847939098609E-3</c:v>
                </c:pt>
                <c:pt idx="7975">
                  <c:v>9.5167179202586987E-4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2.210538174318644E-2</c:v>
                </c:pt>
                <c:pt idx="7985">
                  <c:v>1.059142010240622E-2</c:v>
                </c:pt>
                <c:pt idx="7986">
                  <c:v>5.1635864455871995E-3</c:v>
                </c:pt>
                <c:pt idx="7987">
                  <c:v>2.8585450737914973E-3</c:v>
                </c:pt>
                <c:pt idx="7988">
                  <c:v>0</c:v>
                </c:pt>
                <c:pt idx="7989">
                  <c:v>-3.5734324273132422E-3</c:v>
                </c:pt>
                <c:pt idx="7990">
                  <c:v>1.2740240889981021E-4</c:v>
                </c:pt>
                <c:pt idx="7991">
                  <c:v>1.7162945399158327E-3</c:v>
                </c:pt>
                <c:pt idx="7992">
                  <c:v>2.1064372948060273E-3</c:v>
                </c:pt>
                <c:pt idx="7993">
                  <c:v>1.9239074209603132E-4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-9.0537052977271767E-3</c:v>
                </c:pt>
                <c:pt idx="7998">
                  <c:v>0</c:v>
                </c:pt>
                <c:pt idx="7999">
                  <c:v>-2.5102106745246077E-3</c:v>
                </c:pt>
                <c:pt idx="8000">
                  <c:v>-7.33505209740371E-3</c:v>
                </c:pt>
                <c:pt idx="8001">
                  <c:v>-2.4347220763855856E-3</c:v>
                </c:pt>
                <c:pt idx="8002">
                  <c:v>2.4680904465105768E-3</c:v>
                </c:pt>
                <c:pt idx="8003">
                  <c:v>-1.2270196234913104E-3</c:v>
                </c:pt>
                <c:pt idx="8004">
                  <c:v>-2.6385956745244169E-3</c:v>
                </c:pt>
                <c:pt idx="8005">
                  <c:v>-1.5797957094445532E-3</c:v>
                </c:pt>
                <c:pt idx="8006">
                  <c:v>-8.8527326529552535E-4</c:v>
                </c:pt>
                <c:pt idx="8007">
                  <c:v>-9.8268962477514603E-4</c:v>
                </c:pt>
                <c:pt idx="8008">
                  <c:v>8.4028317592411397E-5</c:v>
                </c:pt>
                <c:pt idx="8009">
                  <c:v>1.4609635720469916E-3</c:v>
                </c:pt>
                <c:pt idx="8010">
                  <c:v>-7.008282229612749E-4</c:v>
                </c:pt>
                <c:pt idx="8011">
                  <c:v>-1.0416580103678353E-3</c:v>
                </c:pt>
                <c:pt idx="8012">
                  <c:v>-4.6237332845621841E-4</c:v>
                </c:pt>
                <c:pt idx="8013">
                  <c:v>5.6222202149691803E-3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-2.0967746242331587E-3</c:v>
                </c:pt>
                <c:pt idx="8020">
                  <c:v>-2.8403686819244642E-3</c:v>
                </c:pt>
                <c:pt idx="8021">
                  <c:v>-3.5650061432625124E-3</c:v>
                </c:pt>
                <c:pt idx="8022">
                  <c:v>5.4706640878094273E-3</c:v>
                </c:pt>
                <c:pt idx="8023">
                  <c:v>4.0886672974378892E-3</c:v>
                </c:pt>
                <c:pt idx="8024">
                  <c:v>4.2300630486239296E-3</c:v>
                </c:pt>
                <c:pt idx="8025">
                  <c:v>7.565185022157148E-3</c:v>
                </c:pt>
                <c:pt idx="8026">
                  <c:v>6.4181111686103303E-3</c:v>
                </c:pt>
                <c:pt idx="8027">
                  <c:v>3.3612651322435577E-3</c:v>
                </c:pt>
                <c:pt idx="8028">
                  <c:v>5.3969135503033798E-3</c:v>
                </c:pt>
                <c:pt idx="8029">
                  <c:v>-6.0590412709522735E-4</c:v>
                </c:pt>
                <c:pt idx="8030">
                  <c:v>-1.1477506164367119E-3</c:v>
                </c:pt>
                <c:pt idx="8031">
                  <c:v>-2.8103330836939749E-4</c:v>
                </c:pt>
                <c:pt idx="8032">
                  <c:v>-2.614540529013104E-3</c:v>
                </c:pt>
                <c:pt idx="8033">
                  <c:v>2.8100503214179202E-3</c:v>
                </c:pt>
                <c:pt idx="8034">
                  <c:v>4.3199595767263663E-3</c:v>
                </c:pt>
                <c:pt idx="8035">
                  <c:v>0</c:v>
                </c:pt>
                <c:pt idx="8036">
                  <c:v>5.165085551318861E-3</c:v>
                </c:pt>
                <c:pt idx="8037">
                  <c:v>4.0342670644586425E-6</c:v>
                </c:pt>
                <c:pt idx="8038">
                  <c:v>4.7852661930475465E-3</c:v>
                </c:pt>
                <c:pt idx="8039">
                  <c:v>-4.015008100237147E-6</c:v>
                </c:pt>
                <c:pt idx="8040">
                  <c:v>0</c:v>
                </c:pt>
                <c:pt idx="8041">
                  <c:v>0</c:v>
                </c:pt>
                <c:pt idx="8042">
                  <c:v>9.8682382918707442E-3</c:v>
                </c:pt>
                <c:pt idx="8043">
                  <c:v>6.0326149275931867E-3</c:v>
                </c:pt>
                <c:pt idx="8044">
                  <c:v>5.2537627225042235E-3</c:v>
                </c:pt>
                <c:pt idx="8045">
                  <c:v>-3.8242771727705596E-3</c:v>
                </c:pt>
                <c:pt idx="8046">
                  <c:v>-7.0328289207068247E-3</c:v>
                </c:pt>
                <c:pt idx="8047">
                  <c:v>-6.5144992095404804E-3</c:v>
                </c:pt>
                <c:pt idx="8048">
                  <c:v>-2.8519604514995862E-3</c:v>
                </c:pt>
                <c:pt idx="8049">
                  <c:v>-5.425910002518553E-3</c:v>
                </c:pt>
                <c:pt idx="8050">
                  <c:v>-3.9440768819206844E-3</c:v>
                </c:pt>
                <c:pt idx="8051">
                  <c:v>2.4951434508860893E-3</c:v>
                </c:pt>
                <c:pt idx="8052">
                  <c:v>3.2259523357262704E-3</c:v>
                </c:pt>
                <c:pt idx="8053">
                  <c:v>4.6690039367490449E-4</c:v>
                </c:pt>
                <c:pt idx="8054">
                  <c:v>2.7687435182818217E-3</c:v>
                </c:pt>
                <c:pt idx="8055">
                  <c:v>3.0331890748439569E-3</c:v>
                </c:pt>
                <c:pt idx="8056">
                  <c:v>2.5492481939997941E-3</c:v>
                </c:pt>
                <c:pt idx="8057">
                  <c:v>2.8728179748705948E-4</c:v>
                </c:pt>
                <c:pt idx="8058">
                  <c:v>1.1921352391993966E-3</c:v>
                </c:pt>
                <c:pt idx="8059">
                  <c:v>5.6106256071187929E-3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1.6302444791120699E-2</c:v>
                </c:pt>
                <c:pt idx="8065">
                  <c:v>0</c:v>
                </c:pt>
                <c:pt idx="8066">
                  <c:v>-1.949184753525106E-5</c:v>
                </c:pt>
                <c:pt idx="8067">
                  <c:v>-1.0526254242154912E-4</c:v>
                </c:pt>
                <c:pt idx="8068">
                  <c:v>-2.3785617612116021E-4</c:v>
                </c:pt>
                <c:pt idx="8069">
                  <c:v>-3.8997529505627959E-6</c:v>
                </c:pt>
                <c:pt idx="8070">
                  <c:v>4.3465724920927033E-3</c:v>
                </c:pt>
                <c:pt idx="8071">
                  <c:v>-1.2814215253635609E-4</c:v>
                </c:pt>
                <c:pt idx="8072">
                  <c:v>7.9216300745802229E-3</c:v>
                </c:pt>
                <c:pt idx="8073">
                  <c:v>3.5996439228378491E-3</c:v>
                </c:pt>
                <c:pt idx="8074">
                  <c:v>-3.0711351685718102E-5</c:v>
                </c:pt>
                <c:pt idx="8075">
                  <c:v>1.9942786172866124E-3</c:v>
                </c:pt>
                <c:pt idx="8076">
                  <c:v>3.3048018511590872E-3</c:v>
                </c:pt>
                <c:pt idx="8077">
                  <c:v>0</c:v>
                </c:pt>
                <c:pt idx="8078">
                  <c:v>5.7572524288841661E-3</c:v>
                </c:pt>
                <c:pt idx="8079">
                  <c:v>6.6940251818975224E-3</c:v>
                </c:pt>
                <c:pt idx="8080">
                  <c:v>5.1760767687271765E-3</c:v>
                </c:pt>
                <c:pt idx="8081">
                  <c:v>3.7519580531216212E-6</c:v>
                </c:pt>
                <c:pt idx="8082">
                  <c:v>3.0531743927294914E-3</c:v>
                </c:pt>
                <c:pt idx="8083">
                  <c:v>2.2417931770372717E-3</c:v>
                </c:pt>
                <c:pt idx="8084">
                  <c:v>-4.5748523202132196E-3</c:v>
                </c:pt>
                <c:pt idx="8085">
                  <c:v>-3.3010333020704911E-3</c:v>
                </c:pt>
                <c:pt idx="8086">
                  <c:v>-1.0651131325218623E-3</c:v>
                </c:pt>
                <c:pt idx="8087">
                  <c:v>-2.6054593614543717E-3</c:v>
                </c:pt>
                <c:pt idx="8088">
                  <c:v>4.9937963907960561E-3</c:v>
                </c:pt>
                <c:pt idx="8089">
                  <c:v>-2.6331346112110189E-3</c:v>
                </c:pt>
                <c:pt idx="8090">
                  <c:v>-3.3767819127203348E-3</c:v>
                </c:pt>
                <c:pt idx="8091">
                  <c:v>1.6249747314391448E-4</c:v>
                </c:pt>
                <c:pt idx="8092">
                  <c:v>-4.8757165717869618E-4</c:v>
                </c:pt>
                <c:pt idx="8093">
                  <c:v>-2.9492613826495964E-4</c:v>
                </c:pt>
                <c:pt idx="8094">
                  <c:v>-5.4470764921013819E-4</c:v>
                </c:pt>
                <c:pt idx="8095">
                  <c:v>-1.1736424009834629E-3</c:v>
                </c:pt>
                <c:pt idx="8096">
                  <c:v>2.4932904091196266E-3</c:v>
                </c:pt>
                <c:pt idx="8097">
                  <c:v>3.1163721401603816E-3</c:v>
                </c:pt>
                <c:pt idx="8098">
                  <c:v>-1.9192307855063753E-3</c:v>
                </c:pt>
                <c:pt idx="8099">
                  <c:v>-3.2094504010497836E-3</c:v>
                </c:pt>
                <c:pt idx="8100">
                  <c:v>0</c:v>
                </c:pt>
                <c:pt idx="8101">
                  <c:v>-6.4118610783846708E-3</c:v>
                </c:pt>
                <c:pt idx="8102">
                  <c:v>1.4165764635376819E-3</c:v>
                </c:pt>
                <c:pt idx="8103">
                  <c:v>-1.6185639448118804E-3</c:v>
                </c:pt>
                <c:pt idx="8104">
                  <c:v>-1.0792280182373567E-3</c:v>
                </c:pt>
                <c:pt idx="8105">
                  <c:v>2.0735270717589654E-3</c:v>
                </c:pt>
                <c:pt idx="8106">
                  <c:v>1.9797984477551978E-4</c:v>
                </c:pt>
                <c:pt idx="8107">
                  <c:v>4.379782542501401E-3</c:v>
                </c:pt>
                <c:pt idx="8108">
                  <c:v>4.9718522240910874E-3</c:v>
                </c:pt>
                <c:pt idx="8109">
                  <c:v>4.9134786587019669E-3</c:v>
                </c:pt>
                <c:pt idx="8110">
                  <c:v>5.5913319320378841E-3</c:v>
                </c:pt>
                <c:pt idx="8111">
                  <c:v>4.5205138160098537E-3</c:v>
                </c:pt>
                <c:pt idx="8112">
                  <c:v>2.426825391025525E-3</c:v>
                </c:pt>
                <c:pt idx="8113">
                  <c:v>9.5205114926660991E-4</c:v>
                </c:pt>
                <c:pt idx="8114">
                  <c:v>1.4023457359296949E-3</c:v>
                </c:pt>
                <c:pt idx="8115">
                  <c:v>-3.8751122852668483E-3</c:v>
                </c:pt>
                <c:pt idx="8116">
                  <c:v>5.8365744430759082E-3</c:v>
                </c:pt>
                <c:pt idx="8117">
                  <c:v>0</c:v>
                </c:pt>
                <c:pt idx="8118">
                  <c:v>5.0833373778676073E-3</c:v>
                </c:pt>
                <c:pt idx="8119">
                  <c:v>-8.2277021071156062E-4</c:v>
                </c:pt>
                <c:pt idx="8120">
                  <c:v>2.6971850050618359E-3</c:v>
                </c:pt>
                <c:pt idx="8121">
                  <c:v>-2.0176163029841918E-3</c:v>
                </c:pt>
                <c:pt idx="8122">
                  <c:v>0</c:v>
                </c:pt>
                <c:pt idx="8123">
                  <c:v>-4.7445700468741539E-3</c:v>
                </c:pt>
                <c:pt idx="8124">
                  <c:v>9.795613060760943E-3</c:v>
                </c:pt>
                <c:pt idx="8125">
                  <c:v>-4.6411429007753671E-4</c:v>
                </c:pt>
                <c:pt idx="8126">
                  <c:v>-3.6552980804893993E-6</c:v>
                </c:pt>
                <c:pt idx="8127">
                  <c:v>7.0444886314669931E-3</c:v>
                </c:pt>
                <c:pt idx="8128">
                  <c:v>-9.8005230653837333E-5</c:v>
                </c:pt>
                <c:pt idx="8129">
                  <c:v>-1.7425524080424257E-4</c:v>
                </c:pt>
                <c:pt idx="8130">
                  <c:v>-6.5353544545434985E-5</c:v>
                </c:pt>
                <c:pt idx="8131">
                  <c:v>-9.8038325801829429E-5</c:v>
                </c:pt>
                <c:pt idx="8132">
                  <c:v>3.3062075830866625E-3</c:v>
                </c:pt>
                <c:pt idx="8133">
                  <c:v>2.5230448952636196E-3</c:v>
                </c:pt>
                <c:pt idx="8134">
                  <c:v>-1.2636223013654728E-4</c:v>
                </c:pt>
                <c:pt idx="8135">
                  <c:v>-2.4916088880732018E-4</c:v>
                </c:pt>
                <c:pt idx="8136">
                  <c:v>-1.4085753367297889E-4</c:v>
                </c:pt>
                <c:pt idx="8137">
                  <c:v>-5.076869914838039E-3</c:v>
                </c:pt>
                <c:pt idx="8138">
                  <c:v>-9.5827508262829736E-3</c:v>
                </c:pt>
                <c:pt idx="8139">
                  <c:v>-5.0157282681364797E-3</c:v>
                </c:pt>
                <c:pt idx="8140">
                  <c:v>3.2043550036512096E-4</c:v>
                </c:pt>
                <c:pt idx="8141">
                  <c:v>0</c:v>
                </c:pt>
                <c:pt idx="8142">
                  <c:v>-5.2762972043685474E-3</c:v>
                </c:pt>
                <c:pt idx="8143">
                  <c:v>-6.645011646168787E-3</c:v>
                </c:pt>
                <c:pt idx="8144">
                  <c:v>-6.5731657633850901E-3</c:v>
                </c:pt>
                <c:pt idx="8145">
                  <c:v>-3.7513246866119177E-6</c:v>
                </c:pt>
                <c:pt idx="8146">
                  <c:v>-6.1183443357418618E-3</c:v>
                </c:pt>
                <c:pt idx="8147">
                  <c:v>4.2033326922532813E-3</c:v>
                </c:pt>
                <c:pt idx="8148">
                  <c:v>0</c:v>
                </c:pt>
                <c:pt idx="8149">
                  <c:v>3.6803297935280124E-3</c:v>
                </c:pt>
                <c:pt idx="8150">
                  <c:v>-2.3356831991234554E-3</c:v>
                </c:pt>
                <c:pt idx="8151">
                  <c:v>2.1821380855823885E-3</c:v>
                </c:pt>
                <c:pt idx="8152">
                  <c:v>3.7452832838699922E-6</c:v>
                </c:pt>
                <c:pt idx="8153">
                  <c:v>1.5119480434930832E-3</c:v>
                </c:pt>
                <c:pt idx="8154">
                  <c:v>-5.685835316329756E-4</c:v>
                </c:pt>
                <c:pt idx="8155">
                  <c:v>1.4395351105732572E-3</c:v>
                </c:pt>
                <c:pt idx="8156">
                  <c:v>2.3884173169202169E-3</c:v>
                </c:pt>
                <c:pt idx="8157">
                  <c:v>0</c:v>
                </c:pt>
                <c:pt idx="8158">
                  <c:v>2.3480171475842685E-4</c:v>
                </c:pt>
                <c:pt idx="8159">
                  <c:v>3.9498106201735885E-3</c:v>
                </c:pt>
                <c:pt idx="8160">
                  <c:v>4.0599715709054235E-3</c:v>
                </c:pt>
                <c:pt idx="8161">
                  <c:v>-4.4609353744442925E-3</c:v>
                </c:pt>
                <c:pt idx="8162">
                  <c:v>-3.869383532014077E-3</c:v>
                </c:pt>
                <c:pt idx="8163">
                  <c:v>-6.0985488604051799E-3</c:v>
                </c:pt>
                <c:pt idx="8164">
                  <c:v>8.6975434924041787E-4</c:v>
                </c:pt>
                <c:pt idx="8165">
                  <c:v>-4.1004593486300154E-3</c:v>
                </c:pt>
                <c:pt idx="8166">
                  <c:v>3.8943359849415555E-3</c:v>
                </c:pt>
                <c:pt idx="8167">
                  <c:v>-3.6385045313263539E-3</c:v>
                </c:pt>
                <c:pt idx="8168">
                  <c:v>5.4846047487597535E-3</c:v>
                </c:pt>
                <c:pt idx="8169">
                  <c:v>3.7118264527037019E-3</c:v>
                </c:pt>
                <c:pt idx="8170">
                  <c:v>4.69530813200516E-4</c:v>
                </c:pt>
                <c:pt idx="8171">
                  <c:v>4.456999633212797E-3</c:v>
                </c:pt>
                <c:pt idx="8172">
                  <c:v>4.7436593599965013E-3</c:v>
                </c:pt>
                <c:pt idx="8173">
                  <c:v>7.8759672920975608E-3</c:v>
                </c:pt>
                <c:pt idx="8174">
                  <c:v>7.6654169081426127E-3</c:v>
                </c:pt>
                <c:pt idx="8175">
                  <c:v>0</c:v>
                </c:pt>
                <c:pt idx="8176">
                  <c:v>1.0733064142963435E-2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1.1176417846080198E-3</c:v>
                </c:pt>
                <c:pt idx="8181">
                  <c:v>2.2673794226788758E-3</c:v>
                </c:pt>
                <c:pt idx="8182">
                  <c:v>1.3107241298509118E-3</c:v>
                </c:pt>
                <c:pt idx="8183">
                  <c:v>-1.0744009080524621E-2</c:v>
                </c:pt>
                <c:pt idx="8184">
                  <c:v>-4.0308019022629437E-3</c:v>
                </c:pt>
                <c:pt idx="8185">
                  <c:v>-1.8613855242037446E-3</c:v>
                </c:pt>
                <c:pt idx="8186">
                  <c:v>-2.5760204003356406E-3</c:v>
                </c:pt>
                <c:pt idx="8187">
                  <c:v>-6.5325727703275673E-4</c:v>
                </c:pt>
                <c:pt idx="8188">
                  <c:v>1.4737858528460553E-3</c:v>
                </c:pt>
                <c:pt idx="8189">
                  <c:v>5.3261523030405898E-3</c:v>
                </c:pt>
                <c:pt idx="8190">
                  <c:v>5.8892708506661099E-3</c:v>
                </c:pt>
                <c:pt idx="8191">
                  <c:v>6.9722489202249383E-3</c:v>
                </c:pt>
                <c:pt idx="8192">
                  <c:v>2.9702302049740593E-3</c:v>
                </c:pt>
                <c:pt idx="8193">
                  <c:v>3.7190920415543457E-3</c:v>
                </c:pt>
                <c:pt idx="8194">
                  <c:v>3.3580783325306415E-3</c:v>
                </c:pt>
                <c:pt idx="8195">
                  <c:v>3.5763911655293575E-3</c:v>
                </c:pt>
                <c:pt idx="8196">
                  <c:v>5.0825269801519296E-3</c:v>
                </c:pt>
                <c:pt idx="8197">
                  <c:v>5.7172640074134142E-3</c:v>
                </c:pt>
                <c:pt idx="8198">
                  <c:v>2.7175304305928046E-3</c:v>
                </c:pt>
                <c:pt idx="8199">
                  <c:v>2.5225345176208076E-3</c:v>
                </c:pt>
                <c:pt idx="8200">
                  <c:v>1.8504476036697028E-3</c:v>
                </c:pt>
                <c:pt idx="8201">
                  <c:v>3.6353604417346526E-3</c:v>
                </c:pt>
                <c:pt idx="8202">
                  <c:v>-2.4255689571882084E-3</c:v>
                </c:pt>
                <c:pt idx="8203">
                  <c:v>3.1520664481028167E-4</c:v>
                </c:pt>
                <c:pt idx="8204">
                  <c:v>-6.1174805921023869E-3</c:v>
                </c:pt>
                <c:pt idx="8205">
                  <c:v>2.0906870346878399E-5</c:v>
                </c:pt>
                <c:pt idx="8206">
                  <c:v>6.6202205951426094E-5</c:v>
                </c:pt>
                <c:pt idx="8207">
                  <c:v>-1.4365263642659696E-3</c:v>
                </c:pt>
                <c:pt idx="8208">
                  <c:v>-2.3894790499649058E-3</c:v>
                </c:pt>
                <c:pt idx="8209">
                  <c:v>-4.1778153204242753E-3</c:v>
                </c:pt>
                <c:pt idx="8210">
                  <c:v>-2.1073483236782756E-5</c:v>
                </c:pt>
                <c:pt idx="8211">
                  <c:v>1.5301845875108878E-3</c:v>
                </c:pt>
                <c:pt idx="8212">
                  <c:v>1.8499383374381553E-3</c:v>
                </c:pt>
                <c:pt idx="8213">
                  <c:v>-1.2924944311331916E-3</c:v>
                </c:pt>
                <c:pt idx="8214">
                  <c:v>-6.1355610265644012E-4</c:v>
                </c:pt>
                <c:pt idx="8215">
                  <c:v>-1.7199625146409703E-3</c:v>
                </c:pt>
                <c:pt idx="8216">
                  <c:v>-2.3892260075488854E-4</c:v>
                </c:pt>
                <c:pt idx="8217">
                  <c:v>1.2800007168183193E-2</c:v>
                </c:pt>
                <c:pt idx="8218">
                  <c:v>7.9649206215929701E-3</c:v>
                </c:pt>
                <c:pt idx="8219">
                  <c:v>1.1013064258599775E-4</c:v>
                </c:pt>
                <c:pt idx="8220">
                  <c:v>5.4089805415375213E-3</c:v>
                </c:pt>
                <c:pt idx="8221">
                  <c:v>-8.0811405653822633E-4</c:v>
                </c:pt>
                <c:pt idx="8222">
                  <c:v>-4.927852281240582E-3</c:v>
                </c:pt>
                <c:pt idx="8223">
                  <c:v>4.6571935682321935E-3</c:v>
                </c:pt>
                <c:pt idx="8224">
                  <c:v>3.5265200824643986E-3</c:v>
                </c:pt>
                <c:pt idx="8225">
                  <c:v>5.7368792530176817E-3</c:v>
                </c:pt>
                <c:pt idx="8226">
                  <c:v>-1.1175557605628632E-3</c:v>
                </c:pt>
                <c:pt idx="8227">
                  <c:v>6.4573686245228483E-5</c:v>
                </c:pt>
                <c:pt idx="8228">
                  <c:v>0</c:v>
                </c:pt>
                <c:pt idx="8229">
                  <c:v>-1.0472878584375988E-3</c:v>
                </c:pt>
                <c:pt idx="8230">
                  <c:v>-5.2065167708098352E-4</c:v>
                </c:pt>
                <c:pt idx="8231">
                  <c:v>-8.819829181017588E-4</c:v>
                </c:pt>
                <c:pt idx="8232">
                  <c:v>-4.0658025534177867E-3</c:v>
                </c:pt>
                <c:pt idx="8233">
                  <c:v>-1.7460914252398242E-3</c:v>
                </c:pt>
                <c:pt idx="8234">
                  <c:v>6.0230958543703497E-3</c:v>
                </c:pt>
                <c:pt idx="8235">
                  <c:v>-4.492533099554212E-3</c:v>
                </c:pt>
                <c:pt idx="8236">
                  <c:v>-2.2584177484437579E-4</c:v>
                </c:pt>
                <c:pt idx="8237">
                  <c:v>-5.0227397814713685E-3</c:v>
                </c:pt>
                <c:pt idx="8238">
                  <c:v>-3.9977583114771537E-3</c:v>
                </c:pt>
                <c:pt idx="8239">
                  <c:v>-8.0492911124525326E-4</c:v>
                </c:pt>
                <c:pt idx="8240">
                  <c:v>3.663576391099461E-3</c:v>
                </c:pt>
                <c:pt idx="8241">
                  <c:v>-3.6393845288951419E-3</c:v>
                </c:pt>
                <c:pt idx="8242">
                  <c:v>-2.4394095926006036E-3</c:v>
                </c:pt>
                <c:pt idx="8243">
                  <c:v>-4.861931008671932E-3</c:v>
                </c:pt>
                <c:pt idx="8244">
                  <c:v>-3.4943244123301974E-3</c:v>
                </c:pt>
                <c:pt idx="8245">
                  <c:v>8.2062389477815742E-4</c:v>
                </c:pt>
                <c:pt idx="8246">
                  <c:v>4.8297581335681374E-3</c:v>
                </c:pt>
                <c:pt idx="8247">
                  <c:v>-4.5016970414631374E-3</c:v>
                </c:pt>
                <c:pt idx="8248">
                  <c:v>-7.7661654807619244E-3</c:v>
                </c:pt>
                <c:pt idx="8249">
                  <c:v>-5.3490299557208913E-3</c:v>
                </c:pt>
                <c:pt idx="8250">
                  <c:v>3.4552833277340022E-3</c:v>
                </c:pt>
                <c:pt idx="8251">
                  <c:v>2.5054556001605343E-3</c:v>
                </c:pt>
                <c:pt idx="8252">
                  <c:v>-1.4058073903501227E-5</c:v>
                </c:pt>
                <c:pt idx="8253">
                  <c:v>2.2958737033811055E-3</c:v>
                </c:pt>
                <c:pt idx="8254">
                  <c:v>-5.9612223440769661E-3</c:v>
                </c:pt>
                <c:pt idx="8255">
                  <c:v>4.4909254056209403E-3</c:v>
                </c:pt>
                <c:pt idx="8256">
                  <c:v>8.7050842483933979E-4</c:v>
                </c:pt>
                <c:pt idx="8257">
                  <c:v>-2.0968233970783527E-3</c:v>
                </c:pt>
                <c:pt idx="8258">
                  <c:v>-2.9718750305877642E-3</c:v>
                </c:pt>
                <c:pt idx="8259">
                  <c:v>-1.9343458202280763E-3</c:v>
                </c:pt>
                <c:pt idx="8260">
                  <c:v>-3.3218012949504826E-4</c:v>
                </c:pt>
                <c:pt idx="8261">
                  <c:v>-8.415415959673626E-3</c:v>
                </c:pt>
                <c:pt idx="8262">
                  <c:v>-5.4191847592525728E-4</c:v>
                </c:pt>
                <c:pt idx="8263">
                  <c:v>-2.41724969123126E-3</c:v>
                </c:pt>
                <c:pt idx="8264">
                  <c:v>-1.7209829948965001E-3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-9.4482205922754685E-3</c:v>
                </c:pt>
                <c:pt idx="8271">
                  <c:v>-8.1342132574224683E-3</c:v>
                </c:pt>
                <c:pt idx="8272">
                  <c:v>-4.2841946845191825E-3</c:v>
                </c:pt>
                <c:pt idx="8273">
                  <c:v>-1.9711153805231588E-3</c:v>
                </c:pt>
                <c:pt idx="8274">
                  <c:v>-3.6674032035276021E-6</c:v>
                </c:pt>
                <c:pt idx="8275">
                  <c:v>0</c:v>
                </c:pt>
                <c:pt idx="8276">
                  <c:v>7.6538581553428362E-3</c:v>
                </c:pt>
                <c:pt idx="8277">
                  <c:v>-1.7448165357630352E-3</c:v>
                </c:pt>
                <c:pt idx="8278">
                  <c:v>5.4646832193525827E-3</c:v>
                </c:pt>
                <c:pt idx="8279">
                  <c:v>5.1789039722085622E-3</c:v>
                </c:pt>
                <c:pt idx="8280">
                  <c:v>4.1648503425680758E-3</c:v>
                </c:pt>
                <c:pt idx="8281">
                  <c:v>1.7837375996217573E-3</c:v>
                </c:pt>
                <c:pt idx="8282">
                  <c:v>-4.4473935062260965E-4</c:v>
                </c:pt>
                <c:pt idx="8283">
                  <c:v>-2.7373459823886088E-3</c:v>
                </c:pt>
                <c:pt idx="8284">
                  <c:v>-5.7830634549101605E-3</c:v>
                </c:pt>
                <c:pt idx="8285">
                  <c:v>-2.8950501852645456E-3</c:v>
                </c:pt>
                <c:pt idx="8286">
                  <c:v>-1.6196629122680229E-3</c:v>
                </c:pt>
                <c:pt idx="8287">
                  <c:v>1.3547406182334884E-3</c:v>
                </c:pt>
                <c:pt idx="8288">
                  <c:v>-1.234124263358809E-4</c:v>
                </c:pt>
                <c:pt idx="8289">
                  <c:v>3.2833849056350703E-3</c:v>
                </c:pt>
                <c:pt idx="8290">
                  <c:v>0</c:v>
                </c:pt>
                <c:pt idx="8291">
                  <c:v>7.1454884222426898E-3</c:v>
                </c:pt>
                <c:pt idx="8292">
                  <c:v>8.3032561202279406E-3</c:v>
                </c:pt>
                <c:pt idx="8293">
                  <c:v>6.473686727260633E-3</c:v>
                </c:pt>
                <c:pt idx="8294">
                  <c:v>3.1206345753338012E-3</c:v>
                </c:pt>
                <c:pt idx="8295">
                  <c:v>-2.8410415052970497E-3</c:v>
                </c:pt>
                <c:pt idx="8296">
                  <c:v>3.2904106057046268E-4</c:v>
                </c:pt>
                <c:pt idx="8297">
                  <c:v>2.4978858696633795E-3</c:v>
                </c:pt>
                <c:pt idx="8298">
                  <c:v>-2.1441990344444641E-3</c:v>
                </c:pt>
                <c:pt idx="8299">
                  <c:v>1.7241992753290424E-3</c:v>
                </c:pt>
                <c:pt idx="8300">
                  <c:v>-9.9246476685054723E-4</c:v>
                </c:pt>
                <c:pt idx="8301">
                  <c:v>6.6950189060466167E-3</c:v>
                </c:pt>
                <c:pt idx="8302">
                  <c:v>1.5011857975817124E-3</c:v>
                </c:pt>
                <c:pt idx="8303">
                  <c:v>6.2749140278568543E-3</c:v>
                </c:pt>
                <c:pt idx="8304">
                  <c:v>0</c:v>
                </c:pt>
                <c:pt idx="8305">
                  <c:v>4.5695421888855498E-3</c:v>
                </c:pt>
                <c:pt idx="8306">
                  <c:v>3.108538168231608E-3</c:v>
                </c:pt>
                <c:pt idx="8307">
                  <c:v>1.2400242685556536E-3</c:v>
                </c:pt>
                <c:pt idx="8308">
                  <c:v>5.9404138854598958E-3</c:v>
                </c:pt>
                <c:pt idx="8309">
                  <c:v>4.6457651229032185E-3</c:v>
                </c:pt>
                <c:pt idx="8310">
                  <c:v>4.2332217248364466E-3</c:v>
                </c:pt>
                <c:pt idx="8311">
                  <c:v>2.1065156859460194E-3</c:v>
                </c:pt>
                <c:pt idx="8312">
                  <c:v>-2.6848847014902862E-3</c:v>
                </c:pt>
                <c:pt idx="8313">
                  <c:v>-8.6541269284393652E-3</c:v>
                </c:pt>
                <c:pt idx="8314">
                  <c:v>-6.225722480291687E-3</c:v>
                </c:pt>
                <c:pt idx="8315">
                  <c:v>-2.1334982755293794E-3</c:v>
                </c:pt>
                <c:pt idx="8316">
                  <c:v>-5.1988914171727778E-3</c:v>
                </c:pt>
                <c:pt idx="8317">
                  <c:v>-3.4795982456189863E-6</c:v>
                </c:pt>
                <c:pt idx="8318">
                  <c:v>0</c:v>
                </c:pt>
                <c:pt idx="8319">
                  <c:v>2.9602370348075328E-3</c:v>
                </c:pt>
                <c:pt idx="8320">
                  <c:v>5.4216989856281208E-3</c:v>
                </c:pt>
                <c:pt idx="8321">
                  <c:v>5.1830884787754982E-3</c:v>
                </c:pt>
                <c:pt idx="8322">
                  <c:v>1.2487308481066251E-3</c:v>
                </c:pt>
                <c:pt idx="8323">
                  <c:v>-3.4824931905837455E-3</c:v>
                </c:pt>
                <c:pt idx="8324">
                  <c:v>-9.9776535050190461E-5</c:v>
                </c:pt>
                <c:pt idx="8325">
                  <c:v>3.5719843581116821E-3</c:v>
                </c:pt>
                <c:pt idx="8326">
                  <c:v>6.3294595128068273E-3</c:v>
                </c:pt>
                <c:pt idx="8327">
                  <c:v>8.2749546389942804E-3</c:v>
                </c:pt>
                <c:pt idx="8328">
                  <c:v>8.77992392939431E-3</c:v>
                </c:pt>
                <c:pt idx="8329">
                  <c:v>7.2714730293838041E-3</c:v>
                </c:pt>
                <c:pt idx="8330">
                  <c:v>6.409895936698517E-3</c:v>
                </c:pt>
                <c:pt idx="8331">
                  <c:v>4.0092768107236124E-3</c:v>
                </c:pt>
                <c:pt idx="8332">
                  <c:v>7.3240946109157075E-3</c:v>
                </c:pt>
                <c:pt idx="8333">
                  <c:v>0</c:v>
                </c:pt>
                <c:pt idx="8334">
                  <c:v>4.0129864501017602E-3</c:v>
                </c:pt>
                <c:pt idx="8335">
                  <c:v>3.3032541237806726E-3</c:v>
                </c:pt>
                <c:pt idx="8336">
                  <c:v>1.237936757591827E-3</c:v>
                </c:pt>
                <c:pt idx="8337">
                  <c:v>2.7846117356396492E-3</c:v>
                </c:pt>
                <c:pt idx="8338">
                  <c:v>1.9778251345916494E-3</c:v>
                </c:pt>
                <c:pt idx="8339">
                  <c:v>-8.4808211163848307E-4</c:v>
                </c:pt>
                <c:pt idx="8340">
                  <c:v>6.385469726351065E-4</c:v>
                </c:pt>
                <c:pt idx="8341">
                  <c:v>-3.1450730013422301E-3</c:v>
                </c:pt>
                <c:pt idx="8342">
                  <c:v>-5.269288420388484E-3</c:v>
                </c:pt>
                <c:pt idx="8343">
                  <c:v>-3.1195075769592092E-3</c:v>
                </c:pt>
                <c:pt idx="8344">
                  <c:v>-2.2822897442801968E-3</c:v>
                </c:pt>
                <c:pt idx="8345">
                  <c:v>0</c:v>
                </c:pt>
                <c:pt idx="8346">
                  <c:v>0</c:v>
                </c:pt>
                <c:pt idx="8347">
                  <c:v>7.2867842856167017E-4</c:v>
                </c:pt>
                <c:pt idx="8348">
                  <c:v>8.4115016599481899E-3</c:v>
                </c:pt>
                <c:pt idx="8349">
                  <c:v>7.1038911671788699E-3</c:v>
                </c:pt>
                <c:pt idx="8350">
                  <c:v>1.0125704239906056E-3</c:v>
                </c:pt>
                <c:pt idx="8351">
                  <c:v>6.4786293275675665E-3</c:v>
                </c:pt>
                <c:pt idx="8352">
                  <c:v>3.8304881323539136E-5</c:v>
                </c:pt>
                <c:pt idx="8353">
                  <c:v>4.0679145228644988E-3</c:v>
                </c:pt>
                <c:pt idx="8354">
                  <c:v>0</c:v>
                </c:pt>
                <c:pt idx="8355">
                  <c:v>-5.7003645342215753E-3</c:v>
                </c:pt>
                <c:pt idx="8356">
                  <c:v>-8.1882535129026827E-4</c:v>
                </c:pt>
                <c:pt idx="8357">
                  <c:v>2.3203942934492431E-3</c:v>
                </c:pt>
                <c:pt idx="8358">
                  <c:v>4.2769416051502971E-4</c:v>
                </c:pt>
                <c:pt idx="8359">
                  <c:v>5.3276258052201925E-3</c:v>
                </c:pt>
                <c:pt idx="8360">
                  <c:v>0</c:v>
                </c:pt>
                <c:pt idx="8361">
                  <c:v>2.4759118593896687E-3</c:v>
                </c:pt>
                <c:pt idx="8362">
                  <c:v>-2.3584767064697854E-3</c:v>
                </c:pt>
                <c:pt idx="8363">
                  <c:v>-1.937855813704249E-3</c:v>
                </c:pt>
                <c:pt idx="8364">
                  <c:v>-4.7699531122694279E-5</c:v>
                </c:pt>
                <c:pt idx="8365">
                  <c:v>0</c:v>
                </c:pt>
                <c:pt idx="8366">
                  <c:v>0</c:v>
                </c:pt>
                <c:pt idx="8367">
                  <c:v>2.352956150479714E-4</c:v>
                </c:pt>
                <c:pt idx="8368">
                  <c:v>-2.5753642105463526E-3</c:v>
                </c:pt>
                <c:pt idx="8369">
                  <c:v>-2.9943487323569645E-3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-4.1166757641638374E-3</c:v>
                </c:pt>
                <c:pt idx="8376">
                  <c:v>4.2687105772425994E-4</c:v>
                </c:pt>
                <c:pt idx="8377">
                  <c:v>5.3349333415796691E-3</c:v>
                </c:pt>
                <c:pt idx="8378">
                  <c:v>6.5345570225113217E-3</c:v>
                </c:pt>
                <c:pt idx="8379">
                  <c:v>0</c:v>
                </c:pt>
                <c:pt idx="8380">
                  <c:v>3.0901257789164895E-3</c:v>
                </c:pt>
                <c:pt idx="8381">
                  <c:v>-1.2747861398676144E-3</c:v>
                </c:pt>
                <c:pt idx="8382">
                  <c:v>-3.7070493751155367E-3</c:v>
                </c:pt>
                <c:pt idx="8383">
                  <c:v>-1.6884188363459902E-3</c:v>
                </c:pt>
                <c:pt idx="8384">
                  <c:v>1.0877829069346949E-3</c:v>
                </c:pt>
                <c:pt idx="8385">
                  <c:v>7.6603975509625085E-3</c:v>
                </c:pt>
                <c:pt idx="8386">
                  <c:v>-2.2581322059256718E-3</c:v>
                </c:pt>
                <c:pt idx="8387">
                  <c:v>1.7406334802346729E-3</c:v>
                </c:pt>
                <c:pt idx="8388">
                  <c:v>-1.5509437488356887E-3</c:v>
                </c:pt>
                <c:pt idx="8389">
                  <c:v>-2.0758975582194218E-3</c:v>
                </c:pt>
                <c:pt idx="8390">
                  <c:v>-7.3202153700830243E-4</c:v>
                </c:pt>
                <c:pt idx="8391">
                  <c:v>1.8812595414900242E-3</c:v>
                </c:pt>
                <c:pt idx="8392">
                  <c:v>0</c:v>
                </c:pt>
                <c:pt idx="8393">
                  <c:v>6.3578725095028189E-4</c:v>
                </c:pt>
                <c:pt idx="8394">
                  <c:v>7.5887888329304512E-5</c:v>
                </c:pt>
                <c:pt idx="8395">
                  <c:v>0</c:v>
                </c:pt>
                <c:pt idx="8396">
                  <c:v>-7.2065236955818381E-3</c:v>
                </c:pt>
                <c:pt idx="8397">
                  <c:v>-2.790540767575476E-3</c:v>
                </c:pt>
                <c:pt idx="8398">
                  <c:v>-2.6126165474811636E-3</c:v>
                </c:pt>
                <c:pt idx="8399">
                  <c:v>4.0678585467592522E-3</c:v>
                </c:pt>
                <c:pt idx="8400">
                  <c:v>-1.0912329141898253E-3</c:v>
                </c:pt>
                <c:pt idx="8401">
                  <c:v>1.2093127831343871E-2</c:v>
                </c:pt>
                <c:pt idx="8402">
                  <c:v>2.9510391776117204E-3</c:v>
                </c:pt>
                <c:pt idx="8403">
                  <c:v>1.4204458565059159E-3</c:v>
                </c:pt>
                <c:pt idx="8404">
                  <c:v>-5.2644957859252512E-3</c:v>
                </c:pt>
                <c:pt idx="8405">
                  <c:v>7.9522867013831716E-4</c:v>
                </c:pt>
                <c:pt idx="8406">
                  <c:v>-7.2262204490974348E-4</c:v>
                </c:pt>
                <c:pt idx="8407">
                  <c:v>-2.2097110487923134E-5</c:v>
                </c:pt>
                <c:pt idx="8408">
                  <c:v>-6.0444954959411254E-3</c:v>
                </c:pt>
                <c:pt idx="8409">
                  <c:v>-5.9822050655152521E-3</c:v>
                </c:pt>
                <c:pt idx="8410">
                  <c:v>-2.6008815425507662E-3</c:v>
                </c:pt>
                <c:pt idx="8411">
                  <c:v>-3.3755414623215635E-3</c:v>
                </c:pt>
                <c:pt idx="8412">
                  <c:v>6.2351812542353119E-3</c:v>
                </c:pt>
                <c:pt idx="8413">
                  <c:v>1.0088369860066925E-3</c:v>
                </c:pt>
                <c:pt idx="8414">
                  <c:v>5.3718059125282764E-3</c:v>
                </c:pt>
                <c:pt idx="8415">
                  <c:v>-3.4918085700944468E-4</c:v>
                </c:pt>
                <c:pt idx="8416">
                  <c:v>5.4460157146730033E-3</c:v>
                </c:pt>
                <c:pt idx="8417">
                  <c:v>0</c:v>
                </c:pt>
                <c:pt idx="8418">
                  <c:v>-1.1684105997598729E-4</c:v>
                </c:pt>
                <c:pt idx="8419">
                  <c:v>6.5127533778300151E-3</c:v>
                </c:pt>
                <c:pt idx="8420">
                  <c:v>-3.9854828531995585E-4</c:v>
                </c:pt>
                <c:pt idx="8421">
                  <c:v>3.1651744705678462E-3</c:v>
                </c:pt>
                <c:pt idx="8422">
                  <c:v>-3.5362615825111491E-4</c:v>
                </c:pt>
                <c:pt idx="8423">
                  <c:v>-2.0930211052308401E-3</c:v>
                </c:pt>
                <c:pt idx="8424">
                  <c:v>-2.31431065744204E-3</c:v>
                </c:pt>
                <c:pt idx="8425">
                  <c:v>-2.8294724136145064E-5</c:v>
                </c:pt>
                <c:pt idx="8426">
                  <c:v>-3.0952416909649908E-3</c:v>
                </c:pt>
                <c:pt idx="8427">
                  <c:v>1.5157557966368768E-3</c:v>
                </c:pt>
                <c:pt idx="8428">
                  <c:v>-3.369861190460038E-4</c:v>
                </c:pt>
                <c:pt idx="8429">
                  <c:v>6.0985372943148063E-3</c:v>
                </c:pt>
                <c:pt idx="8430">
                  <c:v>-1.4192509803602307E-3</c:v>
                </c:pt>
                <c:pt idx="8431">
                  <c:v>-5.1077690819557025E-3</c:v>
                </c:pt>
                <c:pt idx="8432">
                  <c:v>-1.4348629960375698E-3</c:v>
                </c:pt>
                <c:pt idx="8433">
                  <c:v>2.0271289029307484E-3</c:v>
                </c:pt>
                <c:pt idx="8434">
                  <c:v>2.7268240923403755E-3</c:v>
                </c:pt>
                <c:pt idx="8435">
                  <c:v>2.2995908205138697E-3</c:v>
                </c:pt>
                <c:pt idx="8436">
                  <c:v>3.7596458856467959E-4</c:v>
                </c:pt>
                <c:pt idx="8437">
                  <c:v>1.8120454307809359E-3</c:v>
                </c:pt>
                <c:pt idx="8438">
                  <c:v>3.149953045108947E-3</c:v>
                </c:pt>
                <c:pt idx="8439">
                  <c:v>3.1169397885024295E-6</c:v>
                </c:pt>
                <c:pt idx="8440">
                  <c:v>0</c:v>
                </c:pt>
                <c:pt idx="8441">
                  <c:v>4.5745321381938896E-3</c:v>
                </c:pt>
                <c:pt idx="8442">
                  <c:v>-3.6929054741065173E-4</c:v>
                </c:pt>
                <c:pt idx="8443">
                  <c:v>3.8011963605818267E-3</c:v>
                </c:pt>
                <c:pt idx="8444">
                  <c:v>-1.4224575142117199E-4</c:v>
                </c:pt>
                <c:pt idx="8445">
                  <c:v>6.7037084323574884E-3</c:v>
                </c:pt>
                <c:pt idx="8446">
                  <c:v>8.1714522754614532E-3</c:v>
                </c:pt>
                <c:pt idx="8447">
                  <c:v>2.7444959994117109E-3</c:v>
                </c:pt>
                <c:pt idx="8448">
                  <c:v>-8.0846363274225692E-3</c:v>
                </c:pt>
                <c:pt idx="8449">
                  <c:v>-1.0357968933189486E-2</c:v>
                </c:pt>
                <c:pt idx="8450">
                  <c:v>-5.764116199453973E-3</c:v>
                </c:pt>
                <c:pt idx="8451">
                  <c:v>-2.1440109928789275E-3</c:v>
                </c:pt>
                <c:pt idx="8452">
                  <c:v>5.013150152793089E-3</c:v>
                </c:pt>
                <c:pt idx="8453">
                  <c:v>1.3183467671986225E-3</c:v>
                </c:pt>
                <c:pt idx="8454">
                  <c:v>4.7131969927311449E-3</c:v>
                </c:pt>
                <c:pt idx="8455">
                  <c:v>7.713133155636673E-5</c:v>
                </c:pt>
                <c:pt idx="8456">
                  <c:v>-2.5608525040770541E-3</c:v>
                </c:pt>
                <c:pt idx="8457">
                  <c:v>-5.2689399363826297E-3</c:v>
                </c:pt>
                <c:pt idx="8458">
                  <c:v>8.323292134326931E-3</c:v>
                </c:pt>
                <c:pt idx="8459">
                  <c:v>0</c:v>
                </c:pt>
                <c:pt idx="8460">
                  <c:v>-3.0836168975260098E-6</c:v>
                </c:pt>
                <c:pt idx="8461">
                  <c:v>-3.0836264063934924E-6</c:v>
                </c:pt>
                <c:pt idx="8462">
                  <c:v>0</c:v>
                </c:pt>
                <c:pt idx="8463">
                  <c:v>0</c:v>
                </c:pt>
                <c:pt idx="8464">
                  <c:v>-9.2551750744137564E-4</c:v>
                </c:pt>
                <c:pt idx="8465">
                  <c:v>5.9054956557379346E-3</c:v>
                </c:pt>
                <c:pt idx="8466">
                  <c:v>4.0053212785248074E-3</c:v>
                </c:pt>
                <c:pt idx="8467">
                  <c:v>-6.723531445728732E-5</c:v>
                </c:pt>
                <c:pt idx="8468">
                  <c:v>-3.6987505675592259E-4</c:v>
                </c:pt>
                <c:pt idx="8469">
                  <c:v>-3.9746782426759716E-5</c:v>
                </c:pt>
                <c:pt idx="8470">
                  <c:v>-1.4371308777008708E-4</c:v>
                </c:pt>
                <c:pt idx="8471">
                  <c:v>4.2445805039714847E-3</c:v>
                </c:pt>
                <c:pt idx="8472">
                  <c:v>1.4362047721311283E-3</c:v>
                </c:pt>
                <c:pt idx="8473">
                  <c:v>-5.7773500527648006E-5</c:v>
                </c:pt>
                <c:pt idx="8474">
                  <c:v>4.5266106229979912E-3</c:v>
                </c:pt>
                <c:pt idx="8475">
                  <c:v>1.1502185427902932E-4</c:v>
                </c:pt>
                <c:pt idx="8476">
                  <c:v>1.3308694052663636E-3</c:v>
                </c:pt>
                <c:pt idx="8477">
                  <c:v>3.6809006051886392E-3</c:v>
                </c:pt>
                <c:pt idx="8478">
                  <c:v>-1.090788669939865E-3</c:v>
                </c:pt>
                <c:pt idx="8479">
                  <c:v>4.211938631290082E-3</c:v>
                </c:pt>
                <c:pt idx="8480">
                  <c:v>0</c:v>
                </c:pt>
                <c:pt idx="8481">
                  <c:v>0</c:v>
                </c:pt>
                <c:pt idx="8482">
                  <c:v>-1.2008874558469019E-5</c:v>
                </c:pt>
                <c:pt idx="8483">
                  <c:v>3.0022321596794044E-6</c:v>
                </c:pt>
                <c:pt idx="8484">
                  <c:v>0</c:v>
                </c:pt>
                <c:pt idx="8485">
                  <c:v>-9.8294084347188768E-3</c:v>
                </c:pt>
                <c:pt idx="8486">
                  <c:v>-1.2043826416890701E-3</c:v>
                </c:pt>
                <c:pt idx="8487">
                  <c:v>-2.7509413859234041E-3</c:v>
                </c:pt>
                <c:pt idx="8488">
                  <c:v>-2.1269018338554873E-3</c:v>
                </c:pt>
                <c:pt idx="8489">
                  <c:v>4.2371396993468894E-3</c:v>
                </c:pt>
                <c:pt idx="8490">
                  <c:v>2.599740276931928E-3</c:v>
                </c:pt>
                <c:pt idx="8491">
                  <c:v>2.7229259820661629E-3</c:v>
                </c:pt>
                <c:pt idx="8492">
                  <c:v>2.4985604037330278E-3</c:v>
                </c:pt>
                <c:pt idx="8493">
                  <c:v>1.2619932430938106E-3</c:v>
                </c:pt>
                <c:pt idx="8494">
                  <c:v>4.7235835649684184E-3</c:v>
                </c:pt>
                <c:pt idx="8495">
                  <c:v>3.0301829777864896E-3</c:v>
                </c:pt>
                <c:pt idx="8496">
                  <c:v>2.8304339555353629E-3</c:v>
                </c:pt>
                <c:pt idx="8497">
                  <c:v>5.508387030511415E-4</c:v>
                </c:pt>
                <c:pt idx="8498">
                  <c:v>3.1799931100750752E-3</c:v>
                </c:pt>
                <c:pt idx="8499">
                  <c:v>1.9742289580631516E-3</c:v>
                </c:pt>
                <c:pt idx="8500">
                  <c:v>2.0944646361612308E-3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-8.5441410575937463E-4</c:v>
                </c:pt>
                <c:pt idx="8505">
                  <c:v>3.4007922695067073E-4</c:v>
                </c:pt>
                <c:pt idx="8506">
                  <c:v>0</c:v>
                </c:pt>
                <c:pt idx="8507">
                  <c:v>8.488063079569147E-3</c:v>
                </c:pt>
                <c:pt idx="8508">
                  <c:v>1.1131115552847928E-2</c:v>
                </c:pt>
                <c:pt idx="8509">
                  <c:v>0</c:v>
                </c:pt>
                <c:pt idx="8510">
                  <c:v>1.5246386344584178E-2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2.0199280835266144E-2</c:v>
                </c:pt>
                <c:pt idx="8518">
                  <c:v>8.6706067617647632E-3</c:v>
                </c:pt>
                <c:pt idx="8519">
                  <c:v>5.4860448523163267E-3</c:v>
                </c:pt>
                <c:pt idx="8520">
                  <c:v>4.5721695293717028E-3</c:v>
                </c:pt>
                <c:pt idx="8521">
                  <c:v>7.4287533457450695E-3</c:v>
                </c:pt>
                <c:pt idx="8522">
                  <c:v>2.7260472452959516E-6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2.6380536367056492E-2</c:v>
                </c:pt>
                <c:pt idx="8539">
                  <c:v>1.2920696676358628E-2</c:v>
                </c:pt>
                <c:pt idx="8540">
                  <c:v>1.0374892128505226E-2</c:v>
                </c:pt>
                <c:pt idx="8541">
                  <c:v>8.6007038773553545E-3</c:v>
                </c:pt>
                <c:pt idx="8542">
                  <c:v>3.2735774742323077E-3</c:v>
                </c:pt>
                <c:pt idx="8543">
                  <c:v>0</c:v>
                </c:pt>
                <c:pt idx="8544">
                  <c:v>-4.8714826936076554E-4</c:v>
                </c:pt>
                <c:pt idx="8545">
                  <c:v>-5.5883810716396394E-3</c:v>
                </c:pt>
                <c:pt idx="8546">
                  <c:v>-9.2390300020574866E-3</c:v>
                </c:pt>
                <c:pt idx="8547">
                  <c:v>-6.0144426542024581E-4</c:v>
                </c:pt>
                <c:pt idx="8548">
                  <c:v>1.7928496402070647E-3</c:v>
                </c:pt>
                <c:pt idx="8549">
                  <c:v>4.2804508716799208E-3</c:v>
                </c:pt>
                <c:pt idx="8550">
                  <c:v>6.9291014564404696E-3</c:v>
                </c:pt>
                <c:pt idx="8551">
                  <c:v>4.2968340131623378E-3</c:v>
                </c:pt>
                <c:pt idx="8552">
                  <c:v>1.0949821240702796E-3</c:v>
                </c:pt>
                <c:pt idx="8553">
                  <c:v>-4.3203695691553558E-3</c:v>
                </c:pt>
                <c:pt idx="8554">
                  <c:v>3.2714622552267934E-3</c:v>
                </c:pt>
                <c:pt idx="8555">
                  <c:v>3.8219275700176599E-3</c:v>
                </c:pt>
                <c:pt idx="8556">
                  <c:v>2.6178558730803186E-3</c:v>
                </c:pt>
                <c:pt idx="8557">
                  <c:v>6.449116588946602E-3</c:v>
                </c:pt>
                <c:pt idx="8558">
                  <c:v>8.1512308792176229E-3</c:v>
                </c:pt>
                <c:pt idx="8559">
                  <c:v>1.0102065783578315E-2</c:v>
                </c:pt>
                <c:pt idx="8560">
                  <c:v>3.4057995858694143E-3</c:v>
                </c:pt>
                <c:pt idx="8561">
                  <c:v>3.6233980577709221E-3</c:v>
                </c:pt>
                <c:pt idx="8562">
                  <c:v>9.6214707967718534E-3</c:v>
                </c:pt>
                <c:pt idx="8563">
                  <c:v>1.0392295372691715E-2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1.7228029480648175E-3</c:v>
                </c:pt>
                <c:pt idx="8569">
                  <c:v>1.3539593326938014E-3</c:v>
                </c:pt>
                <c:pt idx="8570">
                  <c:v>-9.9963274834670326E-4</c:v>
                </c:pt>
                <c:pt idx="8571">
                  <c:v>-4.7661872747546564E-3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1.2438625224062288E-3</c:v>
                </c:pt>
                <c:pt idx="8578">
                  <c:v>2.9124194375115568E-3</c:v>
                </c:pt>
                <c:pt idx="8579">
                  <c:v>0</c:v>
                </c:pt>
                <c:pt idx="8580">
                  <c:v>1.8815542221388255E-3</c:v>
                </c:pt>
                <c:pt idx="8581">
                  <c:v>4.5051719888046359E-3</c:v>
                </c:pt>
                <c:pt idx="8582">
                  <c:v>9.5842588133606932E-6</c:v>
                </c:pt>
                <c:pt idx="8583">
                  <c:v>8.0113737390288334E-3</c:v>
                </c:pt>
                <c:pt idx="8584">
                  <c:v>6.1798380426455508E-5</c:v>
                </c:pt>
                <c:pt idx="8585">
                  <c:v>-1.9222905912711279E-3</c:v>
                </c:pt>
                <c:pt idx="8586">
                  <c:v>-6.3809290963260119E-3</c:v>
                </c:pt>
                <c:pt idx="8587">
                  <c:v>2.1904922282253029E-3</c:v>
                </c:pt>
                <c:pt idx="8588">
                  <c:v>-3.444152150765129E-4</c:v>
                </c:pt>
                <c:pt idx="8589">
                  <c:v>3.2743181791184241E-3</c:v>
                </c:pt>
                <c:pt idx="8590">
                  <c:v>-2.9570488867795163E-4</c:v>
                </c:pt>
                <c:pt idx="8591">
                  <c:v>-2.9451232716588317E-3</c:v>
                </c:pt>
                <c:pt idx="8592">
                  <c:v>-2.8530621478232003E-3</c:v>
                </c:pt>
                <c:pt idx="8593">
                  <c:v>0</c:v>
                </c:pt>
                <c:pt idx="8594">
                  <c:v>6.8825850539821381E-4</c:v>
                </c:pt>
                <c:pt idx="8595">
                  <c:v>-3.4766721644565184E-4</c:v>
                </c:pt>
                <c:pt idx="8596">
                  <c:v>4.1759909250847858E-3</c:v>
                </c:pt>
                <c:pt idx="8597">
                  <c:v>1.8562398113015834E-3</c:v>
                </c:pt>
                <c:pt idx="8598">
                  <c:v>6.2021818459159321E-3</c:v>
                </c:pt>
                <c:pt idx="8599">
                  <c:v>-2.6615128445703282E-3</c:v>
                </c:pt>
                <c:pt idx="8600">
                  <c:v>-4.6592493558373863E-3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-9.7599884609435132E-3</c:v>
                </c:pt>
                <c:pt idx="8608">
                  <c:v>-6.4694318798153069E-3</c:v>
                </c:pt>
                <c:pt idx="8609">
                  <c:v>1.4552369125904522E-5</c:v>
                </c:pt>
                <c:pt idx="8610">
                  <c:v>-4.3606204096718615E-3</c:v>
                </c:pt>
                <c:pt idx="8611">
                  <c:v>-9.4072925635243446E-4</c:v>
                </c:pt>
                <c:pt idx="8612">
                  <c:v>0</c:v>
                </c:pt>
                <c:pt idx="8613">
                  <c:v>-1.3810134830721365E-3</c:v>
                </c:pt>
                <c:pt idx="8614">
                  <c:v>-2.4715485176106692E-3</c:v>
                </c:pt>
                <c:pt idx="8615">
                  <c:v>-3.5751017062239741E-3</c:v>
                </c:pt>
                <c:pt idx="8616">
                  <c:v>3.8222869165069878E-3</c:v>
                </c:pt>
                <c:pt idx="8617">
                  <c:v>3.4224898834951572E-3</c:v>
                </c:pt>
                <c:pt idx="8618">
                  <c:v>3.3767900511706343E-3</c:v>
                </c:pt>
                <c:pt idx="8619">
                  <c:v>0</c:v>
                </c:pt>
                <c:pt idx="8620">
                  <c:v>3.0262422610245346E-3</c:v>
                </c:pt>
                <c:pt idx="8621">
                  <c:v>0</c:v>
                </c:pt>
                <c:pt idx="8622">
                  <c:v>1.7504044561484204E-3</c:v>
                </c:pt>
                <c:pt idx="8623">
                  <c:v>0</c:v>
                </c:pt>
                <c:pt idx="8624">
                  <c:v>0</c:v>
                </c:pt>
                <c:pt idx="8625">
                  <c:v>-6.9055935226919486E-3</c:v>
                </c:pt>
                <c:pt idx="8626">
                  <c:v>-4.1223383115982339E-3</c:v>
                </c:pt>
                <c:pt idx="8627">
                  <c:v>-9.8611735935251986E-4</c:v>
                </c:pt>
                <c:pt idx="8628">
                  <c:v>2.4207343953086902E-3</c:v>
                </c:pt>
                <c:pt idx="8629">
                  <c:v>4.7826405869422842E-3</c:v>
                </c:pt>
                <c:pt idx="8630">
                  <c:v>2.6385527792477403E-3</c:v>
                </c:pt>
                <c:pt idx="8631">
                  <c:v>3.6361917440803408E-5</c:v>
                </c:pt>
                <c:pt idx="8632">
                  <c:v>1.6155581487546941E-3</c:v>
                </c:pt>
                <c:pt idx="8633">
                  <c:v>-1.3198636523349681E-3</c:v>
                </c:pt>
                <c:pt idx="8634">
                  <c:v>-3.2696148193157495E-3</c:v>
                </c:pt>
                <c:pt idx="8635">
                  <c:v>1.8727802649929051E-3</c:v>
                </c:pt>
                <c:pt idx="8636">
                  <c:v>1.5834164115958885E-3</c:v>
                </c:pt>
                <c:pt idx="8637">
                  <c:v>2.3909793104924721E-3</c:v>
                </c:pt>
                <c:pt idx="8638">
                  <c:v>-3.059927535579831E-3</c:v>
                </c:pt>
                <c:pt idx="8639">
                  <c:v>-1.7229041255784707E-3</c:v>
                </c:pt>
                <c:pt idx="8640">
                  <c:v>2.3385468008185113E-3</c:v>
                </c:pt>
                <c:pt idx="8641">
                  <c:v>1.210788758756875E-3</c:v>
                </c:pt>
                <c:pt idx="8642">
                  <c:v>-2.9447677767628134E-3</c:v>
                </c:pt>
                <c:pt idx="8643">
                  <c:v>2.7317752306966706E-3</c:v>
                </c:pt>
                <c:pt idx="8644">
                  <c:v>0</c:v>
                </c:pt>
                <c:pt idx="8645">
                  <c:v>4.9789187406483124E-3</c:v>
                </c:pt>
                <c:pt idx="8646">
                  <c:v>-9.1531196545270051E-5</c:v>
                </c:pt>
                <c:pt idx="8647">
                  <c:v>-2.107533158678539E-3</c:v>
                </c:pt>
                <c:pt idx="8648">
                  <c:v>-1.8435100036116932E-3</c:v>
                </c:pt>
                <c:pt idx="8649">
                  <c:v>-8.1320706457187735E-3</c:v>
                </c:pt>
                <c:pt idx="8650">
                  <c:v>-2.8346579488511782E-3</c:v>
                </c:pt>
                <c:pt idx="8651">
                  <c:v>-4.5114608863160684E-3</c:v>
                </c:pt>
                <c:pt idx="8652">
                  <c:v>-6.3024849331071312E-3</c:v>
                </c:pt>
                <c:pt idx="8653">
                  <c:v>-2.6084797759593527E-3</c:v>
                </c:pt>
                <c:pt idx="8654">
                  <c:v>-1.8726945602525627E-3</c:v>
                </c:pt>
                <c:pt idx="8655">
                  <c:v>-2.7870025958214102E-3</c:v>
                </c:pt>
                <c:pt idx="8656">
                  <c:v>-2.1084592885942024E-3</c:v>
                </c:pt>
                <c:pt idx="8657">
                  <c:v>-7.3620333114824974E-3</c:v>
                </c:pt>
                <c:pt idx="8658">
                  <c:v>-5.4006303039472675E-3</c:v>
                </c:pt>
                <c:pt idx="8659">
                  <c:v>-5.1911580801366737E-3</c:v>
                </c:pt>
                <c:pt idx="8660">
                  <c:v>-9.1043797833286269E-3</c:v>
                </c:pt>
                <c:pt idx="8661">
                  <c:v>-7.1747963893767737E-3</c:v>
                </c:pt>
                <c:pt idx="8662">
                  <c:v>-8.7178496787035653E-3</c:v>
                </c:pt>
                <c:pt idx="8663">
                  <c:v>-4.6282782990669027E-3</c:v>
                </c:pt>
                <c:pt idx="8664">
                  <c:v>8.9215022855735262E-3</c:v>
                </c:pt>
                <c:pt idx="8665">
                  <c:v>-1.6090984995814973E-3</c:v>
                </c:pt>
                <c:pt idx="8666">
                  <c:v>-2.8430059271237597E-3</c:v>
                </c:pt>
                <c:pt idx="8667">
                  <c:v>-1.510900629898035E-4</c:v>
                </c:pt>
                <c:pt idx="8668">
                  <c:v>-9.3791522357257448E-5</c:v>
                </c:pt>
                <c:pt idx="8669">
                  <c:v>-4.1721881974033015E-3</c:v>
                </c:pt>
                <c:pt idx="8670">
                  <c:v>-7.326007329273771E-5</c:v>
                </c:pt>
                <c:pt idx="8671">
                  <c:v>4.4732605713852748E-4</c:v>
                </c:pt>
                <c:pt idx="8672">
                  <c:v>7.1976502823361196E-3</c:v>
                </c:pt>
                <c:pt idx="8673">
                  <c:v>6.016363761295585E-3</c:v>
                </c:pt>
                <c:pt idx="8674">
                  <c:v>0</c:v>
                </c:pt>
                <c:pt idx="8675">
                  <c:v>3.1053084453029067E-3</c:v>
                </c:pt>
                <c:pt idx="8676">
                  <c:v>-5.5592733196838941E-4</c:v>
                </c:pt>
                <c:pt idx="8677">
                  <c:v>-2.5744565000984996E-6</c:v>
                </c:pt>
                <c:pt idx="8678">
                  <c:v>5.7323076507336595E-3</c:v>
                </c:pt>
                <c:pt idx="8679">
                  <c:v>3.1869176894833424E-3</c:v>
                </c:pt>
                <c:pt idx="8680">
                  <c:v>-3.5473527295507121E-4</c:v>
                </c:pt>
                <c:pt idx="8681">
                  <c:v>-2.2209259820921354E-4</c:v>
                </c:pt>
                <c:pt idx="8682">
                  <c:v>-2.8598495199117852E-4</c:v>
                </c:pt>
                <c:pt idx="8683">
                  <c:v>-1.7636779035682488E-3</c:v>
                </c:pt>
                <c:pt idx="8684">
                  <c:v>1.3754246042852051E-3</c:v>
                </c:pt>
                <c:pt idx="8685">
                  <c:v>-5.7755018114160304E-4</c:v>
                </c:pt>
                <c:pt idx="8686">
                  <c:v>3.7825639589288433E-4</c:v>
                </c:pt>
                <c:pt idx="8687">
                  <c:v>-2.366453255341211E-3</c:v>
                </c:pt>
                <c:pt idx="8688">
                  <c:v>-3.4840528083949563E-4</c:v>
                </c:pt>
                <c:pt idx="8689">
                  <c:v>-7.8248989007295416E-3</c:v>
                </c:pt>
                <c:pt idx="8690">
                  <c:v>-8.6755781549934085E-3</c:v>
                </c:pt>
                <c:pt idx="8691">
                  <c:v>-7.6983197648977124E-3</c:v>
                </c:pt>
                <c:pt idx="8692">
                  <c:v>-3.3893747122058422E-3</c:v>
                </c:pt>
                <c:pt idx="8693">
                  <c:v>3.1110849845514552E-3</c:v>
                </c:pt>
                <c:pt idx="8694">
                  <c:v>-2.7160747486502466E-3</c:v>
                </c:pt>
                <c:pt idx="8695">
                  <c:v>2.1645172413650177E-3</c:v>
                </c:pt>
                <c:pt idx="8696">
                  <c:v>-1.9144247716618499E-3</c:v>
                </c:pt>
                <c:pt idx="8697">
                  <c:v>-2.8178128549848657E-3</c:v>
                </c:pt>
                <c:pt idx="8698">
                  <c:v>7.5201761945879427E-4</c:v>
                </c:pt>
                <c:pt idx="8699">
                  <c:v>3.0813175537922795E-3</c:v>
                </c:pt>
                <c:pt idx="8700">
                  <c:v>2.7467350574384743E-3</c:v>
                </c:pt>
                <c:pt idx="8701">
                  <c:v>-1.6271730939046705E-3</c:v>
                </c:pt>
                <c:pt idx="8702">
                  <c:v>2.1535875700422205E-4</c:v>
                </c:pt>
                <c:pt idx="8703">
                  <c:v>8.7671411087915287E-4</c:v>
                </c:pt>
                <c:pt idx="8704">
                  <c:v>-7.230876087314219E-3</c:v>
                </c:pt>
                <c:pt idx="8705">
                  <c:v>-3.4356768617077578E-5</c:v>
                </c:pt>
                <c:pt idx="8706">
                  <c:v>1.6648718681705978E-4</c:v>
                </c:pt>
                <c:pt idx="8707">
                  <c:v>2.7917942601514878E-3</c:v>
                </c:pt>
                <c:pt idx="8708">
                  <c:v>3.5326477513918293E-3</c:v>
                </c:pt>
                <c:pt idx="8709">
                  <c:v>-7.7920692015643854E-3</c:v>
                </c:pt>
                <c:pt idx="8710">
                  <c:v>-3.8764157536603028E-3</c:v>
                </c:pt>
                <c:pt idx="8711">
                  <c:v>2.0188067857977314E-4</c:v>
                </c:pt>
                <c:pt idx="8712">
                  <c:v>2.2975037365813695E-3</c:v>
                </c:pt>
                <c:pt idx="8713">
                  <c:v>-1.1056448665873473E-3</c:v>
                </c:pt>
                <c:pt idx="8714">
                  <c:v>1.6884664813938764E-3</c:v>
                </c:pt>
                <c:pt idx="8715">
                  <c:v>2.597369707265726E-3</c:v>
                </c:pt>
                <c:pt idx="8716">
                  <c:v>1.9897458160270378E-3</c:v>
                </c:pt>
                <c:pt idx="8717">
                  <c:v>-2.8829876294494084E-3</c:v>
                </c:pt>
                <c:pt idx="8718">
                  <c:v>4.1002155040784352E-3</c:v>
                </c:pt>
                <c:pt idx="8719">
                  <c:v>6.7364001919243584E-3</c:v>
                </c:pt>
                <c:pt idx="8720">
                  <c:v>2.4554697449646447E-3</c:v>
                </c:pt>
                <c:pt idx="8721">
                  <c:v>-8.5680223565714735E-3</c:v>
                </c:pt>
                <c:pt idx="8722">
                  <c:v>9.4424366922427733E-4</c:v>
                </c:pt>
                <c:pt idx="8723">
                  <c:v>8.6798647743711183E-3</c:v>
                </c:pt>
                <c:pt idx="8724">
                  <c:v>-2.6062469132589866E-6</c:v>
                </c:pt>
                <c:pt idx="8725">
                  <c:v>2.8549772607268709E-3</c:v>
                </c:pt>
                <c:pt idx="8726">
                  <c:v>-5.8200691557674412E-3</c:v>
                </c:pt>
                <c:pt idx="8727">
                  <c:v>-5.4466765321929955E-3</c:v>
                </c:pt>
                <c:pt idx="8728">
                  <c:v>-3.9976878269782782E-3</c:v>
                </c:pt>
                <c:pt idx="8729">
                  <c:v>-3.8533815218902629E-4</c:v>
                </c:pt>
                <c:pt idx="8730">
                  <c:v>-2.6398144738869341E-6</c:v>
                </c:pt>
                <c:pt idx="8731">
                  <c:v>-2.1140874755101106E-3</c:v>
                </c:pt>
                <c:pt idx="8732">
                  <c:v>3.8351012738422333E-4</c:v>
                </c:pt>
                <c:pt idx="8733">
                  <c:v>-2.6876647146672891E-3</c:v>
                </c:pt>
                <c:pt idx="8734">
                  <c:v>3.3668471915251485E-4</c:v>
                </c:pt>
                <c:pt idx="8735">
                  <c:v>3.9221402667928779E-4</c:v>
                </c:pt>
                <c:pt idx="8736">
                  <c:v>-9.7286715843616022E-4</c:v>
                </c:pt>
                <c:pt idx="8737">
                  <c:v>-3.8317379230318046E-3</c:v>
                </c:pt>
                <c:pt idx="8738">
                  <c:v>2.0664983411087922E-3</c:v>
                </c:pt>
                <c:pt idx="8739">
                  <c:v>4.1599173389733632E-3</c:v>
                </c:pt>
                <c:pt idx="8740">
                  <c:v>3.7552827975616521E-3</c:v>
                </c:pt>
                <c:pt idx="8741">
                  <c:v>-3.0411689692131762E-3</c:v>
                </c:pt>
                <c:pt idx="8742">
                  <c:v>-3.387306545442005E-3</c:v>
                </c:pt>
                <c:pt idx="8743">
                  <c:v>-2.3425932212209899E-3</c:v>
                </c:pt>
                <c:pt idx="8744">
                  <c:v>-1.9057409542550662E-3</c:v>
                </c:pt>
                <c:pt idx="8745">
                  <c:v>-7.9925935299223546E-6</c:v>
                </c:pt>
                <c:pt idx="8746">
                  <c:v>2.0254101325121532E-3</c:v>
                </c:pt>
                <c:pt idx="8747">
                  <c:v>7.7390419311884444E-3</c:v>
                </c:pt>
                <c:pt idx="8748">
                  <c:v>0</c:v>
                </c:pt>
                <c:pt idx="8749">
                  <c:v>5.6458679524364654E-3</c:v>
                </c:pt>
                <c:pt idx="8750">
                  <c:v>2.4316185118765277E-3</c:v>
                </c:pt>
                <c:pt idx="8751">
                  <c:v>-1.0945446687597388E-3</c:v>
                </c:pt>
                <c:pt idx="8752">
                  <c:v>-1.0564022755335726E-3</c:v>
                </c:pt>
                <c:pt idx="8753">
                  <c:v>-1.1205335646433244E-3</c:v>
                </c:pt>
                <c:pt idx="8754">
                  <c:v>4.0981408744861503E-3</c:v>
                </c:pt>
                <c:pt idx="8755">
                  <c:v>4.0084920853384227E-3</c:v>
                </c:pt>
                <c:pt idx="8756">
                  <c:v>1.4106283538226922E-3</c:v>
                </c:pt>
                <c:pt idx="8757">
                  <c:v>5.2217543394287068E-3</c:v>
                </c:pt>
                <c:pt idx="8758">
                  <c:v>2.2845220711337063E-3</c:v>
                </c:pt>
                <c:pt idx="8759">
                  <c:v>2.9384190807885801E-3</c:v>
                </c:pt>
                <c:pt idx="8760">
                  <c:v>-4.7626220034919153E-4</c:v>
                </c:pt>
                <c:pt idx="8761">
                  <c:v>-5.9226832347322283E-5</c:v>
                </c:pt>
                <c:pt idx="8762">
                  <c:v>-1.7913368546146238E-3</c:v>
                </c:pt>
                <c:pt idx="8763">
                  <c:v>-5.8577291887274598E-3</c:v>
                </c:pt>
                <c:pt idx="8764">
                  <c:v>-7.5642104282677399E-3</c:v>
                </c:pt>
                <c:pt idx="8765">
                  <c:v>-7.714080618833153E-3</c:v>
                </c:pt>
                <c:pt idx="8766">
                  <c:v>-2.7757420235703287E-3</c:v>
                </c:pt>
                <c:pt idx="8767">
                  <c:v>-1.9359656514990559E-3</c:v>
                </c:pt>
                <c:pt idx="8768">
                  <c:v>-1.0912925481896798E-3</c:v>
                </c:pt>
                <c:pt idx="8769">
                  <c:v>-1.2755661887980975E-3</c:v>
                </c:pt>
                <c:pt idx="8770">
                  <c:v>2.9861406544285257E-3</c:v>
                </c:pt>
                <c:pt idx="8771">
                  <c:v>3.9053318135246437E-3</c:v>
                </c:pt>
                <c:pt idx="8772">
                  <c:v>4.3940394952253778E-3</c:v>
                </c:pt>
                <c:pt idx="8773">
                  <c:v>2.9866878898509646E-3</c:v>
                </c:pt>
                <c:pt idx="8774">
                  <c:v>3.1655679789557183E-3</c:v>
                </c:pt>
                <c:pt idx="8775">
                  <c:v>3.8234295771757457E-3</c:v>
                </c:pt>
                <c:pt idx="8776">
                  <c:v>1.9179143959750279E-3</c:v>
                </c:pt>
                <c:pt idx="8777">
                  <c:v>-5.160995953341573E-4</c:v>
                </c:pt>
                <c:pt idx="8778">
                  <c:v>9.05135460662909E-3</c:v>
                </c:pt>
                <c:pt idx="8779">
                  <c:v>2.4033411832129169E-3</c:v>
                </c:pt>
                <c:pt idx="8780">
                  <c:v>1.5811009240225709E-3</c:v>
                </c:pt>
                <c:pt idx="8781">
                  <c:v>-5.3427255284039842E-3</c:v>
                </c:pt>
                <c:pt idx="8782">
                  <c:v>-7.1225243527269239E-3</c:v>
                </c:pt>
                <c:pt idx="8783">
                  <c:v>-6.1818090243273309E-3</c:v>
                </c:pt>
                <c:pt idx="8784">
                  <c:v>4.1991766579444281E-4</c:v>
                </c:pt>
                <c:pt idx="8785">
                  <c:v>2.6744633489533846E-3</c:v>
                </c:pt>
                <c:pt idx="8786">
                  <c:v>5.4465518001057672E-3</c:v>
                </c:pt>
                <c:pt idx="8787">
                  <c:v>1.5791320124850464E-3</c:v>
                </c:pt>
                <c:pt idx="8788">
                  <c:v>1.6268203316117068E-4</c:v>
                </c:pt>
                <c:pt idx="8789">
                  <c:v>1.4242737838550095E-3</c:v>
                </c:pt>
                <c:pt idx="8790">
                  <c:v>-1.1996611428989471E-3</c:v>
                </c:pt>
                <c:pt idx="8791">
                  <c:v>-6.7120331289839672E-5</c:v>
                </c:pt>
                <c:pt idx="8792">
                  <c:v>0</c:v>
                </c:pt>
                <c:pt idx="8793">
                  <c:v>-5.1273469725484095E-3</c:v>
                </c:pt>
                <c:pt idx="8794">
                  <c:v>-6.5919885469908094E-3</c:v>
                </c:pt>
                <c:pt idx="8795">
                  <c:v>0</c:v>
                </c:pt>
                <c:pt idx="8796">
                  <c:v>4.6484056544743605E-4</c:v>
                </c:pt>
                <c:pt idx="8797">
                  <c:v>0</c:v>
                </c:pt>
                <c:pt idx="8798">
                  <c:v>0</c:v>
                </c:pt>
                <c:pt idx="8799">
                  <c:v>0</c:v>
                </c:pt>
                <c:pt idx="8800">
                  <c:v>0</c:v>
                </c:pt>
                <c:pt idx="8801">
                  <c:v>-4.1808771658958374E-3</c:v>
                </c:pt>
                <c:pt idx="8802">
                  <c:v>-3.9220217794302221E-3</c:v>
                </c:pt>
                <c:pt idx="8803">
                  <c:v>-4.6564783346879539E-3</c:v>
                </c:pt>
                <c:pt idx="8804">
                  <c:v>-1.2807012795223388E-3</c:v>
                </c:pt>
                <c:pt idx="8805">
                  <c:v>-3.4161589801264777E-3</c:v>
                </c:pt>
                <c:pt idx="8806">
                  <c:v>-1.3346202966313054E-3</c:v>
                </c:pt>
                <c:pt idx="8807">
                  <c:v>3.1121615276811083E-4</c:v>
                </c:pt>
                <c:pt idx="8808">
                  <c:v>-2.5084426731790646E-3</c:v>
                </c:pt>
                <c:pt idx="8809">
                  <c:v>-4.7437975395331292E-3</c:v>
                </c:pt>
                <c:pt idx="8810">
                  <c:v>2.0445964496572334E-3</c:v>
                </c:pt>
                <c:pt idx="8811">
                  <c:v>-3.0201958237488758E-3</c:v>
                </c:pt>
                <c:pt idx="8812">
                  <c:v>-1.6089284804837772E-5</c:v>
                </c:pt>
                <c:pt idx="8813">
                  <c:v>-2.7497036691178194E-3</c:v>
                </c:pt>
                <c:pt idx="8814">
                  <c:v>2.9749301030730833E-3</c:v>
                </c:pt>
                <c:pt idx="8815">
                  <c:v>-5.0583483073253334E-3</c:v>
                </c:pt>
                <c:pt idx="8816">
                  <c:v>2.9864984139913748E-3</c:v>
                </c:pt>
                <c:pt idx="8817">
                  <c:v>-1.6132158109183601E-3</c:v>
                </c:pt>
                <c:pt idx="8818">
                  <c:v>1.1644653852032898E-3</c:v>
                </c:pt>
                <c:pt idx="8819">
                  <c:v>3.9699516465793554E-3</c:v>
                </c:pt>
                <c:pt idx="8820">
                  <c:v>7.0399812713126753E-3</c:v>
                </c:pt>
                <c:pt idx="8821">
                  <c:v>-1.4924204584661077E-3</c:v>
                </c:pt>
                <c:pt idx="8822">
                  <c:v>4.53685371766874E-3</c:v>
                </c:pt>
                <c:pt idx="8823">
                  <c:v>5.7493268645215543E-4</c:v>
                </c:pt>
                <c:pt idx="8824">
                  <c:v>-9.9110399598960667E-4</c:v>
                </c:pt>
                <c:pt idx="8825">
                  <c:v>-5.793988509917595E-3</c:v>
                </c:pt>
                <c:pt idx="8826">
                  <c:v>-9.0867098120056469E-3</c:v>
                </c:pt>
                <c:pt idx="8827">
                  <c:v>-7.1460512159955067E-3</c:v>
                </c:pt>
                <c:pt idx="8828">
                  <c:v>4.3218224304564174E-3</c:v>
                </c:pt>
                <c:pt idx="8829">
                  <c:v>-1.2904351128095928E-2</c:v>
                </c:pt>
                <c:pt idx="8830">
                  <c:v>1.7494369044585475E-4</c:v>
                </c:pt>
                <c:pt idx="8831">
                  <c:v>-3.7954866729836578E-3</c:v>
                </c:pt>
                <c:pt idx="8832">
                  <c:v>-8.563853378833529E-4</c:v>
                </c:pt>
                <c:pt idx="8833">
                  <c:v>2.1889109448890612E-3</c:v>
                </c:pt>
                <c:pt idx="8834">
                  <c:v>9.6401387758154042E-4</c:v>
                </c:pt>
                <c:pt idx="8835">
                  <c:v>4.1599159858980353E-4</c:v>
                </c:pt>
                <c:pt idx="8836">
                  <c:v>5.6724775745723953E-3</c:v>
                </c:pt>
                <c:pt idx="8837">
                  <c:v>1.2670619999587864E-3</c:v>
                </c:pt>
                <c:pt idx="8838">
                  <c:v>-4.0133359611285967E-3</c:v>
                </c:pt>
                <c:pt idx="8839">
                  <c:v>2.4659984185461631E-3</c:v>
                </c:pt>
                <c:pt idx="8840">
                  <c:v>9.7173861677458222E-3</c:v>
                </c:pt>
                <c:pt idx="8841">
                  <c:v>3.6292114360640649E-3</c:v>
                </c:pt>
                <c:pt idx="8842">
                  <c:v>1.6233617341878345E-3</c:v>
                </c:pt>
                <c:pt idx="8843">
                  <c:v>3.1185738202875522E-3</c:v>
                </c:pt>
                <c:pt idx="8844">
                  <c:v>-1.6450737773860819E-3</c:v>
                </c:pt>
                <c:pt idx="8845">
                  <c:v>-2.0554606227820953E-3</c:v>
                </c:pt>
                <c:pt idx="8846">
                  <c:v>-3.189358262918377E-3</c:v>
                </c:pt>
                <c:pt idx="8847">
                  <c:v>-4.5751378941136136E-5</c:v>
                </c:pt>
                <c:pt idx="8848">
                  <c:v>-2.5600272678801663E-3</c:v>
                </c:pt>
                <c:pt idx="8849">
                  <c:v>1.1649512820018223E-3</c:v>
                </c:pt>
                <c:pt idx="8850">
                  <c:v>-1.394326101700072E-3</c:v>
                </c:pt>
                <c:pt idx="8851">
                  <c:v>-1.3692472495876388E-3</c:v>
                </c:pt>
                <c:pt idx="8852">
                  <c:v>3.6229333561146279E-3</c:v>
                </c:pt>
                <c:pt idx="8853">
                  <c:v>4.0336884690296239E-3</c:v>
                </c:pt>
                <c:pt idx="8854">
                  <c:v>-5.3638572569874155E-6</c:v>
                </c:pt>
                <c:pt idx="8855">
                  <c:v>-4.9658448856185096E-3</c:v>
                </c:pt>
                <c:pt idx="8856">
                  <c:v>-6.4977523029762603E-4</c:v>
                </c:pt>
                <c:pt idx="8857">
                  <c:v>2.7041675177272404E-3</c:v>
                </c:pt>
                <c:pt idx="8858">
                  <c:v>1.8828111446812214E-5</c:v>
                </c:pt>
                <c:pt idx="8859">
                  <c:v>-3.8104934257565319E-3</c:v>
                </c:pt>
                <c:pt idx="8860">
                  <c:v>-2.6999771851229254E-6</c:v>
                </c:pt>
                <c:pt idx="8861">
                  <c:v>1.7157151266553512E-3</c:v>
                </c:pt>
                <c:pt idx="8862">
                  <c:v>2.1163060332420104E-3</c:v>
                </c:pt>
                <c:pt idx="8863">
                  <c:v>3.3883902243749697E-4</c:v>
                </c:pt>
                <c:pt idx="8864">
                  <c:v>6.7501103745605086E-3</c:v>
                </c:pt>
                <c:pt idx="8865">
                  <c:v>7.911151662318202E-3</c:v>
                </c:pt>
                <c:pt idx="8866">
                  <c:v>5.6778627971734883E-3</c:v>
                </c:pt>
                <c:pt idx="8867">
                  <c:v>7.0934944104205323E-3</c:v>
                </c:pt>
                <c:pt idx="8868">
                  <c:v>6.7967261022777049E-3</c:v>
                </c:pt>
                <c:pt idx="8869">
                  <c:v>3.0172274536265633E-3</c:v>
                </c:pt>
                <c:pt idx="8870">
                  <c:v>2.5328291566905975E-3</c:v>
                </c:pt>
                <c:pt idx="8871">
                  <c:v>-4.4969723728837898E-4</c:v>
                </c:pt>
                <c:pt idx="8872">
                  <c:v>-3.4258802444103271E-3</c:v>
                </c:pt>
                <c:pt idx="8873">
                  <c:v>2.1739336145331217E-3</c:v>
                </c:pt>
                <c:pt idx="8874">
                  <c:v>-7.5606538906236359E-4</c:v>
                </c:pt>
                <c:pt idx="8875">
                  <c:v>-5.9362927511136705E-3</c:v>
                </c:pt>
                <c:pt idx="8876">
                  <c:v>6.0088169560989302E-3</c:v>
                </c:pt>
                <c:pt idx="8877">
                  <c:v>1.5192084405325536E-3</c:v>
                </c:pt>
                <c:pt idx="8878">
                  <c:v>7.6003167871958237E-4</c:v>
                </c:pt>
                <c:pt idx="8879">
                  <c:v>1.8304927947814628E-3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-5.6701636191383341E-3</c:v>
                </c:pt>
                <c:pt idx="8884">
                  <c:v>1.0992943845208514E-3</c:v>
                </c:pt>
                <c:pt idx="8885">
                  <c:v>-3.9542830035204889E-3</c:v>
                </c:pt>
                <c:pt idx="8886">
                  <c:v>-3.0692933460089908E-3</c:v>
                </c:pt>
                <c:pt idx="8887">
                  <c:v>-4.0948727563767636E-3</c:v>
                </c:pt>
                <c:pt idx="8888">
                  <c:v>-4.4380091854609857E-3</c:v>
                </c:pt>
                <c:pt idx="8889">
                  <c:v>6.4460200690462984E-4</c:v>
                </c:pt>
                <c:pt idx="8890">
                  <c:v>-3.134823579445209E-3</c:v>
                </c:pt>
                <c:pt idx="8891">
                  <c:v>-4.347028183825043E-3</c:v>
                </c:pt>
                <c:pt idx="8892">
                  <c:v>1.854936051130785E-5</c:v>
                </c:pt>
                <c:pt idx="8893">
                  <c:v>-6.8495057559429424E-3</c:v>
                </c:pt>
                <c:pt idx="8894">
                  <c:v>-6.762426181796375E-3</c:v>
                </c:pt>
                <c:pt idx="8895">
                  <c:v>-6.4650489886311779E-3</c:v>
                </c:pt>
                <c:pt idx="8896">
                  <c:v>-5.40726141131122E-6</c:v>
                </c:pt>
                <c:pt idx="8897">
                  <c:v>4.4059591985721937E-4</c:v>
                </c:pt>
                <c:pt idx="8898">
                  <c:v>-6.8665724985680931E-4</c:v>
                </c:pt>
                <c:pt idx="8899">
                  <c:v>3.070075409992518E-3</c:v>
                </c:pt>
                <c:pt idx="8900">
                  <c:v>1.6647499851215083E-3</c:v>
                </c:pt>
                <c:pt idx="8901">
                  <c:v>1.4873090655650688E-3</c:v>
                </c:pt>
                <c:pt idx="8902">
                  <c:v>4.7884439802117346E-3</c:v>
                </c:pt>
                <c:pt idx="8903">
                  <c:v>5.1073548355238889E-4</c:v>
                </c:pt>
                <c:pt idx="8904">
                  <c:v>-2.0900494795723819E-3</c:v>
                </c:pt>
                <c:pt idx="8905">
                  <c:v>-2.2474571366994933E-3</c:v>
                </c:pt>
                <c:pt idx="8906">
                  <c:v>1.121678018939758E-3</c:v>
                </c:pt>
                <c:pt idx="8907">
                  <c:v>4.3112916201188747E-3</c:v>
                </c:pt>
                <c:pt idx="8908">
                  <c:v>3.9816375162301399E-3</c:v>
                </c:pt>
                <c:pt idx="8909">
                  <c:v>-4.7002327336331268E-3</c:v>
                </c:pt>
                <c:pt idx="8910">
                  <c:v>7.9069336704860947E-4</c:v>
                </c:pt>
                <c:pt idx="8911">
                  <c:v>-1.3359948333615838E-3</c:v>
                </c:pt>
                <c:pt idx="8912">
                  <c:v>8.5276385408632957E-3</c:v>
                </c:pt>
                <c:pt idx="8913">
                  <c:v>-1.8028909936097247E-4</c:v>
                </c:pt>
                <c:pt idx="8914">
                  <c:v>3.9060482185602854E-3</c:v>
                </c:pt>
                <c:pt idx="8915">
                  <c:v>2.0343041768967197E-3</c:v>
                </c:pt>
                <c:pt idx="8916">
                  <c:v>-4.2973503410453077E-4</c:v>
                </c:pt>
                <c:pt idx="8917">
                  <c:v>-1.5992867318998076E-3</c:v>
                </c:pt>
                <c:pt idx="8918">
                  <c:v>-1.0464619445632866E-3</c:v>
                </c:pt>
                <c:pt idx="8919">
                  <c:v>-3.0410207486515595E-4</c:v>
                </c:pt>
                <c:pt idx="8920">
                  <c:v>-1.935196684837294E-3</c:v>
                </c:pt>
                <c:pt idx="8921">
                  <c:v>-2.1938646932471331E-3</c:v>
                </c:pt>
                <c:pt idx="8922">
                  <c:v>-3.2772000783226922E-3</c:v>
                </c:pt>
                <c:pt idx="8923">
                  <c:v>-6.637757330323818E-3</c:v>
                </c:pt>
                <c:pt idx="8924">
                  <c:v>-1.3680019012423555E-4</c:v>
                </c:pt>
                <c:pt idx="8925">
                  <c:v>-1.0582080792876085E-2</c:v>
                </c:pt>
                <c:pt idx="8926">
                  <c:v>-2.4399997290166635E-5</c:v>
                </c:pt>
                <c:pt idx="8927">
                  <c:v>5.0414565998221027E-4</c:v>
                </c:pt>
                <c:pt idx="8928">
                  <c:v>5.5639243312189382E-3</c:v>
                </c:pt>
                <c:pt idx="8929">
                  <c:v>3.1720648364957898E-3</c:v>
                </c:pt>
                <c:pt idx="8930">
                  <c:v>-1.3117294127657042E-3</c:v>
                </c:pt>
                <c:pt idx="8931">
                  <c:v>2.8229220525980642E-3</c:v>
                </c:pt>
                <c:pt idx="8932">
                  <c:v>-1.0358468302396231E-3</c:v>
                </c:pt>
                <c:pt idx="8933">
                  <c:v>6.7905702259514608E-4</c:v>
                </c:pt>
                <c:pt idx="8934">
                  <c:v>-4.0866643601348875E-3</c:v>
                </c:pt>
                <c:pt idx="8935">
                  <c:v>-3.7085563226569801E-3</c:v>
                </c:pt>
                <c:pt idx="8936">
                  <c:v>-8.0344212978860404E-4</c:v>
                </c:pt>
                <c:pt idx="8937">
                  <c:v>1.5224757363917019E-3</c:v>
                </c:pt>
                <c:pt idx="8938">
                  <c:v>2.1540039585670012E-3</c:v>
                </c:pt>
                <c:pt idx="8939">
                  <c:v>0</c:v>
                </c:pt>
                <c:pt idx="8940">
                  <c:v>-3.7062492112469149E-3</c:v>
                </c:pt>
                <c:pt idx="8941">
                  <c:v>-4.9513446018790881E-3</c:v>
                </c:pt>
                <c:pt idx="8942">
                  <c:v>3.5728577128004558E-3</c:v>
                </c:pt>
                <c:pt idx="8943">
                  <c:v>8.8580803263087757E-4</c:v>
                </c:pt>
                <c:pt idx="8944">
                  <c:v>-7.6158849506401541E-3</c:v>
                </c:pt>
                <c:pt idx="8945">
                  <c:v>1.652041300550487E-3</c:v>
                </c:pt>
                <c:pt idx="8946">
                  <c:v>7.6239854262776549E-4</c:v>
                </c:pt>
                <c:pt idx="8947">
                  <c:v>1.2675617457369227E-3</c:v>
                </c:pt>
                <c:pt idx="8948">
                  <c:v>3.0778859099553826E-3</c:v>
                </c:pt>
                <c:pt idx="8949">
                  <c:v>2.0710134654537359E-3</c:v>
                </c:pt>
                <c:pt idx="8950">
                  <c:v>2.0019594001801752E-3</c:v>
                </c:pt>
                <c:pt idx="8951">
                  <c:v>-2.2075153621621286E-3</c:v>
                </c:pt>
                <c:pt idx="8952">
                  <c:v>1.0895058425466288E-3</c:v>
                </c:pt>
                <c:pt idx="8953">
                  <c:v>-2.0610589017580031E-3</c:v>
                </c:pt>
                <c:pt idx="8954">
                  <c:v>-1.7059278325594432E-4</c:v>
                </c:pt>
                <c:pt idx="8955">
                  <c:v>-9.569867639766326E-3</c:v>
                </c:pt>
                <c:pt idx="8956">
                  <c:v>-6.3055179744060256E-3</c:v>
                </c:pt>
                <c:pt idx="8957">
                  <c:v>-4.3760125752083318E-3</c:v>
                </c:pt>
                <c:pt idx="8958">
                  <c:v>-4.026156034388273E-3</c:v>
                </c:pt>
                <c:pt idx="8959">
                  <c:v>-8.6882787268842778E-4</c:v>
                </c:pt>
                <c:pt idx="8960">
                  <c:v>2.305040068956426E-3</c:v>
                </c:pt>
                <c:pt idx="8961">
                  <c:v>4.8368690643124258E-3</c:v>
                </c:pt>
                <c:pt idx="8962">
                  <c:v>0</c:v>
                </c:pt>
                <c:pt idx="8963">
                  <c:v>6.6093004053922296E-3</c:v>
                </c:pt>
                <c:pt idx="8964">
                  <c:v>2.997543494854911E-3</c:v>
                </c:pt>
                <c:pt idx="8965">
                  <c:v>6.2098388741403448E-3</c:v>
                </c:pt>
                <c:pt idx="8966">
                  <c:v>0</c:v>
                </c:pt>
                <c:pt idx="8967">
                  <c:v>-2.075636476562016E-3</c:v>
                </c:pt>
                <c:pt idx="8968">
                  <c:v>-5.7139038400745648E-3</c:v>
                </c:pt>
                <c:pt idx="8969">
                  <c:v>-2.6261438238217783E-4</c:v>
                </c:pt>
                <c:pt idx="8970">
                  <c:v>-1.7963797929460947E-3</c:v>
                </c:pt>
                <c:pt idx="8971">
                  <c:v>8.2191560266574846E-4</c:v>
                </c:pt>
                <c:pt idx="8972">
                  <c:v>1.5679839025738286E-3</c:v>
                </c:pt>
                <c:pt idx="8973">
                  <c:v>1.0439583911387555E-3</c:v>
                </c:pt>
                <c:pt idx="8974">
                  <c:v>5.8880250285699822E-3</c:v>
                </c:pt>
                <c:pt idx="8975">
                  <c:v>0</c:v>
                </c:pt>
                <c:pt idx="8976">
                  <c:v>0</c:v>
                </c:pt>
                <c:pt idx="8977">
                  <c:v>3.5021748173178638E-3</c:v>
                </c:pt>
                <c:pt idx="8978">
                  <c:v>3.9401654315583418E-3</c:v>
                </c:pt>
                <c:pt idx="8979">
                  <c:v>2.7722917947769882E-3</c:v>
                </c:pt>
                <c:pt idx="8980">
                  <c:v>-5.37565045367256E-6</c:v>
                </c:pt>
                <c:pt idx="8981">
                  <c:v>-4.4896879076896382E-4</c:v>
                </c:pt>
                <c:pt idx="8982">
                  <c:v>-1.8823453485830189E-5</c:v>
                </c:pt>
                <c:pt idx="8983">
                  <c:v>2.8356548655950418E-3</c:v>
                </c:pt>
                <c:pt idx="8984">
                  <c:v>6.7818329899159348E-4</c:v>
                </c:pt>
                <c:pt idx="8985">
                  <c:v>-2.7477410155727377E-3</c:v>
                </c:pt>
                <c:pt idx="8986">
                  <c:v>-3.4318462947978685E-3</c:v>
                </c:pt>
                <c:pt idx="8987">
                  <c:v>-8.40443469618035E-3</c:v>
                </c:pt>
                <c:pt idx="8988">
                  <c:v>-4.8789359872994115E-3</c:v>
                </c:pt>
                <c:pt idx="8989">
                  <c:v>2.556914541233584E-3</c:v>
                </c:pt>
                <c:pt idx="8990">
                  <c:v>-9.9524607833038946E-4</c:v>
                </c:pt>
                <c:pt idx="8991">
                  <c:v>-2.1656941345928344E-3</c:v>
                </c:pt>
                <c:pt idx="8992">
                  <c:v>-1.5842248479632066E-3</c:v>
                </c:pt>
                <c:pt idx="8993">
                  <c:v>6.844201663558841E-3</c:v>
                </c:pt>
                <c:pt idx="8994">
                  <c:v>2.7674705643914912E-3</c:v>
                </c:pt>
                <c:pt idx="8995">
                  <c:v>6.0324952463193127E-3</c:v>
                </c:pt>
                <c:pt idx="8996">
                  <c:v>4.7870529269193711E-3</c:v>
                </c:pt>
                <c:pt idx="8997">
                  <c:v>0</c:v>
                </c:pt>
                <c:pt idx="8998">
                  <c:v>-8.0488187688232078E-6</c:v>
                </c:pt>
                <c:pt idx="8999">
                  <c:v>-2.6829863786362563E-5</c:v>
                </c:pt>
                <c:pt idx="9000">
                  <c:v>1.243861800320979E-2</c:v>
                </c:pt>
                <c:pt idx="9001">
                  <c:v>1.1542151402452771E-2</c:v>
                </c:pt>
                <c:pt idx="9002">
                  <c:v>9.0743777831122866E-3</c:v>
                </c:pt>
                <c:pt idx="9003">
                  <c:v>4.1239735576016553E-3</c:v>
                </c:pt>
                <c:pt idx="9004">
                  <c:v>-9.0994707013446856E-3</c:v>
                </c:pt>
                <c:pt idx="9005">
                  <c:v>2.9643389589638471E-3</c:v>
                </c:pt>
                <c:pt idx="9006">
                  <c:v>-3.7081040887460858E-3</c:v>
                </c:pt>
                <c:pt idx="9007">
                  <c:v>4.493300831261593E-3</c:v>
                </c:pt>
                <c:pt idx="9008">
                  <c:v>7.8977453964861467E-4</c:v>
                </c:pt>
                <c:pt idx="9009">
                  <c:v>3.5540500006415025E-3</c:v>
                </c:pt>
                <c:pt idx="9010">
                  <c:v>1.5229971591838312E-3</c:v>
                </c:pt>
                <c:pt idx="9011">
                  <c:v>2.0983983221127328E-3</c:v>
                </c:pt>
                <c:pt idx="9012">
                  <c:v>2.3872782600823845E-3</c:v>
                </c:pt>
                <c:pt idx="9013">
                  <c:v>0</c:v>
                </c:pt>
                <c:pt idx="9014">
                  <c:v>-2.5961463889837338E-3</c:v>
                </c:pt>
                <c:pt idx="9015">
                  <c:v>-5.3525981816094593E-3</c:v>
                </c:pt>
                <c:pt idx="9016">
                  <c:v>-5.9498290201138414E-3</c:v>
                </c:pt>
                <c:pt idx="9017">
                  <c:v>-1.7046074199160864E-3</c:v>
                </c:pt>
                <c:pt idx="9018">
                  <c:v>-4.5878727262732436E-3</c:v>
                </c:pt>
                <c:pt idx="9019">
                  <c:v>3.6311849883031802E-3</c:v>
                </c:pt>
                <c:pt idx="9020">
                  <c:v>-1.3477108622878236E-3</c:v>
                </c:pt>
                <c:pt idx="9021">
                  <c:v>3.8394585680007129E-3</c:v>
                </c:pt>
                <c:pt idx="9022">
                  <c:v>2.3658474537812616E-3</c:v>
                </c:pt>
                <c:pt idx="9023">
                  <c:v>4.8859101844346726E-3</c:v>
                </c:pt>
                <c:pt idx="9024">
                  <c:v>5.7689289440462088E-3</c:v>
                </c:pt>
                <c:pt idx="9025">
                  <c:v>3.624030491164317E-3</c:v>
                </c:pt>
                <c:pt idx="9026">
                  <c:v>-5.2864974850025338E-4</c:v>
                </c:pt>
                <c:pt idx="9027">
                  <c:v>-2.310272111655158E-5</c:v>
                </c:pt>
                <c:pt idx="9028">
                  <c:v>2.701963001167275E-3</c:v>
                </c:pt>
                <c:pt idx="9029">
                  <c:v>3.6032023119502276E-3</c:v>
                </c:pt>
                <c:pt idx="9030">
                  <c:v>3.0563616440525527E-3</c:v>
                </c:pt>
                <c:pt idx="9031">
                  <c:v>5.4552575756444165E-3</c:v>
                </c:pt>
                <c:pt idx="9032">
                  <c:v>2.7228152224962662E-3</c:v>
                </c:pt>
                <c:pt idx="9033">
                  <c:v>4.6148667614290023E-4</c:v>
                </c:pt>
                <c:pt idx="9034">
                  <c:v>3.4581470724830204E-3</c:v>
                </c:pt>
                <c:pt idx="9035">
                  <c:v>-6.6854834511044471E-4</c:v>
                </c:pt>
                <c:pt idx="9036">
                  <c:v>-2.39384812574566E-3</c:v>
                </c:pt>
                <c:pt idx="9037">
                  <c:v>-4.870799794268325E-3</c:v>
                </c:pt>
                <c:pt idx="9038">
                  <c:v>-7.5882638553690183E-3</c:v>
                </c:pt>
                <c:pt idx="9039">
                  <c:v>-2.176501801842189E-3</c:v>
                </c:pt>
                <c:pt idx="9040">
                  <c:v>2.2402948063229506E-3</c:v>
                </c:pt>
                <c:pt idx="9041">
                  <c:v>3.4186115667693905E-4</c:v>
                </c:pt>
                <c:pt idx="9042">
                  <c:v>2.6014435607958657E-4</c:v>
                </c:pt>
                <c:pt idx="9043">
                  <c:v>1.198476661102595E-4</c:v>
                </c:pt>
                <c:pt idx="9044">
                  <c:v>9.6887612994442908E-5</c:v>
                </c:pt>
                <c:pt idx="9045">
                  <c:v>1.1950248644494892E-3</c:v>
                </c:pt>
                <c:pt idx="9046">
                  <c:v>1.2800726528523515E-3</c:v>
                </c:pt>
                <c:pt idx="9047">
                  <c:v>-3.4877816630006558E-3</c:v>
                </c:pt>
                <c:pt idx="9048">
                  <c:v>3.0756906003080371E-3</c:v>
                </c:pt>
                <c:pt idx="9049">
                  <c:v>8.3163894879494864E-4</c:v>
                </c:pt>
                <c:pt idx="9050">
                  <c:v>7.0647674360648448E-4</c:v>
                </c:pt>
                <c:pt idx="9051">
                  <c:v>0</c:v>
                </c:pt>
                <c:pt idx="9052">
                  <c:v>4.4965198642313228E-3</c:v>
                </c:pt>
                <c:pt idx="9053">
                  <c:v>-5.5906271179848499E-4</c:v>
                </c:pt>
                <c:pt idx="9054">
                  <c:v>-2.100454895391757E-4</c:v>
                </c:pt>
                <c:pt idx="9055">
                  <c:v>-5.5199893476807213E-3</c:v>
                </c:pt>
                <c:pt idx="9056">
                  <c:v>2.437627584238614E-3</c:v>
                </c:pt>
                <c:pt idx="9057">
                  <c:v>-8.4321962484729899E-4</c:v>
                </c:pt>
                <c:pt idx="9058">
                  <c:v>-3.6247879200292221E-3</c:v>
                </c:pt>
                <c:pt idx="9059">
                  <c:v>9.481935330942061E-4</c:v>
                </c:pt>
                <c:pt idx="9060">
                  <c:v>3.0525753077921044E-3</c:v>
                </c:pt>
                <c:pt idx="9061">
                  <c:v>3.5044949314941726E-4</c:v>
                </c:pt>
                <c:pt idx="9062">
                  <c:v>2.4674433158001848E-3</c:v>
                </c:pt>
                <c:pt idx="9063">
                  <c:v>1.0092708481053821E-2</c:v>
                </c:pt>
                <c:pt idx="9064">
                  <c:v>1.0024385154290755E-3</c:v>
                </c:pt>
                <c:pt idx="9065">
                  <c:v>7.3844907590731243E-3</c:v>
                </c:pt>
                <c:pt idx="9066">
                  <c:v>1.4460456160621247E-3</c:v>
                </c:pt>
                <c:pt idx="9067">
                  <c:v>-4.7933790961389947E-3</c:v>
                </c:pt>
                <c:pt idx="9068">
                  <c:v>-1.4180220971176326E-3</c:v>
                </c:pt>
                <c:pt idx="9069">
                  <c:v>2.9187340950390644E-3</c:v>
                </c:pt>
                <c:pt idx="9070">
                  <c:v>2.2717075311918661E-3</c:v>
                </c:pt>
                <c:pt idx="9071">
                  <c:v>-2.8248641509085013E-3</c:v>
                </c:pt>
                <c:pt idx="9072">
                  <c:v>-4.2785969651146488E-3</c:v>
                </c:pt>
                <c:pt idx="9073">
                  <c:v>-4.3548022995669065E-3</c:v>
                </c:pt>
                <c:pt idx="9074">
                  <c:v>-1.8998711034683524E-3</c:v>
                </c:pt>
                <c:pt idx="9075">
                  <c:v>-3.4364728510344836E-3</c:v>
                </c:pt>
                <c:pt idx="9076">
                  <c:v>2.5274448923841946E-6</c:v>
                </c:pt>
                <c:pt idx="9077">
                  <c:v>5.9018184148702073E-3</c:v>
                </c:pt>
                <c:pt idx="9078">
                  <c:v>9.3680662709926497E-3</c:v>
                </c:pt>
                <c:pt idx="9079">
                  <c:v>3.3050898603437366E-3</c:v>
                </c:pt>
                <c:pt idx="9080">
                  <c:v>1.633596418861704E-3</c:v>
                </c:pt>
                <c:pt idx="9081">
                  <c:v>3.2098310622420373E-3</c:v>
                </c:pt>
                <c:pt idx="9082">
                  <c:v>3.3890441944754413E-3</c:v>
                </c:pt>
                <c:pt idx="9083">
                  <c:v>2.0328382782906474E-3</c:v>
                </c:pt>
                <c:pt idx="9084">
                  <c:v>1.7296946188618341E-3</c:v>
                </c:pt>
                <c:pt idx="9085">
                  <c:v>1.4183235542391376E-3</c:v>
                </c:pt>
                <c:pt idx="9086">
                  <c:v>4.4062403368518082E-3</c:v>
                </c:pt>
                <c:pt idx="9087">
                  <c:v>1.4709323101020112E-3</c:v>
                </c:pt>
                <c:pt idx="9088">
                  <c:v>4.0702983114184275E-3</c:v>
                </c:pt>
                <c:pt idx="9089">
                  <c:v>0</c:v>
                </c:pt>
                <c:pt idx="9090">
                  <c:v>-7.4918629511148917E-4</c:v>
                </c:pt>
                <c:pt idx="9091">
                  <c:v>-2.9829087967465757E-3</c:v>
                </c:pt>
                <c:pt idx="9092">
                  <c:v>-6.2716785202199445E-3</c:v>
                </c:pt>
                <c:pt idx="9093">
                  <c:v>6.8383382708038544E-3</c:v>
                </c:pt>
                <c:pt idx="9094">
                  <c:v>6.4392596714675822E-3</c:v>
                </c:pt>
                <c:pt idx="9095">
                  <c:v>3.3401896494929407E-3</c:v>
                </c:pt>
                <c:pt idx="9096">
                  <c:v>-4.0697835990761115E-4</c:v>
                </c:pt>
                <c:pt idx="9097">
                  <c:v>-6.1439345037675203E-4</c:v>
                </c:pt>
                <c:pt idx="9098">
                  <c:v>0</c:v>
                </c:pt>
                <c:pt idx="9099">
                  <c:v>-2.2729201837252567E-3</c:v>
                </c:pt>
                <c:pt idx="9100">
                  <c:v>-2.415613559884429E-6</c:v>
                </c:pt>
                <c:pt idx="9101">
                  <c:v>-2.4475967978536744E-3</c:v>
                </c:pt>
                <c:pt idx="9102">
                  <c:v>6.4879965944696352E-3</c:v>
                </c:pt>
                <c:pt idx="9103">
                  <c:v>2.1893547507644334E-3</c:v>
                </c:pt>
                <c:pt idx="9104">
                  <c:v>9.4299675979290436E-4</c:v>
                </c:pt>
                <c:pt idx="9105">
                  <c:v>6.3093049490207222E-3</c:v>
                </c:pt>
                <c:pt idx="9106">
                  <c:v>7.1234322230109782E-4</c:v>
                </c:pt>
                <c:pt idx="9107">
                  <c:v>2.4120012264564139E-3</c:v>
                </c:pt>
                <c:pt idx="9108">
                  <c:v>1.514633833709501E-3</c:v>
                </c:pt>
                <c:pt idx="9109">
                  <c:v>2.331561234889438E-3</c:v>
                </c:pt>
                <c:pt idx="9110">
                  <c:v>-3.8584859353992971E-4</c:v>
                </c:pt>
                <c:pt idx="9111">
                  <c:v>3.5616621696789056E-3</c:v>
                </c:pt>
                <c:pt idx="9112">
                  <c:v>9.5502319947460268E-4</c:v>
                </c:pt>
                <c:pt idx="9113">
                  <c:v>-4.4717014863977335E-3</c:v>
                </c:pt>
                <c:pt idx="9114">
                  <c:v>-4.6887877264453065E-4</c:v>
                </c:pt>
                <c:pt idx="9115">
                  <c:v>1.9734886978257922E-3</c:v>
                </c:pt>
                <c:pt idx="9116">
                  <c:v>-3.4620956795054481E-3</c:v>
                </c:pt>
                <c:pt idx="9117">
                  <c:v>-3.6621938258017198E-3</c:v>
                </c:pt>
                <c:pt idx="9118">
                  <c:v>-2.0472543802616859E-3</c:v>
                </c:pt>
                <c:pt idx="9119">
                  <c:v>-2.9722745190588194E-3</c:v>
                </c:pt>
                <c:pt idx="9120">
                  <c:v>2.468756444411906E-3</c:v>
                </c:pt>
                <c:pt idx="9121">
                  <c:v>-3.6491241713905837E-3</c:v>
                </c:pt>
                <c:pt idx="9122">
                  <c:v>-1.6231843144384553E-3</c:v>
                </c:pt>
                <c:pt idx="9123">
                  <c:v>1.3428517951088329E-3</c:v>
                </c:pt>
                <c:pt idx="9124">
                  <c:v>3.2202833731921079E-3</c:v>
                </c:pt>
                <c:pt idx="9125">
                  <c:v>6.4233669485324783E-4</c:v>
                </c:pt>
                <c:pt idx="9126">
                  <c:v>1.5486338198575917E-2</c:v>
                </c:pt>
                <c:pt idx="9127">
                  <c:v>2.3501431345322976E-4</c:v>
                </c:pt>
                <c:pt idx="9128">
                  <c:v>7.5520820392172196E-3</c:v>
                </c:pt>
                <c:pt idx="9129">
                  <c:v>1.4076500166271746E-3</c:v>
                </c:pt>
                <c:pt idx="9130">
                  <c:v>-3.9832239249877138E-4</c:v>
                </c:pt>
                <c:pt idx="9131">
                  <c:v>-2.3745888285847251E-3</c:v>
                </c:pt>
                <c:pt idx="9132">
                  <c:v>1.1273497856855448E-3</c:v>
                </c:pt>
                <c:pt idx="9133">
                  <c:v>-3.2430377048227094E-4</c:v>
                </c:pt>
                <c:pt idx="9134">
                  <c:v>-1.5015666517160342E-3</c:v>
                </c:pt>
                <c:pt idx="9135">
                  <c:v>-5.2181020003534738E-3</c:v>
                </c:pt>
                <c:pt idx="9136">
                  <c:v>-4.8875971149235761E-4</c:v>
                </c:pt>
                <c:pt idx="9137">
                  <c:v>-4.4946119211682241E-3</c:v>
                </c:pt>
                <c:pt idx="9138">
                  <c:v>-2.0537891817039682E-3</c:v>
                </c:pt>
                <c:pt idx="9139">
                  <c:v>1.8837850020250976E-3</c:v>
                </c:pt>
                <c:pt idx="9140">
                  <c:v>-6.4486185538431106E-4</c:v>
                </c:pt>
                <c:pt idx="9141">
                  <c:v>-1.7264013558430209E-3</c:v>
                </c:pt>
                <c:pt idx="9142">
                  <c:v>0</c:v>
                </c:pt>
                <c:pt idx="9143">
                  <c:v>-1.4994193448642707E-3</c:v>
                </c:pt>
                <c:pt idx="9144">
                  <c:v>-2.4588872875645636E-3</c:v>
                </c:pt>
                <c:pt idx="9145">
                  <c:v>-4.3558421941014853E-3</c:v>
                </c:pt>
                <c:pt idx="9146">
                  <c:v>-1.9136064169846241E-3</c:v>
                </c:pt>
                <c:pt idx="9147">
                  <c:v>8.4224910591763E-3</c:v>
                </c:pt>
                <c:pt idx="9148">
                  <c:v>2.8249108031025991E-3</c:v>
                </c:pt>
                <c:pt idx="9149">
                  <c:v>4.7280095251816959E-4</c:v>
                </c:pt>
                <c:pt idx="9150">
                  <c:v>6.0392391239100307E-3</c:v>
                </c:pt>
                <c:pt idx="9151">
                  <c:v>7.256178496028773E-3</c:v>
                </c:pt>
                <c:pt idx="9152">
                  <c:v>-7.8160274530206947E-4</c:v>
                </c:pt>
                <c:pt idx="9153">
                  <c:v>1.003262022249901E-2</c:v>
                </c:pt>
                <c:pt idx="9154">
                  <c:v>7.135511160665119E-3</c:v>
                </c:pt>
                <c:pt idx="9155">
                  <c:v>3.6619130252651265E-3</c:v>
                </c:pt>
                <c:pt idx="9156">
                  <c:v>-2.398538225373917E-3</c:v>
                </c:pt>
                <c:pt idx="9157">
                  <c:v>0</c:v>
                </c:pt>
                <c:pt idx="9158">
                  <c:v>6.1632421118816682E-3</c:v>
                </c:pt>
                <c:pt idx="9159">
                  <c:v>5.8040286914257727E-3</c:v>
                </c:pt>
                <c:pt idx="9160">
                  <c:v>-1.974038977273353E-3</c:v>
                </c:pt>
                <c:pt idx="9161">
                  <c:v>-3.9643623478875208E-3</c:v>
                </c:pt>
                <c:pt idx="9162">
                  <c:v>2.0386995793745008E-3</c:v>
                </c:pt>
                <c:pt idx="9163">
                  <c:v>2.4450472755408767E-3</c:v>
                </c:pt>
                <c:pt idx="9164">
                  <c:v>4.2447440074531578E-3</c:v>
                </c:pt>
                <c:pt idx="9165">
                  <c:v>3.4238233495535921E-3</c:v>
                </c:pt>
                <c:pt idx="9166">
                  <c:v>3.5063204658641149E-3</c:v>
                </c:pt>
                <c:pt idx="9167">
                  <c:v>0</c:v>
                </c:pt>
                <c:pt idx="9168">
                  <c:v>9.2135076961255228E-3</c:v>
                </c:pt>
                <c:pt idx="9169">
                  <c:v>4.4433977772507687E-6</c:v>
                </c:pt>
                <c:pt idx="9170">
                  <c:v>4.9156157276723849E-3</c:v>
                </c:pt>
                <c:pt idx="9171">
                  <c:v>4.9949658110202575E-3</c:v>
                </c:pt>
                <c:pt idx="9172">
                  <c:v>5.6747106273517976E-3</c:v>
                </c:pt>
                <c:pt idx="9173">
                  <c:v>-1.7338729028063592E-3</c:v>
                </c:pt>
                <c:pt idx="9174">
                  <c:v>8.3048691548327138E-3</c:v>
                </c:pt>
                <c:pt idx="9175">
                  <c:v>4.5940410402321268E-3</c:v>
                </c:pt>
                <c:pt idx="9176">
                  <c:v>7.2630412276895352E-3</c:v>
                </c:pt>
                <c:pt idx="9177">
                  <c:v>8.075874573236521E-3</c:v>
                </c:pt>
                <c:pt idx="9178">
                  <c:v>7.1126938601243283E-3</c:v>
                </c:pt>
                <c:pt idx="9179">
                  <c:v>3.3846553225204828E-3</c:v>
                </c:pt>
                <c:pt idx="9180">
                  <c:v>2.372765067423959E-3</c:v>
                </c:pt>
                <c:pt idx="9181">
                  <c:v>-6.1530088434974114E-3</c:v>
                </c:pt>
                <c:pt idx="9182">
                  <c:v>9.0518031533997798E-4</c:v>
                </c:pt>
                <c:pt idx="9183">
                  <c:v>-3.8802756403527434E-3</c:v>
                </c:pt>
                <c:pt idx="9184">
                  <c:v>2.5158472351483004E-3</c:v>
                </c:pt>
                <c:pt idx="9185">
                  <c:v>6.7152930286792593E-3</c:v>
                </c:pt>
                <c:pt idx="9186">
                  <c:v>-2.1026713386464143E-6</c:v>
                </c:pt>
                <c:pt idx="9187">
                  <c:v>2.5200303139644867E-3</c:v>
                </c:pt>
                <c:pt idx="9188">
                  <c:v>-1.1899229423246007E-3</c:v>
                </c:pt>
                <c:pt idx="9189">
                  <c:v>7.0766905709550593E-3</c:v>
                </c:pt>
                <c:pt idx="9190">
                  <c:v>-4.2270196885105275E-3</c:v>
                </c:pt>
                <c:pt idx="9191">
                  <c:v>1.7238894703919894E-3</c:v>
                </c:pt>
                <c:pt idx="9192">
                  <c:v>-2.2223626448453497E-3</c:v>
                </c:pt>
                <c:pt idx="9193">
                  <c:v>6.4421170355819513E-3</c:v>
                </c:pt>
                <c:pt idx="9194">
                  <c:v>-4.7696535723222595E-3</c:v>
                </c:pt>
                <c:pt idx="9195">
                  <c:v>1.6112064857673771E-3</c:v>
                </c:pt>
                <c:pt idx="9196">
                  <c:v>2.8128592611306692E-3</c:v>
                </c:pt>
                <c:pt idx="9197">
                  <c:v>6.1796182716873345E-3</c:v>
                </c:pt>
                <c:pt idx="9198">
                  <c:v>3.0250019451272757E-3</c:v>
                </c:pt>
                <c:pt idx="9199">
                  <c:v>-1.3006211782589897E-3</c:v>
                </c:pt>
                <c:pt idx="9200">
                  <c:v>-6.2146688763019074E-3</c:v>
                </c:pt>
                <c:pt idx="9201">
                  <c:v>-2.8748124162487269E-3</c:v>
                </c:pt>
                <c:pt idx="9202">
                  <c:v>6.1641354681457056E-3</c:v>
                </c:pt>
                <c:pt idx="9203">
                  <c:v>5.7680032492103597E-3</c:v>
                </c:pt>
                <c:pt idx="9204">
                  <c:v>2.5983472023257403E-3</c:v>
                </c:pt>
                <c:pt idx="9205">
                  <c:v>4.1519571252870962E-3</c:v>
                </c:pt>
                <c:pt idx="9206">
                  <c:v>7.9357129636826757E-4</c:v>
                </c:pt>
                <c:pt idx="9207">
                  <c:v>5.0281454561272023E-4</c:v>
                </c:pt>
                <c:pt idx="9208">
                  <c:v>0</c:v>
                </c:pt>
                <c:pt idx="9209">
                  <c:v>3.5615101227010871E-3</c:v>
                </c:pt>
                <c:pt idx="9210">
                  <c:v>5.2517545281288045E-3</c:v>
                </c:pt>
                <c:pt idx="9211">
                  <c:v>1.2267108687245077E-3</c:v>
                </c:pt>
                <c:pt idx="9212">
                  <c:v>3.5138986471196709E-3</c:v>
                </c:pt>
                <c:pt idx="9213">
                  <c:v>1.4141880446651325E-3</c:v>
                </c:pt>
                <c:pt idx="9214">
                  <c:v>1.2151672048215563E-3</c:v>
                </c:pt>
                <c:pt idx="9215">
                  <c:v>3.8810451669091888E-3</c:v>
                </c:pt>
                <c:pt idx="9216">
                  <c:v>-2.5589155824554191E-3</c:v>
                </c:pt>
                <c:pt idx="9217">
                  <c:v>-3.8768979093969998E-3</c:v>
                </c:pt>
                <c:pt idx="9218">
                  <c:v>-2.3572160258919315E-3</c:v>
                </c:pt>
                <c:pt idx="9219">
                  <c:v>7.4782920453406133E-3</c:v>
                </c:pt>
                <c:pt idx="9220">
                  <c:v>2.2656418540547545E-3</c:v>
                </c:pt>
                <c:pt idx="9221">
                  <c:v>6.4084819770712101E-3</c:v>
                </c:pt>
                <c:pt idx="9222">
                  <c:v>7.3016738238422998E-3</c:v>
                </c:pt>
                <c:pt idx="9223">
                  <c:v>5.3737536456132488E-3</c:v>
                </c:pt>
                <c:pt idx="9224">
                  <c:v>0</c:v>
                </c:pt>
                <c:pt idx="9225">
                  <c:v>3.0617149122156235E-3</c:v>
                </c:pt>
                <c:pt idx="9226">
                  <c:v>-2.3488284347537692E-4</c:v>
                </c:pt>
                <c:pt idx="9227">
                  <c:v>-1.9575888378616042E-6</c:v>
                </c:pt>
                <c:pt idx="9228">
                  <c:v>4.3422828748984899E-3</c:v>
                </c:pt>
                <c:pt idx="9229">
                  <c:v>4.624272208471729E-3</c:v>
                </c:pt>
                <c:pt idx="9230">
                  <c:v>4.2186027357310491E-3</c:v>
                </c:pt>
                <c:pt idx="9231">
                  <c:v>4.2201191786327905E-3</c:v>
                </c:pt>
                <c:pt idx="9232">
                  <c:v>-1.0875455940224051E-3</c:v>
                </c:pt>
                <c:pt idx="9233">
                  <c:v>4.5712674392913988E-3</c:v>
                </c:pt>
                <c:pt idx="9234">
                  <c:v>8.7382609140262079E-4</c:v>
                </c:pt>
                <c:pt idx="9235">
                  <c:v>-2.831205747447778E-3</c:v>
                </c:pt>
                <c:pt idx="9236">
                  <c:v>3.9562280378829259E-4</c:v>
                </c:pt>
                <c:pt idx="9237">
                  <c:v>3.8902650746530498E-3</c:v>
                </c:pt>
                <c:pt idx="9238">
                  <c:v>6.654916650065729E-3</c:v>
                </c:pt>
                <c:pt idx="9239">
                  <c:v>4.025539037394118E-3</c:v>
                </c:pt>
                <c:pt idx="9240">
                  <c:v>4.180898618158427E-3</c:v>
                </c:pt>
                <c:pt idx="9241">
                  <c:v>8.7917684806698062E-3</c:v>
                </c:pt>
                <c:pt idx="9242">
                  <c:v>0</c:v>
                </c:pt>
                <c:pt idx="9243">
                  <c:v>7.8981930394230668E-3</c:v>
                </c:pt>
                <c:pt idx="9244">
                  <c:v>-6.4143327307651741E-4</c:v>
                </c:pt>
                <c:pt idx="9245">
                  <c:v>-4.4401192173928036E-3</c:v>
                </c:pt>
                <c:pt idx="9246">
                  <c:v>-9.3924192941777273E-4</c:v>
                </c:pt>
                <c:pt idx="9247">
                  <c:v>-1.6626069432883355E-3</c:v>
                </c:pt>
                <c:pt idx="9248">
                  <c:v>-8.1212609621684837E-3</c:v>
                </c:pt>
                <c:pt idx="9249">
                  <c:v>3.7753728834266096E-3</c:v>
                </c:pt>
                <c:pt idx="9250">
                  <c:v>4.2394318839645345E-3</c:v>
                </c:pt>
                <c:pt idx="9251">
                  <c:v>1.7560118979643884E-3</c:v>
                </c:pt>
                <c:pt idx="9252">
                  <c:v>0</c:v>
                </c:pt>
                <c:pt idx="9253">
                  <c:v>-2.3744289755214436E-3</c:v>
                </c:pt>
                <c:pt idx="9254">
                  <c:v>0</c:v>
                </c:pt>
                <c:pt idx="9255">
                  <c:v>-9.2262419534569033E-3</c:v>
                </c:pt>
                <c:pt idx="9256">
                  <c:v>-4.1678107341391029E-3</c:v>
                </c:pt>
                <c:pt idx="9257">
                  <c:v>-2.3381665440123304E-3</c:v>
                </c:pt>
                <c:pt idx="9258">
                  <c:v>-1.3830945520755472E-3</c:v>
                </c:pt>
                <c:pt idx="9259">
                  <c:v>-1.0861574968843873E-3</c:v>
                </c:pt>
                <c:pt idx="9260">
                  <c:v>1.3883977840134191E-3</c:v>
                </c:pt>
                <c:pt idx="9261">
                  <c:v>1.9005932703031654E-6</c:v>
                </c:pt>
                <c:pt idx="9262">
                  <c:v>-5.3224913193889323E-3</c:v>
                </c:pt>
                <c:pt idx="9263">
                  <c:v>-1.0002877427358578E-2</c:v>
                </c:pt>
                <c:pt idx="9264">
                  <c:v>-7.0478406041071121E-3</c:v>
                </c:pt>
                <c:pt idx="9265">
                  <c:v>-5.4510598082233765E-3</c:v>
                </c:pt>
                <c:pt idx="9266">
                  <c:v>-7.8948501297919048E-3</c:v>
                </c:pt>
                <c:pt idx="9267">
                  <c:v>-6.5252119226886741E-3</c:v>
                </c:pt>
                <c:pt idx="9268">
                  <c:v>1.3017210508724545E-3</c:v>
                </c:pt>
                <c:pt idx="9269">
                  <c:v>-3.0479334053459053E-3</c:v>
                </c:pt>
                <c:pt idx="9270">
                  <c:v>-6.5542318016934228E-5</c:v>
                </c:pt>
                <c:pt idx="9271">
                  <c:v>-3.6194326625794649E-3</c:v>
                </c:pt>
                <c:pt idx="9272">
                  <c:v>8.0102503600605233E-4</c:v>
                </c:pt>
                <c:pt idx="9273">
                  <c:v>1.6657499276820863E-3</c:v>
                </c:pt>
                <c:pt idx="9274">
                  <c:v>-2.6561656942759118E-3</c:v>
                </c:pt>
                <c:pt idx="9275">
                  <c:v>-2.7971878666458371E-3</c:v>
                </c:pt>
                <c:pt idx="9276">
                  <c:v>9.4924542122452557E-4</c:v>
                </c:pt>
                <c:pt idx="9277">
                  <c:v>3.4994178429573475E-3</c:v>
                </c:pt>
                <c:pt idx="9278">
                  <c:v>0</c:v>
                </c:pt>
                <c:pt idx="9279">
                  <c:v>0</c:v>
                </c:pt>
                <c:pt idx="9280">
                  <c:v>-3.0459066137557251E-4</c:v>
                </c:pt>
                <c:pt idx="9281">
                  <c:v>-1.5387465588118264E-2</c:v>
                </c:pt>
                <c:pt idx="9282">
                  <c:v>-1.1693801797478299E-3</c:v>
                </c:pt>
                <c:pt idx="9283">
                  <c:v>-2.734560014090971E-3</c:v>
                </c:pt>
                <c:pt idx="9284">
                  <c:v>6.5137791047692375E-4</c:v>
                </c:pt>
                <c:pt idx="9285">
                  <c:v>-4.4157542333782013E-3</c:v>
                </c:pt>
                <c:pt idx="9286">
                  <c:v>-2.1192390504033323E-3</c:v>
                </c:pt>
                <c:pt idx="9287">
                  <c:v>-1.7841290858369736E-3</c:v>
                </c:pt>
                <c:pt idx="9288">
                  <c:v>8.7389448942937278E-3</c:v>
                </c:pt>
                <c:pt idx="9289">
                  <c:v>-2.310191851652614E-3</c:v>
                </c:pt>
                <c:pt idx="9290">
                  <c:v>8.1871884223586836E-4</c:v>
                </c:pt>
                <c:pt idx="9291">
                  <c:v>1.4022501204420631E-3</c:v>
                </c:pt>
                <c:pt idx="9292">
                  <c:v>4.9600486840800338E-3</c:v>
                </c:pt>
                <c:pt idx="9293">
                  <c:v>9.9567839562849578E-3</c:v>
                </c:pt>
                <c:pt idx="9294">
                  <c:v>1.3285025398307195E-2</c:v>
                </c:pt>
                <c:pt idx="9295">
                  <c:v>1.9714902791972872E-6</c:v>
                </c:pt>
                <c:pt idx="9296">
                  <c:v>8.8091251241351129E-3</c:v>
                </c:pt>
                <c:pt idx="9297">
                  <c:v>6.0475060154121657E-3</c:v>
                </c:pt>
                <c:pt idx="9298">
                  <c:v>4.9119390821134442E-3</c:v>
                </c:pt>
                <c:pt idx="9299">
                  <c:v>-1.9328993974152651E-6</c:v>
                </c:pt>
                <c:pt idx="9300">
                  <c:v>7.337369368890438E-3</c:v>
                </c:pt>
                <c:pt idx="9301">
                  <c:v>3.5874151556567662E-3</c:v>
                </c:pt>
                <c:pt idx="9302">
                  <c:v>3.3878765625854155E-3</c:v>
                </c:pt>
                <c:pt idx="9303">
                  <c:v>3.480877727669013E-3</c:v>
                </c:pt>
                <c:pt idx="9304">
                  <c:v>2.7718817457318045E-4</c:v>
                </c:pt>
                <c:pt idx="9305">
                  <c:v>4.0994574486755001E-4</c:v>
                </c:pt>
                <c:pt idx="9306">
                  <c:v>-3.7184304548904912E-3</c:v>
                </c:pt>
                <c:pt idx="9307">
                  <c:v>-5.869959330086421E-3</c:v>
                </c:pt>
                <c:pt idx="9308">
                  <c:v>-3.1699031823993161E-3</c:v>
                </c:pt>
                <c:pt idx="9309">
                  <c:v>-9.8557215673951183E-3</c:v>
                </c:pt>
                <c:pt idx="9310">
                  <c:v>-9.7675316010780344E-4</c:v>
                </c:pt>
                <c:pt idx="9311">
                  <c:v>5.6325446023154473E-4</c:v>
                </c:pt>
                <c:pt idx="9312">
                  <c:v>1.3447004247052418E-3</c:v>
                </c:pt>
                <c:pt idx="9313">
                  <c:v>2.5137903668825167E-3</c:v>
                </c:pt>
                <c:pt idx="9314">
                  <c:v>-4.2352534724579118E-3</c:v>
                </c:pt>
                <c:pt idx="9315">
                  <c:v>4.8172879604122965E-3</c:v>
                </c:pt>
                <c:pt idx="9316">
                  <c:v>1.6043499179570846E-4</c:v>
                </c:pt>
                <c:pt idx="9317">
                  <c:v>2.3513796707916607E-3</c:v>
                </c:pt>
                <c:pt idx="9318">
                  <c:v>3.6397027179842691E-3</c:v>
                </c:pt>
                <c:pt idx="9319">
                  <c:v>2.3277670002617894E-3</c:v>
                </c:pt>
                <c:pt idx="9320">
                  <c:v>0</c:v>
                </c:pt>
                <c:pt idx="9321">
                  <c:v>3.9121622334856191E-3</c:v>
                </c:pt>
                <c:pt idx="9322">
                  <c:v>3.6420331562939169E-3</c:v>
                </c:pt>
                <c:pt idx="9323">
                  <c:v>0</c:v>
                </c:pt>
                <c:pt idx="9324">
                  <c:v>1.3801601351319586E-3</c:v>
                </c:pt>
                <c:pt idx="9325">
                  <c:v>-1.9415137160381144E-3</c:v>
                </c:pt>
                <c:pt idx="9326">
                  <c:v>1.9472129070378385E-3</c:v>
                </c:pt>
                <c:pt idx="9327">
                  <c:v>0</c:v>
                </c:pt>
                <c:pt idx="9328">
                  <c:v>-2.4726969927737993E-3</c:v>
                </c:pt>
                <c:pt idx="9329">
                  <c:v>-2.8168038862911486E-3</c:v>
                </c:pt>
                <c:pt idx="9330">
                  <c:v>-4.9682527156609596E-3</c:v>
                </c:pt>
                <c:pt idx="9331">
                  <c:v>-6.1047347606030082E-3</c:v>
                </c:pt>
                <c:pt idx="9332">
                  <c:v>8.1926843730243584E-3</c:v>
                </c:pt>
                <c:pt idx="9333">
                  <c:v>6.2397217777688486E-3</c:v>
                </c:pt>
                <c:pt idx="9334">
                  <c:v>0</c:v>
                </c:pt>
                <c:pt idx="9335">
                  <c:v>-7.4509302019204133E-3</c:v>
                </c:pt>
                <c:pt idx="9336">
                  <c:v>3.1252486792294988E-4</c:v>
                </c:pt>
                <c:pt idx="9337">
                  <c:v>5.7877580952997811E-4</c:v>
                </c:pt>
                <c:pt idx="9338">
                  <c:v>2.6786994484437588E-3</c:v>
                </c:pt>
                <c:pt idx="9339">
                  <c:v>1.664827849598051E-3</c:v>
                </c:pt>
                <c:pt idx="9340">
                  <c:v>2.4730275548716981E-3</c:v>
                </c:pt>
                <c:pt idx="9341">
                  <c:v>0</c:v>
                </c:pt>
                <c:pt idx="9342">
                  <c:v>-3.3496757218107474E-4</c:v>
                </c:pt>
                <c:pt idx="9343">
                  <c:v>-1.6097893890693301E-3</c:v>
                </c:pt>
                <c:pt idx="9344">
                  <c:v>-3.1948573401765256E-3</c:v>
                </c:pt>
                <c:pt idx="9345">
                  <c:v>-1.5301809056686915E-5</c:v>
                </c:pt>
                <c:pt idx="9346">
                  <c:v>-1.2708670783632297E-3</c:v>
                </c:pt>
                <c:pt idx="9347">
                  <c:v>-4.0219444957910993E-5</c:v>
                </c:pt>
                <c:pt idx="9348">
                  <c:v>-1.9247623474438484E-3</c:v>
                </c:pt>
                <c:pt idx="9349">
                  <c:v>9.4368160440400865E-3</c:v>
                </c:pt>
                <c:pt idx="9350">
                  <c:v>2.8018241563719996E-3</c:v>
                </c:pt>
                <c:pt idx="9351">
                  <c:v>4.0049505239953898E-3</c:v>
                </c:pt>
                <c:pt idx="9352">
                  <c:v>-2.4736140098701988E-4</c:v>
                </c:pt>
                <c:pt idx="9353">
                  <c:v>-4.1671221473317159E-3</c:v>
                </c:pt>
                <c:pt idx="9354">
                  <c:v>5.5737874190032999E-4</c:v>
                </c:pt>
                <c:pt idx="9355">
                  <c:v>2.3474366938529005E-3</c:v>
                </c:pt>
                <c:pt idx="9356">
                  <c:v>-7.3203606702216281E-4</c:v>
                </c:pt>
                <c:pt idx="9357">
                  <c:v>1.1706226154952885E-3</c:v>
                </c:pt>
                <c:pt idx="9358">
                  <c:v>1.5203297416224589E-3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-2.0761573435085119E-3</c:v>
                </c:pt>
                <c:pt idx="9363">
                  <c:v>1.519286152297945E-3</c:v>
                </c:pt>
                <c:pt idx="9364">
                  <c:v>-9.1431859413651799E-4</c:v>
                </c:pt>
                <c:pt idx="9365">
                  <c:v>-1.2367930440163879E-3</c:v>
                </c:pt>
                <c:pt idx="9366">
                  <c:v>-2.9582372223687895E-3</c:v>
                </c:pt>
                <c:pt idx="9367">
                  <c:v>-3.6066545064117409E-4</c:v>
                </c:pt>
                <c:pt idx="9368">
                  <c:v>0</c:v>
                </c:pt>
                <c:pt idx="9369">
                  <c:v>9.1280100540500736E-4</c:v>
                </c:pt>
                <c:pt idx="9370">
                  <c:v>2.048387471030804E-4</c:v>
                </c:pt>
                <c:pt idx="9371">
                  <c:v>7.1471026471402112E-4</c:v>
                </c:pt>
                <c:pt idx="9372">
                  <c:v>-4.4596380472022787E-3</c:v>
                </c:pt>
                <c:pt idx="9373">
                  <c:v>-5.2485844371194922E-3</c:v>
                </c:pt>
                <c:pt idx="9374">
                  <c:v>-7.4775068673993399E-3</c:v>
                </c:pt>
                <c:pt idx="9375">
                  <c:v>-2.3135741250847037E-5</c:v>
                </c:pt>
                <c:pt idx="9376">
                  <c:v>-5.2095079489919392E-3</c:v>
                </c:pt>
                <c:pt idx="9377">
                  <c:v>2.1122741616594397E-4</c:v>
                </c:pt>
                <c:pt idx="9378">
                  <c:v>4.4943646848579519E-4</c:v>
                </c:pt>
                <c:pt idx="9379">
                  <c:v>4.8418600111622114E-5</c:v>
                </c:pt>
                <c:pt idx="9380">
                  <c:v>1.7430122156629526E-5</c:v>
                </c:pt>
                <c:pt idx="9381">
                  <c:v>-1.2376016950874444E-2</c:v>
                </c:pt>
                <c:pt idx="9382">
                  <c:v>-7.4334274235738863E-3</c:v>
                </c:pt>
                <c:pt idx="9383">
                  <c:v>-7.2881013178713429E-3</c:v>
                </c:pt>
                <c:pt idx="9384">
                  <c:v>-1.5124077161603723E-4</c:v>
                </c:pt>
                <c:pt idx="9385">
                  <c:v>-1.0662205918214184E-2</c:v>
                </c:pt>
                <c:pt idx="9386">
                  <c:v>-1.0041334967767492E-2</c:v>
                </c:pt>
                <c:pt idx="9387">
                  <c:v>-8.9144902903794572E-3</c:v>
                </c:pt>
                <c:pt idx="9388">
                  <c:v>-7.0480341952492845E-3</c:v>
                </c:pt>
                <c:pt idx="9389">
                  <c:v>-7.7032898516979824E-3</c:v>
                </c:pt>
                <c:pt idx="9390">
                  <c:v>-5.8402033020956848E-3</c:v>
                </c:pt>
                <c:pt idx="9391">
                  <c:v>-3.95452192033086E-3</c:v>
                </c:pt>
                <c:pt idx="9392">
                  <c:v>-1.9052551675610967E-3</c:v>
                </c:pt>
                <c:pt idx="9393">
                  <c:v>-3.7031143381147731E-3</c:v>
                </c:pt>
                <c:pt idx="9394">
                  <c:v>-3.1614323442071411E-3</c:v>
                </c:pt>
                <c:pt idx="9395">
                  <c:v>-3.0991716485280411E-3</c:v>
                </c:pt>
                <c:pt idx="9396">
                  <c:v>-4.5081636801602931E-4</c:v>
                </c:pt>
                <c:pt idx="9397">
                  <c:v>-2.5641585766852369E-3</c:v>
                </c:pt>
                <c:pt idx="9398">
                  <c:v>-6.3780069717767204E-4</c:v>
                </c:pt>
                <c:pt idx="9399">
                  <c:v>0</c:v>
                </c:pt>
                <c:pt idx="9400">
                  <c:v>0</c:v>
                </c:pt>
                <c:pt idx="9401">
                  <c:v>-8.108742509195032E-5</c:v>
                </c:pt>
                <c:pt idx="9402">
                  <c:v>-1.7286619665912665E-4</c:v>
                </c:pt>
                <c:pt idx="9403">
                  <c:v>-6.6166575445008569E-5</c:v>
                </c:pt>
                <c:pt idx="9404">
                  <c:v>-6.8305573547799631E-5</c:v>
                </c:pt>
                <c:pt idx="9405">
                  <c:v>-4.2060899250128412E-4</c:v>
                </c:pt>
                <c:pt idx="9406">
                  <c:v>-2.1355223861988184E-6</c:v>
                </c:pt>
                <c:pt idx="9407">
                  <c:v>-7.688184332275192E-5</c:v>
                </c:pt>
                <c:pt idx="9408">
                  <c:v>1.248598222029166E-2</c:v>
                </c:pt>
                <c:pt idx="9409">
                  <c:v>-1.9617376839953834E-4</c:v>
                </c:pt>
                <c:pt idx="9410">
                  <c:v>-2.5315547755963513E-5</c:v>
                </c:pt>
                <c:pt idx="9411">
                  <c:v>-2.0043737612290225E-4</c:v>
                </c:pt>
                <c:pt idx="9412">
                  <c:v>-2.743139776859496E-5</c:v>
                </c:pt>
                <c:pt idx="9413">
                  <c:v>1.1050694153789472E-2</c:v>
                </c:pt>
                <c:pt idx="9414">
                  <c:v>8.40833562838059E-3</c:v>
                </c:pt>
                <c:pt idx="9415">
                  <c:v>-2.8769801428073184E-4</c:v>
                </c:pt>
                <c:pt idx="9416">
                  <c:v>-5.5893388551313508E-5</c:v>
                </c:pt>
                <c:pt idx="9417">
                  <c:v>-2.2774610134992384E-4</c:v>
                </c:pt>
                <c:pt idx="9418">
                  <c:v>-3.2100302329131895E-4</c:v>
                </c:pt>
                <c:pt idx="9419">
                  <c:v>-2.4856145061720164E-5</c:v>
                </c:pt>
                <c:pt idx="9420">
                  <c:v>-4.7047771875008745E-3</c:v>
                </c:pt>
                <c:pt idx="9421">
                  <c:v>-1.0765283524221706E-3</c:v>
                </c:pt>
                <c:pt idx="9422">
                  <c:v>-1.1715461578287306E-3</c:v>
                </c:pt>
                <c:pt idx="9423">
                  <c:v>-1.4381659082853635E-3</c:v>
                </c:pt>
                <c:pt idx="9424">
                  <c:v>0</c:v>
                </c:pt>
                <c:pt idx="9425">
                  <c:v>2.0428717894397479E-3</c:v>
                </c:pt>
                <c:pt idx="9426">
                  <c:v>2.6168678947292366E-3</c:v>
                </c:pt>
                <c:pt idx="9427">
                  <c:v>2.4441284068560123E-3</c:v>
                </c:pt>
                <c:pt idx="9428">
                  <c:v>2.5229941297912578E-3</c:v>
                </c:pt>
                <c:pt idx="9429">
                  <c:v>0</c:v>
                </c:pt>
                <c:pt idx="9430">
                  <c:v>0</c:v>
                </c:pt>
                <c:pt idx="9431">
                  <c:v>1.9386660282648212E-3</c:v>
                </c:pt>
                <c:pt idx="9432">
                  <c:v>3.0533115840775515E-3</c:v>
                </c:pt>
                <c:pt idx="9433">
                  <c:v>-2.4113630108025304E-3</c:v>
                </c:pt>
                <c:pt idx="9434">
                  <c:v>-2.5247582145025683E-3</c:v>
                </c:pt>
                <c:pt idx="9435">
                  <c:v>2.1284913731364737E-3</c:v>
                </c:pt>
                <c:pt idx="9436">
                  <c:v>-1.6176536398674582E-3</c:v>
                </c:pt>
                <c:pt idx="9437">
                  <c:v>-6.7427817562545976E-4</c:v>
                </c:pt>
                <c:pt idx="9438">
                  <c:v>3.1894988502388835E-3</c:v>
                </c:pt>
                <c:pt idx="9439">
                  <c:v>-4.0029605470025369E-3</c:v>
                </c:pt>
                <c:pt idx="9440">
                  <c:v>0</c:v>
                </c:pt>
                <c:pt idx="9441">
                  <c:v>1.63246425539216E-3</c:v>
                </c:pt>
                <c:pt idx="9442">
                  <c:v>-4.962851094330007E-4</c:v>
                </c:pt>
                <c:pt idx="9443">
                  <c:v>-4.4444425472042297E-3</c:v>
                </c:pt>
                <c:pt idx="9444">
                  <c:v>-3.5319501250744957E-5</c:v>
                </c:pt>
                <c:pt idx="9445">
                  <c:v>-3.6842267443227238E-3</c:v>
                </c:pt>
                <c:pt idx="9446">
                  <c:v>2.076908840783515E-3</c:v>
                </c:pt>
                <c:pt idx="9447">
                  <c:v>0</c:v>
                </c:pt>
                <c:pt idx="9448">
                  <c:v>0</c:v>
                </c:pt>
                <c:pt idx="9449">
                  <c:v>1.8311093036149206E-4</c:v>
                </c:pt>
                <c:pt idx="9450">
                  <c:v>0</c:v>
                </c:pt>
                <c:pt idx="9451">
                  <c:v>0</c:v>
                </c:pt>
                <c:pt idx="9452">
                  <c:v>0</c:v>
                </c:pt>
                <c:pt idx="9453">
                  <c:v>0</c:v>
                </c:pt>
                <c:pt idx="9454">
                  <c:v>0</c:v>
                </c:pt>
                <c:pt idx="9455">
                  <c:v>0</c:v>
                </c:pt>
                <c:pt idx="9456">
                  <c:v>0</c:v>
                </c:pt>
                <c:pt idx="9457">
                  <c:v>2.9540376917012794E-4</c:v>
                </c:pt>
                <c:pt idx="9458">
                  <c:v>1.0186814570331336E-3</c:v>
                </c:pt>
                <c:pt idx="9459">
                  <c:v>0</c:v>
                </c:pt>
                <c:pt idx="9460">
                  <c:v>-2.3965909994533735E-3</c:v>
                </c:pt>
                <c:pt idx="9461">
                  <c:v>5.5805315863306575E-4</c:v>
                </c:pt>
                <c:pt idx="9462">
                  <c:v>2.0817048331411775E-6</c:v>
                </c:pt>
                <c:pt idx="9463">
                  <c:v>7.0280539038558628E-3</c:v>
                </c:pt>
                <c:pt idx="9464">
                  <c:v>4.7595765820918363E-3</c:v>
                </c:pt>
                <c:pt idx="9465">
                  <c:v>5.3265612119364428E-3</c:v>
                </c:pt>
                <c:pt idx="9466">
                  <c:v>-2.4150189737307158E-4</c:v>
                </c:pt>
                <c:pt idx="9467">
                  <c:v>-2.9888817915053244E-4</c:v>
                </c:pt>
                <c:pt idx="9468">
                  <c:v>5.7327944522123419E-5</c:v>
                </c:pt>
                <c:pt idx="9469">
                  <c:v>-2.6138070968381526E-3</c:v>
                </c:pt>
                <c:pt idx="9470">
                  <c:v>1.7446651775230803E-4</c:v>
                </c:pt>
                <c:pt idx="9471">
                  <c:v>3.1699839358736125E-3</c:v>
                </c:pt>
                <c:pt idx="9472">
                  <c:v>-1.2405679542914041E-3</c:v>
                </c:pt>
                <c:pt idx="9473">
                  <c:v>-2.6726494095593279E-3</c:v>
                </c:pt>
                <c:pt idx="9474">
                  <c:v>1.067967945545704E-4</c:v>
                </c:pt>
                <c:pt idx="9475">
                  <c:v>7.4047661922891665E-3</c:v>
                </c:pt>
                <c:pt idx="9476">
                  <c:v>4.470667468578467E-3</c:v>
                </c:pt>
                <c:pt idx="9477">
                  <c:v>4.9133383252651115E-3</c:v>
                </c:pt>
                <c:pt idx="9478">
                  <c:v>-9.7184388240077128E-4</c:v>
                </c:pt>
                <c:pt idx="9479">
                  <c:v>-2.6353943243218455E-3</c:v>
                </c:pt>
                <c:pt idx="9480">
                  <c:v>-6.0295765199623952E-3</c:v>
                </c:pt>
                <c:pt idx="9481">
                  <c:v>0</c:v>
                </c:pt>
                <c:pt idx="9482">
                  <c:v>-1.5918388473901153E-2</c:v>
                </c:pt>
                <c:pt idx="9483">
                  <c:v>-1.0659869375772081E-2</c:v>
                </c:pt>
                <c:pt idx="9484">
                  <c:v>-6.2047681982514346E-3</c:v>
                </c:pt>
                <c:pt idx="9485">
                  <c:v>-5.9191714834962855E-3</c:v>
                </c:pt>
                <c:pt idx="9486">
                  <c:v>-4.9868844657132471E-3</c:v>
                </c:pt>
                <c:pt idx="9487">
                  <c:v>-2.6939389903846531E-3</c:v>
                </c:pt>
                <c:pt idx="9488">
                  <c:v>1.8031614617598595E-3</c:v>
                </c:pt>
                <c:pt idx="9489">
                  <c:v>7.0638791391244675E-3</c:v>
                </c:pt>
                <c:pt idx="9490">
                  <c:v>5.058324278707306E-4</c:v>
                </c:pt>
                <c:pt idx="9491">
                  <c:v>3.7233232782437129E-4</c:v>
                </c:pt>
                <c:pt idx="9492">
                  <c:v>3.1191784920702103E-3</c:v>
                </c:pt>
                <c:pt idx="9493">
                  <c:v>-4.6398721914925198E-4</c:v>
                </c:pt>
                <c:pt idx="9494">
                  <c:v>3.7100871745742417E-3</c:v>
                </c:pt>
                <c:pt idx="9495">
                  <c:v>-3.6257098475557326E-3</c:v>
                </c:pt>
                <c:pt idx="9496">
                  <c:v>4.0354593702568694E-3</c:v>
                </c:pt>
                <c:pt idx="9497">
                  <c:v>1.4401450191452866E-3</c:v>
                </c:pt>
                <c:pt idx="9498">
                  <c:v>2.9155528168041015E-4</c:v>
                </c:pt>
                <c:pt idx="9499">
                  <c:v>8.322476511325803E-4</c:v>
                </c:pt>
                <c:pt idx="9500">
                  <c:v>2.7517529697062212E-3</c:v>
                </c:pt>
                <c:pt idx="9501">
                  <c:v>-8.7771726693391995E-5</c:v>
                </c:pt>
                <c:pt idx="9502">
                  <c:v>-6.7108133368917961E-4</c:v>
                </c:pt>
                <c:pt idx="9503">
                  <c:v>-4.6997158095208177E-3</c:v>
                </c:pt>
                <c:pt idx="9504">
                  <c:v>-2.3286815823866285E-3</c:v>
                </c:pt>
                <c:pt idx="9505">
                  <c:v>-1.4500117403408864E-3</c:v>
                </c:pt>
                <c:pt idx="9506">
                  <c:v>2.4035966495493956E-3</c:v>
                </c:pt>
                <c:pt idx="9507">
                  <c:v>1.9632454917792854E-3</c:v>
                </c:pt>
                <c:pt idx="9508">
                  <c:v>-1.8790874091874428E-3</c:v>
                </c:pt>
                <c:pt idx="9509">
                  <c:v>-2.1038657481763105E-6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-1.7528577310705198E-2</c:v>
                </c:pt>
                <c:pt idx="9517">
                  <c:v>-9.2254771488448455E-3</c:v>
                </c:pt>
                <c:pt idx="9518">
                  <c:v>-5.043305468929578E-3</c:v>
                </c:pt>
                <c:pt idx="9519">
                  <c:v>1.1944408565079534E-4</c:v>
                </c:pt>
                <c:pt idx="9520">
                  <c:v>4.5240122399505082E-3</c:v>
                </c:pt>
                <c:pt idx="9521">
                  <c:v>5.032905573294868E-3</c:v>
                </c:pt>
                <c:pt idx="9522">
                  <c:v>1.0809990974244009E-2</c:v>
                </c:pt>
                <c:pt idx="9523">
                  <c:v>5.3011681429334639E-3</c:v>
                </c:pt>
                <c:pt idx="9524">
                  <c:v>2.912360773187682E-3</c:v>
                </c:pt>
                <c:pt idx="9525">
                  <c:v>0</c:v>
                </c:pt>
                <c:pt idx="9526">
                  <c:v>-9.3956691824530778E-4</c:v>
                </c:pt>
                <c:pt idx="9527">
                  <c:v>-3.6717092458029826E-3</c:v>
                </c:pt>
                <c:pt idx="9528">
                  <c:v>-1.6826929597712371E-3</c:v>
                </c:pt>
                <c:pt idx="9529">
                  <c:v>1.8474652086722826E-4</c:v>
                </c:pt>
                <c:pt idx="9530">
                  <c:v>1.3588370074678414E-4</c:v>
                </c:pt>
                <c:pt idx="9531">
                  <c:v>-1.829608929553337E-3</c:v>
                </c:pt>
                <c:pt idx="9532">
                  <c:v>1.9506148069779402E-3</c:v>
                </c:pt>
                <c:pt idx="9533">
                  <c:v>4.3021022917867002E-3</c:v>
                </c:pt>
                <c:pt idx="9534">
                  <c:v>8.8130956261473613E-3</c:v>
                </c:pt>
                <c:pt idx="9535">
                  <c:v>2.734583069390277E-3</c:v>
                </c:pt>
                <c:pt idx="9536">
                  <c:v>7.6442862685382584E-4</c:v>
                </c:pt>
                <c:pt idx="9537">
                  <c:v>9.5992928936590623E-4</c:v>
                </c:pt>
                <c:pt idx="9538">
                  <c:v>-2.8762812431414406E-3</c:v>
                </c:pt>
                <c:pt idx="9539">
                  <c:v>1.5154130832286056E-3</c:v>
                </c:pt>
                <c:pt idx="9540">
                  <c:v>5.1269824114421846E-3</c:v>
                </c:pt>
                <c:pt idx="9541">
                  <c:v>-3.2629309514544991E-4</c:v>
                </c:pt>
                <c:pt idx="9542">
                  <c:v>-3.771518605459101E-3</c:v>
                </c:pt>
                <c:pt idx="9543">
                  <c:v>0</c:v>
                </c:pt>
                <c:pt idx="9544">
                  <c:v>-6.8669208108023804E-4</c:v>
                </c:pt>
                <c:pt idx="9545">
                  <c:v>2.7022985968511042E-3</c:v>
                </c:pt>
                <c:pt idx="9546">
                  <c:v>0</c:v>
                </c:pt>
                <c:pt idx="9547">
                  <c:v>-6.8114146941722277E-4</c:v>
                </c:pt>
                <c:pt idx="9548">
                  <c:v>-4.167430695763032E-6</c:v>
                </c:pt>
                <c:pt idx="9549">
                  <c:v>-2.7146005125152479E-3</c:v>
                </c:pt>
                <c:pt idx="9550">
                  <c:v>-1.8633760093204213E-3</c:v>
                </c:pt>
                <c:pt idx="9551">
                  <c:v>-2.3661110326397986E-3</c:v>
                </c:pt>
                <c:pt idx="9552">
                  <c:v>-3.3501995424467753E-3</c:v>
                </c:pt>
                <c:pt idx="9553">
                  <c:v>-6.2765511960580327E-3</c:v>
                </c:pt>
                <c:pt idx="9554">
                  <c:v>-4.8738990863237868E-3</c:v>
                </c:pt>
                <c:pt idx="9555">
                  <c:v>-2.7158868262293677E-3</c:v>
                </c:pt>
                <c:pt idx="9556">
                  <c:v>5.6339592644059737E-4</c:v>
                </c:pt>
                <c:pt idx="9557">
                  <c:v>8.2670823075197009E-3</c:v>
                </c:pt>
                <c:pt idx="9558">
                  <c:v>1.5455349072209092E-3</c:v>
                </c:pt>
                <c:pt idx="9559">
                  <c:v>3.7471352567500457E-3</c:v>
                </c:pt>
                <c:pt idx="9560">
                  <c:v>-2.968124261997204E-4</c:v>
                </c:pt>
                <c:pt idx="9561">
                  <c:v>3.9293029088903432E-3</c:v>
                </c:pt>
                <c:pt idx="9562">
                  <c:v>7.2114531058118986E-4</c:v>
                </c:pt>
                <c:pt idx="9563">
                  <c:v>2.9964011228639799E-3</c:v>
                </c:pt>
                <c:pt idx="9564">
                  <c:v>-5.2455865653511528E-4</c:v>
                </c:pt>
                <c:pt idx="9565">
                  <c:v>-4.0258867012758189E-3</c:v>
                </c:pt>
                <c:pt idx="9566">
                  <c:v>-2.0988583260574345E-6</c:v>
                </c:pt>
                <c:pt idx="9567">
                  <c:v>-4.0801017317303361E-3</c:v>
                </c:pt>
                <c:pt idx="9568">
                  <c:v>2.6644681989502765E-3</c:v>
                </c:pt>
                <c:pt idx="9569">
                  <c:v>-3.2779218249688437E-3</c:v>
                </c:pt>
                <c:pt idx="9570">
                  <c:v>-6.8768394563372196E-4</c:v>
                </c:pt>
                <c:pt idx="9571">
                  <c:v>3.5444833020847313E-4</c:v>
                </c:pt>
                <c:pt idx="9572">
                  <c:v>0</c:v>
                </c:pt>
                <c:pt idx="9573">
                  <c:v>-2.1983391443297544E-3</c:v>
                </c:pt>
                <c:pt idx="9574">
                  <c:v>3.0839107121038603E-3</c:v>
                </c:pt>
                <c:pt idx="9575">
                  <c:v>0</c:v>
                </c:pt>
                <c:pt idx="9576">
                  <c:v>4.2104794043152545E-3</c:v>
                </c:pt>
                <c:pt idx="9577">
                  <c:v>-7.537227224203646E-4</c:v>
                </c:pt>
                <c:pt idx="9578">
                  <c:v>0</c:v>
                </c:pt>
                <c:pt idx="9579">
                  <c:v>-1.8836395962044557E-3</c:v>
                </c:pt>
                <c:pt idx="9580">
                  <c:v>-5.3443399375114357E-3</c:v>
                </c:pt>
                <c:pt idx="9581">
                  <c:v>-5.026425773053564E-3</c:v>
                </c:pt>
                <c:pt idx="9582">
                  <c:v>5.1914237744137984E-3</c:v>
                </c:pt>
                <c:pt idx="9583">
                  <c:v>-2.4841944600944568E-3</c:v>
                </c:pt>
                <c:pt idx="9584">
                  <c:v>-3.1304314294154458E-3</c:v>
                </c:pt>
                <c:pt idx="9585">
                  <c:v>4.5649436605811142E-3</c:v>
                </c:pt>
                <c:pt idx="9586">
                  <c:v>-2.8647147827986141E-3</c:v>
                </c:pt>
                <c:pt idx="9587">
                  <c:v>-1.9470022113468031E-3</c:v>
                </c:pt>
                <c:pt idx="9588">
                  <c:v>-7.3216884870165339E-4</c:v>
                </c:pt>
                <c:pt idx="9589">
                  <c:v>1.6168668224738696E-3</c:v>
                </c:pt>
                <c:pt idx="9590">
                  <c:v>-3.0231120604464379E-3</c:v>
                </c:pt>
                <c:pt idx="9591">
                  <c:v>-3.604022469252693E-4</c:v>
                </c:pt>
                <c:pt idx="9592">
                  <c:v>-1.0612039039177443E-2</c:v>
                </c:pt>
                <c:pt idx="9593">
                  <c:v>-9.0929895935485412E-3</c:v>
                </c:pt>
                <c:pt idx="9594">
                  <c:v>-1.0219810782253775E-2</c:v>
                </c:pt>
                <c:pt idx="9595">
                  <c:v>-7.2723101571507071E-3</c:v>
                </c:pt>
                <c:pt idx="9596">
                  <c:v>-6.2290001090294774E-3</c:v>
                </c:pt>
                <c:pt idx="9597">
                  <c:v>-4.4920215027705931E-3</c:v>
                </c:pt>
                <c:pt idx="9598">
                  <c:v>-3.8067441851236338E-3</c:v>
                </c:pt>
                <c:pt idx="9599">
                  <c:v>3.4585058252240328E-4</c:v>
                </c:pt>
                <c:pt idx="9600">
                  <c:v>7.5251228632767014E-3</c:v>
                </c:pt>
                <c:pt idx="9601">
                  <c:v>7.3760106693034466E-3</c:v>
                </c:pt>
                <c:pt idx="9602">
                  <c:v>-1.9131557395361057E-3</c:v>
                </c:pt>
                <c:pt idx="9603">
                  <c:v>1.3975840243724031E-3</c:v>
                </c:pt>
                <c:pt idx="9604">
                  <c:v>2.0275618171754742E-3</c:v>
                </c:pt>
                <c:pt idx="9605">
                  <c:v>8.7352549675765168E-3</c:v>
                </c:pt>
                <c:pt idx="9606">
                  <c:v>6.8074341558098177E-4</c:v>
                </c:pt>
                <c:pt idx="9607">
                  <c:v>2.1988503150283129E-3</c:v>
                </c:pt>
                <c:pt idx="9608">
                  <c:v>0</c:v>
                </c:pt>
                <c:pt idx="9609">
                  <c:v>-6.2485351311967422E-3</c:v>
                </c:pt>
                <c:pt idx="9610">
                  <c:v>-8.8139331780794062E-4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6.1469449058198528E-3</c:v>
                </c:pt>
                <c:pt idx="9615">
                  <c:v>0</c:v>
                </c:pt>
                <c:pt idx="9616">
                  <c:v>-1.2093023712444601E-3</c:v>
                </c:pt>
                <c:pt idx="9617">
                  <c:v>6.0155377681215421E-4</c:v>
                </c:pt>
                <c:pt idx="9618">
                  <c:v>-2.7153281535062927E-3</c:v>
                </c:pt>
                <c:pt idx="9619">
                  <c:v>-9.867890877898065E-5</c:v>
                </c:pt>
                <c:pt idx="9620">
                  <c:v>-1.2112542788612682E-3</c:v>
                </c:pt>
                <c:pt idx="9621">
                  <c:v>-2.8209693768446089E-3</c:v>
                </c:pt>
                <c:pt idx="9622">
                  <c:v>-2.1424753776469402E-3</c:v>
                </c:pt>
                <c:pt idx="9623">
                  <c:v>2.4269167245441061E-4</c:v>
                </c:pt>
                <c:pt idx="9624">
                  <c:v>-2.002864743078217E-3</c:v>
                </c:pt>
                <c:pt idx="9625">
                  <c:v>4.2431502490784904E-4</c:v>
                </c:pt>
                <c:pt idx="9626">
                  <c:v>7.5873081829517641E-3</c:v>
                </c:pt>
                <c:pt idx="9627">
                  <c:v>-3.7503989350699796E-4</c:v>
                </c:pt>
                <c:pt idx="9628">
                  <c:v>2.5216826470047518E-3</c:v>
                </c:pt>
                <c:pt idx="9629">
                  <c:v>-2.5822942295737221E-4</c:v>
                </c:pt>
                <c:pt idx="9630">
                  <c:v>-5.495496078827997E-3</c:v>
                </c:pt>
                <c:pt idx="9631">
                  <c:v>4.1244507597399532E-3</c:v>
                </c:pt>
                <c:pt idx="9632">
                  <c:v>0</c:v>
                </c:pt>
                <c:pt idx="9633">
                  <c:v>4.4763155153067788E-3</c:v>
                </c:pt>
                <c:pt idx="9634">
                  <c:v>0</c:v>
                </c:pt>
                <c:pt idx="9635">
                  <c:v>-1.4235996762268343E-3</c:v>
                </c:pt>
                <c:pt idx="9636">
                  <c:v>1.4694181412945409E-3</c:v>
                </c:pt>
                <c:pt idx="9637">
                  <c:v>-2.0292628499614195E-4</c:v>
                </c:pt>
                <c:pt idx="9638">
                  <c:v>8.7429401479879269E-3</c:v>
                </c:pt>
                <c:pt idx="9639">
                  <c:v>1.3727075511057664E-3</c:v>
                </c:pt>
                <c:pt idx="9640">
                  <c:v>4.1036540374852592E-4</c:v>
                </c:pt>
                <c:pt idx="9641">
                  <c:v>2.51682056075025E-3</c:v>
                </c:pt>
                <c:pt idx="9642">
                  <c:v>-1.6275536508648634E-3</c:v>
                </c:pt>
                <c:pt idx="9643">
                  <c:v>3.8436615678293998E-3</c:v>
                </c:pt>
                <c:pt idx="9644">
                  <c:v>2.239084864623072E-3</c:v>
                </c:pt>
                <c:pt idx="9645">
                  <c:v>-2.1874986683431116E-4</c:v>
                </c:pt>
                <c:pt idx="9646">
                  <c:v>0</c:v>
                </c:pt>
                <c:pt idx="9647">
                  <c:v>2.2302906586242981E-3</c:v>
                </c:pt>
                <c:pt idx="9648">
                  <c:v>7.5088007310219909E-4</c:v>
                </c:pt>
                <c:pt idx="9649">
                  <c:v>-6.9031868374967087E-3</c:v>
                </c:pt>
                <c:pt idx="9650">
                  <c:v>-5.8199651387904443E-3</c:v>
                </c:pt>
                <c:pt idx="9651">
                  <c:v>-1.5454362321472507E-3</c:v>
                </c:pt>
                <c:pt idx="9652">
                  <c:v>-6.0538665767132134E-4</c:v>
                </c:pt>
                <c:pt idx="9653">
                  <c:v>3.9425308793735545E-3</c:v>
                </c:pt>
                <c:pt idx="9654">
                  <c:v>-6.6177904186469285E-4</c:v>
                </c:pt>
                <c:pt idx="9655">
                  <c:v>3.4338913128854403E-3</c:v>
                </c:pt>
                <c:pt idx="9656">
                  <c:v>1.8782462878886076E-3</c:v>
                </c:pt>
                <c:pt idx="9657">
                  <c:v>-4.4985466578831903E-4</c:v>
                </c:pt>
                <c:pt idx="9658">
                  <c:v>-4.3067250175784252E-4</c:v>
                </c:pt>
                <c:pt idx="9659">
                  <c:v>-5.3991147050045088E-3</c:v>
                </c:pt>
                <c:pt idx="9660">
                  <c:v>-6.0731042104105182E-3</c:v>
                </c:pt>
                <c:pt idx="9661">
                  <c:v>-5.0147971407090023E-3</c:v>
                </c:pt>
                <c:pt idx="9662">
                  <c:v>-1.4220810572338192E-3</c:v>
                </c:pt>
                <c:pt idx="9663">
                  <c:v>3.5954583610142178E-4</c:v>
                </c:pt>
                <c:pt idx="9664">
                  <c:v>4.1997292535545534E-3</c:v>
                </c:pt>
                <c:pt idx="9665">
                  <c:v>4.425585848013178E-3</c:v>
                </c:pt>
                <c:pt idx="9666">
                  <c:v>7.2320516148324954E-3</c:v>
                </c:pt>
                <c:pt idx="9667">
                  <c:v>2.3531907137644362E-3</c:v>
                </c:pt>
                <c:pt idx="9668">
                  <c:v>-3.056879509559987E-4</c:v>
                </c:pt>
                <c:pt idx="9669">
                  <c:v>3.3424179258184183E-3</c:v>
                </c:pt>
                <c:pt idx="9670">
                  <c:v>-2.6429177708481612E-3</c:v>
                </c:pt>
                <c:pt idx="9671">
                  <c:v>-2.0935018652033953E-3</c:v>
                </c:pt>
                <c:pt idx="9672">
                  <c:v>-5.6720581494016113E-4</c:v>
                </c:pt>
                <c:pt idx="9673">
                  <c:v>8.9107682413058879E-3</c:v>
                </c:pt>
                <c:pt idx="9674">
                  <c:v>7.2794991275176449E-3</c:v>
                </c:pt>
                <c:pt idx="9675">
                  <c:v>6.3266441247984426E-3</c:v>
                </c:pt>
                <c:pt idx="9676">
                  <c:v>6.0122507642632762E-3</c:v>
                </c:pt>
                <c:pt idx="9677">
                  <c:v>4.0215905775332897E-3</c:v>
                </c:pt>
                <c:pt idx="9678">
                  <c:v>4.7103027116792845E-3</c:v>
                </c:pt>
                <c:pt idx="9679">
                  <c:v>8.0214804318857417E-3</c:v>
                </c:pt>
                <c:pt idx="9680">
                  <c:v>8.5629142184266756E-3</c:v>
                </c:pt>
                <c:pt idx="9681">
                  <c:v>5.1015525372825237E-3</c:v>
                </c:pt>
                <c:pt idx="9682">
                  <c:v>6.1920079108398621E-3</c:v>
                </c:pt>
                <c:pt idx="9683">
                  <c:v>7.0173323709565678E-3</c:v>
                </c:pt>
                <c:pt idx="9684">
                  <c:v>2.5337732880315531E-3</c:v>
                </c:pt>
                <c:pt idx="9685">
                  <c:v>3.898352185607243E-3</c:v>
                </c:pt>
                <c:pt idx="9686">
                  <c:v>3.9010924750636604E-3</c:v>
                </c:pt>
                <c:pt idx="9687">
                  <c:v>1.1693504489603582E-3</c:v>
                </c:pt>
                <c:pt idx="9688">
                  <c:v>2.1306945897139485E-3</c:v>
                </c:pt>
                <c:pt idx="9689">
                  <c:v>3.9697921510462742E-3</c:v>
                </c:pt>
                <c:pt idx="9690">
                  <c:v>4.044449126573044E-3</c:v>
                </c:pt>
                <c:pt idx="9691">
                  <c:v>3.9772941198388118E-3</c:v>
                </c:pt>
                <c:pt idx="9692">
                  <c:v>5.0424243297870009E-3</c:v>
                </c:pt>
                <c:pt idx="9693">
                  <c:v>7.2593030618845729E-3</c:v>
                </c:pt>
                <c:pt idx="9694">
                  <c:v>1.5071677448244883E-4</c:v>
                </c:pt>
                <c:pt idx="9695">
                  <c:v>0</c:v>
                </c:pt>
                <c:pt idx="9696">
                  <c:v>2.7432351414318499E-4</c:v>
                </c:pt>
                <c:pt idx="9697">
                  <c:v>3.6556062427229056E-3</c:v>
                </c:pt>
                <c:pt idx="9698">
                  <c:v>-5.9293485229312479E-4</c:v>
                </c:pt>
                <c:pt idx="9699">
                  <c:v>-8.8813460016587593E-4</c:v>
                </c:pt>
                <c:pt idx="9700">
                  <c:v>-7.2035021235542498E-3</c:v>
                </c:pt>
                <c:pt idx="9701">
                  <c:v>0</c:v>
                </c:pt>
                <c:pt idx="9702">
                  <c:v>-6.9703119805696878E-3</c:v>
                </c:pt>
                <c:pt idx="9703">
                  <c:v>-5.2941963096510905E-3</c:v>
                </c:pt>
                <c:pt idx="9704">
                  <c:v>-1.9888798503773977E-3</c:v>
                </c:pt>
                <c:pt idx="9705">
                  <c:v>3.0004898794960696E-3</c:v>
                </c:pt>
                <c:pt idx="9706">
                  <c:v>-2.2013149948277829E-3</c:v>
                </c:pt>
                <c:pt idx="9707">
                  <c:v>-3.8679505528476693E-3</c:v>
                </c:pt>
                <c:pt idx="9708">
                  <c:v>-2.9018983574095945E-3</c:v>
                </c:pt>
                <c:pt idx="9709">
                  <c:v>9.5438181325726873E-4</c:v>
                </c:pt>
                <c:pt idx="9710">
                  <c:v>0</c:v>
                </c:pt>
                <c:pt idx="9711">
                  <c:v>6.627790468111814E-4</c:v>
                </c:pt>
                <c:pt idx="9712">
                  <c:v>2.2067541135476227E-3</c:v>
                </c:pt>
                <c:pt idx="9713">
                  <c:v>5.6615007848835304E-3</c:v>
                </c:pt>
                <c:pt idx="9714">
                  <c:v>1.3040713380684896E-3</c:v>
                </c:pt>
                <c:pt idx="9715">
                  <c:v>2.0595152150493508E-3</c:v>
                </c:pt>
                <c:pt idx="9716">
                  <c:v>-3.1045979805219919E-3</c:v>
                </c:pt>
                <c:pt idx="9717">
                  <c:v>-1.9617825148254852E-6</c:v>
                </c:pt>
                <c:pt idx="9718">
                  <c:v>8.1629278518801883E-3</c:v>
                </c:pt>
                <c:pt idx="9719">
                  <c:v>-1.842456869988747E-3</c:v>
                </c:pt>
                <c:pt idx="9720">
                  <c:v>0</c:v>
                </c:pt>
                <c:pt idx="9721">
                  <c:v>0</c:v>
                </c:pt>
                <c:pt idx="9722">
                  <c:v>-2.1154116742552486E-3</c:v>
                </c:pt>
                <c:pt idx="9723">
                  <c:v>6.0737029092359834E-4</c:v>
                </c:pt>
                <c:pt idx="9724">
                  <c:v>1.422263042309952E-3</c:v>
                </c:pt>
                <c:pt idx="9725">
                  <c:v>3.5092028849344384E-5</c:v>
                </c:pt>
                <c:pt idx="9726">
                  <c:v>2.101325932345347E-3</c:v>
                </c:pt>
                <c:pt idx="9727">
                  <c:v>1.8212091289530954E-3</c:v>
                </c:pt>
                <c:pt idx="9728">
                  <c:v>2.5890697598568387E-3</c:v>
                </c:pt>
                <c:pt idx="9729">
                  <c:v>7.1444962829450467E-4</c:v>
                </c:pt>
                <c:pt idx="9730">
                  <c:v>3.2270497047551354E-3</c:v>
                </c:pt>
                <c:pt idx="9731">
                  <c:v>2.4125092150116809E-3</c:v>
                </c:pt>
                <c:pt idx="9732">
                  <c:v>2.3913430976336913E-3</c:v>
                </c:pt>
                <c:pt idx="9733">
                  <c:v>1.0880506450816798E-3</c:v>
                </c:pt>
                <c:pt idx="9734">
                  <c:v>5.023680430851188E-4</c:v>
                </c:pt>
                <c:pt idx="9735">
                  <c:v>0</c:v>
                </c:pt>
                <c:pt idx="9736">
                  <c:v>0</c:v>
                </c:pt>
                <c:pt idx="9737">
                  <c:v>0</c:v>
                </c:pt>
                <c:pt idx="9738">
                  <c:v>0</c:v>
                </c:pt>
                <c:pt idx="9739">
                  <c:v>1.7251095487342969E-4</c:v>
                </c:pt>
                <c:pt idx="9740">
                  <c:v>0</c:v>
                </c:pt>
                <c:pt idx="9741">
                  <c:v>1.0349228991682148E-4</c:v>
                </c:pt>
                <c:pt idx="9742">
                  <c:v>0</c:v>
                </c:pt>
                <c:pt idx="9743">
                  <c:v>0</c:v>
                </c:pt>
                <c:pt idx="9744">
                  <c:v>-3.8055858560312331E-3</c:v>
                </c:pt>
                <c:pt idx="9745">
                  <c:v>-8.8495575278877011E-5</c:v>
                </c:pt>
                <c:pt idx="9746">
                  <c:v>5.6499005448130959E-3</c:v>
                </c:pt>
                <c:pt idx="9747">
                  <c:v>5.5078163258398937E-3</c:v>
                </c:pt>
                <c:pt idx="9748">
                  <c:v>-3.406153372626327E-4</c:v>
                </c:pt>
                <c:pt idx="9749">
                  <c:v>-1.3845867449992981E-3</c:v>
                </c:pt>
                <c:pt idx="9750">
                  <c:v>-1.5372881150713547E-3</c:v>
                </c:pt>
                <c:pt idx="9751">
                  <c:v>1.7107045235565219E-3</c:v>
                </c:pt>
                <c:pt idx="9752">
                  <c:v>-9.9135621825744845E-4</c:v>
                </c:pt>
                <c:pt idx="9753">
                  <c:v>-5.0367536307352407E-3</c:v>
                </c:pt>
                <c:pt idx="9754">
                  <c:v>2.8751329947052757E-4</c:v>
                </c:pt>
                <c:pt idx="9755">
                  <c:v>-5.7698862140860997E-3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</c:v>
                </c:pt>
                <c:pt idx="9760">
                  <c:v>0</c:v>
                </c:pt>
                <c:pt idx="9761">
                  <c:v>0</c:v>
                </c:pt>
                <c:pt idx="9762">
                  <c:v>0</c:v>
                </c:pt>
                <c:pt idx="9763">
                  <c:v>-9.15727701411026E-3</c:v>
                </c:pt>
                <c:pt idx="9764">
                  <c:v>-2.7642004200355264E-3</c:v>
                </c:pt>
                <c:pt idx="9765">
                  <c:v>4.1930970536215826E-4</c:v>
                </c:pt>
                <c:pt idx="9766">
                  <c:v>-6.7831490034491806E-3</c:v>
                </c:pt>
                <c:pt idx="9767">
                  <c:v>-2.8742374655108872E-3</c:v>
                </c:pt>
                <c:pt idx="9768">
                  <c:v>1.968788791268278E-6</c:v>
                </c:pt>
                <c:pt idx="9769">
                  <c:v>-2.9457018815928554E-3</c:v>
                </c:pt>
                <c:pt idx="9770">
                  <c:v>-2.4376441072041454E-3</c:v>
                </c:pt>
                <c:pt idx="9771">
                  <c:v>-2.0190598915007791E-3</c:v>
                </c:pt>
                <c:pt idx="9772">
                  <c:v>4.7392379042519238E-4</c:v>
                </c:pt>
                <c:pt idx="9773">
                  <c:v>-1.7719190267856089E-3</c:v>
                </c:pt>
                <c:pt idx="9774">
                  <c:v>-3.4915020961385143E-3</c:v>
                </c:pt>
                <c:pt idx="9775">
                  <c:v>-5.3333459753627287E-3</c:v>
                </c:pt>
                <c:pt idx="9776">
                  <c:v>-2.5096431766700677E-3</c:v>
                </c:pt>
                <c:pt idx="9777">
                  <c:v>0</c:v>
                </c:pt>
                <c:pt idx="9778">
                  <c:v>0</c:v>
                </c:pt>
                <c:pt idx="9779">
                  <c:v>4.3552530719299428E-3</c:v>
                </c:pt>
                <c:pt idx="9780">
                  <c:v>1.9998980051368699E-6</c:v>
                </c:pt>
                <c:pt idx="9781">
                  <c:v>-6.003674787543445E-3</c:v>
                </c:pt>
                <c:pt idx="9782">
                  <c:v>-6.5825500979702052E-3</c:v>
                </c:pt>
                <c:pt idx="9783">
                  <c:v>-2.9063685704952681E-3</c:v>
                </c:pt>
                <c:pt idx="9784">
                  <c:v>-2.5156580869955107E-3</c:v>
                </c:pt>
                <c:pt idx="9785">
                  <c:v>-4.8621171857228017E-3</c:v>
                </c:pt>
                <c:pt idx="9786">
                  <c:v>-2.6820186730280317E-3</c:v>
                </c:pt>
                <c:pt idx="9787">
                  <c:v>9.3101856867948819E-4</c:v>
                </c:pt>
                <c:pt idx="9788">
                  <c:v>3.9706661037925617E-3</c:v>
                </c:pt>
                <c:pt idx="9789">
                  <c:v>2.489721758381175E-3</c:v>
                </c:pt>
                <c:pt idx="9790">
                  <c:v>2.7252572811126011E-3</c:v>
                </c:pt>
                <c:pt idx="9791">
                  <c:v>3.1755070788635582E-3</c:v>
                </c:pt>
                <c:pt idx="9792">
                  <c:v>4.7585378747554202E-3</c:v>
                </c:pt>
                <c:pt idx="9793">
                  <c:v>3.6825935188792929E-3</c:v>
                </c:pt>
                <c:pt idx="9794">
                  <c:v>1.8652792796478579E-3</c:v>
                </c:pt>
                <c:pt idx="9795">
                  <c:v>4.8514528049206414E-3</c:v>
                </c:pt>
                <c:pt idx="9796">
                  <c:v>6.0537024375769792E-3</c:v>
                </c:pt>
                <c:pt idx="9797">
                  <c:v>5.0376147468546234E-3</c:v>
                </c:pt>
                <c:pt idx="9798">
                  <c:v>3.1622105098642215E-3</c:v>
                </c:pt>
                <c:pt idx="9799">
                  <c:v>1.2475602976459118E-3</c:v>
                </c:pt>
                <c:pt idx="9800">
                  <c:v>6.9031238272382021E-3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95-D643-A523-5014FB58C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9027759"/>
        <c:axId val="1040335903"/>
      </c:lineChart>
      <c:catAx>
        <c:axId val="1039027759"/>
        <c:scaling>
          <c:orientation val="minMax"/>
        </c:scaling>
        <c:delete val="1"/>
        <c:axPos val="b"/>
        <c:majorTickMark val="none"/>
        <c:minorTickMark val="none"/>
        <c:tickLblPos val="nextTo"/>
        <c:crossAx val="1040335903"/>
        <c:crosses val="autoZero"/>
        <c:auto val="1"/>
        <c:lblAlgn val="ctr"/>
        <c:lblOffset val="100"/>
        <c:noMultiLvlLbl val="0"/>
      </c:catAx>
      <c:valAx>
        <c:axId val="1040335903"/>
        <c:scaling>
          <c:orientation val="minMax"/>
          <c:max val="5.000000000000001E-2"/>
          <c:min val="-4.0000000000000008E-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027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dirty="0">
                <a:solidFill>
                  <a:schemeClr val="tx1"/>
                </a:solidFill>
              </a:rPr>
              <a:t>Log Returns</a:t>
            </a:r>
            <a:r>
              <a:rPr lang="en-GB" sz="1200" baseline="0" dirty="0">
                <a:solidFill>
                  <a:schemeClr val="tx1"/>
                </a:solidFill>
              </a:rPr>
              <a:t> (Small Cap. 252-day Rebalancing)</a:t>
            </a:r>
            <a:endParaRPr lang="en-GB" sz="12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NewMarketEcology!$U$200:$U$8659</c:f>
              <c:numCache>
                <c:formatCode>General</c:formatCode>
                <c:ptCount val="8460"/>
                <c:pt idx="0">
                  <c:v>9.2630398665298624E-3</c:v>
                </c:pt>
                <c:pt idx="1">
                  <c:v>-9.922743024045463E-3</c:v>
                </c:pt>
                <c:pt idx="2">
                  <c:v>-3.5993721601008805E-3</c:v>
                </c:pt>
                <c:pt idx="3">
                  <c:v>1.6176474115763713E-3</c:v>
                </c:pt>
                <c:pt idx="4">
                  <c:v>0</c:v>
                </c:pt>
                <c:pt idx="5">
                  <c:v>-2.7957640341086777E-3</c:v>
                </c:pt>
                <c:pt idx="6">
                  <c:v>1.2517028472243486E-3</c:v>
                </c:pt>
                <c:pt idx="7">
                  <c:v>9.0829806991202383E-3</c:v>
                </c:pt>
                <c:pt idx="8">
                  <c:v>-5.8505359215790193E-3</c:v>
                </c:pt>
                <c:pt idx="9">
                  <c:v>-7.3348736600804782E-5</c:v>
                </c:pt>
                <c:pt idx="10">
                  <c:v>9.7810998768133508E-3</c:v>
                </c:pt>
                <c:pt idx="11">
                  <c:v>5.5052656247918646E-3</c:v>
                </c:pt>
                <c:pt idx="12">
                  <c:v>-4.1986452298379976E-3</c:v>
                </c:pt>
                <c:pt idx="13">
                  <c:v>6.8679106028985155E-3</c:v>
                </c:pt>
                <c:pt idx="14">
                  <c:v>-1.8749554782452257E-3</c:v>
                </c:pt>
                <c:pt idx="15">
                  <c:v>4.6808136448503283E-3</c:v>
                </c:pt>
                <c:pt idx="16">
                  <c:v>1.4367816116674797E-4</c:v>
                </c:pt>
                <c:pt idx="17">
                  <c:v>3.7999687238287417E-3</c:v>
                </c:pt>
                <c:pt idx="18">
                  <c:v>-5.3815650276378768E-3</c:v>
                </c:pt>
                <c:pt idx="19">
                  <c:v>9.8798054495678276E-3</c:v>
                </c:pt>
                <c:pt idx="20">
                  <c:v>-5.5006032179626086E-3</c:v>
                </c:pt>
                <c:pt idx="21">
                  <c:v>5.7143012634386352E-3</c:v>
                </c:pt>
                <c:pt idx="22">
                  <c:v>2.2055432084536605E-3</c:v>
                </c:pt>
                <c:pt idx="23">
                  <c:v>0</c:v>
                </c:pt>
                <c:pt idx="24">
                  <c:v>0</c:v>
                </c:pt>
                <c:pt idx="25">
                  <c:v>-3.4884170213428539E-3</c:v>
                </c:pt>
                <c:pt idx="26">
                  <c:v>-8.5616443586032057E-4</c:v>
                </c:pt>
                <c:pt idx="27">
                  <c:v>-1.2141557753391793E-3</c:v>
                </c:pt>
                <c:pt idx="28">
                  <c:v>4.2869391911186768E-4</c:v>
                </c:pt>
                <c:pt idx="29">
                  <c:v>-6.3060044152545968E-3</c:v>
                </c:pt>
                <c:pt idx="30">
                  <c:v>1.2146476857741022E-2</c:v>
                </c:pt>
                <c:pt idx="31">
                  <c:v>0</c:v>
                </c:pt>
                <c:pt idx="32">
                  <c:v>-1.4953950896988529E-2</c:v>
                </c:pt>
                <c:pt idx="33">
                  <c:v>-1.8038173656091331E-3</c:v>
                </c:pt>
                <c:pt idx="34">
                  <c:v>-1.3007661900556547E-3</c:v>
                </c:pt>
                <c:pt idx="35">
                  <c:v>0</c:v>
                </c:pt>
                <c:pt idx="36">
                  <c:v>-5.8017422874245203E-3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-7.0800631506360489E-3</c:v>
                </c:pt>
                <c:pt idx="41">
                  <c:v>-7.3252023620005362E-5</c:v>
                </c:pt>
                <c:pt idx="42">
                  <c:v>2.7067575690516636E-3</c:v>
                </c:pt>
                <c:pt idx="43">
                  <c:v>-6.6703564163433458E-3</c:v>
                </c:pt>
                <c:pt idx="44">
                  <c:v>-6.0490004451379384E-3</c:v>
                </c:pt>
                <c:pt idx="45">
                  <c:v>0</c:v>
                </c:pt>
                <c:pt idx="46">
                  <c:v>2.1434651024231847E-3</c:v>
                </c:pt>
                <c:pt idx="47">
                  <c:v>3.6848740936123252E-3</c:v>
                </c:pt>
                <c:pt idx="48">
                  <c:v>-1.5419134245995839E-2</c:v>
                </c:pt>
                <c:pt idx="49">
                  <c:v>1.70361871525678E-2</c:v>
                </c:pt>
                <c:pt idx="50">
                  <c:v>-1.1374670242496861E-2</c:v>
                </c:pt>
                <c:pt idx="51">
                  <c:v>7.7694719146501126E-3</c:v>
                </c:pt>
                <c:pt idx="52">
                  <c:v>-1.275887050659948E-2</c:v>
                </c:pt>
                <c:pt idx="53">
                  <c:v>8.2086493919408918E-4</c:v>
                </c:pt>
                <c:pt idx="54">
                  <c:v>6.6909773079012157E-3</c:v>
                </c:pt>
                <c:pt idx="55">
                  <c:v>-7.4098773699310681E-5</c:v>
                </c:pt>
                <c:pt idx="56">
                  <c:v>0</c:v>
                </c:pt>
                <c:pt idx="57">
                  <c:v>-5.647633351147107E-3</c:v>
                </c:pt>
                <c:pt idx="58">
                  <c:v>-1.9394307138356341E-3</c:v>
                </c:pt>
                <c:pt idx="59">
                  <c:v>-3.7339905590494881E-4</c:v>
                </c:pt>
                <c:pt idx="60">
                  <c:v>1.3281590154091335E-2</c:v>
                </c:pt>
                <c:pt idx="61">
                  <c:v>-5.6917032835068649E-3</c:v>
                </c:pt>
                <c:pt idx="62">
                  <c:v>4.4378771060453294E-3</c:v>
                </c:pt>
                <c:pt idx="63">
                  <c:v>-1.0162161405756633E-2</c:v>
                </c:pt>
                <c:pt idx="64">
                  <c:v>4.1663626967245737E-3</c:v>
                </c:pt>
                <c:pt idx="65">
                  <c:v>-1.7601473026809995E-2</c:v>
                </c:pt>
                <c:pt idx="66">
                  <c:v>-1.8151570556338744E-3</c:v>
                </c:pt>
                <c:pt idx="67">
                  <c:v>1.8907171448305838E-3</c:v>
                </c:pt>
                <c:pt idx="68">
                  <c:v>2.3395354242997154E-3</c:v>
                </c:pt>
                <c:pt idx="69">
                  <c:v>-1.6416237334661753E-2</c:v>
                </c:pt>
                <c:pt idx="70">
                  <c:v>1.3245226750020723E-2</c:v>
                </c:pt>
                <c:pt idx="71">
                  <c:v>1.3602359839312178E-3</c:v>
                </c:pt>
                <c:pt idx="72">
                  <c:v>-2.3437806064371442E-3</c:v>
                </c:pt>
                <c:pt idx="73">
                  <c:v>1.0591618481459323E-3</c:v>
                </c:pt>
                <c:pt idx="74">
                  <c:v>3.4722257107492787E-3</c:v>
                </c:pt>
                <c:pt idx="75">
                  <c:v>5.2732684185536379E-4</c:v>
                </c:pt>
                <c:pt idx="76">
                  <c:v>2.9328842230402137E-3</c:v>
                </c:pt>
                <c:pt idx="77">
                  <c:v>6.0055553190050835E-4</c:v>
                </c:pt>
                <c:pt idx="78">
                  <c:v>8.2517539658474425E-4</c:v>
                </c:pt>
                <c:pt idx="79">
                  <c:v>-4.3586151515253857E-3</c:v>
                </c:pt>
                <c:pt idx="80">
                  <c:v>3.2332070723582397E-3</c:v>
                </c:pt>
                <c:pt idx="81">
                  <c:v>-4.7405935501259305E-3</c:v>
                </c:pt>
                <c:pt idx="82">
                  <c:v>1.281540377983827E-2</c:v>
                </c:pt>
                <c:pt idx="83">
                  <c:v>-1.3268063161388718E-2</c:v>
                </c:pt>
                <c:pt idx="84">
                  <c:v>7.5457460892273083E-5</c:v>
                </c:pt>
                <c:pt idx="85">
                  <c:v>9.4623715929404838E-3</c:v>
                </c:pt>
                <c:pt idx="86">
                  <c:v>4.6234235975291301E-3</c:v>
                </c:pt>
                <c:pt idx="87">
                  <c:v>3.5648013985313596E-3</c:v>
                </c:pt>
                <c:pt idx="88">
                  <c:v>2.5174010036800665E-3</c:v>
                </c:pt>
                <c:pt idx="89">
                  <c:v>5.1630148618882071E-3</c:v>
                </c:pt>
                <c:pt idx="90">
                  <c:v>8.8241788209880191E-4</c:v>
                </c:pt>
                <c:pt idx="91">
                  <c:v>0</c:v>
                </c:pt>
                <c:pt idx="92">
                  <c:v>1.9092383534962229E-3</c:v>
                </c:pt>
                <c:pt idx="93">
                  <c:v>0</c:v>
                </c:pt>
                <c:pt idx="94">
                  <c:v>7.3094397509087458E-3</c:v>
                </c:pt>
                <c:pt idx="95">
                  <c:v>-1.895320584865531E-3</c:v>
                </c:pt>
                <c:pt idx="96">
                  <c:v>1.6768129908573811E-3</c:v>
                </c:pt>
                <c:pt idx="97">
                  <c:v>-2.9910655164772028E-3</c:v>
                </c:pt>
                <c:pt idx="98">
                  <c:v>6.2636767060653999E-3</c:v>
                </c:pt>
                <c:pt idx="99">
                  <c:v>-1.5880900190389707E-2</c:v>
                </c:pt>
                <c:pt idx="100">
                  <c:v>1.6969394909813945E-2</c:v>
                </c:pt>
                <c:pt idx="101">
                  <c:v>-1.6969394909813959E-2</c:v>
                </c:pt>
                <c:pt idx="102">
                  <c:v>-1.0332866813513898E-3</c:v>
                </c:pt>
                <c:pt idx="103">
                  <c:v>7.3841609780887893E-5</c:v>
                </c:pt>
                <c:pt idx="104">
                  <c:v>0</c:v>
                </c:pt>
                <c:pt idx="105">
                  <c:v>-9.1236771296986565E-3</c:v>
                </c:pt>
                <c:pt idx="106">
                  <c:v>9.8617934903433169E-3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-1.033515520905219E-3</c:v>
                </c:pt>
                <c:pt idx="112">
                  <c:v>0</c:v>
                </c:pt>
                <c:pt idx="113">
                  <c:v>-1.8482243829909266E-3</c:v>
                </c:pt>
                <c:pt idx="114">
                  <c:v>-9.624283548736979E-4</c:v>
                </c:pt>
                <c:pt idx="115">
                  <c:v>6.4968851632513699E-3</c:v>
                </c:pt>
                <c:pt idx="116">
                  <c:v>4.2590753176163865E-3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5.4806670127223655E-3</c:v>
                </c:pt>
                <c:pt idx="122">
                  <c:v>2.9834477286964276E-3</c:v>
                </c:pt>
                <c:pt idx="123">
                  <c:v>0</c:v>
                </c:pt>
                <c:pt idx="124">
                  <c:v>-6.5414109975116892E-4</c:v>
                </c:pt>
                <c:pt idx="125">
                  <c:v>6.2332592918793103E-3</c:v>
                </c:pt>
                <c:pt idx="126">
                  <c:v>-7.2256945730485726E-5</c:v>
                </c:pt>
                <c:pt idx="127">
                  <c:v>0</c:v>
                </c:pt>
                <c:pt idx="128">
                  <c:v>-5.8702201399705601E-3</c:v>
                </c:pt>
                <c:pt idx="129">
                  <c:v>-7.268762496401674E-5</c:v>
                </c:pt>
                <c:pt idx="130">
                  <c:v>1.7430464141493947E-3</c:v>
                </c:pt>
                <c:pt idx="131">
                  <c:v>-6.3330511941367146E-3</c:v>
                </c:pt>
                <c:pt idx="132">
                  <c:v>-4.024444754133211E-3</c:v>
                </c:pt>
                <c:pt idx="133">
                  <c:v>-4.3352138141878596E-3</c:v>
                </c:pt>
                <c:pt idx="134">
                  <c:v>-5.9084366861663941E-3</c:v>
                </c:pt>
                <c:pt idx="135">
                  <c:v>-3.7105793965356015E-3</c:v>
                </c:pt>
                <c:pt idx="136">
                  <c:v>-3.7181632702024424E-4</c:v>
                </c:pt>
                <c:pt idx="137">
                  <c:v>0</c:v>
                </c:pt>
                <c:pt idx="138">
                  <c:v>0</c:v>
                </c:pt>
                <c:pt idx="139">
                  <c:v>-1.9356766020071294E-3</c:v>
                </c:pt>
                <c:pt idx="140">
                  <c:v>0</c:v>
                </c:pt>
                <c:pt idx="141">
                  <c:v>1.7360905877267834E-2</c:v>
                </c:pt>
                <c:pt idx="142">
                  <c:v>1.1505260531657404E-2</c:v>
                </c:pt>
                <c:pt idx="143">
                  <c:v>-2.5372444652838715E-3</c:v>
                </c:pt>
                <c:pt idx="144">
                  <c:v>0</c:v>
                </c:pt>
                <c:pt idx="145">
                  <c:v>8.0966248716196811E-3</c:v>
                </c:pt>
                <c:pt idx="146">
                  <c:v>6.3875051208554107E-3</c:v>
                </c:pt>
                <c:pt idx="147">
                  <c:v>4.354505934876708E-3</c:v>
                </c:pt>
                <c:pt idx="148">
                  <c:v>0</c:v>
                </c:pt>
                <c:pt idx="149">
                  <c:v>0</c:v>
                </c:pt>
                <c:pt idx="150">
                  <c:v>-4.9985822444002627E-3</c:v>
                </c:pt>
                <c:pt idx="151">
                  <c:v>0</c:v>
                </c:pt>
                <c:pt idx="152">
                  <c:v>9.3019934437953231E-4</c:v>
                </c:pt>
                <c:pt idx="153">
                  <c:v>4.2903111133596927E-4</c:v>
                </c:pt>
                <c:pt idx="154">
                  <c:v>-8.9042667878245513E-3</c:v>
                </c:pt>
                <c:pt idx="155">
                  <c:v>-7.2131857065904824E-5</c:v>
                </c:pt>
                <c:pt idx="156">
                  <c:v>0</c:v>
                </c:pt>
                <c:pt idx="157">
                  <c:v>0</c:v>
                </c:pt>
                <c:pt idx="158">
                  <c:v>8.6188855024746189E-3</c:v>
                </c:pt>
                <c:pt idx="159">
                  <c:v>-1.3753592137376515E-2</c:v>
                </c:pt>
                <c:pt idx="160">
                  <c:v>-3.0498898087568584E-3</c:v>
                </c:pt>
                <c:pt idx="161">
                  <c:v>4.4265519832114558E-3</c:v>
                </c:pt>
                <c:pt idx="162">
                  <c:v>3.1808022191501255E-3</c:v>
                </c:pt>
                <c:pt idx="163">
                  <c:v>0</c:v>
                </c:pt>
                <c:pt idx="164">
                  <c:v>0</c:v>
                </c:pt>
                <c:pt idx="165">
                  <c:v>-2.1655177476625939E-4</c:v>
                </c:pt>
                <c:pt idx="166">
                  <c:v>5.8305005912792536E-3</c:v>
                </c:pt>
                <c:pt idx="167">
                  <c:v>-1.72401450646166E-3</c:v>
                </c:pt>
                <c:pt idx="168">
                  <c:v>-2.807878298253024E-3</c:v>
                </c:pt>
                <c:pt idx="169">
                  <c:v>-3.973275951360278E-3</c:v>
                </c:pt>
                <c:pt idx="170">
                  <c:v>0</c:v>
                </c:pt>
                <c:pt idx="171">
                  <c:v>5.9899865167556176E-3</c:v>
                </c:pt>
                <c:pt idx="172">
                  <c:v>9.0965065166243864E-3</c:v>
                </c:pt>
                <c:pt idx="173">
                  <c:v>1.9232829948206125E-3</c:v>
                </c:pt>
                <c:pt idx="174">
                  <c:v>4.1190314611420182E-3</c:v>
                </c:pt>
                <c:pt idx="175">
                  <c:v>-8.2550995410176527E-3</c:v>
                </c:pt>
                <c:pt idx="176">
                  <c:v>2.0701724208086673E-3</c:v>
                </c:pt>
                <c:pt idx="177">
                  <c:v>-8.1627261195205327E-3</c:v>
                </c:pt>
                <c:pt idx="178">
                  <c:v>7.0210920319164326E-3</c:v>
                </c:pt>
                <c:pt idx="179">
                  <c:v>-7.0210920319164847E-3</c:v>
                </c:pt>
                <c:pt idx="180">
                  <c:v>1.356776025823098E-2</c:v>
                </c:pt>
                <c:pt idx="181">
                  <c:v>-3.9798218971808371E-3</c:v>
                </c:pt>
                <c:pt idx="182">
                  <c:v>0</c:v>
                </c:pt>
                <c:pt idx="183">
                  <c:v>0</c:v>
                </c:pt>
                <c:pt idx="184">
                  <c:v>-2.1385807979626041E-3</c:v>
                </c:pt>
                <c:pt idx="185">
                  <c:v>0</c:v>
                </c:pt>
                <c:pt idx="186">
                  <c:v>6.8982956766418741E-3</c:v>
                </c:pt>
                <c:pt idx="187">
                  <c:v>-8.8984392107995802E-3</c:v>
                </c:pt>
                <c:pt idx="188">
                  <c:v>8.4731184416461207E-3</c:v>
                </c:pt>
                <c:pt idx="189">
                  <c:v>4.961899800546883E-4</c:v>
                </c:pt>
                <c:pt idx="190">
                  <c:v>0</c:v>
                </c:pt>
                <c:pt idx="191">
                  <c:v>-4.403416206109274E-3</c:v>
                </c:pt>
                <c:pt idx="192">
                  <c:v>-9.4401044317982408E-3</c:v>
                </c:pt>
                <c:pt idx="193">
                  <c:v>-3.094529474606555E-3</c:v>
                </c:pt>
                <c:pt idx="194">
                  <c:v>3.5255639640388238E-3</c:v>
                </c:pt>
                <c:pt idx="195">
                  <c:v>-3.1652425534456938E-3</c:v>
                </c:pt>
                <c:pt idx="196">
                  <c:v>1.5230354105288441E-2</c:v>
                </c:pt>
                <c:pt idx="197">
                  <c:v>-2.8388928508613195E-4</c:v>
                </c:pt>
                <c:pt idx="198">
                  <c:v>6.015374990863279E-3</c:v>
                </c:pt>
                <c:pt idx="199">
                  <c:v>0</c:v>
                </c:pt>
                <c:pt idx="200">
                  <c:v>-2.4018095750649232E-3</c:v>
                </c:pt>
                <c:pt idx="201">
                  <c:v>-7.0728860941083322E-5</c:v>
                </c:pt>
                <c:pt idx="202">
                  <c:v>4.4461769141137253E-3</c:v>
                </c:pt>
                <c:pt idx="203">
                  <c:v>3.0935832869955723E-3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1.1655224935975195E-2</c:v>
                </c:pt>
                <c:pt idx="208">
                  <c:v>3.5324712057480997E-3</c:v>
                </c:pt>
                <c:pt idx="209">
                  <c:v>2.8308093609550303E-3</c:v>
                </c:pt>
                <c:pt idx="210">
                  <c:v>6.8944120817579271E-5</c:v>
                </c:pt>
                <c:pt idx="211">
                  <c:v>0</c:v>
                </c:pt>
                <c:pt idx="212">
                  <c:v>3.5098621765459652E-3</c:v>
                </c:pt>
                <c:pt idx="213">
                  <c:v>-6.4096156583184974E-3</c:v>
                </c:pt>
                <c:pt idx="214">
                  <c:v>6.2208400139905867E-4</c:v>
                </c:pt>
                <c:pt idx="215">
                  <c:v>-1.1327038168396085E-2</c:v>
                </c:pt>
                <c:pt idx="216">
                  <c:v>-3.360171169967965E-3</c:v>
                </c:pt>
                <c:pt idx="217">
                  <c:v>-4.909696749510876E-4</c:v>
                </c:pt>
                <c:pt idx="218">
                  <c:v>7.0153284956400968E-5</c:v>
                </c:pt>
                <c:pt idx="219">
                  <c:v>-4.2099355098363761E-4</c:v>
                </c:pt>
                <c:pt idx="220">
                  <c:v>3.0132113475113691E-3</c:v>
                </c:pt>
                <c:pt idx="221">
                  <c:v>-6.8806000583720951E-3</c:v>
                </c:pt>
                <c:pt idx="222">
                  <c:v>4.6390748833587715E-3</c:v>
                </c:pt>
                <c:pt idx="223">
                  <c:v>1.6816147460521661E-3</c:v>
                </c:pt>
                <c:pt idx="224">
                  <c:v>-7.3075086282205258E-3</c:v>
                </c:pt>
                <c:pt idx="225">
                  <c:v>-2.5420152086939717E-3</c:v>
                </c:pt>
                <c:pt idx="226">
                  <c:v>6.3429629817918333E-3</c:v>
                </c:pt>
                <c:pt idx="227">
                  <c:v>-3.1664523519031869E-3</c:v>
                </c:pt>
                <c:pt idx="228">
                  <c:v>-5.6541248941555421E-3</c:v>
                </c:pt>
                <c:pt idx="229">
                  <c:v>9.171787167836714E-3</c:v>
                </c:pt>
                <c:pt idx="230">
                  <c:v>-4.8576250962684741E-3</c:v>
                </c:pt>
                <c:pt idx="231">
                  <c:v>-7.0574120499288301E-5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-9.8585854677200428E-3</c:v>
                </c:pt>
                <c:pt idx="236">
                  <c:v>4.7641146744186779E-3</c:v>
                </c:pt>
                <c:pt idx="237">
                  <c:v>-2.557001180109529E-3</c:v>
                </c:pt>
                <c:pt idx="238">
                  <c:v>1.0329793281261108E-2</c:v>
                </c:pt>
                <c:pt idx="239">
                  <c:v>-6.336912727458626E-4</c:v>
                </c:pt>
                <c:pt idx="240">
                  <c:v>9.114555141216691E-3</c:v>
                </c:pt>
                <c:pt idx="241">
                  <c:v>1.3251963578422149E-3</c:v>
                </c:pt>
                <c:pt idx="242">
                  <c:v>1.3087469977617304E-2</c:v>
                </c:pt>
                <c:pt idx="243">
                  <c:v>8.9717411707478656E-3</c:v>
                </c:pt>
                <c:pt idx="244">
                  <c:v>4.5576759960036786E-3</c:v>
                </c:pt>
                <c:pt idx="245">
                  <c:v>2.101766935264092E-3</c:v>
                </c:pt>
                <c:pt idx="246">
                  <c:v>0</c:v>
                </c:pt>
                <c:pt idx="247">
                  <c:v>0</c:v>
                </c:pt>
                <c:pt idx="248">
                  <c:v>2.3000957238249707E-3</c:v>
                </c:pt>
                <c:pt idx="249">
                  <c:v>0</c:v>
                </c:pt>
                <c:pt idx="250">
                  <c:v>-4.8770671756856992E-3</c:v>
                </c:pt>
                <c:pt idx="251">
                  <c:v>-7.8394348109891293E-3</c:v>
                </c:pt>
                <c:pt idx="252">
                  <c:v>-8.8675611143167327E-3</c:v>
                </c:pt>
                <c:pt idx="253">
                  <c:v>-3.874096855083988E-3</c:v>
                </c:pt>
                <c:pt idx="254">
                  <c:v>0</c:v>
                </c:pt>
                <c:pt idx="255">
                  <c:v>9.2452707651321901E-3</c:v>
                </c:pt>
                <c:pt idx="256">
                  <c:v>-9.591903234199714E-3</c:v>
                </c:pt>
                <c:pt idx="257">
                  <c:v>-4.3778951823279788E-3</c:v>
                </c:pt>
                <c:pt idx="258">
                  <c:v>-1.9519002363052897E-3</c:v>
                </c:pt>
                <c:pt idx="259">
                  <c:v>0</c:v>
                </c:pt>
                <c:pt idx="260">
                  <c:v>0</c:v>
                </c:pt>
                <c:pt idx="261">
                  <c:v>8.2001849355397057E-3</c:v>
                </c:pt>
                <c:pt idx="262">
                  <c:v>-3.5358999643631765E-3</c:v>
                </c:pt>
                <c:pt idx="263">
                  <c:v>3.5358999643632129E-3</c:v>
                </c:pt>
                <c:pt idx="264">
                  <c:v>-6.0393783233484528E-3</c:v>
                </c:pt>
                <c:pt idx="265">
                  <c:v>6.9386900646342424E-3</c:v>
                </c:pt>
                <c:pt idx="266">
                  <c:v>-2.4230687891247417E-3</c:v>
                </c:pt>
                <c:pt idx="267">
                  <c:v>7.1828473749233684E-3</c:v>
                </c:pt>
                <c:pt idx="268">
                  <c:v>-1.3764624935711165E-4</c:v>
                </c:pt>
                <c:pt idx="269">
                  <c:v>8.5666836485702429E-3</c:v>
                </c:pt>
                <c:pt idx="270">
                  <c:v>-1.3649082120406733E-4</c:v>
                </c:pt>
                <c:pt idx="271">
                  <c:v>6.9373875455423853E-3</c:v>
                </c:pt>
                <c:pt idx="272">
                  <c:v>6.7755270564162705E-4</c:v>
                </c:pt>
                <c:pt idx="273">
                  <c:v>4.8648744595923173E-3</c:v>
                </c:pt>
                <c:pt idx="274">
                  <c:v>1.010543421463632E-3</c:v>
                </c:pt>
                <c:pt idx="275">
                  <c:v>3.4953319178476984E-3</c:v>
                </c:pt>
                <c:pt idx="276">
                  <c:v>-1.7461387915491068E-3</c:v>
                </c:pt>
                <c:pt idx="277">
                  <c:v>2.2827994336638686E-3</c:v>
                </c:pt>
                <c:pt idx="278">
                  <c:v>1.4743334663610715E-3</c:v>
                </c:pt>
                <c:pt idx="279">
                  <c:v>0</c:v>
                </c:pt>
                <c:pt idx="280">
                  <c:v>6.1419513461397355E-3</c:v>
                </c:pt>
                <c:pt idx="281">
                  <c:v>7.3184528066039777E-4</c:v>
                </c:pt>
                <c:pt idx="282">
                  <c:v>1.8604656529194491E-3</c:v>
                </c:pt>
                <c:pt idx="283">
                  <c:v>-1.5944728331574473E-3</c:v>
                </c:pt>
                <c:pt idx="284">
                  <c:v>-6.6491572217876324E-5</c:v>
                </c:pt>
                <c:pt idx="285">
                  <c:v>-6.3369454629891245E-3</c:v>
                </c:pt>
                <c:pt idx="286">
                  <c:v>1.3294532420534909E-2</c:v>
                </c:pt>
                <c:pt idx="287">
                  <c:v>-3.7709680490843295E-3</c:v>
                </c:pt>
                <c:pt idx="288">
                  <c:v>0</c:v>
                </c:pt>
                <c:pt idx="289">
                  <c:v>-3.8517779059802464E-3</c:v>
                </c:pt>
                <c:pt idx="290">
                  <c:v>-1.5315468284201881E-3</c:v>
                </c:pt>
                <c:pt idx="291">
                  <c:v>2.595588958471506E-3</c:v>
                </c:pt>
                <c:pt idx="292">
                  <c:v>-4.3297319929349737E-3</c:v>
                </c:pt>
                <c:pt idx="293">
                  <c:v>-2.1384664658360948E-3</c:v>
                </c:pt>
                <c:pt idx="294">
                  <c:v>7.4647107485100155E-3</c:v>
                </c:pt>
                <c:pt idx="295">
                  <c:v>-5.5933026365113259E-3</c:v>
                </c:pt>
                <c:pt idx="296">
                  <c:v>1.2145495242645027E-2</c:v>
                </c:pt>
                <c:pt idx="297">
                  <c:v>-5.4240111810997544E-3</c:v>
                </c:pt>
                <c:pt idx="298">
                  <c:v>-9.2899807610344505E-4</c:v>
                </c:pt>
                <c:pt idx="299">
                  <c:v>-5.9766910833790473E-4</c:v>
                </c:pt>
                <c:pt idx="300">
                  <c:v>8.5985052552319911E-3</c:v>
                </c:pt>
                <c:pt idx="301">
                  <c:v>-8.0672261884120605E-3</c:v>
                </c:pt>
                <c:pt idx="302">
                  <c:v>1.1486032937197682E-2</c:v>
                </c:pt>
                <c:pt idx="303">
                  <c:v>6.5631870859940309E-5</c:v>
                </c:pt>
                <c:pt idx="304">
                  <c:v>0</c:v>
                </c:pt>
                <c:pt idx="305">
                  <c:v>-6.9810610177840028E-3</c:v>
                </c:pt>
                <c:pt idx="306">
                  <c:v>0</c:v>
                </c:pt>
                <c:pt idx="307">
                  <c:v>0</c:v>
                </c:pt>
                <c:pt idx="308">
                  <c:v>-5.1683125910668704E-3</c:v>
                </c:pt>
                <c:pt idx="309">
                  <c:v>-3.9938813656008026E-3</c:v>
                </c:pt>
                <c:pt idx="310">
                  <c:v>-3.6751235778913057E-3</c:v>
                </c:pt>
                <c:pt idx="311">
                  <c:v>8.6649878949197554E-3</c:v>
                </c:pt>
                <c:pt idx="312">
                  <c:v>-5.3901311669355923E-3</c:v>
                </c:pt>
                <c:pt idx="313">
                  <c:v>-1.0013686206765183E-3</c:v>
                </c:pt>
                <c:pt idx="314">
                  <c:v>6.4578633938348973E-3</c:v>
                </c:pt>
                <c:pt idx="315">
                  <c:v>-6.5246569683177647E-3</c:v>
                </c:pt>
                <c:pt idx="316">
                  <c:v>7.3206769108481754E-3</c:v>
                </c:pt>
                <c:pt idx="317">
                  <c:v>-5.9856523483702738E-3</c:v>
                </c:pt>
                <c:pt idx="318">
                  <c:v>0</c:v>
                </c:pt>
                <c:pt idx="319">
                  <c:v>-5.7532939001428314E-3</c:v>
                </c:pt>
                <c:pt idx="320">
                  <c:v>-6.0400659532357335E-4</c:v>
                </c:pt>
                <c:pt idx="321">
                  <c:v>-4.8452315516525866E-3</c:v>
                </c:pt>
                <c:pt idx="322">
                  <c:v>-3.7848112225623239E-3</c:v>
                </c:pt>
                <c:pt idx="323">
                  <c:v>-8.806693655935249E-4</c:v>
                </c:pt>
                <c:pt idx="324">
                  <c:v>1.4265769152107094E-2</c:v>
                </c:pt>
                <c:pt idx="325">
                  <c:v>-3.9497959299979119E-3</c:v>
                </c:pt>
                <c:pt idx="326">
                  <c:v>-2.0815854419054666E-3</c:v>
                </c:pt>
                <c:pt idx="327">
                  <c:v>-3.4339999405786051E-3</c:v>
                </c:pt>
                <c:pt idx="328">
                  <c:v>-3.373022597500112E-4</c:v>
                </c:pt>
                <c:pt idx="329">
                  <c:v>4.5775912986353957E-3</c:v>
                </c:pt>
                <c:pt idx="330">
                  <c:v>-6.671408550704843E-3</c:v>
                </c:pt>
                <c:pt idx="331">
                  <c:v>1.8090945649039045E-2</c:v>
                </c:pt>
                <c:pt idx="332">
                  <c:v>1.3934510068003181E-3</c:v>
                </c:pt>
                <c:pt idx="333">
                  <c:v>-7.2966074014385433E-4</c:v>
                </c:pt>
                <c:pt idx="334">
                  <c:v>-6.6359202386655049E-5</c:v>
                </c:pt>
                <c:pt idx="335">
                  <c:v>-3.8563877579781787E-3</c:v>
                </c:pt>
                <c:pt idx="336">
                  <c:v>-1.1331445971688426E-3</c:v>
                </c:pt>
                <c:pt idx="337">
                  <c:v>7.5080914807175844E-3</c:v>
                </c:pt>
                <c:pt idx="338">
                  <c:v>-8.6089869891113624E-4</c:v>
                </c:pt>
                <c:pt idx="339">
                  <c:v>4.2311315271608063E-3</c:v>
                </c:pt>
                <c:pt idx="340">
                  <c:v>-6.597394031761304E-5</c:v>
                </c:pt>
                <c:pt idx="341">
                  <c:v>0</c:v>
                </c:pt>
                <c:pt idx="342">
                  <c:v>0</c:v>
                </c:pt>
                <c:pt idx="343">
                  <c:v>-3.0395160178965925E-3</c:v>
                </c:pt>
                <c:pt idx="344">
                  <c:v>5.4776576494065836E-3</c:v>
                </c:pt>
                <c:pt idx="345">
                  <c:v>2.4322115523370868E-3</c:v>
                </c:pt>
                <c:pt idx="346">
                  <c:v>1.7711310346706097E-3</c:v>
                </c:pt>
                <c:pt idx="347">
                  <c:v>-7.2119327826771645E-4</c:v>
                </c:pt>
                <c:pt idx="348">
                  <c:v>-4.865229846665914E-3</c:v>
                </c:pt>
                <c:pt idx="349">
                  <c:v>-1.3182177714834561E-4</c:v>
                </c:pt>
                <c:pt idx="350">
                  <c:v>-6.5917405514911119E-5</c:v>
                </c:pt>
                <c:pt idx="351">
                  <c:v>1.2446934359085256E-2</c:v>
                </c:pt>
                <c:pt idx="352">
                  <c:v>-1.3172312741644866E-2</c:v>
                </c:pt>
                <c:pt idx="353">
                  <c:v>1.603280097478111E-2</c:v>
                </c:pt>
                <c:pt idx="354">
                  <c:v>-6.8397491674204395E-3</c:v>
                </c:pt>
                <c:pt idx="355">
                  <c:v>1.2407187643535445E-2</c:v>
                </c:pt>
                <c:pt idx="356">
                  <c:v>-2.3914951772194136E-3</c:v>
                </c:pt>
                <c:pt idx="357">
                  <c:v>0</c:v>
                </c:pt>
                <c:pt idx="358">
                  <c:v>3.8107586887929064E-3</c:v>
                </c:pt>
                <c:pt idx="359">
                  <c:v>5.8002772869688625E-4</c:v>
                </c:pt>
                <c:pt idx="360">
                  <c:v>3.4089114857468734E-3</c:v>
                </c:pt>
                <c:pt idx="361">
                  <c:v>-3.8533171114508421E-4</c:v>
                </c:pt>
                <c:pt idx="362">
                  <c:v>2.1815857224722086E-3</c:v>
                </c:pt>
                <c:pt idx="363">
                  <c:v>-7.979450317854072E-3</c:v>
                </c:pt>
                <c:pt idx="364">
                  <c:v>-4.403011516243064E-3</c:v>
                </c:pt>
                <c:pt idx="365">
                  <c:v>-4.4876664693880167E-3</c:v>
                </c:pt>
                <c:pt idx="366">
                  <c:v>1.172638570854942E-3</c:v>
                </c:pt>
                <c:pt idx="367">
                  <c:v>-7.5156384218774495E-3</c:v>
                </c:pt>
                <c:pt idx="368">
                  <c:v>3.2794412126143339E-4</c:v>
                </c:pt>
                <c:pt idx="369">
                  <c:v>-7.7683076634414792E-3</c:v>
                </c:pt>
                <c:pt idx="370">
                  <c:v>-4.1059660334163365E-3</c:v>
                </c:pt>
                <c:pt idx="371">
                  <c:v>-4.3228212163764611E-3</c:v>
                </c:pt>
                <c:pt idx="372">
                  <c:v>-2.53587056147404E-3</c:v>
                </c:pt>
                <c:pt idx="373">
                  <c:v>4.7993692976682541E-3</c:v>
                </c:pt>
                <c:pt idx="374">
                  <c:v>-4.8661896511727884E-3</c:v>
                </c:pt>
                <c:pt idx="375">
                  <c:v>1.5844409822340009E-2</c:v>
                </c:pt>
                <c:pt idx="376">
                  <c:v>-1.4175239012495929E-2</c:v>
                </c:pt>
                <c:pt idx="377">
                  <c:v>-6.6713366047741431E-5</c:v>
                </c:pt>
                <c:pt idx="378">
                  <c:v>0</c:v>
                </c:pt>
                <c:pt idx="379">
                  <c:v>-3.8100376961212774E-3</c:v>
                </c:pt>
                <c:pt idx="380">
                  <c:v>-1.8769277530500301E-3</c:v>
                </c:pt>
                <c:pt idx="381">
                  <c:v>1.399183329924087E-2</c:v>
                </c:pt>
                <c:pt idx="382">
                  <c:v>-7.5712654963179301E-3</c:v>
                </c:pt>
                <c:pt idx="383">
                  <c:v>6.9094083009347109E-3</c:v>
                </c:pt>
                <c:pt idx="384">
                  <c:v>-7.1761105294791934E-3</c:v>
                </c:pt>
                <c:pt idx="385">
                  <c:v>-6.6686672693291442E-5</c:v>
                </c:pt>
                <c:pt idx="386">
                  <c:v>7.3330892256467776E-4</c:v>
                </c:pt>
                <c:pt idx="387">
                  <c:v>6.0459274620618961E-3</c:v>
                </c:pt>
                <c:pt idx="388">
                  <c:v>-3.1845047810173449E-3</c:v>
                </c:pt>
                <c:pt idx="389">
                  <c:v>1.9152252134528473E-2</c:v>
                </c:pt>
                <c:pt idx="390">
                  <c:v>2.2790177534714158E-3</c:v>
                </c:pt>
                <c:pt idx="391">
                  <c:v>-5.6091981141049678E-3</c:v>
                </c:pt>
                <c:pt idx="392">
                  <c:v>0</c:v>
                </c:pt>
                <c:pt idx="393">
                  <c:v>-1.9641226688779886E-3</c:v>
                </c:pt>
                <c:pt idx="394">
                  <c:v>4.4464861071721127E-3</c:v>
                </c:pt>
                <c:pt idx="395">
                  <c:v>-9.1383818370004079E-4</c:v>
                </c:pt>
                <c:pt idx="396">
                  <c:v>-7.6041008816025218E-3</c:v>
                </c:pt>
                <c:pt idx="397">
                  <c:v>-6.5824120333518468E-4</c:v>
                </c:pt>
                <c:pt idx="398">
                  <c:v>-4.5537118781479287E-3</c:v>
                </c:pt>
                <c:pt idx="399">
                  <c:v>-5.7048247588209113E-3</c:v>
                </c:pt>
                <c:pt idx="400">
                  <c:v>-4.3334845641542418E-3</c:v>
                </c:pt>
                <c:pt idx="401">
                  <c:v>-2.8101182683441532E-3</c:v>
                </c:pt>
                <c:pt idx="402">
                  <c:v>-6.7024131195385058E-4</c:v>
                </c:pt>
                <c:pt idx="403">
                  <c:v>-2.55102179160533E-3</c:v>
                </c:pt>
                <c:pt idx="404">
                  <c:v>-2.2880225324786161E-3</c:v>
                </c:pt>
                <c:pt idx="405">
                  <c:v>-2.8336275875763075E-3</c:v>
                </c:pt>
                <c:pt idx="406">
                  <c:v>1.0484671622137783E-2</c:v>
                </c:pt>
                <c:pt idx="407">
                  <c:v>1.2027263243235583E-3</c:v>
                </c:pt>
                <c:pt idx="408">
                  <c:v>-4.8867118699772111E-3</c:v>
                </c:pt>
                <c:pt idx="409">
                  <c:v>-8.0558543561815802E-4</c:v>
                </c:pt>
                <c:pt idx="410">
                  <c:v>8.0267989494528444E-3</c:v>
                </c:pt>
                <c:pt idx="411">
                  <c:v>6.6620032668526043E-5</c:v>
                </c:pt>
                <c:pt idx="412">
                  <c:v>4.1881397432390957E-3</c:v>
                </c:pt>
                <c:pt idx="413">
                  <c:v>2.4515500103449717E-3</c:v>
                </c:pt>
                <c:pt idx="414">
                  <c:v>2.7755767224018763E-3</c:v>
                </c:pt>
                <c:pt idx="415">
                  <c:v>0</c:v>
                </c:pt>
                <c:pt idx="416">
                  <c:v>3.6888257362063881E-3</c:v>
                </c:pt>
                <c:pt idx="417">
                  <c:v>4.1992056980768343E-3</c:v>
                </c:pt>
                <c:pt idx="418">
                  <c:v>0</c:v>
                </c:pt>
                <c:pt idx="419">
                  <c:v>4.2468457543589711E-3</c:v>
                </c:pt>
                <c:pt idx="420">
                  <c:v>-3.0035935085012278E-3</c:v>
                </c:pt>
                <c:pt idx="421">
                  <c:v>5.8031656355069915E-3</c:v>
                </c:pt>
                <c:pt idx="422">
                  <c:v>-6.7845520860874376E-3</c:v>
                </c:pt>
                <c:pt idx="423">
                  <c:v>0</c:v>
                </c:pt>
                <c:pt idx="424">
                  <c:v>1.4390374016561938E-3</c:v>
                </c:pt>
                <c:pt idx="425">
                  <c:v>-5.2428195325793531E-3</c:v>
                </c:pt>
                <c:pt idx="426">
                  <c:v>-1.4466073011945714E-3</c:v>
                </c:pt>
                <c:pt idx="427">
                  <c:v>-2.7015467951137014E-3</c:v>
                </c:pt>
                <c:pt idx="428">
                  <c:v>-4.0329299975522866E-3</c:v>
                </c:pt>
                <c:pt idx="429">
                  <c:v>0</c:v>
                </c:pt>
                <c:pt idx="430">
                  <c:v>0</c:v>
                </c:pt>
                <c:pt idx="431">
                  <c:v>-7.9814191572889874E-3</c:v>
                </c:pt>
                <c:pt idx="432">
                  <c:v>-5.8266246615634879E-3</c:v>
                </c:pt>
                <c:pt idx="433">
                  <c:v>2.2811147093730888E-3</c:v>
                </c:pt>
                <c:pt idx="434">
                  <c:v>-6.0331826867740035E-4</c:v>
                </c:pt>
                <c:pt idx="435">
                  <c:v>6.703311686857311E-4</c:v>
                </c:pt>
                <c:pt idx="436">
                  <c:v>2.3426268201450053E-3</c:v>
                </c:pt>
                <c:pt idx="437">
                  <c:v>-6.6856092286475186E-5</c:v>
                </c:pt>
                <c:pt idx="438">
                  <c:v>2.6739755490589288E-4</c:v>
                </c:pt>
                <c:pt idx="439">
                  <c:v>0</c:v>
                </c:pt>
                <c:pt idx="440">
                  <c:v>-5.5632034629455934E-3</c:v>
                </c:pt>
                <c:pt idx="441">
                  <c:v>-7.3962013793595364E-4</c:v>
                </c:pt>
                <c:pt idx="442">
                  <c:v>0</c:v>
                </c:pt>
                <c:pt idx="443">
                  <c:v>3.6926424181090351E-3</c:v>
                </c:pt>
                <c:pt idx="444">
                  <c:v>8.6078001209029965E-3</c:v>
                </c:pt>
                <c:pt idx="445">
                  <c:v>0</c:v>
                </c:pt>
                <c:pt idx="446">
                  <c:v>1.9249284095846397E-3</c:v>
                </c:pt>
                <c:pt idx="447">
                  <c:v>6.6310798737883635E-5</c:v>
                </c:pt>
                <c:pt idx="448">
                  <c:v>5.4885242755403534E-3</c:v>
                </c:pt>
                <c:pt idx="449">
                  <c:v>2.5028004897605536E-3</c:v>
                </c:pt>
                <c:pt idx="450">
                  <c:v>-6.5782981966457408E-5</c:v>
                </c:pt>
                <c:pt idx="451">
                  <c:v>0</c:v>
                </c:pt>
                <c:pt idx="452">
                  <c:v>9.2981288011863682E-3</c:v>
                </c:pt>
                <c:pt idx="453">
                  <c:v>5.265393905121105E-3</c:v>
                </c:pt>
                <c:pt idx="454">
                  <c:v>6.7201079985193084E-3</c:v>
                </c:pt>
                <c:pt idx="455">
                  <c:v>7.1229485873692371E-3</c:v>
                </c:pt>
                <c:pt idx="456">
                  <c:v>2.4268756323154988E-3</c:v>
                </c:pt>
                <c:pt idx="457">
                  <c:v>0</c:v>
                </c:pt>
                <c:pt idx="458">
                  <c:v>3.3750469837925726E-3</c:v>
                </c:pt>
                <c:pt idx="459">
                  <c:v>2.0322628612713823E-3</c:v>
                </c:pt>
                <c:pt idx="460">
                  <c:v>0</c:v>
                </c:pt>
                <c:pt idx="461">
                  <c:v>2.4079601014633397E-3</c:v>
                </c:pt>
                <c:pt idx="462">
                  <c:v>1.3282314340058773E-3</c:v>
                </c:pt>
                <c:pt idx="463">
                  <c:v>5.8610534884161927E-3</c:v>
                </c:pt>
                <c:pt idx="464">
                  <c:v>2.4476743635175107E-3</c:v>
                </c:pt>
                <c:pt idx="465">
                  <c:v>1.7536172841112439E-3</c:v>
                </c:pt>
                <c:pt idx="466">
                  <c:v>-9.6831742518256516E-3</c:v>
                </c:pt>
                <c:pt idx="467">
                  <c:v>1.9567624990610363E-3</c:v>
                </c:pt>
                <c:pt idx="468">
                  <c:v>-6.306164277680483E-5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3.1526845369759241E-4</c:v>
                </c:pt>
                <c:pt idx="473">
                  <c:v>8.6624105786533359E-3</c:v>
                </c:pt>
                <c:pt idx="474">
                  <c:v>-7.5282664207915245E-3</c:v>
                </c:pt>
                <c:pt idx="475">
                  <c:v>1.4007232518500563E-2</c:v>
                </c:pt>
                <c:pt idx="476">
                  <c:v>-8.9194416370688354E-3</c:v>
                </c:pt>
                <c:pt idx="477">
                  <c:v>5.8720808410558977E-3</c:v>
                </c:pt>
                <c:pt idx="478">
                  <c:v>2.1154811274203692E-3</c:v>
                </c:pt>
                <c:pt idx="479">
                  <c:v>5.0218649201177624E-3</c:v>
                </c:pt>
                <c:pt idx="480">
                  <c:v>-6.1844831337857861E-5</c:v>
                </c:pt>
                <c:pt idx="481">
                  <c:v>0</c:v>
                </c:pt>
                <c:pt idx="482">
                  <c:v>-7.2623763530071678E-3</c:v>
                </c:pt>
                <c:pt idx="483">
                  <c:v>-7.1900025271737387E-3</c:v>
                </c:pt>
                <c:pt idx="484">
                  <c:v>-6.6734067858561464E-3</c:v>
                </c:pt>
                <c:pt idx="485">
                  <c:v>-3.6070281158412459E-3</c:v>
                </c:pt>
                <c:pt idx="486">
                  <c:v>-2.0942416031148482E-3</c:v>
                </c:pt>
                <c:pt idx="487">
                  <c:v>3.0447216670670303E-3</c:v>
                </c:pt>
                <c:pt idx="488">
                  <c:v>-3.6166404701884389E-3</c:v>
                </c:pt>
                <c:pt idx="489">
                  <c:v>-4.3317687814085929E-3</c:v>
                </c:pt>
                <c:pt idx="490">
                  <c:v>1.2372076728309306E-2</c:v>
                </c:pt>
                <c:pt idx="491">
                  <c:v>-9.3124109043537118E-3</c:v>
                </c:pt>
                <c:pt idx="492">
                  <c:v>3.8748658932267867E-3</c:v>
                </c:pt>
                <c:pt idx="493">
                  <c:v>-2.2214473925453782E-3</c:v>
                </c:pt>
                <c:pt idx="494">
                  <c:v>7.5959347374157E-3</c:v>
                </c:pt>
                <c:pt idx="495">
                  <c:v>-1.001339249594491E-2</c:v>
                </c:pt>
                <c:pt idx="496">
                  <c:v>1.2094593918386023E-3</c:v>
                </c:pt>
                <c:pt idx="497">
                  <c:v>-4.4542013399074426E-4</c:v>
                </c:pt>
                <c:pt idx="498">
                  <c:v>6.2811487158979957E-3</c:v>
                </c:pt>
                <c:pt idx="499">
                  <c:v>-6.4084480604784588E-3</c:v>
                </c:pt>
                <c:pt idx="500">
                  <c:v>2.5458248610006135E-4</c:v>
                </c:pt>
                <c:pt idx="501">
                  <c:v>4.824793513920983E-3</c:v>
                </c:pt>
                <c:pt idx="502">
                  <c:v>4.8016266122604912E-3</c:v>
                </c:pt>
                <c:pt idx="503">
                  <c:v>-4.3584062928510381E-3</c:v>
                </c:pt>
                <c:pt idx="504">
                  <c:v>-2.0277555899359851E-3</c:v>
                </c:pt>
                <c:pt idx="505">
                  <c:v>-2.6676845088853952E-3</c:v>
                </c:pt>
                <c:pt idx="506">
                  <c:v>9.4949441019654742E-3</c:v>
                </c:pt>
                <c:pt idx="507">
                  <c:v>1.8253348891874427E-3</c:v>
                </c:pt>
                <c:pt idx="508">
                  <c:v>-2.7707826290845872E-3</c:v>
                </c:pt>
                <c:pt idx="509">
                  <c:v>-3.0947067361565606E-3</c:v>
                </c:pt>
                <c:pt idx="510">
                  <c:v>0</c:v>
                </c:pt>
                <c:pt idx="511">
                  <c:v>-1.0125942261330768E-3</c:v>
                </c:pt>
                <c:pt idx="512">
                  <c:v>-5.1420522758075134E-3</c:v>
                </c:pt>
                <c:pt idx="513">
                  <c:v>-2.9958272079550568E-3</c:v>
                </c:pt>
                <c:pt idx="514">
                  <c:v>1.8719322296266435E-2</c:v>
                </c:pt>
                <c:pt idx="515">
                  <c:v>-8.051877181124243E-3</c:v>
                </c:pt>
                <c:pt idx="516">
                  <c:v>1.1616720382193328E-2</c:v>
                </c:pt>
                <c:pt idx="517">
                  <c:v>-5.9484850272015638E-3</c:v>
                </c:pt>
                <c:pt idx="518">
                  <c:v>-5.3524890860682413E-3</c:v>
                </c:pt>
                <c:pt idx="519">
                  <c:v>-4.1124982828838032E-3</c:v>
                </c:pt>
                <c:pt idx="520">
                  <c:v>-3.4930650613537524E-3</c:v>
                </c:pt>
                <c:pt idx="521">
                  <c:v>6.9739710791946385E-3</c:v>
                </c:pt>
                <c:pt idx="522">
                  <c:v>-6.2743812646724514E-3</c:v>
                </c:pt>
                <c:pt idx="523">
                  <c:v>-2.7375474680305691E-3</c:v>
                </c:pt>
                <c:pt idx="524">
                  <c:v>-5.6900067207864098E-3</c:v>
                </c:pt>
                <c:pt idx="525">
                  <c:v>-1.3473199997898857E-3</c:v>
                </c:pt>
                <c:pt idx="526">
                  <c:v>-6.4221953270207567E-4</c:v>
                </c:pt>
                <c:pt idx="527">
                  <c:v>-3.2172989594757028E-3</c:v>
                </c:pt>
                <c:pt idx="528">
                  <c:v>9.7486662258643025E-3</c:v>
                </c:pt>
                <c:pt idx="529">
                  <c:v>-1.491797212821251E-2</c:v>
                </c:pt>
                <c:pt idx="530">
                  <c:v>5.1693059023482342E-3</c:v>
                </c:pt>
                <c:pt idx="531">
                  <c:v>-7.2445336250583229E-3</c:v>
                </c:pt>
                <c:pt idx="532">
                  <c:v>-6.7743875542726067E-3</c:v>
                </c:pt>
                <c:pt idx="533">
                  <c:v>-7.1921281991322412E-4</c:v>
                </c:pt>
                <c:pt idx="534">
                  <c:v>0</c:v>
                </c:pt>
                <c:pt idx="535">
                  <c:v>-5.7724004165942509E-3</c:v>
                </c:pt>
                <c:pt idx="536">
                  <c:v>-2.5689175277701292E-3</c:v>
                </c:pt>
                <c:pt idx="537">
                  <c:v>-5.6218938373307301E-3</c:v>
                </c:pt>
                <c:pt idx="538">
                  <c:v>-1.8588599921999483E-3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1.0312777324746352E-2</c:v>
                </c:pt>
                <c:pt idx="544">
                  <c:v>5.7054947048381594E-3</c:v>
                </c:pt>
                <c:pt idx="545">
                  <c:v>5.8836990551013502E-4</c:v>
                </c:pt>
                <c:pt idx="546">
                  <c:v>-1.11165615502283E-3</c:v>
                </c:pt>
                <c:pt idx="547">
                  <c:v>-4.5247462357190776E-3</c:v>
                </c:pt>
                <c:pt idx="548">
                  <c:v>2.232143783940856E-3</c:v>
                </c:pt>
                <c:pt idx="549">
                  <c:v>0</c:v>
                </c:pt>
                <c:pt idx="550">
                  <c:v>2.0308566054992507E-3</c:v>
                </c:pt>
                <c:pt idx="551">
                  <c:v>2.1573570946960209E-3</c:v>
                </c:pt>
                <c:pt idx="552">
                  <c:v>0</c:v>
                </c:pt>
                <c:pt idx="553">
                  <c:v>7.2225970351191895E-3</c:v>
                </c:pt>
                <c:pt idx="554">
                  <c:v>5.1088157160352502E-3</c:v>
                </c:pt>
                <c:pt idx="555">
                  <c:v>3.6056957486005096E-3</c:v>
                </c:pt>
                <c:pt idx="556">
                  <c:v>5.4482075604418943E-3</c:v>
                </c:pt>
                <c:pt idx="557">
                  <c:v>7.2607159302288532E-3</c:v>
                </c:pt>
                <c:pt idx="558">
                  <c:v>8.5305878911861709E-3</c:v>
                </c:pt>
                <c:pt idx="559">
                  <c:v>-9.4425741176092483E-4</c:v>
                </c:pt>
                <c:pt idx="560">
                  <c:v>4.9004307402384494E-3</c:v>
                </c:pt>
                <c:pt idx="561">
                  <c:v>2.5037569414118337E-3</c:v>
                </c:pt>
                <c:pt idx="562">
                  <c:v>-7.5046907837421763E-4</c:v>
                </c:pt>
                <c:pt idx="563">
                  <c:v>2.1872958131486076E-3</c:v>
                </c:pt>
                <c:pt idx="564">
                  <c:v>0</c:v>
                </c:pt>
                <c:pt idx="565">
                  <c:v>8.3302732122746328E-3</c:v>
                </c:pt>
                <c:pt idx="566">
                  <c:v>0</c:v>
                </c:pt>
                <c:pt idx="567">
                  <c:v>-2.6655937427380438E-3</c:v>
                </c:pt>
                <c:pt idx="568">
                  <c:v>-6.2891330929255281E-3</c:v>
                </c:pt>
                <c:pt idx="569">
                  <c:v>-1.7505474929855821E-3</c:v>
                </c:pt>
                <c:pt idx="570">
                  <c:v>-1.3775831859224926E-3</c:v>
                </c:pt>
                <c:pt idx="571">
                  <c:v>1.1959033839326786E-2</c:v>
                </c:pt>
                <c:pt idx="572">
                  <c:v>-3.4733025056046872E-3</c:v>
                </c:pt>
                <c:pt idx="573">
                  <c:v>0</c:v>
                </c:pt>
                <c:pt idx="574">
                  <c:v>-4.5458869578463464E-3</c:v>
                </c:pt>
                <c:pt idx="575">
                  <c:v>9.7513272302745761E-3</c:v>
                </c:pt>
                <c:pt idx="576">
                  <c:v>-4.2118365143499811E-3</c:v>
                </c:pt>
                <c:pt idx="577">
                  <c:v>2.8511237858437851E-3</c:v>
                </c:pt>
                <c:pt idx="578">
                  <c:v>0</c:v>
                </c:pt>
                <c:pt idx="579">
                  <c:v>-8.453030630116069E-3</c:v>
                </c:pt>
                <c:pt idx="580">
                  <c:v>-2.1870224607499194E-3</c:v>
                </c:pt>
                <c:pt idx="581">
                  <c:v>-1.690405786778015E-3</c:v>
                </c:pt>
                <c:pt idx="582">
                  <c:v>4.2518665943890779E-3</c:v>
                </c:pt>
                <c:pt idx="583">
                  <c:v>-2.5614608076110555E-3</c:v>
                </c:pt>
                <c:pt idx="584">
                  <c:v>6.2552778927535584E-5</c:v>
                </c:pt>
                <c:pt idx="585">
                  <c:v>-1.309594992922308E-2</c:v>
                </c:pt>
                <c:pt idx="586">
                  <c:v>-8.6564094738985735E-3</c:v>
                </c:pt>
                <c:pt idx="587">
                  <c:v>-1.7275029088965773E-3</c:v>
                </c:pt>
                <c:pt idx="588">
                  <c:v>-1.2174416010481976E-3</c:v>
                </c:pt>
                <c:pt idx="589">
                  <c:v>0</c:v>
                </c:pt>
                <c:pt idx="590">
                  <c:v>9.2537116505699204E-3</c:v>
                </c:pt>
                <c:pt idx="591">
                  <c:v>6.3522312233580224E-5</c:v>
                </c:pt>
                <c:pt idx="592">
                  <c:v>6.2688190095958095E-3</c:v>
                </c:pt>
                <c:pt idx="593">
                  <c:v>-1.7057842844756751E-3</c:v>
                </c:pt>
                <c:pt idx="594">
                  <c:v>1.8320230020579271E-3</c:v>
                </c:pt>
                <c:pt idx="595">
                  <c:v>7.1067246686200769E-3</c:v>
                </c:pt>
                <c:pt idx="596">
                  <c:v>3.0035689935362752E-3</c:v>
                </c:pt>
                <c:pt idx="597">
                  <c:v>3.3682666575274517E-3</c:v>
                </c:pt>
                <c:pt idx="598">
                  <c:v>2.8603427038082167E-3</c:v>
                </c:pt>
                <c:pt idx="599">
                  <c:v>-2.1756030337410455E-3</c:v>
                </c:pt>
                <c:pt idx="600">
                  <c:v>4.9039484975087408E-3</c:v>
                </c:pt>
                <c:pt idx="601">
                  <c:v>1.4850568907113951E-3</c:v>
                </c:pt>
                <c:pt idx="602">
                  <c:v>2.0383589008921184E-3</c:v>
                </c:pt>
                <c:pt idx="603">
                  <c:v>-8.6425093347856842E-4</c:v>
                </c:pt>
                <c:pt idx="604">
                  <c:v>-6.5058006968841068E-3</c:v>
                </c:pt>
                <c:pt idx="605">
                  <c:v>-6.2181322734795538E-4</c:v>
                </c:pt>
                <c:pt idx="606">
                  <c:v>-4.1761521721996537E-3</c:v>
                </c:pt>
                <c:pt idx="607">
                  <c:v>-5.8258065609059825E-3</c:v>
                </c:pt>
                <c:pt idx="608">
                  <c:v>-2.642175668961948E-3</c:v>
                </c:pt>
                <c:pt idx="609">
                  <c:v>5.6676849024978092E-4</c:v>
                </c:pt>
                <c:pt idx="610">
                  <c:v>5.0238739174822775E-3</c:v>
                </c:pt>
                <c:pt idx="611">
                  <c:v>-6.2642904145468944E-5</c:v>
                </c:pt>
                <c:pt idx="612">
                  <c:v>-3.0114835482856956E-3</c:v>
                </c:pt>
                <c:pt idx="613">
                  <c:v>2.8235312876065664E-3</c:v>
                </c:pt>
                <c:pt idx="614">
                  <c:v>-3.8922768707417908E-3</c:v>
                </c:pt>
                <c:pt idx="615">
                  <c:v>6.2899015651208284E-5</c:v>
                </c:pt>
                <c:pt idx="616">
                  <c:v>8.1732738509901134E-4</c:v>
                </c:pt>
                <c:pt idx="617">
                  <c:v>-5.0289163745296313E-4</c:v>
                </c:pt>
                <c:pt idx="618">
                  <c:v>6.287528688928335E-5</c:v>
                </c:pt>
                <c:pt idx="619">
                  <c:v>-3.842645441437267E-3</c:v>
                </c:pt>
                <c:pt idx="620">
                  <c:v>-2.9075300174429596E-3</c:v>
                </c:pt>
                <c:pt idx="621">
                  <c:v>6.3297148484714135E-5</c:v>
                </c:pt>
                <c:pt idx="622">
                  <c:v>0</c:v>
                </c:pt>
                <c:pt idx="623">
                  <c:v>0</c:v>
                </c:pt>
                <c:pt idx="624">
                  <c:v>-4.6948443042077294E-3</c:v>
                </c:pt>
                <c:pt idx="625">
                  <c:v>-5.3561308943997224E-3</c:v>
                </c:pt>
                <c:pt idx="626">
                  <c:v>8.9468308626465423E-4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1.9161370735333556E-4</c:v>
                </c:pt>
                <c:pt idx="631">
                  <c:v>-6.3867156336695898E-5</c:v>
                </c:pt>
                <c:pt idx="632">
                  <c:v>0</c:v>
                </c:pt>
                <c:pt idx="633">
                  <c:v>0</c:v>
                </c:pt>
                <c:pt idx="634">
                  <c:v>-6.6002610566343514E-3</c:v>
                </c:pt>
                <c:pt idx="635">
                  <c:v>3.9781893979851414E-3</c:v>
                </c:pt>
                <c:pt idx="636">
                  <c:v>9.5596929669797149E-3</c:v>
                </c:pt>
                <c:pt idx="637">
                  <c:v>5.1875867585331808E-3</c:v>
                </c:pt>
                <c:pt idx="638">
                  <c:v>-4.4179368953618103E-4</c:v>
                </c:pt>
                <c:pt idx="639">
                  <c:v>3.7869225395757011E-4</c:v>
                </c:pt>
                <c:pt idx="640">
                  <c:v>-2.7171354115269708E-3</c:v>
                </c:pt>
                <c:pt idx="641">
                  <c:v>-3.0418274404847771E-3</c:v>
                </c:pt>
                <c:pt idx="642">
                  <c:v>6.9790314668526673E-4</c:v>
                </c:pt>
                <c:pt idx="643">
                  <c:v>5.6918949520857898E-3</c:v>
                </c:pt>
                <c:pt idx="644">
                  <c:v>-7.469334637966665E-3</c:v>
                </c:pt>
                <c:pt idx="645">
                  <c:v>4.5009426519168876E-3</c:v>
                </c:pt>
                <c:pt idx="646">
                  <c:v>-1.7092398046006734E-3</c:v>
                </c:pt>
                <c:pt idx="647">
                  <c:v>-1.9009599905171911E-4</c:v>
                </c:pt>
                <c:pt idx="648">
                  <c:v>-1.0144560849710349E-3</c:v>
                </c:pt>
                <c:pt idx="649">
                  <c:v>5.1882432102931557E-3</c:v>
                </c:pt>
                <c:pt idx="650">
                  <c:v>-1.0102286501293386E-3</c:v>
                </c:pt>
                <c:pt idx="651">
                  <c:v>2.5866706325006748E-3</c:v>
                </c:pt>
                <c:pt idx="652">
                  <c:v>0</c:v>
                </c:pt>
                <c:pt idx="653">
                  <c:v>0</c:v>
                </c:pt>
                <c:pt idx="654">
                  <c:v>7.1572379863830866E-3</c:v>
                </c:pt>
                <c:pt idx="655">
                  <c:v>6.4228699585461109E-3</c:v>
                </c:pt>
                <c:pt idx="656">
                  <c:v>1.7389148587498087E-3</c:v>
                </c:pt>
                <c:pt idx="657">
                  <c:v>5.1369446089001803E-3</c:v>
                </c:pt>
                <c:pt idx="658">
                  <c:v>3.7585921816635655E-3</c:v>
                </c:pt>
                <c:pt idx="659">
                  <c:v>1.2906796297129698E-3</c:v>
                </c:pt>
                <c:pt idx="660">
                  <c:v>7.9815813907245286E-4</c:v>
                </c:pt>
                <c:pt idx="661">
                  <c:v>-1.1053117490065203E-3</c:v>
                </c:pt>
                <c:pt idx="662">
                  <c:v>4.29988642639899E-4</c:v>
                </c:pt>
                <c:pt idx="663">
                  <c:v>5.4509398480731951E-3</c:v>
                </c:pt>
                <c:pt idx="664">
                  <c:v>0</c:v>
                </c:pt>
                <c:pt idx="665">
                  <c:v>3.9623325942317643E-3</c:v>
                </c:pt>
                <c:pt idx="666">
                  <c:v>0</c:v>
                </c:pt>
                <c:pt idx="667">
                  <c:v>0</c:v>
                </c:pt>
                <c:pt idx="668">
                  <c:v>8.5137441289481633E-4</c:v>
                </c:pt>
                <c:pt idx="669">
                  <c:v>0</c:v>
                </c:pt>
                <c:pt idx="670">
                  <c:v>-3.4708514064444068E-3</c:v>
                </c:pt>
                <c:pt idx="671">
                  <c:v>7.2930917643977905E-3</c:v>
                </c:pt>
                <c:pt idx="672">
                  <c:v>-1.1020904924234395E-2</c:v>
                </c:pt>
                <c:pt idx="673">
                  <c:v>4.8861026787963419E-3</c:v>
                </c:pt>
                <c:pt idx="674">
                  <c:v>-5.4849621998575996E-4</c:v>
                </c:pt>
                <c:pt idx="675">
                  <c:v>4.6223169515129696E-3</c:v>
                </c:pt>
                <c:pt idx="676">
                  <c:v>2.7268612564243276E-3</c:v>
                </c:pt>
                <c:pt idx="677">
                  <c:v>7.2354852892381324E-3</c:v>
                </c:pt>
                <c:pt idx="678">
                  <c:v>0</c:v>
                </c:pt>
                <c:pt idx="679">
                  <c:v>2.040572068047948E-3</c:v>
                </c:pt>
                <c:pt idx="680">
                  <c:v>3.4116447874763438E-3</c:v>
                </c:pt>
                <c:pt idx="681">
                  <c:v>0</c:v>
                </c:pt>
                <c:pt idx="682">
                  <c:v>-8.966734019804388E-4</c:v>
                </c:pt>
                <c:pt idx="683">
                  <c:v>0</c:v>
                </c:pt>
                <c:pt idx="684">
                  <c:v>-3.2946985205170734E-3</c:v>
                </c:pt>
                <c:pt idx="685">
                  <c:v>-2.5834374066927351E-3</c:v>
                </c:pt>
                <c:pt idx="686">
                  <c:v>7.3124276928456574E-3</c:v>
                </c:pt>
                <c:pt idx="687">
                  <c:v>-4.489009483465322E-3</c:v>
                </c:pt>
                <c:pt idx="688">
                  <c:v>-2.6429616538062974E-3</c:v>
                </c:pt>
                <c:pt idx="689">
                  <c:v>6.4150824035402575E-3</c:v>
                </c:pt>
                <c:pt idx="690">
                  <c:v>-1.1959578056484827E-3</c:v>
                </c:pt>
                <c:pt idx="691">
                  <c:v>-4.0169123828846754E-3</c:v>
                </c:pt>
                <c:pt idx="692">
                  <c:v>-6.007629691525387E-5</c:v>
                </c:pt>
                <c:pt idx="693">
                  <c:v>0</c:v>
                </c:pt>
                <c:pt idx="694">
                  <c:v>-7.7802630031443666E-3</c:v>
                </c:pt>
                <c:pt idx="695">
                  <c:v>-6.49964323083048E-3</c:v>
                </c:pt>
                <c:pt idx="696">
                  <c:v>-7.8311810436358514E-3</c:v>
                </c:pt>
                <c:pt idx="697">
                  <c:v>-5.6667844900087751E-3</c:v>
                </c:pt>
                <c:pt idx="698">
                  <c:v>-7.3155936924356492E-3</c:v>
                </c:pt>
                <c:pt idx="699">
                  <c:v>-9.5030411939341381E-3</c:v>
                </c:pt>
                <c:pt idx="700">
                  <c:v>-5.0381112927156534E-3</c:v>
                </c:pt>
                <c:pt idx="701">
                  <c:v>-2.2754576533164659E-3</c:v>
                </c:pt>
                <c:pt idx="702">
                  <c:v>0</c:v>
                </c:pt>
                <c:pt idx="703">
                  <c:v>-3.9310220542823748E-3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-1.0805658130704555E-3</c:v>
                </c:pt>
                <c:pt idx="708">
                  <c:v>3.9352637265967555E-3</c:v>
                </c:pt>
                <c:pt idx="709">
                  <c:v>3.9198381100389711E-3</c:v>
                </c:pt>
                <c:pt idx="710">
                  <c:v>-1.3259670451036057E-3</c:v>
                </c:pt>
                <c:pt idx="711">
                  <c:v>0</c:v>
                </c:pt>
                <c:pt idx="712">
                  <c:v>0</c:v>
                </c:pt>
                <c:pt idx="713">
                  <c:v>1.4521579721434622E-3</c:v>
                </c:pt>
                <c:pt idx="714">
                  <c:v>1.2617500489891994E-4</c:v>
                </c:pt>
                <c:pt idx="715">
                  <c:v>-6.3085512433091114E-5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2.2056283951848725E-3</c:v>
                </c:pt>
                <c:pt idx="721">
                  <c:v>6.2946526946078775E-5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-1.6628969115421346E-2</c:v>
                </c:pt>
                <c:pt idx="730">
                  <c:v>-6.6782499534176953E-3</c:v>
                </c:pt>
                <c:pt idx="731">
                  <c:v>-1.0958905206372234E-3</c:v>
                </c:pt>
                <c:pt idx="732">
                  <c:v>7.3260400920731016E-3</c:v>
                </c:pt>
                <c:pt idx="733">
                  <c:v>1.9206760838829556E-4</c:v>
                </c:pt>
                <c:pt idx="734">
                  <c:v>-5.9069192618197465E-3</c:v>
                </c:pt>
                <c:pt idx="735">
                  <c:v>6.0989499873258289E-3</c:v>
                </c:pt>
                <c:pt idx="736">
                  <c:v>1.2792633188898645E-3</c:v>
                </c:pt>
                <c:pt idx="737">
                  <c:v>2.9361098516735022E-3</c:v>
                </c:pt>
                <c:pt idx="738">
                  <c:v>-4.535444869355928E-3</c:v>
                </c:pt>
                <c:pt idx="739">
                  <c:v>0</c:v>
                </c:pt>
                <c:pt idx="740">
                  <c:v>9.1138580558725538E-3</c:v>
                </c:pt>
                <c:pt idx="741">
                  <c:v>-1.3967369422006662E-3</c:v>
                </c:pt>
                <c:pt idx="742">
                  <c:v>1.8407444341925802E-3</c:v>
                </c:pt>
                <c:pt idx="743">
                  <c:v>3.5449806067899933E-3</c:v>
                </c:pt>
                <c:pt idx="744">
                  <c:v>4.1619432002593885E-3</c:v>
                </c:pt>
                <c:pt idx="745">
                  <c:v>-1.2586532426946668E-4</c:v>
                </c:pt>
                <c:pt idx="746">
                  <c:v>1.5093393218168362E-3</c:v>
                </c:pt>
                <c:pt idx="747">
                  <c:v>-1.8240719590417839E-3</c:v>
                </c:pt>
                <c:pt idx="748">
                  <c:v>-6.2958415987034562E-5</c:v>
                </c:pt>
                <c:pt idx="749">
                  <c:v>-1.1969636355232374E-3</c:v>
                </c:pt>
                <c:pt idx="750">
                  <c:v>-1.956021698197522E-3</c:v>
                </c:pt>
                <c:pt idx="751">
                  <c:v>-1.2632642765668267E-4</c:v>
                </c:pt>
                <c:pt idx="752">
                  <c:v>0</c:v>
                </c:pt>
                <c:pt idx="753">
                  <c:v>1.0732663046092326E-3</c:v>
                </c:pt>
                <c:pt idx="754">
                  <c:v>6.8542950320404318E-3</c:v>
                </c:pt>
                <c:pt idx="755">
                  <c:v>4.6267432792463795E-3</c:v>
                </c:pt>
                <c:pt idx="756">
                  <c:v>0</c:v>
                </c:pt>
                <c:pt idx="757">
                  <c:v>3.3628129834530861E-3</c:v>
                </c:pt>
                <c:pt idx="758">
                  <c:v>-6.8410090046284154E-4</c:v>
                </c:pt>
                <c:pt idx="759">
                  <c:v>-3.7334329349097511E-4</c:v>
                </c:pt>
                <c:pt idx="760">
                  <c:v>-5.0538245142809253E-3</c:v>
                </c:pt>
                <c:pt idx="761">
                  <c:v>-1.3144307591478209E-3</c:v>
                </c:pt>
                <c:pt idx="762">
                  <c:v>2.5050100331388203E-4</c:v>
                </c:pt>
                <c:pt idx="763">
                  <c:v>-3.6384206752498437E-3</c:v>
                </c:pt>
                <c:pt idx="764">
                  <c:v>-4.661425763450429E-3</c:v>
                </c:pt>
                <c:pt idx="765">
                  <c:v>-4.175899772840011E-3</c:v>
                </c:pt>
                <c:pt idx="766">
                  <c:v>5.9422388644303692E-3</c:v>
                </c:pt>
                <c:pt idx="767">
                  <c:v>-8.4816003102481125E-3</c:v>
                </c:pt>
                <c:pt idx="768">
                  <c:v>-6.8246589470978176E-3</c:v>
                </c:pt>
                <c:pt idx="769">
                  <c:v>-3.0767282779963494E-3</c:v>
                </c:pt>
                <c:pt idx="770">
                  <c:v>1.3137944072311105E-2</c:v>
                </c:pt>
                <c:pt idx="771">
                  <c:v>-6.1648166263051007E-3</c:v>
                </c:pt>
                <c:pt idx="772">
                  <c:v>5.8479698824231204E-3</c:v>
                </c:pt>
                <c:pt idx="773">
                  <c:v>-7.4430191886009269E-3</c:v>
                </c:pt>
                <c:pt idx="774">
                  <c:v>0</c:v>
                </c:pt>
                <c:pt idx="775">
                  <c:v>-4.6721580078341986E-3</c:v>
                </c:pt>
                <c:pt idx="776">
                  <c:v>-2.2478414140397573E-3</c:v>
                </c:pt>
                <c:pt idx="777">
                  <c:v>1.7344943801792334E-3</c:v>
                </c:pt>
                <c:pt idx="778">
                  <c:v>-1.0917382197293275E-3</c:v>
                </c:pt>
                <c:pt idx="779">
                  <c:v>4.4877623723144165E-3</c:v>
                </c:pt>
                <c:pt idx="780">
                  <c:v>0</c:v>
                </c:pt>
                <c:pt idx="781">
                  <c:v>1.049928514703991E-2</c:v>
                </c:pt>
                <c:pt idx="782">
                  <c:v>9.1992331682662892E-3</c:v>
                </c:pt>
                <c:pt idx="783">
                  <c:v>5.2546098634045878E-3</c:v>
                </c:pt>
                <c:pt idx="784">
                  <c:v>3.3012580979895506E-3</c:v>
                </c:pt>
                <c:pt idx="785">
                  <c:v>-3.1097428493295884E-4</c:v>
                </c:pt>
                <c:pt idx="786">
                  <c:v>-1.3071490454773275E-3</c:v>
                </c:pt>
                <c:pt idx="787">
                  <c:v>3.17154583187581E-3</c:v>
                </c:pt>
                <c:pt idx="788">
                  <c:v>-2.1754678064201407E-3</c:v>
                </c:pt>
                <c:pt idx="789">
                  <c:v>-9.0006232972887814E-3</c:v>
                </c:pt>
                <c:pt idx="790">
                  <c:v>-7.0569255120319979E-3</c:v>
                </c:pt>
                <c:pt idx="791">
                  <c:v>-3.6106839341158025E-3</c:v>
                </c:pt>
                <c:pt idx="792">
                  <c:v>-6.3461843587924282E-5</c:v>
                </c:pt>
                <c:pt idx="793">
                  <c:v>-4.4523671058051498E-3</c:v>
                </c:pt>
                <c:pt idx="794">
                  <c:v>0</c:v>
                </c:pt>
                <c:pt idx="795">
                  <c:v>-4.4082486336199335E-3</c:v>
                </c:pt>
                <c:pt idx="796">
                  <c:v>-3.1423375329459394E-3</c:v>
                </c:pt>
                <c:pt idx="797">
                  <c:v>-1.9931211793084692E-3</c:v>
                </c:pt>
                <c:pt idx="798">
                  <c:v>-3.287674194191638E-3</c:v>
                </c:pt>
                <c:pt idx="799">
                  <c:v>-3.6224892449696201E-3</c:v>
                </c:pt>
                <c:pt idx="800">
                  <c:v>-4.0910476228121799E-3</c:v>
                </c:pt>
                <c:pt idx="801">
                  <c:v>7.5198072491461255E-3</c:v>
                </c:pt>
                <c:pt idx="802">
                  <c:v>2.3222820396708523E-3</c:v>
                </c:pt>
                <c:pt idx="803">
                  <c:v>-6.8533273992711415E-3</c:v>
                </c:pt>
                <c:pt idx="804">
                  <c:v>-6.487819121871603E-5</c:v>
                </c:pt>
                <c:pt idx="805">
                  <c:v>0</c:v>
                </c:pt>
                <c:pt idx="806">
                  <c:v>1.1739040895183871E-2</c:v>
                </c:pt>
                <c:pt idx="807">
                  <c:v>-3.4686571262916199E-3</c:v>
                </c:pt>
                <c:pt idx="808">
                  <c:v>-1.287001288778262E-4</c:v>
                </c:pt>
                <c:pt idx="809">
                  <c:v>-3.674934022075338E-3</c:v>
                </c:pt>
                <c:pt idx="810">
                  <c:v>-5.5053735347398792E-3</c:v>
                </c:pt>
                <c:pt idx="811">
                  <c:v>-1.2997987142259102E-3</c:v>
                </c:pt>
                <c:pt idx="812">
                  <c:v>0</c:v>
                </c:pt>
                <c:pt idx="813">
                  <c:v>1.0415749994673233E-2</c:v>
                </c:pt>
                <c:pt idx="814">
                  <c:v>-4.1920670206934624E-3</c:v>
                </c:pt>
                <c:pt idx="815">
                  <c:v>7.2765059138338454E-3</c:v>
                </c:pt>
                <c:pt idx="816">
                  <c:v>8.9783883412207412E-4</c:v>
                </c:pt>
                <c:pt idx="817">
                  <c:v>-6.4123118580620866E-4</c:v>
                </c:pt>
                <c:pt idx="818">
                  <c:v>0</c:v>
                </c:pt>
                <c:pt idx="819">
                  <c:v>-2.1189849647007546E-3</c:v>
                </c:pt>
                <c:pt idx="820">
                  <c:v>6.6628473793124829E-3</c:v>
                </c:pt>
                <c:pt idx="821">
                  <c:v>-6.5985696997144976E-3</c:v>
                </c:pt>
                <c:pt idx="822">
                  <c:v>1.251932549655008E-2</c:v>
                </c:pt>
                <c:pt idx="823">
                  <c:v>-2.2241295350316106E-3</c:v>
                </c:pt>
                <c:pt idx="824">
                  <c:v>2.795249898304414E-3</c:v>
                </c:pt>
                <c:pt idx="825">
                  <c:v>-4.5143932970992161E-3</c:v>
                </c:pt>
                <c:pt idx="826">
                  <c:v>3.7528269722922345E-3</c:v>
                </c:pt>
                <c:pt idx="827">
                  <c:v>0</c:v>
                </c:pt>
                <c:pt idx="828">
                  <c:v>8.0306479833233517E-3</c:v>
                </c:pt>
                <c:pt idx="829">
                  <c:v>1.2595251606798956E-4</c:v>
                </c:pt>
                <c:pt idx="830">
                  <c:v>5.7767333819851198E-3</c:v>
                </c:pt>
                <c:pt idx="831">
                  <c:v>5.8058033668469573E-3</c:v>
                </c:pt>
                <c:pt idx="832">
                  <c:v>-3.1128404920620345E-4</c:v>
                </c:pt>
                <c:pt idx="833">
                  <c:v>-1.8681695106793547E-4</c:v>
                </c:pt>
                <c:pt idx="834">
                  <c:v>0</c:v>
                </c:pt>
                <c:pt idx="835">
                  <c:v>0</c:v>
                </c:pt>
                <c:pt idx="836">
                  <c:v>1.4099547160649243E-2</c:v>
                </c:pt>
                <c:pt idx="837">
                  <c:v>0</c:v>
                </c:pt>
                <c:pt idx="838">
                  <c:v>1.0506479885048995E-2</c:v>
                </c:pt>
                <c:pt idx="839">
                  <c:v>9.3142078956942095E-3</c:v>
                </c:pt>
                <c:pt idx="840">
                  <c:v>3.4855804520109611E-3</c:v>
                </c:pt>
                <c:pt idx="841">
                  <c:v>-5.1726327289891693E-3</c:v>
                </c:pt>
                <c:pt idx="842">
                  <c:v>-2.4123997463365706E-4</c:v>
                </c:pt>
                <c:pt idx="843">
                  <c:v>-1.8111572205218862E-3</c:v>
                </c:pt>
                <c:pt idx="844">
                  <c:v>2.1729953622094725E-3</c:v>
                </c:pt>
                <c:pt idx="845">
                  <c:v>0</c:v>
                </c:pt>
                <c:pt idx="846">
                  <c:v>2.8298781566961488E-3</c:v>
                </c:pt>
                <c:pt idx="847">
                  <c:v>-2.6490081715769532E-3</c:v>
                </c:pt>
                <c:pt idx="848">
                  <c:v>-5.6222377035901215E-3</c:v>
                </c:pt>
                <c:pt idx="849">
                  <c:v>-6.0642815685033936E-4</c:v>
                </c:pt>
                <c:pt idx="850">
                  <c:v>-1.6999579104486125E-3</c:v>
                </c:pt>
                <c:pt idx="851">
                  <c:v>-9.7270358450580313E-4</c:v>
                </c:pt>
                <c:pt idx="852">
                  <c:v>3.9457361417526001E-3</c:v>
                </c:pt>
                <c:pt idx="853">
                  <c:v>-9.6981459898497961E-4</c:v>
                </c:pt>
                <c:pt idx="854">
                  <c:v>1.2127827314604307E-4</c:v>
                </c:pt>
                <c:pt idx="855">
                  <c:v>4.1751187627004326E-3</c:v>
                </c:pt>
                <c:pt idx="856">
                  <c:v>1.6290087767807803E-3</c:v>
                </c:pt>
                <c:pt idx="857">
                  <c:v>6.3698310444101217E-3</c:v>
                </c:pt>
                <c:pt idx="858">
                  <c:v>2.2736801514071443E-3</c:v>
                </c:pt>
                <c:pt idx="859">
                  <c:v>5.3774685369579003E-4</c:v>
                </c:pt>
                <c:pt idx="860">
                  <c:v>0</c:v>
                </c:pt>
                <c:pt idx="861">
                  <c:v>0</c:v>
                </c:pt>
                <c:pt idx="862">
                  <c:v>7.4389607188020974E-3</c:v>
                </c:pt>
                <c:pt idx="863">
                  <c:v>-5.6485568029590117E-3</c:v>
                </c:pt>
                <c:pt idx="864">
                  <c:v>0</c:v>
                </c:pt>
                <c:pt idx="865">
                  <c:v>-4.0628603416802012E-3</c:v>
                </c:pt>
                <c:pt idx="866">
                  <c:v>-2.3976514513241219E-3</c:v>
                </c:pt>
                <c:pt idx="867">
                  <c:v>9.1995869841264653E-3</c:v>
                </c:pt>
                <c:pt idx="868">
                  <c:v>-2.5005966828673732E-3</c:v>
                </c:pt>
                <c:pt idx="869">
                  <c:v>-5.8591582183032788E-3</c:v>
                </c:pt>
                <c:pt idx="870">
                  <c:v>0</c:v>
                </c:pt>
                <c:pt idx="871">
                  <c:v>-1.3200529937991202E-3</c:v>
                </c:pt>
                <c:pt idx="872">
                  <c:v>0</c:v>
                </c:pt>
                <c:pt idx="873">
                  <c:v>1.0393117085293202E-2</c:v>
                </c:pt>
                <c:pt idx="874">
                  <c:v>3.3220651065947134E-3</c:v>
                </c:pt>
                <c:pt idx="875">
                  <c:v>2.129800248958529E-3</c:v>
                </c:pt>
                <c:pt idx="876">
                  <c:v>0</c:v>
                </c:pt>
                <c:pt idx="877">
                  <c:v>7.5947496430361109E-3</c:v>
                </c:pt>
                <c:pt idx="878">
                  <c:v>5.8633833400717353E-4</c:v>
                </c:pt>
                <c:pt idx="879">
                  <c:v>5.9610953213962434E-3</c:v>
                </c:pt>
                <c:pt idx="880">
                  <c:v>7.7776235119232217E-3</c:v>
                </c:pt>
                <c:pt idx="881">
                  <c:v>4.6242775390513505E-4</c:v>
                </c:pt>
                <c:pt idx="882">
                  <c:v>5.4175684345914047E-3</c:v>
                </c:pt>
                <c:pt idx="883">
                  <c:v>5.0453036733502862E-3</c:v>
                </c:pt>
                <c:pt idx="884">
                  <c:v>5.019976314952085E-3</c:v>
                </c:pt>
                <c:pt idx="885">
                  <c:v>4.4852035334944362E-3</c:v>
                </c:pt>
                <c:pt idx="886">
                  <c:v>1.6414323764666935E-3</c:v>
                </c:pt>
                <c:pt idx="887">
                  <c:v>-5.3871802293854344E-3</c:v>
                </c:pt>
                <c:pt idx="888">
                  <c:v>0</c:v>
                </c:pt>
                <c:pt idx="889">
                  <c:v>-6.8466063079714165E-3</c:v>
                </c:pt>
                <c:pt idx="890">
                  <c:v>-7.6434957341024847E-3</c:v>
                </c:pt>
                <c:pt idx="891">
                  <c:v>-4.509981625297965E-3</c:v>
                </c:pt>
                <c:pt idx="892">
                  <c:v>-3.1342529575673957E-3</c:v>
                </c:pt>
                <c:pt idx="893">
                  <c:v>-4.0192277784521944E-3</c:v>
                </c:pt>
                <c:pt idx="894">
                  <c:v>-3.2153428654212264E-3</c:v>
                </c:pt>
                <c:pt idx="895">
                  <c:v>-1.6408817558885929E-3</c:v>
                </c:pt>
                <c:pt idx="896">
                  <c:v>-4.6931832376170254E-4</c:v>
                </c:pt>
                <c:pt idx="897">
                  <c:v>4.4496560536538528E-3</c:v>
                </c:pt>
                <c:pt idx="898">
                  <c:v>-9.9217064235005495E-3</c:v>
                </c:pt>
                <c:pt idx="899">
                  <c:v>0</c:v>
                </c:pt>
                <c:pt idx="900">
                  <c:v>-5.3835134606269675E-3</c:v>
                </c:pt>
                <c:pt idx="901">
                  <c:v>-5.0548708626725735E-3</c:v>
                </c:pt>
                <c:pt idx="902">
                  <c:v>1.7610666685998026E-2</c:v>
                </c:pt>
                <c:pt idx="903">
                  <c:v>-6.3466158850300552E-3</c:v>
                </c:pt>
                <c:pt idx="904">
                  <c:v>-1.5339236046014683E-3</c:v>
                </c:pt>
                <c:pt idx="905">
                  <c:v>-1.1809163924920323E-4</c:v>
                </c:pt>
                <c:pt idx="906">
                  <c:v>-8.8613209165779884E-4</c:v>
                </c:pt>
                <c:pt idx="907">
                  <c:v>-3.6117153444130529E-3</c:v>
                </c:pt>
                <c:pt idx="908">
                  <c:v>0</c:v>
                </c:pt>
                <c:pt idx="909">
                  <c:v>1.9152271468133045E-2</c:v>
                </c:pt>
                <c:pt idx="910">
                  <c:v>-8.9429827106188905E-3</c:v>
                </c:pt>
                <c:pt idx="911">
                  <c:v>-1.3513118592235979E-3</c:v>
                </c:pt>
                <c:pt idx="912">
                  <c:v>5.6282026976134719E-3</c:v>
                </c:pt>
                <c:pt idx="913">
                  <c:v>-2.0482816232189282E-3</c:v>
                </c:pt>
                <c:pt idx="914">
                  <c:v>1.3730725378198E-2</c:v>
                </c:pt>
                <c:pt idx="915">
                  <c:v>-1.092272072512908E-2</c:v>
                </c:pt>
                <c:pt idx="916">
                  <c:v>-2.1052639354625386E-3</c:v>
                </c:pt>
                <c:pt idx="917">
                  <c:v>1.3490145269626505E-2</c:v>
                </c:pt>
                <c:pt idx="918">
                  <c:v>6.9284067436658548E-4</c:v>
                </c:pt>
                <c:pt idx="919">
                  <c:v>3.3419794861800391E-3</c:v>
                </c:pt>
                <c:pt idx="920">
                  <c:v>1.6093807359225333E-3</c:v>
                </c:pt>
                <c:pt idx="921">
                  <c:v>5.2126711186472408E-3</c:v>
                </c:pt>
                <c:pt idx="922">
                  <c:v>5.4697874393754486E-3</c:v>
                </c:pt>
                <c:pt idx="923">
                  <c:v>7.6416187097413622E-3</c:v>
                </c:pt>
                <c:pt idx="924">
                  <c:v>3.8832814649103417E-3</c:v>
                </c:pt>
                <c:pt idx="925">
                  <c:v>2.8605903344446986E-3</c:v>
                </c:pt>
                <c:pt idx="926">
                  <c:v>5.6008289241614048E-5</c:v>
                </c:pt>
                <c:pt idx="927">
                  <c:v>0</c:v>
                </c:pt>
                <c:pt idx="928">
                  <c:v>0</c:v>
                </c:pt>
                <c:pt idx="929">
                  <c:v>-2.2405198099674921E-4</c:v>
                </c:pt>
                <c:pt idx="930">
                  <c:v>-5.2797246887174541E-3</c:v>
                </c:pt>
                <c:pt idx="931">
                  <c:v>-2.7632895068029372E-3</c:v>
                </c:pt>
                <c:pt idx="932">
                  <c:v>-6.7788952997028227E-4</c:v>
                </c:pt>
                <c:pt idx="933">
                  <c:v>-2.825896534475622E-4</c:v>
                </c:pt>
                <c:pt idx="934">
                  <c:v>-1.9237303658156614E-3</c:v>
                </c:pt>
                <c:pt idx="935">
                  <c:v>-3.5743704901783626E-3</c:v>
                </c:pt>
                <c:pt idx="936">
                  <c:v>-1.6496491126923487E-3</c:v>
                </c:pt>
                <c:pt idx="937">
                  <c:v>4.5534749491864479E-4</c:v>
                </c:pt>
                <c:pt idx="938">
                  <c:v>-2.3928908409719882E-3</c:v>
                </c:pt>
                <c:pt idx="939">
                  <c:v>0</c:v>
                </c:pt>
                <c:pt idx="940">
                  <c:v>6.5383864281758994E-3</c:v>
                </c:pt>
                <c:pt idx="941">
                  <c:v>-6.7095265067476061E-3</c:v>
                </c:pt>
                <c:pt idx="942">
                  <c:v>-5.0905249058422969E-3</c:v>
                </c:pt>
                <c:pt idx="943">
                  <c:v>-6.6739790905193499E-3</c:v>
                </c:pt>
                <c:pt idx="944">
                  <c:v>-7.1257144773964462E-3</c:v>
                </c:pt>
                <c:pt idx="945">
                  <c:v>-8.6418849164433976E-3</c:v>
                </c:pt>
                <c:pt idx="946">
                  <c:v>-9.1905913791129803E-3</c:v>
                </c:pt>
                <c:pt idx="947">
                  <c:v>-3.319898709670283E-3</c:v>
                </c:pt>
                <c:pt idx="948">
                  <c:v>-2.4971771107454E-3</c:v>
                </c:pt>
                <c:pt idx="949">
                  <c:v>-3.6977438209227927E-3</c:v>
                </c:pt>
                <c:pt idx="950">
                  <c:v>-5.9769292317847869E-4</c:v>
                </c:pt>
                <c:pt idx="951">
                  <c:v>5.4853464513723625E-3</c:v>
                </c:pt>
                <c:pt idx="952">
                  <c:v>1.1291042649564692E-3</c:v>
                </c:pt>
                <c:pt idx="953">
                  <c:v>5.5674154704321048E-3</c:v>
                </c:pt>
                <c:pt idx="954">
                  <c:v>0</c:v>
                </c:pt>
                <c:pt idx="955">
                  <c:v>0</c:v>
                </c:pt>
                <c:pt idx="956">
                  <c:v>1.1811953710876091E-4</c:v>
                </c:pt>
                <c:pt idx="957">
                  <c:v>3.8313093932309463E-3</c:v>
                </c:pt>
                <c:pt idx="958">
                  <c:v>-1.4718438970401663E-3</c:v>
                </c:pt>
                <c:pt idx="959">
                  <c:v>2.941524653038988E-3</c:v>
                </c:pt>
                <c:pt idx="960">
                  <c:v>-4.9467152281886867E-3</c:v>
                </c:pt>
                <c:pt idx="961">
                  <c:v>3.7711434711041438E-3</c:v>
                </c:pt>
                <c:pt idx="962">
                  <c:v>-1.5303122468522349E-3</c:v>
                </c:pt>
                <c:pt idx="963">
                  <c:v>6.9850311883500969E-3</c:v>
                </c:pt>
                <c:pt idx="964">
                  <c:v>-1.6977435802265346E-3</c:v>
                </c:pt>
                <c:pt idx="965">
                  <c:v>-4.9928148594483536E-3</c:v>
                </c:pt>
                <c:pt idx="966">
                  <c:v>-3.7167088005124358E-3</c:v>
                </c:pt>
                <c:pt idx="967">
                  <c:v>6.4217971892466088E-3</c:v>
                </c:pt>
                <c:pt idx="968">
                  <c:v>-8.9665537038137177E-3</c:v>
                </c:pt>
                <c:pt idx="969">
                  <c:v>3.7261613421525923E-3</c:v>
                </c:pt>
                <c:pt idx="970">
                  <c:v>0</c:v>
                </c:pt>
                <c:pt idx="971">
                  <c:v>7.528118832375176E-3</c:v>
                </c:pt>
                <c:pt idx="972">
                  <c:v>-6.2891440728629856E-3</c:v>
                </c:pt>
                <c:pt idx="973">
                  <c:v>-7.3975777507191655E-3</c:v>
                </c:pt>
                <c:pt idx="974">
                  <c:v>-1.1880717609311252E-4</c:v>
                </c:pt>
                <c:pt idx="975">
                  <c:v>7.398453444866609E-3</c:v>
                </c:pt>
                <c:pt idx="976">
                  <c:v>3.7081769440246849E-3</c:v>
                </c:pt>
                <c:pt idx="977">
                  <c:v>5.5658227287342273E-3</c:v>
                </c:pt>
                <c:pt idx="978">
                  <c:v>2.336721590255911E-4</c:v>
                </c:pt>
                <c:pt idx="979">
                  <c:v>-2.2806360576722363E-3</c:v>
                </c:pt>
                <c:pt idx="980">
                  <c:v>-3.5188588300875661E-3</c:v>
                </c:pt>
                <c:pt idx="981">
                  <c:v>-1.822940141995421E-3</c:v>
                </c:pt>
                <c:pt idx="982">
                  <c:v>-6.4764934996591186E-4</c:v>
                </c:pt>
                <c:pt idx="983">
                  <c:v>1.6530267463591122E-2</c:v>
                </c:pt>
                <c:pt idx="984">
                  <c:v>-7.7346202816180659E-3</c:v>
                </c:pt>
                <c:pt idx="985">
                  <c:v>0</c:v>
                </c:pt>
                <c:pt idx="986">
                  <c:v>3.1475894487603419E-3</c:v>
                </c:pt>
                <c:pt idx="987">
                  <c:v>-4.2574350605061309E-3</c:v>
                </c:pt>
                <c:pt idx="988">
                  <c:v>-2.9226947453396649E-4</c:v>
                </c:pt>
                <c:pt idx="989">
                  <c:v>7.7454307956393307E-3</c:v>
                </c:pt>
                <c:pt idx="990">
                  <c:v>-2.3207240763243602E-4</c:v>
                </c:pt>
                <c:pt idx="991">
                  <c:v>-4.8860032056262086E-3</c:v>
                </c:pt>
                <c:pt idx="992">
                  <c:v>-1.0501138588244212E-3</c:v>
                </c:pt>
                <c:pt idx="993">
                  <c:v>9.6428281311954685E-3</c:v>
                </c:pt>
                <c:pt idx="994">
                  <c:v>2.7710443779439251E-3</c:v>
                </c:pt>
                <c:pt idx="995">
                  <c:v>7.0087033610505556E-3</c:v>
                </c:pt>
                <c:pt idx="996">
                  <c:v>4.8542398508941232E-3</c:v>
                </c:pt>
                <c:pt idx="997">
                  <c:v>0</c:v>
                </c:pt>
                <c:pt idx="998">
                  <c:v>3.4123902759496849E-3</c:v>
                </c:pt>
                <c:pt idx="999">
                  <c:v>3.3442003676575167E-3</c:v>
                </c:pt>
                <c:pt idx="1000">
                  <c:v>2.712479059118692E-3</c:v>
                </c:pt>
                <c:pt idx="1001">
                  <c:v>5.1222987797132418E-3</c:v>
                </c:pt>
                <c:pt idx="1002">
                  <c:v>-1.9670110593739761E-3</c:v>
                </c:pt>
                <c:pt idx="1003">
                  <c:v>-7.3159067952535749E-4</c:v>
                </c:pt>
                <c:pt idx="1004">
                  <c:v>1.2142386825725561E-2</c:v>
                </c:pt>
                <c:pt idx="1005">
                  <c:v>-1.2254986758284405E-2</c:v>
                </c:pt>
                <c:pt idx="1006">
                  <c:v>-4.4013162123495344E-3</c:v>
                </c:pt>
                <c:pt idx="1007">
                  <c:v>0</c:v>
                </c:pt>
                <c:pt idx="1008">
                  <c:v>-1.4714207521791412E-3</c:v>
                </c:pt>
                <c:pt idx="1009">
                  <c:v>-1.1333372324335118E-3</c:v>
                </c:pt>
                <c:pt idx="1010">
                  <c:v>-5.6290127310637946E-3</c:v>
                </c:pt>
                <c:pt idx="1011">
                  <c:v>-5.1330311675420483E-4</c:v>
                </c:pt>
                <c:pt idx="1012">
                  <c:v>1.7081863311499926E-2</c:v>
                </c:pt>
                <c:pt idx="1013">
                  <c:v>-5.9060272357034692E-3</c:v>
                </c:pt>
                <c:pt idx="1014">
                  <c:v>9.6564864444602314E-3</c:v>
                </c:pt>
                <c:pt idx="1015">
                  <c:v>-2.9656178185427724E-3</c:v>
                </c:pt>
                <c:pt idx="1016">
                  <c:v>1.3746494673473086E-2</c:v>
                </c:pt>
                <c:pt idx="1017">
                  <c:v>1.7671751892952515E-3</c:v>
                </c:pt>
                <c:pt idx="1018">
                  <c:v>9.0080802475630793E-3</c:v>
                </c:pt>
                <c:pt idx="1019">
                  <c:v>3.8203397444444087E-3</c:v>
                </c:pt>
                <c:pt idx="1020">
                  <c:v>1.2520756147278366E-3</c:v>
                </c:pt>
                <c:pt idx="1021">
                  <c:v>-3.7063322528157116E-3</c:v>
                </c:pt>
                <c:pt idx="1022">
                  <c:v>5.391435796183449E-3</c:v>
                </c:pt>
                <c:pt idx="1023">
                  <c:v>-5.5552672685757025E-3</c:v>
                </c:pt>
                <c:pt idx="1024">
                  <c:v>5.4613473157558172E-5</c:v>
                </c:pt>
                <c:pt idx="1025">
                  <c:v>2.1983655575487957E-2</c:v>
                </c:pt>
                <c:pt idx="1026">
                  <c:v>8.010467438570309E-4</c:v>
                </c:pt>
                <c:pt idx="1027">
                  <c:v>1.386962774348806E-3</c:v>
                </c:pt>
                <c:pt idx="1028">
                  <c:v>6.270612533326299E-3</c:v>
                </c:pt>
                <c:pt idx="1029">
                  <c:v>0</c:v>
                </c:pt>
                <c:pt idx="1030">
                  <c:v>6.599986997960927E-3</c:v>
                </c:pt>
                <c:pt idx="1031">
                  <c:v>2.9951941679481728E-3</c:v>
                </c:pt>
                <c:pt idx="1032">
                  <c:v>4.8677178631115845E-3</c:v>
                </c:pt>
                <c:pt idx="1033">
                  <c:v>7.3870179327445284E-3</c:v>
                </c:pt>
                <c:pt idx="1034">
                  <c:v>8.8751872559400154E-3</c:v>
                </c:pt>
                <c:pt idx="1035">
                  <c:v>7.064273042999134E-3</c:v>
                </c:pt>
                <c:pt idx="1036">
                  <c:v>4.6311693755680802E-3</c:v>
                </c:pt>
                <c:pt idx="1037">
                  <c:v>3.9019990218436083E-3</c:v>
                </c:pt>
                <c:pt idx="1038">
                  <c:v>4.5415630364539408E-3</c:v>
                </c:pt>
                <c:pt idx="1039">
                  <c:v>6.1235949020549459E-3</c:v>
                </c:pt>
                <c:pt idx="1040">
                  <c:v>5.2902254436211034E-3</c:v>
                </c:pt>
                <c:pt idx="1041">
                  <c:v>1.8897016911870342E-3</c:v>
                </c:pt>
                <c:pt idx="1042">
                  <c:v>1.092407874661881E-3</c:v>
                </c:pt>
                <c:pt idx="1043">
                  <c:v>-2.6337381984517464E-3</c:v>
                </c:pt>
                <c:pt idx="1044">
                  <c:v>-4.188487798752135E-3</c:v>
                </c:pt>
                <c:pt idx="1045">
                  <c:v>3.9396634923102624E-3</c:v>
                </c:pt>
                <c:pt idx="1046">
                  <c:v>-1.6936492217816403E-3</c:v>
                </c:pt>
                <c:pt idx="1047">
                  <c:v>-1.1473325779087244E-3</c:v>
                </c:pt>
                <c:pt idx="1048">
                  <c:v>-8.9883157953898017E-4</c:v>
                </c:pt>
                <c:pt idx="1049">
                  <c:v>0</c:v>
                </c:pt>
                <c:pt idx="1050">
                  <c:v>-3.1021740078715754E-3</c:v>
                </c:pt>
                <c:pt idx="1051">
                  <c:v>-3.6146432247531148E-3</c:v>
                </c:pt>
                <c:pt idx="1052">
                  <c:v>-3.072663291427457E-3</c:v>
                </c:pt>
                <c:pt idx="1053">
                  <c:v>-1.1610006099551334E-3</c:v>
                </c:pt>
                <c:pt idx="1054">
                  <c:v>7.0963331591307657E-3</c:v>
                </c:pt>
                <c:pt idx="1055">
                  <c:v>-2.2090580325886998E-3</c:v>
                </c:pt>
                <c:pt idx="1056">
                  <c:v>-2.9194161773016618E-3</c:v>
                </c:pt>
                <c:pt idx="1057">
                  <c:v>-3.4336531412765361E-3</c:v>
                </c:pt>
                <c:pt idx="1058">
                  <c:v>-4.0473540975435955E-4</c:v>
                </c:pt>
                <c:pt idx="1059">
                  <c:v>1.2221340536427283E-2</c:v>
                </c:pt>
                <c:pt idx="1060">
                  <c:v>0</c:v>
                </c:pt>
                <c:pt idx="1061">
                  <c:v>-1.9997000516576831E-4</c:v>
                </c:pt>
                <c:pt idx="1062">
                  <c:v>8.4140796620877645E-3</c:v>
                </c:pt>
                <c:pt idx="1063">
                  <c:v>0</c:v>
                </c:pt>
                <c:pt idx="1064">
                  <c:v>0</c:v>
                </c:pt>
                <c:pt idx="1065">
                  <c:v>1.832727065238705E-3</c:v>
                </c:pt>
                <c:pt idx="1066">
                  <c:v>-3.4205015379359361E-3</c:v>
                </c:pt>
                <c:pt idx="1067">
                  <c:v>-5.2276636939076462E-3</c:v>
                </c:pt>
                <c:pt idx="1068">
                  <c:v>1.2599373019676832E-2</c:v>
                </c:pt>
                <c:pt idx="1069">
                  <c:v>-5.3378271354453761E-3</c:v>
                </c:pt>
                <c:pt idx="1070">
                  <c:v>2.0405868204296875E-2</c:v>
                </c:pt>
                <c:pt idx="1071">
                  <c:v>-1.1328799319666186E-2</c:v>
                </c:pt>
                <c:pt idx="1072">
                  <c:v>-3.1479048177469929E-3</c:v>
                </c:pt>
                <c:pt idx="1073">
                  <c:v>-5.5823289339629947E-3</c:v>
                </c:pt>
                <c:pt idx="1074">
                  <c:v>-5.5638494250592578E-3</c:v>
                </c:pt>
                <c:pt idx="1075">
                  <c:v>5.4782241963684079E-4</c:v>
                </c:pt>
                <c:pt idx="1076">
                  <c:v>-6.4745874712434899E-4</c:v>
                </c:pt>
                <c:pt idx="1077">
                  <c:v>1.4884685735642778E-2</c:v>
                </c:pt>
                <c:pt idx="1078">
                  <c:v>-4.5753160767815666E-3</c:v>
                </c:pt>
                <c:pt idx="1079">
                  <c:v>1.2300760327644898E-2</c:v>
                </c:pt>
                <c:pt idx="1080">
                  <c:v>-1.1413580024000872E-2</c:v>
                </c:pt>
                <c:pt idx="1081">
                  <c:v>-1.1830820664184168E-3</c:v>
                </c:pt>
                <c:pt idx="1082">
                  <c:v>1.2742771916565178E-2</c:v>
                </c:pt>
                <c:pt idx="1083">
                  <c:v>-6.6942176643408112E-3</c:v>
                </c:pt>
                <c:pt idx="1084">
                  <c:v>-1.4718872248125916E-3</c:v>
                </c:pt>
                <c:pt idx="1085">
                  <c:v>0</c:v>
                </c:pt>
                <c:pt idx="1086">
                  <c:v>2.5211011885560443E-2</c:v>
                </c:pt>
                <c:pt idx="1087">
                  <c:v>-6.8217020883489261E-3</c:v>
                </c:pt>
                <c:pt idx="1088">
                  <c:v>0</c:v>
                </c:pt>
                <c:pt idx="1089">
                  <c:v>5.0007316790879911E-3</c:v>
                </c:pt>
                <c:pt idx="1090">
                  <c:v>-3.170640626983193E-3</c:v>
                </c:pt>
                <c:pt idx="1091">
                  <c:v>9.8155009875292194E-3</c:v>
                </c:pt>
                <c:pt idx="1092">
                  <c:v>-1.1742005460456853E-2</c:v>
                </c:pt>
                <c:pt idx="1093">
                  <c:v>6.2652114148479046E-4</c:v>
                </c:pt>
                <c:pt idx="1094">
                  <c:v>3.8948910825699749E-3</c:v>
                </c:pt>
                <c:pt idx="1095">
                  <c:v>-5.5343147585031139E-3</c:v>
                </c:pt>
                <c:pt idx="1096">
                  <c:v>-1.593779767953945E-3</c:v>
                </c:pt>
                <c:pt idx="1097">
                  <c:v>0</c:v>
                </c:pt>
                <c:pt idx="1098">
                  <c:v>-1.5479130454904805E-3</c:v>
                </c:pt>
                <c:pt idx="1099">
                  <c:v>-4.9013758861324707E-3</c:v>
                </c:pt>
                <c:pt idx="1100">
                  <c:v>-1.4595344111143524E-4</c:v>
                </c:pt>
                <c:pt idx="1101">
                  <c:v>0</c:v>
                </c:pt>
                <c:pt idx="1102">
                  <c:v>6.323111181270344E-4</c:v>
                </c:pt>
                <c:pt idx="1103">
                  <c:v>4.8622760323534875E-5</c:v>
                </c:pt>
                <c:pt idx="1104">
                  <c:v>1.2418318124941726E-2</c:v>
                </c:pt>
                <c:pt idx="1105">
                  <c:v>9.603841543980367E-5</c:v>
                </c:pt>
                <c:pt idx="1106">
                  <c:v>4.7901988511513064E-3</c:v>
                </c:pt>
                <c:pt idx="1107">
                  <c:v>7.6430690641485265E-4</c:v>
                </c:pt>
                <c:pt idx="1108">
                  <c:v>2.2894219672712859E-3</c:v>
                </c:pt>
                <c:pt idx="1109">
                  <c:v>1.1427484340417865E-3</c:v>
                </c:pt>
                <c:pt idx="1110">
                  <c:v>-7.6168717383393893E-4</c:v>
                </c:pt>
                <c:pt idx="1111">
                  <c:v>1.3325720608895878E-3</c:v>
                </c:pt>
                <c:pt idx="1112">
                  <c:v>-1.6183543919606389E-3</c:v>
                </c:pt>
                <c:pt idx="1113">
                  <c:v>-5.7180979352734426E-4</c:v>
                </c:pt>
                <c:pt idx="1114">
                  <c:v>-9.5333428739050261E-5</c:v>
                </c:pt>
                <c:pt idx="1115">
                  <c:v>1.1234209114876107E-2</c:v>
                </c:pt>
                <c:pt idx="1116">
                  <c:v>-3.8253606354490995E-3</c:v>
                </c:pt>
                <c:pt idx="1117">
                  <c:v>-4.6954009763549211E-3</c:v>
                </c:pt>
                <c:pt idx="1118">
                  <c:v>-1.8081466669718676E-3</c:v>
                </c:pt>
                <c:pt idx="1119">
                  <c:v>2.2928901667700591E-2</c:v>
                </c:pt>
                <c:pt idx="1120">
                  <c:v>-1.1563528583051017E-2</c:v>
                </c:pt>
                <c:pt idx="1121">
                  <c:v>-5.0037868753717105E-3</c:v>
                </c:pt>
                <c:pt idx="1122">
                  <c:v>9.8889485470436862E-3</c:v>
                </c:pt>
                <c:pt idx="1123">
                  <c:v>-1.0693777564330802E-2</c:v>
                </c:pt>
                <c:pt idx="1124">
                  <c:v>1.6906573444440867E-2</c:v>
                </c:pt>
                <c:pt idx="1125">
                  <c:v>-3.171644449759889E-3</c:v>
                </c:pt>
                <c:pt idx="1126">
                  <c:v>0</c:v>
                </c:pt>
                <c:pt idx="1127">
                  <c:v>-4.8702915412098214E-3</c:v>
                </c:pt>
                <c:pt idx="1128">
                  <c:v>-4.5168045173675829E-3</c:v>
                </c:pt>
                <c:pt idx="1129">
                  <c:v>-2.6442550113194964E-3</c:v>
                </c:pt>
                <c:pt idx="1130">
                  <c:v>-2.3643456783512906E-4</c:v>
                </c:pt>
                <c:pt idx="1131">
                  <c:v>6.927944386059157E-3</c:v>
                </c:pt>
                <c:pt idx="1132">
                  <c:v>6.1037164136460884E-4</c:v>
                </c:pt>
                <c:pt idx="1133">
                  <c:v>4.0752334077119711E-3</c:v>
                </c:pt>
                <c:pt idx="1134">
                  <c:v>2.1946729642070037E-3</c:v>
                </c:pt>
                <c:pt idx="1135">
                  <c:v>-3.1300392282692904E-3</c:v>
                </c:pt>
                <c:pt idx="1136">
                  <c:v>-3.8911467019236458E-3</c:v>
                </c:pt>
                <c:pt idx="1137">
                  <c:v>0</c:v>
                </c:pt>
                <c:pt idx="1138">
                  <c:v>5.2471425144027146E-3</c:v>
                </c:pt>
                <c:pt idx="1139">
                  <c:v>0</c:v>
                </c:pt>
                <c:pt idx="1140">
                  <c:v>1.0274613270785029E-3</c:v>
                </c:pt>
                <c:pt idx="1141">
                  <c:v>-4.1161945951193662E-3</c:v>
                </c:pt>
                <c:pt idx="1142">
                  <c:v>6.6336784421943606E-3</c:v>
                </c:pt>
                <c:pt idx="1143">
                  <c:v>-4.6572281020628169E-4</c:v>
                </c:pt>
                <c:pt idx="1144">
                  <c:v>2.5123303434965811E-3</c:v>
                </c:pt>
                <c:pt idx="1145">
                  <c:v>6.2995252096855461E-3</c:v>
                </c:pt>
                <c:pt idx="1146">
                  <c:v>0</c:v>
                </c:pt>
                <c:pt idx="1147">
                  <c:v>0</c:v>
                </c:pt>
                <c:pt idx="1148">
                  <c:v>-1.2012568437691248E-3</c:v>
                </c:pt>
                <c:pt idx="1149">
                  <c:v>-2.036189328624411E-3</c:v>
                </c:pt>
                <c:pt idx="1150">
                  <c:v>-2.5975245366955738E-3</c:v>
                </c:pt>
                <c:pt idx="1151">
                  <c:v>5.7426175505455677E-3</c:v>
                </c:pt>
                <c:pt idx="1152">
                  <c:v>-2.3578919359454479E-3</c:v>
                </c:pt>
                <c:pt idx="1153">
                  <c:v>-7.4087797424830944E-4</c:v>
                </c:pt>
                <c:pt idx="1154">
                  <c:v>-3.2478105846789262E-3</c:v>
                </c:pt>
                <c:pt idx="1155">
                  <c:v>-1.3486178712936404E-3</c:v>
                </c:pt>
                <c:pt idx="1156">
                  <c:v>-2.2361993944722798E-3</c:v>
                </c:pt>
                <c:pt idx="1157">
                  <c:v>1.4538639266691921E-2</c:v>
                </c:pt>
                <c:pt idx="1158">
                  <c:v>-3.5918255598569281E-3</c:v>
                </c:pt>
                <c:pt idx="1159">
                  <c:v>4.648495311082565E-3</c:v>
                </c:pt>
                <c:pt idx="1160">
                  <c:v>7.3441663082508542E-4</c:v>
                </c:pt>
                <c:pt idx="1161">
                  <c:v>1.3297569421682383E-3</c:v>
                </c:pt>
                <c:pt idx="1162">
                  <c:v>-3.8565770218208029E-3</c:v>
                </c:pt>
                <c:pt idx="1163">
                  <c:v>-1.3809613684235629E-3</c:v>
                </c:pt>
                <c:pt idx="1164">
                  <c:v>-6.4698224663812956E-3</c:v>
                </c:pt>
                <c:pt idx="1165">
                  <c:v>0</c:v>
                </c:pt>
                <c:pt idx="1166">
                  <c:v>1.1661536592669913E-2</c:v>
                </c:pt>
                <c:pt idx="1167">
                  <c:v>-3.4888026573492163E-3</c:v>
                </c:pt>
                <c:pt idx="1168">
                  <c:v>3.6720871153403415E-3</c:v>
                </c:pt>
                <c:pt idx="1169">
                  <c:v>-4.4081254225597083E-3</c:v>
                </c:pt>
                <c:pt idx="1170">
                  <c:v>-1.5658825103531944E-3</c:v>
                </c:pt>
                <c:pt idx="1171">
                  <c:v>-5.4999792007370107E-3</c:v>
                </c:pt>
                <c:pt idx="1172">
                  <c:v>0</c:v>
                </c:pt>
                <c:pt idx="1173">
                  <c:v>-5.2508194339251132E-3</c:v>
                </c:pt>
                <c:pt idx="1174">
                  <c:v>5.7604916330732964E-3</c:v>
                </c:pt>
                <c:pt idx="1175">
                  <c:v>-3.7064492640764835E-4</c:v>
                </c:pt>
                <c:pt idx="1176">
                  <c:v>-6.4895937010805993E-4</c:v>
                </c:pt>
                <c:pt idx="1177">
                  <c:v>-2.6930415124488344E-3</c:v>
                </c:pt>
                <c:pt idx="1178">
                  <c:v>-2.7900488439539227E-4</c:v>
                </c:pt>
                <c:pt idx="1179">
                  <c:v>1.0271686109562425E-2</c:v>
                </c:pt>
                <c:pt idx="1180">
                  <c:v>-8.9238830565543832E-3</c:v>
                </c:pt>
                <c:pt idx="1181">
                  <c:v>1.3562344609621321E-2</c:v>
                </c:pt>
                <c:pt idx="1182">
                  <c:v>-2.1098989571941974E-3</c:v>
                </c:pt>
                <c:pt idx="1183">
                  <c:v>4.4439427160546247E-3</c:v>
                </c:pt>
                <c:pt idx="1184">
                  <c:v>-2.7431079584986241E-4</c:v>
                </c:pt>
                <c:pt idx="1185">
                  <c:v>-2.2888542837517139E-3</c:v>
                </c:pt>
                <c:pt idx="1186">
                  <c:v>1.1845241003969996E-2</c:v>
                </c:pt>
                <c:pt idx="1187">
                  <c:v>-1.1891071568381331E-2</c:v>
                </c:pt>
                <c:pt idx="1188">
                  <c:v>1.1619295510179008E-2</c:v>
                </c:pt>
                <c:pt idx="1189">
                  <c:v>-8.5989747078337713E-3</c:v>
                </c:pt>
                <c:pt idx="1190">
                  <c:v>-2.3330827847808941E-3</c:v>
                </c:pt>
                <c:pt idx="1191">
                  <c:v>-1.0998076445401374E-3</c:v>
                </c:pt>
                <c:pt idx="1192">
                  <c:v>-4.5861041849438707E-4</c:v>
                </c:pt>
                <c:pt idx="1193">
                  <c:v>-2.5261237454416371E-3</c:v>
                </c:pt>
                <c:pt idx="1194">
                  <c:v>-3.5011783127821918E-3</c:v>
                </c:pt>
                <c:pt idx="1195">
                  <c:v>5.5684812197091243E-3</c:v>
                </c:pt>
                <c:pt idx="1196">
                  <c:v>3.5732320762243007E-3</c:v>
                </c:pt>
                <c:pt idx="1197">
                  <c:v>1.4165926467001888E-3</c:v>
                </c:pt>
                <c:pt idx="1198">
                  <c:v>4.6469331912906463E-3</c:v>
                </c:pt>
                <c:pt idx="1199">
                  <c:v>3.9465677571094938E-3</c:v>
                </c:pt>
                <c:pt idx="1200">
                  <c:v>1.6737162661400167E-3</c:v>
                </c:pt>
                <c:pt idx="1201">
                  <c:v>-3.6677348730043131E-3</c:v>
                </c:pt>
                <c:pt idx="1202">
                  <c:v>-5.9603880077225046E-3</c:v>
                </c:pt>
                <c:pt idx="1203">
                  <c:v>9.1760433070237849E-3</c:v>
                </c:pt>
                <c:pt idx="1204">
                  <c:v>0</c:v>
                </c:pt>
                <c:pt idx="1205">
                  <c:v>1.9424937781911855E-3</c:v>
                </c:pt>
                <c:pt idx="1206">
                  <c:v>1.8035896313065383E-3</c:v>
                </c:pt>
                <c:pt idx="1207">
                  <c:v>3.642336018598832E-3</c:v>
                </c:pt>
                <c:pt idx="1208">
                  <c:v>0</c:v>
                </c:pt>
                <c:pt idx="1209">
                  <c:v>5.7288792946528734E-3</c:v>
                </c:pt>
                <c:pt idx="1210">
                  <c:v>0</c:v>
                </c:pt>
                <c:pt idx="1211">
                  <c:v>-1.2057071592600716E-3</c:v>
                </c:pt>
                <c:pt idx="1212">
                  <c:v>9.8706950541798278E-3</c:v>
                </c:pt>
                <c:pt idx="1213">
                  <c:v>-4.478645270765285E-3</c:v>
                </c:pt>
                <c:pt idx="1214">
                  <c:v>5.0094308458596111E-3</c:v>
                </c:pt>
                <c:pt idx="1215">
                  <c:v>-3.2333103132301554E-3</c:v>
                </c:pt>
                <c:pt idx="1216">
                  <c:v>6.8968839635093699E-3</c:v>
                </c:pt>
                <c:pt idx="1217">
                  <c:v>-5.3453620528744689E-3</c:v>
                </c:pt>
                <c:pt idx="1218">
                  <c:v>-4.8736183149362012E-4</c:v>
                </c:pt>
                <c:pt idx="1219">
                  <c:v>0</c:v>
                </c:pt>
                <c:pt idx="1220">
                  <c:v>-9.3052918715128639E-3</c:v>
                </c:pt>
                <c:pt idx="1221">
                  <c:v>-5.9669528081201925E-3</c:v>
                </c:pt>
                <c:pt idx="1222">
                  <c:v>0</c:v>
                </c:pt>
                <c:pt idx="1223">
                  <c:v>-2.5230921247113109E-3</c:v>
                </c:pt>
                <c:pt idx="1224">
                  <c:v>-1.6253559043453137E-3</c:v>
                </c:pt>
                <c:pt idx="1225">
                  <c:v>9.0330162864925431E-4</c:v>
                </c:pt>
                <c:pt idx="1226">
                  <c:v>0</c:v>
                </c:pt>
                <c:pt idx="1227">
                  <c:v>1.0731788411739376E-2</c:v>
                </c:pt>
                <c:pt idx="1228">
                  <c:v>-1.3407823237651508E-3</c:v>
                </c:pt>
                <c:pt idx="1229">
                  <c:v>4.373249863448639E-3</c:v>
                </c:pt>
                <c:pt idx="1230">
                  <c:v>3.7333376695397311E-3</c:v>
                </c:pt>
                <c:pt idx="1231">
                  <c:v>-5.3248137573363205E-4</c:v>
                </c:pt>
                <c:pt idx="1232">
                  <c:v>4.7379812768356035E-3</c:v>
                </c:pt>
                <c:pt idx="1233">
                  <c:v>2.6470214423438432E-3</c:v>
                </c:pt>
                <c:pt idx="1234">
                  <c:v>-2.6028469531042498E-3</c:v>
                </c:pt>
                <c:pt idx="1235">
                  <c:v>9.3649698485322921E-3</c:v>
                </c:pt>
                <c:pt idx="1236">
                  <c:v>-3.1558211595543732E-3</c:v>
                </c:pt>
                <c:pt idx="1237">
                  <c:v>8.2628839195564626E-3</c:v>
                </c:pt>
                <c:pt idx="1238">
                  <c:v>-3.882483556019928E-3</c:v>
                </c:pt>
                <c:pt idx="1239">
                  <c:v>1.4413315154922553E-3</c:v>
                </c:pt>
                <c:pt idx="1240">
                  <c:v>-5.2388021804120586E-4</c:v>
                </c:pt>
                <c:pt idx="1241">
                  <c:v>8.9986913661752356E-3</c:v>
                </c:pt>
                <c:pt idx="1242">
                  <c:v>-3.7287590896097947E-3</c:v>
                </c:pt>
                <c:pt idx="1243">
                  <c:v>4.6803985766025622E-3</c:v>
                </c:pt>
                <c:pt idx="1244">
                  <c:v>-6.0279026382718407E-3</c:v>
                </c:pt>
                <c:pt idx="1245">
                  <c:v>-1.0444774210926779E-3</c:v>
                </c:pt>
                <c:pt idx="1246">
                  <c:v>1.2075193788550407E-2</c:v>
                </c:pt>
                <c:pt idx="1247">
                  <c:v>-2.9727946754987472E-3</c:v>
                </c:pt>
                <c:pt idx="1248">
                  <c:v>1.1369365447801313E-2</c:v>
                </c:pt>
                <c:pt idx="1249">
                  <c:v>-1.5796779888610107E-3</c:v>
                </c:pt>
                <c:pt idx="1250">
                  <c:v>-1.1970929176459543E-3</c:v>
                </c:pt>
                <c:pt idx="1251">
                  <c:v>-1.2656762010130582E-2</c:v>
                </c:pt>
                <c:pt idx="1252">
                  <c:v>8.9280530934398184E-3</c:v>
                </c:pt>
                <c:pt idx="1253">
                  <c:v>-4.0875215571413749E-3</c:v>
                </c:pt>
                <c:pt idx="1254">
                  <c:v>2.7125374536073987E-3</c:v>
                </c:pt>
                <c:pt idx="1255">
                  <c:v>-3.6183541523750794E-3</c:v>
                </c:pt>
                <c:pt idx="1256">
                  <c:v>9.8336809610224361E-3</c:v>
                </c:pt>
                <c:pt idx="1257">
                  <c:v>-6.6023819688391869E-3</c:v>
                </c:pt>
                <c:pt idx="1258">
                  <c:v>-2.5812002724517603E-4</c:v>
                </c:pt>
                <c:pt idx="1259">
                  <c:v>-1.4208523197242759E-3</c:v>
                </c:pt>
                <c:pt idx="1260">
                  <c:v>-5.4437186190963655E-3</c:v>
                </c:pt>
                <c:pt idx="1261">
                  <c:v>0</c:v>
                </c:pt>
                <c:pt idx="1262">
                  <c:v>-4.9944730430983427E-3</c:v>
                </c:pt>
                <c:pt idx="1263">
                  <c:v>-1.2198311175381988E-3</c:v>
                </c:pt>
                <c:pt idx="1264">
                  <c:v>-4.9818745698163901E-3</c:v>
                </c:pt>
                <c:pt idx="1265">
                  <c:v>-8.1378151605672189E-3</c:v>
                </c:pt>
                <c:pt idx="1266">
                  <c:v>0</c:v>
                </c:pt>
                <c:pt idx="1267">
                  <c:v>-7.4478333369855064E-3</c:v>
                </c:pt>
                <c:pt idx="1268">
                  <c:v>-4.9067811892753886E-3</c:v>
                </c:pt>
                <c:pt idx="1269">
                  <c:v>0</c:v>
                </c:pt>
                <c:pt idx="1270">
                  <c:v>-1.3424022062425356E-3</c:v>
                </c:pt>
                <c:pt idx="1271">
                  <c:v>-6.3335416658618733E-3</c:v>
                </c:pt>
                <c:pt idx="1272">
                  <c:v>-9.7809147795030627E-3</c:v>
                </c:pt>
                <c:pt idx="1273">
                  <c:v>-9.1012514283441085E-5</c:v>
                </c:pt>
                <c:pt idx="1274">
                  <c:v>-5.9336519887819659E-3</c:v>
                </c:pt>
                <c:pt idx="1275">
                  <c:v>-2.5210289977665376E-3</c:v>
                </c:pt>
                <c:pt idx="1276">
                  <c:v>1.7379873317932167E-2</c:v>
                </c:pt>
                <c:pt idx="1277">
                  <c:v>-6.289186623774019E-3</c:v>
                </c:pt>
                <c:pt idx="1278">
                  <c:v>-9.9904644792870407E-4</c:v>
                </c:pt>
                <c:pt idx="1279">
                  <c:v>-7.0671672230923311E-3</c:v>
                </c:pt>
                <c:pt idx="1280">
                  <c:v>-1.4194466542262543E-3</c:v>
                </c:pt>
                <c:pt idx="1281">
                  <c:v>-1.1920591939318401E-3</c:v>
                </c:pt>
                <c:pt idx="1282">
                  <c:v>-2.0205737954614097E-3</c:v>
                </c:pt>
                <c:pt idx="1283">
                  <c:v>3.2584530540073265E-3</c:v>
                </c:pt>
                <c:pt idx="1284">
                  <c:v>-6.3430990393960572E-3</c:v>
                </c:pt>
                <c:pt idx="1285">
                  <c:v>-8.3033494945034978E-4</c:v>
                </c:pt>
                <c:pt idx="1286">
                  <c:v>-9.6453332974746186E-3</c:v>
                </c:pt>
                <c:pt idx="1287">
                  <c:v>-6.9201192602432069E-3</c:v>
                </c:pt>
                <c:pt idx="1288">
                  <c:v>-1.8769649531892252E-4</c:v>
                </c:pt>
                <c:pt idx="1289">
                  <c:v>-8.4830142523996729E-3</c:v>
                </c:pt>
                <c:pt idx="1290">
                  <c:v>-1.8933118814535232E-4</c:v>
                </c:pt>
                <c:pt idx="1291">
                  <c:v>-3.3666074141045486E-3</c:v>
                </c:pt>
                <c:pt idx="1292">
                  <c:v>8.9839367310196074E-3</c:v>
                </c:pt>
                <c:pt idx="1293">
                  <c:v>-1.1774958381901071E-3</c:v>
                </c:pt>
                <c:pt idx="1294">
                  <c:v>3.8570132481847014E-3</c:v>
                </c:pt>
                <c:pt idx="1295">
                  <c:v>3.5147773840877926E-3</c:v>
                </c:pt>
                <c:pt idx="1296">
                  <c:v>3.3626035794229142E-3</c:v>
                </c:pt>
                <c:pt idx="1297">
                  <c:v>4.651603884629118E-3</c:v>
                </c:pt>
                <c:pt idx="1298">
                  <c:v>2.4566050964879038E-3</c:v>
                </c:pt>
                <c:pt idx="1299">
                  <c:v>-1.056437981207008E-2</c:v>
                </c:pt>
                <c:pt idx="1300">
                  <c:v>1.0980940416089576E-2</c:v>
                </c:pt>
                <c:pt idx="1301">
                  <c:v>-3.662413402750028E-3</c:v>
                </c:pt>
                <c:pt idx="1302">
                  <c:v>-1.2547927753055795E-3</c:v>
                </c:pt>
                <c:pt idx="1303">
                  <c:v>-2.3744686063703535E-3</c:v>
                </c:pt>
                <c:pt idx="1304">
                  <c:v>-3.081234930767431E-3</c:v>
                </c:pt>
                <c:pt idx="1305">
                  <c:v>-1.263246711607037E-3</c:v>
                </c:pt>
                <c:pt idx="1306">
                  <c:v>3.5983869470045133E-3</c:v>
                </c:pt>
                <c:pt idx="1307">
                  <c:v>4.2360123856060843E-3</c:v>
                </c:pt>
                <c:pt idx="1308">
                  <c:v>5.1428287650404792E-3</c:v>
                </c:pt>
                <c:pt idx="1309">
                  <c:v>5.0245570940288748E-3</c:v>
                </c:pt>
                <c:pt idx="1310">
                  <c:v>7.8137572058678084E-4</c:v>
                </c:pt>
                <c:pt idx="1311">
                  <c:v>-2.0236404827044204E-3</c:v>
                </c:pt>
                <c:pt idx="1312">
                  <c:v>7.0648977221217111E-3</c:v>
                </c:pt>
                <c:pt idx="1313">
                  <c:v>3.149321391623933E-3</c:v>
                </c:pt>
                <c:pt idx="1314">
                  <c:v>8.9373397435230494E-3</c:v>
                </c:pt>
                <c:pt idx="1315">
                  <c:v>-1.3001365063547167E-2</c:v>
                </c:pt>
                <c:pt idx="1316">
                  <c:v>3.9728800800211848E-3</c:v>
                </c:pt>
                <c:pt idx="1317">
                  <c:v>-7.2946114295087481E-4</c:v>
                </c:pt>
                <c:pt idx="1318">
                  <c:v>-1.2321735728951812E-3</c:v>
                </c:pt>
                <c:pt idx="1319">
                  <c:v>3.6919752960222437E-3</c:v>
                </c:pt>
                <c:pt idx="1320">
                  <c:v>1.0913060377361543E-3</c:v>
                </c:pt>
                <c:pt idx="1321">
                  <c:v>2.2697363232750253E-3</c:v>
                </c:pt>
                <c:pt idx="1322">
                  <c:v>1.4952088148449927E-3</c:v>
                </c:pt>
                <c:pt idx="1323">
                  <c:v>2.4418932274933324E-3</c:v>
                </c:pt>
                <c:pt idx="1324">
                  <c:v>5.4183412171321908E-4</c:v>
                </c:pt>
                <c:pt idx="1325">
                  <c:v>-1.0755963824369058E-2</c:v>
                </c:pt>
                <c:pt idx="1326">
                  <c:v>-1.2327361451518438E-3</c:v>
                </c:pt>
                <c:pt idx="1327">
                  <c:v>2.099307087159817E-3</c:v>
                </c:pt>
                <c:pt idx="1328">
                  <c:v>-3.0591535854244205E-3</c:v>
                </c:pt>
                <c:pt idx="1329">
                  <c:v>1.0734206588362516E-2</c:v>
                </c:pt>
                <c:pt idx="1330">
                  <c:v>2.8009957323460052E-3</c:v>
                </c:pt>
                <c:pt idx="1331">
                  <c:v>1.0370872308181145E-3</c:v>
                </c:pt>
                <c:pt idx="1332">
                  <c:v>-3.0692869953938356E-3</c:v>
                </c:pt>
                <c:pt idx="1333">
                  <c:v>1.3560854354614267E-4</c:v>
                </c:pt>
                <c:pt idx="1334">
                  <c:v>1.4002125190212956E-3</c:v>
                </c:pt>
                <c:pt idx="1335">
                  <c:v>-5.2949685858675781E-3</c:v>
                </c:pt>
                <c:pt idx="1336">
                  <c:v>1.1594202013854707E-2</c:v>
                </c:pt>
                <c:pt idx="1337">
                  <c:v>2.7323033280118123E-3</c:v>
                </c:pt>
                <c:pt idx="1338">
                  <c:v>4.0249547735971897E-4</c:v>
                </c:pt>
                <c:pt idx="1339">
                  <c:v>-1.9244976512882801E-3</c:v>
                </c:pt>
                <c:pt idx="1340">
                  <c:v>3.0863531756784423E-3</c:v>
                </c:pt>
                <c:pt idx="1341">
                  <c:v>4.278272045494488E-3</c:v>
                </c:pt>
                <c:pt idx="1342">
                  <c:v>3.1124252713403649E-4</c:v>
                </c:pt>
                <c:pt idx="1343">
                  <c:v>-9.3401834797441838E-4</c:v>
                </c:pt>
                <c:pt idx="1344">
                  <c:v>1.0050335853501506E-2</c:v>
                </c:pt>
                <c:pt idx="1345">
                  <c:v>7.3298987296008073E-3</c:v>
                </c:pt>
                <c:pt idx="1346">
                  <c:v>6.103694233874025E-3</c:v>
                </c:pt>
                <c:pt idx="1347">
                  <c:v>2.2576313153546464E-3</c:v>
                </c:pt>
                <c:pt idx="1348">
                  <c:v>3.7658306596996607E-3</c:v>
                </c:pt>
                <c:pt idx="1349">
                  <c:v>2.7181550550716546E-3</c:v>
                </c:pt>
                <c:pt idx="1350">
                  <c:v>1.0335473121933431E-3</c:v>
                </c:pt>
                <c:pt idx="1351">
                  <c:v>-6.3473086004304426E-3</c:v>
                </c:pt>
                <c:pt idx="1352">
                  <c:v>-1.517220743180035E-3</c:v>
                </c:pt>
                <c:pt idx="1353">
                  <c:v>6.0551199235315822E-3</c:v>
                </c:pt>
                <c:pt idx="1354">
                  <c:v>-1.1649230095288387E-3</c:v>
                </c:pt>
                <c:pt idx="1355">
                  <c:v>5.8110918321526853E-3</c:v>
                </c:pt>
                <c:pt idx="1356">
                  <c:v>3.0427073550704283E-3</c:v>
                </c:pt>
                <c:pt idx="1357">
                  <c:v>5.3770453455525306E-3</c:v>
                </c:pt>
                <c:pt idx="1358">
                  <c:v>4.5859952986033597E-3</c:v>
                </c:pt>
                <c:pt idx="1359">
                  <c:v>3.6790399886313732E-3</c:v>
                </c:pt>
                <c:pt idx="1360">
                  <c:v>8.1554176583714597E-3</c:v>
                </c:pt>
                <c:pt idx="1361">
                  <c:v>0</c:v>
                </c:pt>
                <c:pt idx="1362">
                  <c:v>1.1715972719707108E-3</c:v>
                </c:pt>
                <c:pt idx="1363">
                  <c:v>1.7548262211897335E-3</c:v>
                </c:pt>
                <c:pt idx="1364">
                  <c:v>-5.8459998324361347E-4</c:v>
                </c:pt>
                <c:pt idx="1365">
                  <c:v>-1.5466614014351013E-3</c:v>
                </c:pt>
                <c:pt idx="1366">
                  <c:v>6.7126938046659168E-3</c:v>
                </c:pt>
                <c:pt idx="1367">
                  <c:v>-3.580055443081025E-3</c:v>
                </c:pt>
                <c:pt idx="1368">
                  <c:v>7.3543491336630594E-3</c:v>
                </c:pt>
                <c:pt idx="1369">
                  <c:v>2.3155815837860904E-3</c:v>
                </c:pt>
                <c:pt idx="1370">
                  <c:v>1.9393045214745424E-3</c:v>
                </c:pt>
                <c:pt idx="1371">
                  <c:v>0</c:v>
                </c:pt>
                <c:pt idx="1372">
                  <c:v>5.0164578882619113E-3</c:v>
                </c:pt>
                <c:pt idx="1373">
                  <c:v>2.4606299336753359E-4</c:v>
                </c:pt>
                <c:pt idx="1374">
                  <c:v>9.4268097232366548E-4</c:v>
                </c:pt>
                <c:pt idx="1375">
                  <c:v>3.8026746291400662E-3</c:v>
                </c:pt>
                <c:pt idx="1376">
                  <c:v>4.8041782816754435E-3</c:v>
                </c:pt>
                <c:pt idx="1377">
                  <c:v>8.9314718506302041E-4</c:v>
                </c:pt>
                <c:pt idx="1378">
                  <c:v>0</c:v>
                </c:pt>
                <c:pt idx="1379">
                  <c:v>2.6746652352927051E-3</c:v>
                </c:pt>
                <c:pt idx="1380">
                  <c:v>8.8996769628153555E-4</c:v>
                </c:pt>
                <c:pt idx="1381">
                  <c:v>-4.8533873551282012E-4</c:v>
                </c:pt>
                <c:pt idx="1382">
                  <c:v>0</c:v>
                </c:pt>
                <c:pt idx="1383">
                  <c:v>-3.4851713020472397E-3</c:v>
                </c:pt>
                <c:pt idx="1384">
                  <c:v>1.0981579130485225E-2</c:v>
                </c:pt>
                <c:pt idx="1385">
                  <c:v>-6.0247014574610119E-4</c:v>
                </c:pt>
                <c:pt idx="1386">
                  <c:v>6.4262191945609938E-4</c:v>
                </c:pt>
                <c:pt idx="1387">
                  <c:v>5.0063184041949311E-3</c:v>
                </c:pt>
                <c:pt idx="1388">
                  <c:v>-1.5592830458761679E-3</c:v>
                </c:pt>
                <c:pt idx="1389">
                  <c:v>-8.4062210982641789E-4</c:v>
                </c:pt>
                <c:pt idx="1390">
                  <c:v>1.9603534913159352E-3</c:v>
                </c:pt>
                <c:pt idx="1391">
                  <c:v>6.9303658913461887E-3</c:v>
                </c:pt>
                <c:pt idx="1392">
                  <c:v>1.1906888148860333E-4</c:v>
                </c:pt>
                <c:pt idx="1393">
                  <c:v>-6.2104582748904935E-3</c:v>
                </c:pt>
                <c:pt idx="1394">
                  <c:v>-1.3144596854710653E-2</c:v>
                </c:pt>
                <c:pt idx="1395">
                  <c:v>9.9847838142633465E-3</c:v>
                </c:pt>
                <c:pt idx="1396">
                  <c:v>-2.3262353569549403E-3</c:v>
                </c:pt>
                <c:pt idx="1397">
                  <c:v>-3.7413299197820676E-3</c:v>
                </c:pt>
                <c:pt idx="1398">
                  <c:v>7.508718448504979E-3</c:v>
                </c:pt>
                <c:pt idx="1399">
                  <c:v>1.5988491694405556E-3</c:v>
                </c:pt>
                <c:pt idx="1400">
                  <c:v>4.821014576909987E-3</c:v>
                </c:pt>
                <c:pt idx="1401">
                  <c:v>3.1792711788674471E-4</c:v>
                </c:pt>
                <c:pt idx="1402">
                  <c:v>3.7280918883511806E-3</c:v>
                </c:pt>
                <c:pt idx="1403">
                  <c:v>8.3097565274755758E-4</c:v>
                </c:pt>
                <c:pt idx="1404">
                  <c:v>1.7388559550508939E-3</c:v>
                </c:pt>
                <c:pt idx="1405">
                  <c:v>0</c:v>
                </c:pt>
                <c:pt idx="1406">
                  <c:v>0</c:v>
                </c:pt>
                <c:pt idx="1407">
                  <c:v>-6.7147232699668678E-4</c:v>
                </c:pt>
                <c:pt idx="1408">
                  <c:v>-4.0383299793685622E-3</c:v>
                </c:pt>
                <c:pt idx="1409">
                  <c:v>5.3808240608061997E-3</c:v>
                </c:pt>
                <c:pt idx="1410">
                  <c:v>1.9316060011956594E-3</c:v>
                </c:pt>
                <c:pt idx="1411">
                  <c:v>5.5767336141059774E-3</c:v>
                </c:pt>
                <c:pt idx="1412">
                  <c:v>-3.9164235225320511E-5</c:v>
                </c:pt>
                <c:pt idx="1413">
                  <c:v>-2.9024181027684478E-3</c:v>
                </c:pt>
                <c:pt idx="1414">
                  <c:v>2.5498709459352295E-3</c:v>
                </c:pt>
                <c:pt idx="1415">
                  <c:v>1.6050425258620565E-3</c:v>
                </c:pt>
                <c:pt idx="1416">
                  <c:v>4.3018322557776496E-4</c:v>
                </c:pt>
                <c:pt idx="1417">
                  <c:v>7.6730205664889738E-3</c:v>
                </c:pt>
                <c:pt idx="1418">
                  <c:v>4.7224675518255863E-3</c:v>
                </c:pt>
                <c:pt idx="1419">
                  <c:v>3.2771113665987705E-3</c:v>
                </c:pt>
                <c:pt idx="1420">
                  <c:v>3.9950882885021639E-3</c:v>
                </c:pt>
                <c:pt idx="1421">
                  <c:v>2.6800429533549554E-3</c:v>
                </c:pt>
                <c:pt idx="1422">
                  <c:v>2.1388748510044833E-3</c:v>
                </c:pt>
                <c:pt idx="1423">
                  <c:v>5.78256195495889E-3</c:v>
                </c:pt>
                <c:pt idx="1424">
                  <c:v>3.5971942838795017E-3</c:v>
                </c:pt>
                <c:pt idx="1425">
                  <c:v>2.4538036812539192E-3</c:v>
                </c:pt>
                <c:pt idx="1426">
                  <c:v>3.7703836369877199E-5</c:v>
                </c:pt>
                <c:pt idx="1427">
                  <c:v>4.5517034591557662E-3</c:v>
                </c:pt>
                <c:pt idx="1428">
                  <c:v>4.4189863318639918E-3</c:v>
                </c:pt>
                <c:pt idx="1429">
                  <c:v>6.4435852497000826E-3</c:v>
                </c:pt>
                <c:pt idx="1430">
                  <c:v>0</c:v>
                </c:pt>
                <c:pt idx="1431">
                  <c:v>-2.0812435505264599E-3</c:v>
                </c:pt>
                <c:pt idx="1432">
                  <c:v>2.2297381864303913E-3</c:v>
                </c:pt>
                <c:pt idx="1433">
                  <c:v>0</c:v>
                </c:pt>
                <c:pt idx="1434">
                  <c:v>0</c:v>
                </c:pt>
                <c:pt idx="1435">
                  <c:v>-5.0239206574768554E-3</c:v>
                </c:pt>
                <c:pt idx="1436">
                  <c:v>9.9857911649565059E-3</c:v>
                </c:pt>
                <c:pt idx="1437">
                  <c:v>-1.9883892371819586E-2</c:v>
                </c:pt>
                <c:pt idx="1438">
                  <c:v>3.7671878388656499E-4</c:v>
                </c:pt>
                <c:pt idx="1439">
                  <c:v>-7.5357953829951856E-4</c:v>
                </c:pt>
                <c:pt idx="1440">
                  <c:v>9.5658611832754835E-3</c:v>
                </c:pt>
                <c:pt idx="1441">
                  <c:v>-6.0665254956775447E-3</c:v>
                </c:pt>
                <c:pt idx="1442">
                  <c:v>0</c:v>
                </c:pt>
                <c:pt idx="1443">
                  <c:v>-3.1978357230015271E-3</c:v>
                </c:pt>
                <c:pt idx="1444">
                  <c:v>-1.6593758521748886E-3</c:v>
                </c:pt>
                <c:pt idx="1445">
                  <c:v>3.4664691833375953E-3</c:v>
                </c:pt>
                <c:pt idx="1446">
                  <c:v>5.7010131155231861E-3</c:v>
                </c:pt>
                <c:pt idx="1447">
                  <c:v>4.8608125992116047E-4</c:v>
                </c:pt>
                <c:pt idx="1448">
                  <c:v>5.8889473207525272E-3</c:v>
                </c:pt>
                <c:pt idx="1449">
                  <c:v>-1.1149307825349317E-4</c:v>
                </c:pt>
                <c:pt idx="1450">
                  <c:v>1.077246069145888E-3</c:v>
                </c:pt>
                <c:pt idx="1451">
                  <c:v>2.0028194514790641E-3</c:v>
                </c:pt>
                <c:pt idx="1452">
                  <c:v>4.731461900407203E-3</c:v>
                </c:pt>
                <c:pt idx="1453">
                  <c:v>5.5300559944941499E-4</c:v>
                </c:pt>
                <c:pt idx="1454">
                  <c:v>-3.3965919090698437E-3</c:v>
                </c:pt>
                <c:pt idx="1455">
                  <c:v>3.6177085489977833E-3</c:v>
                </c:pt>
                <c:pt idx="1456">
                  <c:v>2.7598405771556683E-3</c:v>
                </c:pt>
                <c:pt idx="1457">
                  <c:v>6.5196919826719926E-3</c:v>
                </c:pt>
                <c:pt idx="1458">
                  <c:v>2.0059455638526337E-3</c:v>
                </c:pt>
                <c:pt idx="1459">
                  <c:v>1.1288532415187553E-3</c:v>
                </c:pt>
                <c:pt idx="1460">
                  <c:v>-1.639075928340963E-3</c:v>
                </c:pt>
                <c:pt idx="1461">
                  <c:v>2.039330641225549E-3</c:v>
                </c:pt>
                <c:pt idx="1462">
                  <c:v>-5.0944289883142219E-4</c:v>
                </c:pt>
                <c:pt idx="1463">
                  <c:v>-4.4504505660132952E-3</c:v>
                </c:pt>
                <c:pt idx="1464">
                  <c:v>-2.1960333838228815E-3</c:v>
                </c:pt>
                <c:pt idx="1465">
                  <c:v>-4.1490026656589357E-3</c:v>
                </c:pt>
                <c:pt idx="1466">
                  <c:v>0</c:v>
                </c:pt>
                <c:pt idx="1467">
                  <c:v>0</c:v>
                </c:pt>
                <c:pt idx="1468">
                  <c:v>-4.498864435837557E-3</c:v>
                </c:pt>
                <c:pt idx="1469">
                  <c:v>0</c:v>
                </c:pt>
                <c:pt idx="1470">
                  <c:v>-4.8162511593393114E-3</c:v>
                </c:pt>
                <c:pt idx="1471">
                  <c:v>0</c:v>
                </c:pt>
                <c:pt idx="1472">
                  <c:v>-3.310707013575455E-3</c:v>
                </c:pt>
                <c:pt idx="1473">
                  <c:v>-5.4174349303676636E-3</c:v>
                </c:pt>
                <c:pt idx="1474">
                  <c:v>-3.2646044866843165E-3</c:v>
                </c:pt>
                <c:pt idx="1475">
                  <c:v>-3.3130065691869886E-3</c:v>
                </c:pt>
                <c:pt idx="1476">
                  <c:v>-1.1319474475819204E-3</c:v>
                </c:pt>
                <c:pt idx="1477">
                  <c:v>1.4393052065046666E-2</c:v>
                </c:pt>
                <c:pt idx="1478">
                  <c:v>-9.2717876711935834E-3</c:v>
                </c:pt>
                <c:pt idx="1479">
                  <c:v>-5.6356021253746924E-4</c:v>
                </c:pt>
                <c:pt idx="1480">
                  <c:v>-6.1823999083174281E-3</c:v>
                </c:pt>
                <c:pt idx="1481">
                  <c:v>0</c:v>
                </c:pt>
                <c:pt idx="1482">
                  <c:v>5.0919487671561622E-3</c:v>
                </c:pt>
                <c:pt idx="1483">
                  <c:v>-3.3865778954375033E-4</c:v>
                </c:pt>
                <c:pt idx="1484">
                  <c:v>-4.5172219853391494E-4</c:v>
                </c:pt>
                <c:pt idx="1485">
                  <c:v>1.1567314107596517E-2</c:v>
                </c:pt>
                <c:pt idx="1486">
                  <c:v>-6.6844919062849211E-3</c:v>
                </c:pt>
                <c:pt idx="1487">
                  <c:v>-3.1147412366191907E-3</c:v>
                </c:pt>
                <c:pt idx="1488">
                  <c:v>-1.3163587661583788E-3</c:v>
                </c:pt>
                <c:pt idx="1489">
                  <c:v>1.2603244667803661E-2</c:v>
                </c:pt>
                <c:pt idx="1490">
                  <c:v>-2.6421077794275337E-3</c:v>
                </c:pt>
                <c:pt idx="1491">
                  <c:v>-6.7094083328021986E-4</c:v>
                </c:pt>
                <c:pt idx="1492">
                  <c:v>-2.3518442944898614E-3</c:v>
                </c:pt>
                <c:pt idx="1493">
                  <c:v>7.1132266484449291E-3</c:v>
                </c:pt>
                <c:pt idx="1494">
                  <c:v>-4.463130851166318E-3</c:v>
                </c:pt>
                <c:pt idx="1495">
                  <c:v>-2.3137792080957171E-3</c:v>
                </c:pt>
                <c:pt idx="1496">
                  <c:v>0</c:v>
                </c:pt>
                <c:pt idx="1497">
                  <c:v>1.1958844148107314E-2</c:v>
                </c:pt>
                <c:pt idx="1498">
                  <c:v>-4.6254407245794804E-3</c:v>
                </c:pt>
                <c:pt idx="1499">
                  <c:v>-4.8227635369307056E-4</c:v>
                </c:pt>
                <c:pt idx="1500">
                  <c:v>4.7753991577396361E-3</c:v>
                </c:pt>
                <c:pt idx="1501">
                  <c:v>1.1078491120841607E-4</c:v>
                </c:pt>
                <c:pt idx="1502">
                  <c:v>-2.6992565705810175E-3</c:v>
                </c:pt>
                <c:pt idx="1503">
                  <c:v>-2.3724803536303565E-3</c:v>
                </c:pt>
                <c:pt idx="1504">
                  <c:v>-1.2255131048250392E-3</c:v>
                </c:pt>
                <c:pt idx="1505">
                  <c:v>-3.4991101812659291E-3</c:v>
                </c:pt>
                <c:pt idx="1506">
                  <c:v>-1.4553598986375448E-3</c:v>
                </c:pt>
                <c:pt idx="1507">
                  <c:v>4.7686551881634441E-3</c:v>
                </c:pt>
                <c:pt idx="1508">
                  <c:v>-3.6116580262338586E-3</c:v>
                </c:pt>
                <c:pt idx="1509">
                  <c:v>-2.9137114375469863E-3</c:v>
                </c:pt>
                <c:pt idx="1510">
                  <c:v>-6.9448633955599059E-3</c:v>
                </c:pt>
                <c:pt idx="1511">
                  <c:v>-6.5383176668591661E-3</c:v>
                </c:pt>
                <c:pt idx="1512">
                  <c:v>0</c:v>
                </c:pt>
                <c:pt idx="1513">
                  <c:v>-2.1256413393674779E-3</c:v>
                </c:pt>
                <c:pt idx="1514">
                  <c:v>-1.2927758454474173E-3</c:v>
                </c:pt>
                <c:pt idx="1515">
                  <c:v>-1.7898289208472687E-3</c:v>
                </c:pt>
                <c:pt idx="1516">
                  <c:v>5.7157011863365149E-4</c:v>
                </c:pt>
                <c:pt idx="1517">
                  <c:v>-2.9757384998327159E-3</c:v>
                </c:pt>
                <c:pt idx="1518">
                  <c:v>-1.6825364376150296E-3</c:v>
                </c:pt>
                <c:pt idx="1519">
                  <c:v>-1.9154158476379238E-3</c:v>
                </c:pt>
                <c:pt idx="1520">
                  <c:v>-2.2649196806778498E-3</c:v>
                </c:pt>
                <c:pt idx="1521">
                  <c:v>-1.307541623814448E-3</c:v>
                </c:pt>
                <c:pt idx="1522">
                  <c:v>-2.7359798188748602E-3</c:v>
                </c:pt>
                <c:pt idx="1523">
                  <c:v>-3.9437106479748053E-3</c:v>
                </c:pt>
                <c:pt idx="1524">
                  <c:v>-2.5601255255364172E-3</c:v>
                </c:pt>
                <c:pt idx="1525">
                  <c:v>7.2752923352048925E-3</c:v>
                </c:pt>
                <c:pt idx="1526">
                  <c:v>-5.8004803004412363E-3</c:v>
                </c:pt>
                <c:pt idx="1527">
                  <c:v>-5.7173016129795171E-3</c:v>
                </c:pt>
                <c:pt idx="1528">
                  <c:v>-7.0848715965710967E-3</c:v>
                </c:pt>
                <c:pt idx="1529">
                  <c:v>-6.1863585598972357E-3</c:v>
                </c:pt>
                <c:pt idx="1530">
                  <c:v>-4.2382175812676181E-3</c:v>
                </c:pt>
                <c:pt idx="1531">
                  <c:v>-3.6186539139525442E-3</c:v>
                </c:pt>
                <c:pt idx="1532">
                  <c:v>-1.8342044298619131E-3</c:v>
                </c:pt>
                <c:pt idx="1533">
                  <c:v>-6.7871047619868846E-4</c:v>
                </c:pt>
                <c:pt idx="1534">
                  <c:v>7.1862028004733092E-4</c:v>
                </c:pt>
                <c:pt idx="1535">
                  <c:v>1.3910855452484003E-2</c:v>
                </c:pt>
                <c:pt idx="1536">
                  <c:v>-1.930388449824912E-3</c:v>
                </c:pt>
                <c:pt idx="1537">
                  <c:v>4.1319933648912297E-3</c:v>
                </c:pt>
                <c:pt idx="1538">
                  <c:v>-5.197271325607775E-3</c:v>
                </c:pt>
                <c:pt idx="1539">
                  <c:v>2.6413845165450382E-3</c:v>
                </c:pt>
                <c:pt idx="1540">
                  <c:v>-2.7203391571450079E-3</c:v>
                </c:pt>
                <c:pt idx="1541">
                  <c:v>-4.6297294970729505E-3</c:v>
                </c:pt>
                <c:pt idx="1542">
                  <c:v>-1.586609023200313E-4</c:v>
                </c:pt>
                <c:pt idx="1543">
                  <c:v>-3.4969238893494013E-3</c:v>
                </c:pt>
                <c:pt idx="1544">
                  <c:v>-3.2695403926475321E-3</c:v>
                </c:pt>
                <c:pt idx="1545">
                  <c:v>-1.7988132686020284E-3</c:v>
                </c:pt>
                <c:pt idx="1546">
                  <c:v>-2.1227603845796333E-3</c:v>
                </c:pt>
                <c:pt idx="1547">
                  <c:v>-1.6050723721971662E-3</c:v>
                </c:pt>
                <c:pt idx="1548">
                  <c:v>0</c:v>
                </c:pt>
                <c:pt idx="1549">
                  <c:v>1.1238211096503137E-3</c:v>
                </c:pt>
                <c:pt idx="1550">
                  <c:v>1.1225595533947957E-3</c:v>
                </c:pt>
                <c:pt idx="1551">
                  <c:v>4.2782096800302889E-3</c:v>
                </c:pt>
                <c:pt idx="1552">
                  <c:v>1.9946941202714119E-4</c:v>
                </c:pt>
                <c:pt idx="1553">
                  <c:v>1.9128846545454587E-3</c:v>
                </c:pt>
                <c:pt idx="1554">
                  <c:v>2.3065308881628768E-3</c:v>
                </c:pt>
                <c:pt idx="1555">
                  <c:v>0</c:v>
                </c:pt>
                <c:pt idx="1556">
                  <c:v>0</c:v>
                </c:pt>
                <c:pt idx="1557">
                  <c:v>5.1900831624459151E-3</c:v>
                </c:pt>
                <c:pt idx="1558">
                  <c:v>-1.1861928558630907E-3</c:v>
                </c:pt>
                <c:pt idx="1559">
                  <c:v>-1.2668251892156987E-3</c:v>
                </c:pt>
                <c:pt idx="1560">
                  <c:v>-2.1414133574742551E-3</c:v>
                </c:pt>
                <c:pt idx="1561">
                  <c:v>-5.3337705561261918E-3</c:v>
                </c:pt>
                <c:pt idx="1562">
                  <c:v>-1.4378147696275827E-3</c:v>
                </c:pt>
                <c:pt idx="1563">
                  <c:v>-9.5969297192980113E-4</c:v>
                </c:pt>
                <c:pt idx="1564">
                  <c:v>-2.0824997514146209E-3</c:v>
                </c:pt>
                <c:pt idx="1565">
                  <c:v>-1.2435567320518402E-3</c:v>
                </c:pt>
                <c:pt idx="1566">
                  <c:v>-3.5385456521325759E-3</c:v>
                </c:pt>
                <c:pt idx="1567">
                  <c:v>-1.1688600915632742E-3</c:v>
                </c:pt>
                <c:pt idx="1568">
                  <c:v>-1.5740725305245006E-3</c:v>
                </c:pt>
                <c:pt idx="1569">
                  <c:v>-1.414741843517073E-3</c:v>
                </c:pt>
                <c:pt idx="1570">
                  <c:v>-7.0224152522770358E-3</c:v>
                </c:pt>
                <c:pt idx="1571">
                  <c:v>-4.1636112071619788E-3</c:v>
                </c:pt>
                <c:pt idx="1572">
                  <c:v>-3.1956762692659508E-3</c:v>
                </c:pt>
                <c:pt idx="1573">
                  <c:v>-4.7715116648448666E-3</c:v>
                </c:pt>
                <c:pt idx="1574">
                  <c:v>-1.8571640260814052E-3</c:v>
                </c:pt>
                <c:pt idx="1575">
                  <c:v>-2.5644221358044556E-3</c:v>
                </c:pt>
                <c:pt idx="1576">
                  <c:v>6.1929928332518907E-3</c:v>
                </c:pt>
                <c:pt idx="1577">
                  <c:v>-1.0707080049377022E-3</c:v>
                </c:pt>
                <c:pt idx="1578">
                  <c:v>2.7157157784271774E-3</c:v>
                </c:pt>
                <c:pt idx="1579">
                  <c:v>-6.0587511459424381E-3</c:v>
                </c:pt>
                <c:pt idx="1580">
                  <c:v>5.0309384462556648E-3</c:v>
                </c:pt>
                <c:pt idx="1581">
                  <c:v>0</c:v>
                </c:pt>
                <c:pt idx="1582">
                  <c:v>-1.6454811012491896E-4</c:v>
                </c:pt>
                <c:pt idx="1583">
                  <c:v>-6.1729667179647612E-4</c:v>
                </c:pt>
                <c:pt idx="1584">
                  <c:v>-3.5878546436711365E-3</c:v>
                </c:pt>
                <c:pt idx="1585">
                  <c:v>-1.2815479543924976E-3</c:v>
                </c:pt>
                <c:pt idx="1586">
                  <c:v>-3.439348671627897E-3</c:v>
                </c:pt>
                <c:pt idx="1587">
                  <c:v>5.4642682634572911E-3</c:v>
                </c:pt>
                <c:pt idx="1588">
                  <c:v>6.788613016474823E-3</c:v>
                </c:pt>
                <c:pt idx="1589">
                  <c:v>6.2539802031963774E-3</c:v>
                </c:pt>
                <c:pt idx="1590">
                  <c:v>5.404869400506964E-3</c:v>
                </c:pt>
                <c:pt idx="1591">
                  <c:v>2.4287576705924849E-3</c:v>
                </c:pt>
                <c:pt idx="1592">
                  <c:v>2.0194683546475335E-3</c:v>
                </c:pt>
                <c:pt idx="1593">
                  <c:v>-5.6504017324472027E-4</c:v>
                </c:pt>
                <c:pt idx="1594">
                  <c:v>-4.7346465639268058E-3</c:v>
                </c:pt>
                <c:pt idx="1595">
                  <c:v>-4.5126613829853095E-3</c:v>
                </c:pt>
                <c:pt idx="1596">
                  <c:v>-5.2984452341017167E-4</c:v>
                </c:pt>
                <c:pt idx="1597">
                  <c:v>0</c:v>
                </c:pt>
                <c:pt idx="1598">
                  <c:v>3.2561386577765819E-3</c:v>
                </c:pt>
                <c:pt idx="1599">
                  <c:v>-5.7869588509663556E-3</c:v>
                </c:pt>
                <c:pt idx="1600">
                  <c:v>-8.2902879805766844E-3</c:v>
                </c:pt>
                <c:pt idx="1601">
                  <c:v>-5.3589464769520756E-4</c:v>
                </c:pt>
                <c:pt idx="1602">
                  <c:v>-1.2370878966728468E-4</c:v>
                </c:pt>
                <c:pt idx="1603">
                  <c:v>-3.0563380804589958E-3</c:v>
                </c:pt>
                <c:pt idx="1604">
                  <c:v>0</c:v>
                </c:pt>
                <c:pt idx="1605">
                  <c:v>0</c:v>
                </c:pt>
                <c:pt idx="1606">
                  <c:v>5.6921453805381626E-3</c:v>
                </c:pt>
                <c:pt idx="1607">
                  <c:v>-4.7412016006101306E-3</c:v>
                </c:pt>
                <c:pt idx="1608">
                  <c:v>-2.8969932937405072E-3</c:v>
                </c:pt>
                <c:pt idx="1609">
                  <c:v>-5.2774956789648124E-3</c:v>
                </c:pt>
                <c:pt idx="1610">
                  <c:v>-1.0421661322187275E-3</c:v>
                </c:pt>
                <c:pt idx="1611">
                  <c:v>-2.0875962656496704E-3</c:v>
                </c:pt>
                <c:pt idx="1612">
                  <c:v>-3.9784796074854144E-3</c:v>
                </c:pt>
                <c:pt idx="1613">
                  <c:v>-3.3626192838205763E-3</c:v>
                </c:pt>
                <c:pt idx="1614">
                  <c:v>1.9348874548327534E-3</c:v>
                </c:pt>
                <c:pt idx="1615">
                  <c:v>3.8167184845954074E-3</c:v>
                </c:pt>
                <c:pt idx="1616">
                  <c:v>1.0878207005536893E-3</c:v>
                </c:pt>
                <c:pt idx="1617">
                  <c:v>-5.0306134430539162E-3</c:v>
                </c:pt>
                <c:pt idx="1618">
                  <c:v>-5.4650553120580512E-4</c:v>
                </c:pt>
                <c:pt idx="1619">
                  <c:v>-4.0450061474134559E-3</c:v>
                </c:pt>
                <c:pt idx="1620">
                  <c:v>-8.8703040727110131E-4</c:v>
                </c:pt>
                <c:pt idx="1621">
                  <c:v>1.1825324462747546E-3</c:v>
                </c:pt>
                <c:pt idx="1622">
                  <c:v>-4.2721550500236516E-3</c:v>
                </c:pt>
                <c:pt idx="1623">
                  <c:v>-5.7815915842735826E-3</c:v>
                </c:pt>
                <c:pt idx="1624">
                  <c:v>-6.4157619557170358E-3</c:v>
                </c:pt>
                <c:pt idx="1625">
                  <c:v>0</c:v>
                </c:pt>
                <c:pt idx="1626">
                  <c:v>-7.0619937811696272E-3</c:v>
                </c:pt>
                <c:pt idx="1627">
                  <c:v>-8.2008573644710078E-3</c:v>
                </c:pt>
                <c:pt idx="1628">
                  <c:v>-7.7855442906504535E-3</c:v>
                </c:pt>
                <c:pt idx="1629">
                  <c:v>-6.2547003891472519E-3</c:v>
                </c:pt>
                <c:pt idx="1630">
                  <c:v>-8.7871687762343248E-3</c:v>
                </c:pt>
                <c:pt idx="1631">
                  <c:v>-1.1612137027388454E-2</c:v>
                </c:pt>
                <c:pt idx="1632">
                  <c:v>-8.6506121557043125E-3</c:v>
                </c:pt>
                <c:pt idx="1633">
                  <c:v>-4.5488661958832986E-5</c:v>
                </c:pt>
                <c:pt idx="1634">
                  <c:v>-8.038408207371955E-3</c:v>
                </c:pt>
                <c:pt idx="1635">
                  <c:v>-4.4580352804076137E-3</c:v>
                </c:pt>
                <c:pt idx="1636">
                  <c:v>-1.3819471657523997E-4</c:v>
                </c:pt>
                <c:pt idx="1637">
                  <c:v>-4.9414744835058295E-3</c:v>
                </c:pt>
                <c:pt idx="1638">
                  <c:v>-1.3889853484379332E-4</c:v>
                </c:pt>
                <c:pt idx="1639">
                  <c:v>-7.3427228314813476E-3</c:v>
                </c:pt>
                <c:pt idx="1640">
                  <c:v>-1.7740434157902433E-3</c:v>
                </c:pt>
                <c:pt idx="1641">
                  <c:v>5.916763516600785E-3</c:v>
                </c:pt>
                <c:pt idx="1642">
                  <c:v>1.1142062434035577E-3</c:v>
                </c:pt>
                <c:pt idx="1643">
                  <c:v>6.7053824732266187E-3</c:v>
                </c:pt>
                <c:pt idx="1644">
                  <c:v>4.3230383735496595E-3</c:v>
                </c:pt>
                <c:pt idx="1645">
                  <c:v>4.1216398337299226E-3</c:v>
                </c:pt>
                <c:pt idx="1646">
                  <c:v>7.7662810271870465E-4</c:v>
                </c:pt>
                <c:pt idx="1647">
                  <c:v>-3.6141586107197596E-3</c:v>
                </c:pt>
                <c:pt idx="1648">
                  <c:v>-1.3300008839847402E-3</c:v>
                </c:pt>
                <c:pt idx="1649">
                  <c:v>1.3300008839848645E-3</c:v>
                </c:pt>
                <c:pt idx="1650">
                  <c:v>-2.8456050044479318E-3</c:v>
                </c:pt>
                <c:pt idx="1651">
                  <c:v>-5.8080738547008201E-3</c:v>
                </c:pt>
                <c:pt idx="1652">
                  <c:v>-1.8493689081327684E-4</c:v>
                </c:pt>
                <c:pt idx="1653">
                  <c:v>0</c:v>
                </c:pt>
                <c:pt idx="1654">
                  <c:v>-5.3316151239877277E-3</c:v>
                </c:pt>
                <c:pt idx="1655">
                  <c:v>-1.3946677226767915E-4</c:v>
                </c:pt>
                <c:pt idx="1656">
                  <c:v>2.5538053951262188E-3</c:v>
                </c:pt>
                <c:pt idx="1657">
                  <c:v>6.3330848445137498E-3</c:v>
                </c:pt>
                <c:pt idx="1658">
                  <c:v>-5.4060429685360073E-3</c:v>
                </c:pt>
                <c:pt idx="1659">
                  <c:v>-7.2538214466861435E-3</c:v>
                </c:pt>
                <c:pt idx="1660">
                  <c:v>-8.3415826482880241E-3</c:v>
                </c:pt>
                <c:pt idx="1661">
                  <c:v>-6.1837861381885103E-3</c:v>
                </c:pt>
                <c:pt idx="1662">
                  <c:v>-4.6987437834323555E-3</c:v>
                </c:pt>
                <c:pt idx="1663">
                  <c:v>-5.1990291441422762E-3</c:v>
                </c:pt>
                <c:pt idx="1664">
                  <c:v>1.1948289231820011E-3</c:v>
                </c:pt>
                <c:pt idx="1665">
                  <c:v>3.4807521136456638E-3</c:v>
                </c:pt>
                <c:pt idx="1666">
                  <c:v>6.2633656715047519E-3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5.2837788635588532E-3</c:v>
                </c:pt>
                <c:pt idx="1671">
                  <c:v>2.3498459915122882E-3</c:v>
                </c:pt>
                <c:pt idx="1672">
                  <c:v>-4.705226767652719E-3</c:v>
                </c:pt>
                <c:pt idx="1673">
                  <c:v>1.0370510969975456E-3</c:v>
                </c:pt>
                <c:pt idx="1674">
                  <c:v>-2.3559901157396064E-4</c:v>
                </c:pt>
                <c:pt idx="1675">
                  <c:v>-2.0756682610368854E-3</c:v>
                </c:pt>
                <c:pt idx="1676">
                  <c:v>1.6985943500834918E-3</c:v>
                </c:pt>
                <c:pt idx="1677">
                  <c:v>5.1843997862054418E-4</c:v>
                </c:pt>
                <c:pt idx="1678">
                  <c:v>3.7687850825332585E-4</c:v>
                </c:pt>
                <c:pt idx="1679">
                  <c:v>-9.9880123129523664E-3</c:v>
                </c:pt>
                <c:pt idx="1680">
                  <c:v>-2.3789699172496644E-4</c:v>
                </c:pt>
                <c:pt idx="1681">
                  <c:v>1.4740498615405326E-3</c:v>
                </c:pt>
                <c:pt idx="1682">
                  <c:v>4.077960983448781E-3</c:v>
                </c:pt>
                <c:pt idx="1683">
                  <c:v>3.5899896846550575E-3</c:v>
                </c:pt>
                <c:pt idx="1684">
                  <c:v>-1.98234831519173E-3</c:v>
                </c:pt>
                <c:pt idx="1685">
                  <c:v>-1.5603208915176531E-3</c:v>
                </c:pt>
                <c:pt idx="1686">
                  <c:v>2.8387585353383671E-4</c:v>
                </c:pt>
                <c:pt idx="1687">
                  <c:v>-5.1221359320077304E-3</c:v>
                </c:pt>
                <c:pt idx="1688">
                  <c:v>-1.9037652696717662E-3</c:v>
                </c:pt>
                <c:pt idx="1689">
                  <c:v>3.5665919824808667E-3</c:v>
                </c:pt>
                <c:pt idx="1690">
                  <c:v>-7.1230147608887908E-4</c:v>
                </c:pt>
                <c:pt idx="1691">
                  <c:v>4.739120760176142E-3</c:v>
                </c:pt>
                <c:pt idx="1692">
                  <c:v>-2.0350701550159067E-3</c:v>
                </c:pt>
                <c:pt idx="1693">
                  <c:v>-4.5108217318878315E-3</c:v>
                </c:pt>
                <c:pt idx="1694">
                  <c:v>0</c:v>
                </c:pt>
                <c:pt idx="1695">
                  <c:v>-8.5070289371169967E-3</c:v>
                </c:pt>
                <c:pt idx="1696">
                  <c:v>-7.0321068128105704E-3</c:v>
                </c:pt>
                <c:pt idx="1697">
                  <c:v>0</c:v>
                </c:pt>
                <c:pt idx="1698">
                  <c:v>-4.845205466998917E-3</c:v>
                </c:pt>
                <c:pt idx="1699">
                  <c:v>0</c:v>
                </c:pt>
                <c:pt idx="1700">
                  <c:v>-6.5784902107861934E-3</c:v>
                </c:pt>
                <c:pt idx="1701">
                  <c:v>3.7087686470211453E-3</c:v>
                </c:pt>
                <c:pt idx="1702">
                  <c:v>3.0154198229285136E-3</c:v>
                </c:pt>
                <c:pt idx="1703">
                  <c:v>9.7120380788251833E-5</c:v>
                </c:pt>
                <c:pt idx="1704">
                  <c:v>5.5686171548891307E-3</c:v>
                </c:pt>
                <c:pt idx="1705">
                  <c:v>2.3633261536490859E-3</c:v>
                </c:pt>
                <c:pt idx="1706">
                  <c:v>4.8162597858216263E-4</c:v>
                </c:pt>
                <c:pt idx="1707">
                  <c:v>6.0965553781991057E-3</c:v>
                </c:pt>
                <c:pt idx="1708">
                  <c:v>1.4356471204036371E-4</c:v>
                </c:pt>
                <c:pt idx="1709">
                  <c:v>1.0661690712363661E-2</c:v>
                </c:pt>
                <c:pt idx="1710">
                  <c:v>8.5796971873484569E-3</c:v>
                </c:pt>
                <c:pt idx="1711">
                  <c:v>5.803629507082928E-3</c:v>
                </c:pt>
                <c:pt idx="1712">
                  <c:v>5.584526799573432E-3</c:v>
                </c:pt>
                <c:pt idx="1713">
                  <c:v>4.4914760756566505E-3</c:v>
                </c:pt>
                <c:pt idx="1714">
                  <c:v>2.7220944626868146E-3</c:v>
                </c:pt>
                <c:pt idx="1715">
                  <c:v>-1.7062096320606317E-3</c:v>
                </c:pt>
                <c:pt idx="1716">
                  <c:v>-3.0044627282875577E-3</c:v>
                </c:pt>
                <c:pt idx="1717">
                  <c:v>-7.4094659312783778E-4</c:v>
                </c:pt>
                <c:pt idx="1718">
                  <c:v>-1.3443666118580079E-3</c:v>
                </c:pt>
                <c:pt idx="1719">
                  <c:v>2.4093047840388912E-3</c:v>
                </c:pt>
                <c:pt idx="1720">
                  <c:v>9.2549745554411947E-5</c:v>
                </c:pt>
                <c:pt idx="1721">
                  <c:v>8.2028109712508866E-3</c:v>
                </c:pt>
                <c:pt idx="1722">
                  <c:v>9.8189997210708022E-3</c:v>
                </c:pt>
                <c:pt idx="1723">
                  <c:v>1.1342447454606105E-2</c:v>
                </c:pt>
                <c:pt idx="1724">
                  <c:v>9.3918400543056991E-3</c:v>
                </c:pt>
                <c:pt idx="1725">
                  <c:v>2.8892119220299268E-3</c:v>
                </c:pt>
                <c:pt idx="1726">
                  <c:v>2.7923693431713063E-3</c:v>
                </c:pt>
                <c:pt idx="1727">
                  <c:v>-2.2133197673409298E-4</c:v>
                </c:pt>
                <c:pt idx="1728">
                  <c:v>-1.1960399219760618E-3</c:v>
                </c:pt>
                <c:pt idx="1729">
                  <c:v>1.0186845306992997E-2</c:v>
                </c:pt>
                <c:pt idx="1730">
                  <c:v>2.629043666608996E-3</c:v>
                </c:pt>
                <c:pt idx="1731">
                  <c:v>1.1371092412656022E-3</c:v>
                </c:pt>
                <c:pt idx="1732">
                  <c:v>1.8341417430570099E-3</c:v>
                </c:pt>
                <c:pt idx="1733">
                  <c:v>2.3097214634949796E-3</c:v>
                </c:pt>
                <c:pt idx="1734">
                  <c:v>5.9890813512000199E-3</c:v>
                </c:pt>
                <c:pt idx="1735">
                  <c:v>4.7483470033202278E-3</c:v>
                </c:pt>
                <c:pt idx="1736">
                  <c:v>7.3370419028139077E-3</c:v>
                </c:pt>
                <c:pt idx="1737">
                  <c:v>2.1372544910275274E-4</c:v>
                </c:pt>
                <c:pt idx="1738">
                  <c:v>1.7094747680424053E-4</c:v>
                </c:pt>
                <c:pt idx="1739">
                  <c:v>7.7897595136512199E-3</c:v>
                </c:pt>
                <c:pt idx="1740">
                  <c:v>5.0869013390266891E-4</c:v>
                </c:pt>
                <c:pt idx="1741">
                  <c:v>4.1868492787226243E-3</c:v>
                </c:pt>
                <c:pt idx="1742">
                  <c:v>0</c:v>
                </c:pt>
                <c:pt idx="1743">
                  <c:v>-3.7989912024814586E-4</c:v>
                </c:pt>
                <c:pt idx="1744">
                  <c:v>5.7253671594057779E-3</c:v>
                </c:pt>
                <c:pt idx="1745">
                  <c:v>1.8034269991507267E-3</c:v>
                </c:pt>
                <c:pt idx="1746">
                  <c:v>4.848899689876637E-3</c:v>
                </c:pt>
                <c:pt idx="1747">
                  <c:v>5.3648420453433062E-3</c:v>
                </c:pt>
                <c:pt idx="1748">
                  <c:v>3.5193080522022699E-3</c:v>
                </c:pt>
                <c:pt idx="1749">
                  <c:v>1.8581609558318266E-3</c:v>
                </c:pt>
                <c:pt idx="1750">
                  <c:v>-5.7772460650329089E-4</c:v>
                </c:pt>
                <c:pt idx="1751">
                  <c:v>5.2286086305079462E-3</c:v>
                </c:pt>
                <c:pt idx="1752">
                  <c:v>2.0920080644877877E-3</c:v>
                </c:pt>
                <c:pt idx="1753">
                  <c:v>4.9160181244060398E-4</c:v>
                </c:pt>
                <c:pt idx="1754">
                  <c:v>1.1052212590683141E-3</c:v>
                </c:pt>
                <c:pt idx="1755">
                  <c:v>0</c:v>
                </c:pt>
                <c:pt idx="1756">
                  <c:v>0</c:v>
                </c:pt>
                <c:pt idx="1757">
                  <c:v>1.1448666254383994E-3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-9.8123398036066979E-4</c:v>
                </c:pt>
                <c:pt idx="1762">
                  <c:v>6.1169752759579529E-3</c:v>
                </c:pt>
                <c:pt idx="1763">
                  <c:v>8.5339840595367996E-4</c:v>
                </c:pt>
                <c:pt idx="1764">
                  <c:v>1.9073519975974622E-3</c:v>
                </c:pt>
                <c:pt idx="1765">
                  <c:v>5.095449394117206E-3</c:v>
                </c:pt>
                <c:pt idx="1766">
                  <c:v>2.0166575985420038E-4</c:v>
                </c:pt>
                <c:pt idx="1767">
                  <c:v>3.1407313918762206E-3</c:v>
                </c:pt>
                <c:pt idx="1768">
                  <c:v>2.7300482670060415E-3</c:v>
                </c:pt>
                <c:pt idx="1769">
                  <c:v>4.6799149433236409E-3</c:v>
                </c:pt>
                <c:pt idx="1770">
                  <c:v>3.6646127448160732E-3</c:v>
                </c:pt>
                <c:pt idx="1771">
                  <c:v>3.1757400355479585E-3</c:v>
                </c:pt>
                <c:pt idx="1772">
                  <c:v>9.1116179424564371E-4</c:v>
                </c:pt>
                <c:pt idx="1773">
                  <c:v>-3.0139616724210398E-3</c:v>
                </c:pt>
                <c:pt idx="1774">
                  <c:v>-2.3858767481324899E-3</c:v>
                </c:pt>
                <c:pt idx="1775">
                  <c:v>6.0332008041676924E-3</c:v>
                </c:pt>
                <c:pt idx="1776">
                  <c:v>-8.8638615201297143E-3</c:v>
                </c:pt>
                <c:pt idx="1777">
                  <c:v>2.8704720104313144E-3</c:v>
                </c:pt>
                <c:pt idx="1778">
                  <c:v>3.0210302421568918E-3</c:v>
                </c:pt>
                <c:pt idx="1779">
                  <c:v>-1.469624715880753E-3</c:v>
                </c:pt>
                <c:pt idx="1780">
                  <c:v>-3.6635912273501369E-3</c:v>
                </c:pt>
                <c:pt idx="1781">
                  <c:v>3.9893882278486081E-5</c:v>
                </c:pt>
                <c:pt idx="1782">
                  <c:v>-5.1995957478463443E-3</c:v>
                </c:pt>
                <c:pt idx="1783">
                  <c:v>0</c:v>
                </c:pt>
                <c:pt idx="1784">
                  <c:v>-2.1276176709891926E-3</c:v>
                </c:pt>
                <c:pt idx="1785">
                  <c:v>8.6826593287978975E-3</c:v>
                </c:pt>
                <c:pt idx="1786">
                  <c:v>-5.5129573951687091E-3</c:v>
                </c:pt>
                <c:pt idx="1787">
                  <c:v>-4.8082703174238213E-4</c:v>
                </c:pt>
                <c:pt idx="1788">
                  <c:v>-6.1105717773459094E-3</c:v>
                </c:pt>
                <c:pt idx="1789">
                  <c:v>0</c:v>
                </c:pt>
                <c:pt idx="1790">
                  <c:v>0</c:v>
                </c:pt>
                <c:pt idx="1791">
                  <c:v>-7.813014139337042E-3</c:v>
                </c:pt>
                <c:pt idx="1792">
                  <c:v>-6.6873516221685201E-3</c:v>
                </c:pt>
                <c:pt idx="1793">
                  <c:v>-7.6389545558476239E-3</c:v>
                </c:pt>
                <c:pt idx="1794">
                  <c:v>-6.2862076319610324E-3</c:v>
                </c:pt>
                <c:pt idx="1795">
                  <c:v>4.1486029585602091E-5</c:v>
                </c:pt>
                <c:pt idx="1796">
                  <c:v>0</c:v>
                </c:pt>
                <c:pt idx="1797">
                  <c:v>-7.662553628935035E-3</c:v>
                </c:pt>
                <c:pt idx="1798">
                  <c:v>0</c:v>
                </c:pt>
                <c:pt idx="1799">
                  <c:v>0</c:v>
                </c:pt>
                <c:pt idx="1800">
                  <c:v>-1.3386322852332122E-3</c:v>
                </c:pt>
                <c:pt idx="1801">
                  <c:v>4.8856971597356141E-3</c:v>
                </c:pt>
                <c:pt idx="1802">
                  <c:v>-6.8970114770009593E-3</c:v>
                </c:pt>
                <c:pt idx="1803">
                  <c:v>-6.293662489826094E-4</c:v>
                </c:pt>
                <c:pt idx="1804">
                  <c:v>-3.5739100836385067E-3</c:v>
                </c:pt>
                <c:pt idx="1805">
                  <c:v>-5.8296886967888996E-3</c:v>
                </c:pt>
                <c:pt idx="1806">
                  <c:v>-8.4241478447080794E-3</c:v>
                </c:pt>
                <c:pt idx="1807">
                  <c:v>0</c:v>
                </c:pt>
                <c:pt idx="1808">
                  <c:v>7.9579967609411731E-3</c:v>
                </c:pt>
                <c:pt idx="1809">
                  <c:v>5.0851768194728954E-4</c:v>
                </c:pt>
                <c:pt idx="1810">
                  <c:v>6.1242351361185882E-3</c:v>
                </c:pt>
                <c:pt idx="1811">
                  <c:v>-1.8966140597768126E-3</c:v>
                </c:pt>
                <c:pt idx="1812">
                  <c:v>-1.0974632818195539E-3</c:v>
                </c:pt>
                <c:pt idx="1813">
                  <c:v>-4.6467420838234647E-4</c:v>
                </c:pt>
                <c:pt idx="1814">
                  <c:v>0</c:v>
                </c:pt>
                <c:pt idx="1815">
                  <c:v>-3.3859599793237749E-3</c:v>
                </c:pt>
                <c:pt idx="1816">
                  <c:v>4.0195531070267559E-3</c:v>
                </c:pt>
                <c:pt idx="1817">
                  <c:v>4.3819063962885129E-3</c:v>
                </c:pt>
                <c:pt idx="1818">
                  <c:v>9.9561583759756305E-3</c:v>
                </c:pt>
                <c:pt idx="1819">
                  <c:v>-6.5565789996224642E-3</c:v>
                </c:pt>
                <c:pt idx="1820">
                  <c:v>5.5154111317925998E-3</c:v>
                </c:pt>
                <c:pt idx="1821">
                  <c:v>-3.1718235347550491E-3</c:v>
                </c:pt>
                <c:pt idx="1822">
                  <c:v>-4.9446966319621468E-3</c:v>
                </c:pt>
                <c:pt idx="1823">
                  <c:v>-8.6489306149177599E-3</c:v>
                </c:pt>
                <c:pt idx="1824">
                  <c:v>2.2167724558477288E-2</c:v>
                </c:pt>
                <c:pt idx="1825">
                  <c:v>-1.276293600885809E-2</c:v>
                </c:pt>
                <c:pt idx="1826">
                  <c:v>-7.558579347014359E-4</c:v>
                </c:pt>
                <c:pt idx="1827">
                  <c:v>-8.0135392984016281E-3</c:v>
                </c:pt>
                <c:pt idx="1828">
                  <c:v>1.1849846915416692E-3</c:v>
                </c:pt>
                <c:pt idx="1829">
                  <c:v>-2.9226782352445259E-3</c:v>
                </c:pt>
                <c:pt idx="1830">
                  <c:v>8.9041537397298364E-4</c:v>
                </c:pt>
                <c:pt idx="1831">
                  <c:v>1.2341415618483818E-2</c:v>
                </c:pt>
                <c:pt idx="1832">
                  <c:v>1.6743407322503161E-4</c:v>
                </c:pt>
                <c:pt idx="1833">
                  <c:v>7.0070356764732316E-3</c:v>
                </c:pt>
                <c:pt idx="1834">
                  <c:v>4.7269648907324446E-3</c:v>
                </c:pt>
                <c:pt idx="1835">
                  <c:v>1.074957725375425E-3</c:v>
                </c:pt>
                <c:pt idx="1836">
                  <c:v>8.6739230154878597E-4</c:v>
                </c:pt>
                <c:pt idx="1837">
                  <c:v>5.2707554592987494E-3</c:v>
                </c:pt>
                <c:pt idx="1838">
                  <c:v>-7.806241280569915E-4</c:v>
                </c:pt>
                <c:pt idx="1839">
                  <c:v>-2.8775204194205053E-4</c:v>
                </c:pt>
                <c:pt idx="1840">
                  <c:v>7.29152829075901E-3</c:v>
                </c:pt>
                <c:pt idx="1841">
                  <c:v>0</c:v>
                </c:pt>
                <c:pt idx="1842">
                  <c:v>0</c:v>
                </c:pt>
                <c:pt idx="1843">
                  <c:v>-2.0409412892033512E-4</c:v>
                </c:pt>
                <c:pt idx="1844">
                  <c:v>5.7801276244544113E-3</c:v>
                </c:pt>
                <c:pt idx="1845">
                  <c:v>1.9463147819546109E-3</c:v>
                </c:pt>
                <c:pt idx="1846">
                  <c:v>7.1042520477867088E-3</c:v>
                </c:pt>
                <c:pt idx="1847">
                  <c:v>3.2526883411248941E-3</c:v>
                </c:pt>
                <c:pt idx="1848">
                  <c:v>-7.6202702867301901E-4</c:v>
                </c:pt>
                <c:pt idx="1849">
                  <c:v>-8.0276154266855466E-4</c:v>
                </c:pt>
                <c:pt idx="1850">
                  <c:v>1.6449681736936765E-3</c:v>
                </c:pt>
                <c:pt idx="1851">
                  <c:v>5.2101077266208386E-4</c:v>
                </c:pt>
                <c:pt idx="1852">
                  <c:v>-6.0282302875147671E-3</c:v>
                </c:pt>
                <c:pt idx="1853">
                  <c:v>-1.6944370052410114E-3</c:v>
                </c:pt>
                <c:pt idx="1854">
                  <c:v>7.3219138709693359E-3</c:v>
                </c:pt>
                <c:pt idx="1855">
                  <c:v>-5.3453496244719465E-3</c:v>
                </c:pt>
                <c:pt idx="1856">
                  <c:v>1.0462904372317844E-2</c:v>
                </c:pt>
                <c:pt idx="1857">
                  <c:v>-1.796156708570393E-3</c:v>
                </c:pt>
                <c:pt idx="1858">
                  <c:v>-3.9228294641525351E-3</c:v>
                </c:pt>
                <c:pt idx="1859">
                  <c:v>-5.215333197467353E-4</c:v>
                </c:pt>
                <c:pt idx="1860">
                  <c:v>8.7099515833934191E-3</c:v>
                </c:pt>
                <c:pt idx="1861">
                  <c:v>8.5558630138891176E-3</c:v>
                </c:pt>
                <c:pt idx="1862">
                  <c:v>-5.9337964367258402E-3</c:v>
                </c:pt>
                <c:pt idx="1863">
                  <c:v>3.9675454785138844E-5</c:v>
                </c:pt>
                <c:pt idx="1864">
                  <c:v>8.4151969252844981E-3</c:v>
                </c:pt>
                <c:pt idx="1865">
                  <c:v>-1.6537390074413054E-3</c:v>
                </c:pt>
                <c:pt idx="1866">
                  <c:v>-4.2254974511011685E-3</c:v>
                </c:pt>
                <c:pt idx="1867">
                  <c:v>-4.3626625869558665E-3</c:v>
                </c:pt>
                <c:pt idx="1868">
                  <c:v>-1.9495122448868283E-3</c:v>
                </c:pt>
                <c:pt idx="1869">
                  <c:v>-1.5144875558286022E-3</c:v>
                </c:pt>
                <c:pt idx="1870">
                  <c:v>1.514487555828522E-3</c:v>
                </c:pt>
                <c:pt idx="1871">
                  <c:v>1.0419443352186688E-2</c:v>
                </c:pt>
                <c:pt idx="1872">
                  <c:v>-1.6171978674965051E-3</c:v>
                </c:pt>
                <c:pt idx="1873">
                  <c:v>4.8830529412472144E-3</c:v>
                </c:pt>
                <c:pt idx="1874">
                  <c:v>1.0600915812457976E-3</c:v>
                </c:pt>
                <c:pt idx="1875">
                  <c:v>4.2291639962566538E-3</c:v>
                </c:pt>
                <c:pt idx="1876">
                  <c:v>-7.42724268452902E-4</c:v>
                </c:pt>
                <c:pt idx="1877">
                  <c:v>-2.3098767244014201E-3</c:v>
                </c:pt>
                <c:pt idx="1878">
                  <c:v>0</c:v>
                </c:pt>
                <c:pt idx="1879">
                  <c:v>3.8338205162001121E-3</c:v>
                </c:pt>
                <c:pt idx="1880">
                  <c:v>-1.5239437917987275E-3</c:v>
                </c:pt>
                <c:pt idx="1881">
                  <c:v>0</c:v>
                </c:pt>
                <c:pt idx="1882">
                  <c:v>3.127932462162721E-4</c:v>
                </c:pt>
                <c:pt idx="1883">
                  <c:v>6.3131030764893474E-3</c:v>
                </c:pt>
                <c:pt idx="1884">
                  <c:v>0</c:v>
                </c:pt>
                <c:pt idx="1885">
                  <c:v>-1.9425396824822796E-4</c:v>
                </c:pt>
                <c:pt idx="1886">
                  <c:v>0</c:v>
                </c:pt>
                <c:pt idx="1887">
                  <c:v>2.6773777707163942E-3</c:v>
                </c:pt>
                <c:pt idx="1888">
                  <c:v>3.2497707337919603E-3</c:v>
                </c:pt>
                <c:pt idx="1889">
                  <c:v>-1.5451174319971485E-4</c:v>
                </c:pt>
                <c:pt idx="1890">
                  <c:v>-6.1828582230878182E-4</c:v>
                </c:pt>
                <c:pt idx="1891">
                  <c:v>3.8580294767193127E-3</c:v>
                </c:pt>
                <c:pt idx="1892">
                  <c:v>4.34173544312106E-3</c:v>
                </c:pt>
                <c:pt idx="1893">
                  <c:v>0</c:v>
                </c:pt>
                <c:pt idx="1894">
                  <c:v>2.6801455663480892E-3</c:v>
                </c:pt>
                <c:pt idx="1895">
                  <c:v>1.9100013446571762E-3</c:v>
                </c:pt>
                <c:pt idx="1896">
                  <c:v>2.7440087342314665E-3</c:v>
                </c:pt>
                <c:pt idx="1897">
                  <c:v>5.3519704147575531E-3</c:v>
                </c:pt>
                <c:pt idx="1898">
                  <c:v>-3.7856561493228904E-5</c:v>
                </c:pt>
                <c:pt idx="1899">
                  <c:v>-1.1357828395413946E-4</c:v>
                </c:pt>
                <c:pt idx="1900">
                  <c:v>-1.1359118544629334E-4</c:v>
                </c:pt>
                <c:pt idx="1901">
                  <c:v>9.4619918873609207E-4</c:v>
                </c:pt>
                <c:pt idx="1902">
                  <c:v>-2.8033507013082793E-3</c:v>
                </c:pt>
                <c:pt idx="1903">
                  <c:v>-1.670590410555037E-3</c:v>
                </c:pt>
                <c:pt idx="1904">
                  <c:v>0</c:v>
                </c:pt>
                <c:pt idx="1905">
                  <c:v>1.898182112026685E-3</c:v>
                </c:pt>
                <c:pt idx="1906">
                  <c:v>-1.100506723596927E-3</c:v>
                </c:pt>
                <c:pt idx="1907">
                  <c:v>5.6037403843087648E-3</c:v>
                </c:pt>
                <c:pt idx="1908">
                  <c:v>-1.8518173882836337E-3</c:v>
                </c:pt>
                <c:pt idx="1909">
                  <c:v>-1.0975910872348072E-3</c:v>
                </c:pt>
                <c:pt idx="1910">
                  <c:v>-2.996114879932833E-3</c:v>
                </c:pt>
                <c:pt idx="1911">
                  <c:v>-3.1575169367756314E-3</c:v>
                </c:pt>
                <c:pt idx="1912">
                  <c:v>-5.5401803756153561E-3</c:v>
                </c:pt>
                <c:pt idx="1913">
                  <c:v>-3.6849419864252832E-3</c:v>
                </c:pt>
                <c:pt idx="1914">
                  <c:v>-4.89582905777929E-3</c:v>
                </c:pt>
                <c:pt idx="1915">
                  <c:v>8.3125358386419001E-3</c:v>
                </c:pt>
                <c:pt idx="1916">
                  <c:v>-3.3013465684718739E-3</c:v>
                </c:pt>
                <c:pt idx="1917">
                  <c:v>-1.8473622619015894E-3</c:v>
                </c:pt>
                <c:pt idx="1918">
                  <c:v>-8.4721681247308736E-3</c:v>
                </c:pt>
                <c:pt idx="1919">
                  <c:v>-1.5541223125527915E-4</c:v>
                </c:pt>
                <c:pt idx="1920">
                  <c:v>-6.0799937860285605E-3</c:v>
                </c:pt>
                <c:pt idx="1921">
                  <c:v>8.098471297677011E-3</c:v>
                </c:pt>
                <c:pt idx="1922">
                  <c:v>-6.0286835906069756E-3</c:v>
                </c:pt>
                <c:pt idx="1923">
                  <c:v>-2.1870737091201999E-3</c:v>
                </c:pt>
                <c:pt idx="1924">
                  <c:v>-2.5837784496361982E-3</c:v>
                </c:pt>
                <c:pt idx="1925">
                  <c:v>-2.590471658214414E-3</c:v>
                </c:pt>
                <c:pt idx="1926">
                  <c:v>1.4923031358807519E-3</c:v>
                </c:pt>
                <c:pt idx="1927">
                  <c:v>-4.4047737084818633E-3</c:v>
                </c:pt>
                <c:pt idx="1928">
                  <c:v>8.47762053688721E-3</c:v>
                </c:pt>
                <c:pt idx="1929">
                  <c:v>0</c:v>
                </c:pt>
                <c:pt idx="1930">
                  <c:v>-2.3452157705992246E-4</c:v>
                </c:pt>
                <c:pt idx="1931">
                  <c:v>1.7185490305500553E-3</c:v>
                </c:pt>
                <c:pt idx="1932">
                  <c:v>-4.7331348507677643E-3</c:v>
                </c:pt>
                <c:pt idx="1933">
                  <c:v>-3.5294810068551088E-4</c:v>
                </c:pt>
                <c:pt idx="1934">
                  <c:v>-3.142803608253154E-3</c:v>
                </c:pt>
                <c:pt idx="1935">
                  <c:v>-1.9675356679318479E-4</c:v>
                </c:pt>
                <c:pt idx="1936">
                  <c:v>3.9669343669376748E-3</c:v>
                </c:pt>
                <c:pt idx="1937">
                  <c:v>-5.0694703110377316E-3</c:v>
                </c:pt>
                <c:pt idx="1938">
                  <c:v>1.2139398007573418E-2</c:v>
                </c:pt>
                <c:pt idx="1939">
                  <c:v>-2.6502470886890553E-3</c:v>
                </c:pt>
                <c:pt idx="1940">
                  <c:v>1.0636333339791278E-2</c:v>
                </c:pt>
                <c:pt idx="1941">
                  <c:v>-8.41432677309281E-3</c:v>
                </c:pt>
                <c:pt idx="1942">
                  <c:v>-1.9471542402396116E-4</c:v>
                </c:pt>
                <c:pt idx="1943">
                  <c:v>-4.8411119768750552E-3</c:v>
                </c:pt>
                <c:pt idx="1944">
                  <c:v>-4.3928530007352161E-3</c:v>
                </c:pt>
                <c:pt idx="1945">
                  <c:v>-5.7159907280219984E-3</c:v>
                </c:pt>
                <c:pt idx="1946">
                  <c:v>-7.9070135251032704E-5</c:v>
                </c:pt>
                <c:pt idx="1947">
                  <c:v>-1.9787880447604766E-3</c:v>
                </c:pt>
                <c:pt idx="1948">
                  <c:v>9.1879429452314809E-3</c:v>
                </c:pt>
                <c:pt idx="1949">
                  <c:v>-2.0825564021008098E-3</c:v>
                </c:pt>
                <c:pt idx="1950">
                  <c:v>1.0642144337174409E-2</c:v>
                </c:pt>
                <c:pt idx="1951">
                  <c:v>-2.2597999174923497E-3</c:v>
                </c:pt>
                <c:pt idx="1952">
                  <c:v>-1.170252190683406E-4</c:v>
                </c:pt>
                <c:pt idx="1953">
                  <c:v>6.9973851053637629E-3</c:v>
                </c:pt>
                <c:pt idx="1954">
                  <c:v>-1.6671516898128687E-3</c:v>
                </c:pt>
                <c:pt idx="1955">
                  <c:v>5.4177602430752628E-3</c:v>
                </c:pt>
                <c:pt idx="1956">
                  <c:v>-1.6995639302881838E-3</c:v>
                </c:pt>
                <c:pt idx="1957">
                  <c:v>-9.669497359415186E-4</c:v>
                </c:pt>
                <c:pt idx="1958">
                  <c:v>4.63285517077413E-3</c:v>
                </c:pt>
                <c:pt idx="1959">
                  <c:v>-7.3210676615485988E-4</c:v>
                </c:pt>
                <c:pt idx="1960">
                  <c:v>-8.4837271785898213E-4</c:v>
                </c:pt>
                <c:pt idx="1961">
                  <c:v>4.3883356280737312E-3</c:v>
                </c:pt>
                <c:pt idx="1962">
                  <c:v>0</c:v>
                </c:pt>
                <c:pt idx="1963">
                  <c:v>2.1103125337743958E-3</c:v>
                </c:pt>
                <c:pt idx="1964">
                  <c:v>-3.8329596202384268E-5</c:v>
                </c:pt>
                <c:pt idx="1965">
                  <c:v>4.0547833077484909E-3</c:v>
                </c:pt>
                <c:pt idx="1966">
                  <c:v>3.8482835017352463E-3</c:v>
                </c:pt>
                <c:pt idx="1967">
                  <c:v>5.0072178057210303E-3</c:v>
                </c:pt>
                <c:pt idx="1968">
                  <c:v>2.192237337133412E-3</c:v>
                </c:pt>
                <c:pt idx="1969">
                  <c:v>8.3028272120761262E-4</c:v>
                </c:pt>
                <c:pt idx="1970">
                  <c:v>-2.1148044135644761E-3</c:v>
                </c:pt>
                <c:pt idx="1971">
                  <c:v>-5.2940065520792965E-4</c:v>
                </c:pt>
                <c:pt idx="1972">
                  <c:v>-6.1844523941930888E-3</c:v>
                </c:pt>
                <c:pt idx="1973">
                  <c:v>-3.8066235709009044E-4</c:v>
                </c:pt>
                <c:pt idx="1974">
                  <c:v>2.661598529428052E-3</c:v>
                </c:pt>
                <c:pt idx="1975">
                  <c:v>8.6204171015341682E-3</c:v>
                </c:pt>
                <c:pt idx="1976">
                  <c:v>3.0112545866872769E-4</c:v>
                </c:pt>
                <c:pt idx="1977">
                  <c:v>3.0813191372034763E-3</c:v>
                </c:pt>
                <c:pt idx="1978">
                  <c:v>2.9222259668111867E-3</c:v>
                </c:pt>
                <c:pt idx="1979">
                  <c:v>-3.6728922183280922E-3</c:v>
                </c:pt>
                <c:pt idx="1980">
                  <c:v>0</c:v>
                </c:pt>
                <c:pt idx="1981">
                  <c:v>-3.6487467364908857E-3</c:v>
                </c:pt>
                <c:pt idx="1982">
                  <c:v>-4.9489154858548745E-3</c:v>
                </c:pt>
                <c:pt idx="1983">
                  <c:v>-4.8212989392662628E-3</c:v>
                </c:pt>
                <c:pt idx="1984">
                  <c:v>4.6319229326402065E-3</c:v>
                </c:pt>
                <c:pt idx="1985">
                  <c:v>-3.4529241842448941E-3</c:v>
                </c:pt>
                <c:pt idx="1986">
                  <c:v>-5.1827409177355307E-3</c:v>
                </c:pt>
                <c:pt idx="1987">
                  <c:v>5.6007614068263965E-3</c:v>
                </c:pt>
                <c:pt idx="1988">
                  <c:v>3.7993199221966866E-5</c:v>
                </c:pt>
                <c:pt idx="1989">
                  <c:v>-3.00591897281423E-3</c:v>
                </c:pt>
                <c:pt idx="1990">
                  <c:v>-2.8238904474412719E-3</c:v>
                </c:pt>
                <c:pt idx="1991">
                  <c:v>-6.9408772562830137E-3</c:v>
                </c:pt>
                <c:pt idx="1992">
                  <c:v>3.2271724961573404E-3</c:v>
                </c:pt>
                <c:pt idx="1993">
                  <c:v>-2.6501273359802917E-3</c:v>
                </c:pt>
                <c:pt idx="1994">
                  <c:v>0</c:v>
                </c:pt>
                <c:pt idx="1995">
                  <c:v>-1.6936108744097155E-3</c:v>
                </c:pt>
                <c:pt idx="1996">
                  <c:v>1.3474237375741714E-3</c:v>
                </c:pt>
                <c:pt idx="1997">
                  <c:v>-1.0392810650795192E-3</c:v>
                </c:pt>
                <c:pt idx="1998">
                  <c:v>-1.5030931856972194E-3</c:v>
                </c:pt>
                <c:pt idx="1999">
                  <c:v>6.2288728000700093E-3</c:v>
                </c:pt>
                <c:pt idx="2000">
                  <c:v>-4.8798390816318597E-3</c:v>
                </c:pt>
                <c:pt idx="2001">
                  <c:v>-3.4672060445591128E-4</c:v>
                </c:pt>
                <c:pt idx="2002">
                  <c:v>-6.9380206298320067E-4</c:v>
                </c:pt>
                <c:pt idx="2003">
                  <c:v>-9.4137484078174495E-3</c:v>
                </c:pt>
                <c:pt idx="2004">
                  <c:v>1.7111305411792539E-3</c:v>
                </c:pt>
                <c:pt idx="2005">
                  <c:v>8.5446853375320379E-4</c:v>
                </c:pt>
                <c:pt idx="2006">
                  <c:v>5.5749273309168585E-3</c:v>
                </c:pt>
                <c:pt idx="2007">
                  <c:v>-4.4109183530216776E-3</c:v>
                </c:pt>
                <c:pt idx="2008">
                  <c:v>-2.5626106044785921E-3</c:v>
                </c:pt>
                <c:pt idx="2009">
                  <c:v>5.0527626082281737E-4</c:v>
                </c:pt>
                <c:pt idx="2010">
                  <c:v>-4.5176694041434064E-3</c:v>
                </c:pt>
                <c:pt idx="2011">
                  <c:v>-3.0884130961812048E-3</c:v>
                </c:pt>
                <c:pt idx="2012">
                  <c:v>-3.8051945567205868E-3</c:v>
                </c:pt>
                <c:pt idx="2013">
                  <c:v>-4.3327624107539686E-3</c:v>
                </c:pt>
                <c:pt idx="2014">
                  <c:v>-6.8524618046789621E-3</c:v>
                </c:pt>
                <c:pt idx="2015">
                  <c:v>-5.1682669566342342E-4</c:v>
                </c:pt>
                <c:pt idx="2016">
                  <c:v>-4.5436507024777858E-3</c:v>
                </c:pt>
                <c:pt idx="2017">
                  <c:v>5.100222236285556E-3</c:v>
                </c:pt>
                <c:pt idx="2018">
                  <c:v>-7.9491256003763776E-5</c:v>
                </c:pt>
                <c:pt idx="2019">
                  <c:v>4.7978838642763469E-3</c:v>
                </c:pt>
                <c:pt idx="2020">
                  <c:v>2.8834969517982445E-3</c:v>
                </c:pt>
                <c:pt idx="2021">
                  <c:v>5.7813859339254639E-3</c:v>
                </c:pt>
                <c:pt idx="2022">
                  <c:v>4.9290089230039748E-3</c:v>
                </c:pt>
                <c:pt idx="2023">
                  <c:v>-3.0484253880417151E-3</c:v>
                </c:pt>
                <c:pt idx="2024">
                  <c:v>3.126468077432307E-3</c:v>
                </c:pt>
                <c:pt idx="2025">
                  <c:v>1.4426922354912946E-3</c:v>
                </c:pt>
                <c:pt idx="2026">
                  <c:v>-1.0135662804401588E-3</c:v>
                </c:pt>
                <c:pt idx="2027">
                  <c:v>4.7470906266312354E-3</c:v>
                </c:pt>
                <c:pt idx="2028">
                  <c:v>-2.3707284572833717E-3</c:v>
                </c:pt>
                <c:pt idx="2029">
                  <c:v>2.7200327630995708E-3</c:v>
                </c:pt>
                <c:pt idx="2030">
                  <c:v>-1.7477429441603966E-3</c:v>
                </c:pt>
                <c:pt idx="2031">
                  <c:v>-4.5194295182122172E-3</c:v>
                </c:pt>
                <c:pt idx="2032">
                  <c:v>0</c:v>
                </c:pt>
                <c:pt idx="2033">
                  <c:v>-2.2282607292444679E-3</c:v>
                </c:pt>
                <c:pt idx="2034">
                  <c:v>-2.0763557635058044E-3</c:v>
                </c:pt>
                <c:pt idx="2035">
                  <c:v>-3.8900616846599114E-3</c:v>
                </c:pt>
                <c:pt idx="2036">
                  <c:v>-4.0238327991408487E-3</c:v>
                </c:pt>
                <c:pt idx="2037">
                  <c:v>-3.8019847778485339E-3</c:v>
                </c:pt>
                <c:pt idx="2038">
                  <c:v>-2.7779431494012968E-4</c:v>
                </c:pt>
                <c:pt idx="2039">
                  <c:v>-5.532242324168761E-3</c:v>
                </c:pt>
                <c:pt idx="2040">
                  <c:v>-8.255567265754887E-3</c:v>
                </c:pt>
                <c:pt idx="2041">
                  <c:v>-3.9110587523219142E-3</c:v>
                </c:pt>
                <c:pt idx="2042">
                  <c:v>-2.4242424361146402E-4</c:v>
                </c:pt>
                <c:pt idx="2043">
                  <c:v>-1.213003545141741E-3</c:v>
                </c:pt>
                <c:pt idx="2044">
                  <c:v>6.3318152299867824E-3</c:v>
                </c:pt>
                <c:pt idx="2045">
                  <c:v>4.7727044293325912E-3</c:v>
                </c:pt>
                <c:pt idx="2046">
                  <c:v>4.0728374460149248E-3</c:v>
                </c:pt>
                <c:pt idx="2047">
                  <c:v>4.0166286527856922E-3</c:v>
                </c:pt>
                <c:pt idx="2048">
                  <c:v>7.5125892063029696E-3</c:v>
                </c:pt>
                <c:pt idx="2049">
                  <c:v>-3.1168036594225266E-3</c:v>
                </c:pt>
                <c:pt idx="2050">
                  <c:v>-3.126548505158163E-3</c:v>
                </c:pt>
                <c:pt idx="2051">
                  <c:v>-1.1501776110824609E-3</c:v>
                </c:pt>
                <c:pt idx="2052">
                  <c:v>6.9995342621150336E-3</c:v>
                </c:pt>
                <c:pt idx="2053">
                  <c:v>-4.1463522195599256E-3</c:v>
                </c:pt>
                <c:pt idx="2054">
                  <c:v>6.1541083415256334E-3</c:v>
                </c:pt>
                <c:pt idx="2055">
                  <c:v>-6.1145380746190454E-3</c:v>
                </c:pt>
                <c:pt idx="2056">
                  <c:v>-5.1970838813619313E-3</c:v>
                </c:pt>
                <c:pt idx="2057">
                  <c:v>-5.5841555502001011E-3</c:v>
                </c:pt>
                <c:pt idx="2058">
                  <c:v>0</c:v>
                </c:pt>
                <c:pt idx="2059">
                  <c:v>-7.2023050488538673E-4</c:v>
                </c:pt>
                <c:pt idx="2060">
                  <c:v>1.7025909840950162E-2</c:v>
                </c:pt>
                <c:pt idx="2061">
                  <c:v>3.5410068632740006E-4</c:v>
                </c:pt>
                <c:pt idx="2062">
                  <c:v>5.8441852124809781E-3</c:v>
                </c:pt>
                <c:pt idx="2063">
                  <c:v>1.8364042904837306E-3</c:v>
                </c:pt>
                <c:pt idx="2064">
                  <c:v>3.5460339154608188E-3</c:v>
                </c:pt>
                <c:pt idx="2065">
                  <c:v>-3.5014687073553794E-4</c:v>
                </c:pt>
                <c:pt idx="2066">
                  <c:v>3.6122856859135658E-3</c:v>
                </c:pt>
                <c:pt idx="2067">
                  <c:v>2.1301737368080533E-3</c:v>
                </c:pt>
                <c:pt idx="2068">
                  <c:v>3.6301885853770913E-3</c:v>
                </c:pt>
                <c:pt idx="2069">
                  <c:v>1.7332028141417764E-3</c:v>
                </c:pt>
                <c:pt idx="2070">
                  <c:v>7.3089576449122604E-4</c:v>
                </c:pt>
                <c:pt idx="2071">
                  <c:v>-5.5914538813243387E-3</c:v>
                </c:pt>
                <c:pt idx="2072">
                  <c:v>1.5455953617805433E-3</c:v>
                </c:pt>
                <c:pt idx="2073">
                  <c:v>-6.565861618961315E-4</c:v>
                </c:pt>
                <c:pt idx="2074">
                  <c:v>1.0812064226622389E-3</c:v>
                </c:pt>
                <c:pt idx="2075">
                  <c:v>4.5821300402158604E-3</c:v>
                </c:pt>
                <c:pt idx="2076">
                  <c:v>3.1835556105550356E-3</c:v>
                </c:pt>
                <c:pt idx="2077">
                  <c:v>-1.0345026689376688E-3</c:v>
                </c:pt>
                <c:pt idx="2078">
                  <c:v>3.7497652507878783E-3</c:v>
                </c:pt>
                <c:pt idx="2079">
                  <c:v>1.5264848025945666E-3</c:v>
                </c:pt>
                <c:pt idx="2080">
                  <c:v>-7.6268924263765684E-5</c:v>
                </c:pt>
                <c:pt idx="2081">
                  <c:v>3.9582909260057362E-3</c:v>
                </c:pt>
                <c:pt idx="2082">
                  <c:v>1.1009663039542059E-3</c:v>
                </c:pt>
                <c:pt idx="2083">
                  <c:v>1.8953758517262118E-3</c:v>
                </c:pt>
                <c:pt idx="2084">
                  <c:v>-3.0301882736304234E-4</c:v>
                </c:pt>
                <c:pt idx="2085">
                  <c:v>-3.453317284946598E-3</c:v>
                </c:pt>
                <c:pt idx="2086">
                  <c:v>-1.2552541635660771E-3</c:v>
                </c:pt>
                <c:pt idx="2087">
                  <c:v>3.4955770994123015E-3</c:v>
                </c:pt>
                <c:pt idx="2088">
                  <c:v>-2.1262870144074571E-3</c:v>
                </c:pt>
                <c:pt idx="2089">
                  <c:v>-1.026791746579263E-3</c:v>
                </c:pt>
                <c:pt idx="2090">
                  <c:v>3.8048130890043269E-5</c:v>
                </c:pt>
                <c:pt idx="2091">
                  <c:v>9.1272111299176657E-4</c:v>
                </c:pt>
                <c:pt idx="2092">
                  <c:v>2.5436129201791479E-3</c:v>
                </c:pt>
                <c:pt idx="2093">
                  <c:v>-2.0495699283909975E-3</c:v>
                </c:pt>
                <c:pt idx="2094">
                  <c:v>4.7758116775146828E-3</c:v>
                </c:pt>
                <c:pt idx="2095">
                  <c:v>1.2092813808339997E-3</c:v>
                </c:pt>
                <c:pt idx="2096">
                  <c:v>-2.6440537274657861E-4</c:v>
                </c:pt>
                <c:pt idx="2097">
                  <c:v>-8.917280711229339E-3</c:v>
                </c:pt>
                <c:pt idx="2098">
                  <c:v>3.0826047662947495E-3</c:v>
                </c:pt>
                <c:pt idx="2099">
                  <c:v>-1.1400125413734529E-4</c:v>
                </c:pt>
                <c:pt idx="2100">
                  <c:v>2.7703476855664884E-3</c:v>
                </c:pt>
                <c:pt idx="2101">
                  <c:v>-1.4411410261229922E-3</c:v>
                </c:pt>
                <c:pt idx="2102">
                  <c:v>3.1072400900119907E-3</c:v>
                </c:pt>
                <c:pt idx="2103">
                  <c:v>-5.0066480459569178E-3</c:v>
                </c:pt>
                <c:pt idx="2104">
                  <c:v>0</c:v>
                </c:pt>
                <c:pt idx="2105">
                  <c:v>-2.7415011649457037E-3</c:v>
                </c:pt>
                <c:pt idx="2106">
                  <c:v>2.7415011649457926E-3</c:v>
                </c:pt>
                <c:pt idx="2107">
                  <c:v>-2.8558936456713081E-3</c:v>
                </c:pt>
                <c:pt idx="2108">
                  <c:v>-2.9023162509907406E-3</c:v>
                </c:pt>
                <c:pt idx="2109">
                  <c:v>-1.7990779795596401E-3</c:v>
                </c:pt>
                <c:pt idx="2110">
                  <c:v>7.8994476681810005E-3</c:v>
                </c:pt>
                <c:pt idx="2111">
                  <c:v>-6.9038130603923508E-3</c:v>
                </c:pt>
                <c:pt idx="2112">
                  <c:v>-4.295967636445454E-3</c:v>
                </c:pt>
                <c:pt idx="2113">
                  <c:v>-2.1549244495554206E-3</c:v>
                </c:pt>
                <c:pt idx="2114">
                  <c:v>-4.8656259105736019E-3</c:v>
                </c:pt>
                <c:pt idx="2115">
                  <c:v>-2.5581409299402975E-3</c:v>
                </c:pt>
                <c:pt idx="2116">
                  <c:v>-2.059012790140413E-3</c:v>
                </c:pt>
                <c:pt idx="2117">
                  <c:v>4.0363324224605528E-3</c:v>
                </c:pt>
                <c:pt idx="2118">
                  <c:v>-6.255484215963206E-3</c:v>
                </c:pt>
                <c:pt idx="2119">
                  <c:v>0</c:v>
                </c:pt>
                <c:pt idx="2120">
                  <c:v>0</c:v>
                </c:pt>
                <c:pt idx="2121">
                  <c:v>-4.5314347628543743E-3</c:v>
                </c:pt>
                <c:pt idx="2122">
                  <c:v>8.2661210722505419E-3</c:v>
                </c:pt>
                <c:pt idx="2123">
                  <c:v>-4.7485687858911723E-3</c:v>
                </c:pt>
                <c:pt idx="2124">
                  <c:v>-3.1217075993929423E-4</c:v>
                </c:pt>
                <c:pt idx="2125">
                  <c:v>-4.0671128762592495E-3</c:v>
                </c:pt>
                <c:pt idx="2126">
                  <c:v>4.6133477708397829E-3</c:v>
                </c:pt>
                <c:pt idx="2127">
                  <c:v>-3.1209768910920715E-4</c:v>
                </c:pt>
                <c:pt idx="2128">
                  <c:v>9.1275175855406437E-3</c:v>
                </c:pt>
                <c:pt idx="2129">
                  <c:v>3.2810328007767471E-3</c:v>
                </c:pt>
                <c:pt idx="2130">
                  <c:v>0</c:v>
                </c:pt>
                <c:pt idx="2131">
                  <c:v>2.5786601414915433E-3</c:v>
                </c:pt>
                <c:pt idx="2132">
                  <c:v>3.1469496746551039E-3</c:v>
                </c:pt>
                <c:pt idx="2133">
                  <c:v>3.2516621676799786E-3</c:v>
                </c:pt>
                <c:pt idx="2134">
                  <c:v>4.1543651935945433E-3</c:v>
                </c:pt>
                <c:pt idx="2135">
                  <c:v>3.796223524950479E-3</c:v>
                </c:pt>
                <c:pt idx="2136">
                  <c:v>4.1592679161639758E-3</c:v>
                </c:pt>
                <c:pt idx="2137">
                  <c:v>-1.321527878335228E-3</c:v>
                </c:pt>
                <c:pt idx="2138">
                  <c:v>-2.2316794132173452E-3</c:v>
                </c:pt>
                <c:pt idx="2139">
                  <c:v>-7.5737493882433116E-5</c:v>
                </c:pt>
                <c:pt idx="2140">
                  <c:v>-2.61646244482798E-3</c:v>
                </c:pt>
                <c:pt idx="2141">
                  <c:v>3.6006027263860907E-3</c:v>
                </c:pt>
                <c:pt idx="2142">
                  <c:v>9.4537623558586586E-4</c:v>
                </c:pt>
                <c:pt idx="2143">
                  <c:v>-2.8767194977700992E-3</c:v>
                </c:pt>
                <c:pt idx="2144">
                  <c:v>4.4252043695481224E-3</c:v>
                </c:pt>
                <c:pt idx="2145">
                  <c:v>2.9392944250075485E-3</c:v>
                </c:pt>
                <c:pt idx="2146">
                  <c:v>7.8334764619848174E-3</c:v>
                </c:pt>
                <c:pt idx="2147">
                  <c:v>6.5493480114224177E-3</c:v>
                </c:pt>
                <c:pt idx="2148">
                  <c:v>6.83832853142713E-3</c:v>
                </c:pt>
                <c:pt idx="2149">
                  <c:v>3.9339009169477987E-3</c:v>
                </c:pt>
                <c:pt idx="2150">
                  <c:v>3.1140689377401999E-3</c:v>
                </c:pt>
                <c:pt idx="2151">
                  <c:v>2.9259015642855106E-4</c:v>
                </c:pt>
                <c:pt idx="2152">
                  <c:v>1.2425539734130591E-3</c:v>
                </c:pt>
                <c:pt idx="2153">
                  <c:v>-3.1825608045292835E-3</c:v>
                </c:pt>
                <c:pt idx="2154">
                  <c:v>3.6207409035579718E-3</c:v>
                </c:pt>
                <c:pt idx="2155">
                  <c:v>6.8761299065986606E-3</c:v>
                </c:pt>
                <c:pt idx="2156">
                  <c:v>5.8564262533103272E-3</c:v>
                </c:pt>
                <c:pt idx="2157">
                  <c:v>1.4417012099232534E-4</c:v>
                </c:pt>
                <c:pt idx="2158">
                  <c:v>1.8723225863571374E-3</c:v>
                </c:pt>
                <c:pt idx="2159">
                  <c:v>6.8324435834849905E-4</c:v>
                </c:pt>
                <c:pt idx="2160">
                  <c:v>3.6958006867446463E-3</c:v>
                </c:pt>
                <c:pt idx="2161">
                  <c:v>1.7176601109832343E-3</c:v>
                </c:pt>
                <c:pt idx="2162">
                  <c:v>3.4621253462778995E-3</c:v>
                </c:pt>
                <c:pt idx="2163">
                  <c:v>1.4251104484697933E-4</c:v>
                </c:pt>
                <c:pt idx="2164">
                  <c:v>-5.5730352873385571E-3</c:v>
                </c:pt>
                <c:pt idx="2165">
                  <c:v>-5.0166625913252902E-4</c:v>
                </c:pt>
                <c:pt idx="2166">
                  <c:v>-3.1950629395446602E-3</c:v>
                </c:pt>
                <c:pt idx="2167">
                  <c:v>-1.3673001554445115E-3</c:v>
                </c:pt>
                <c:pt idx="2168">
                  <c:v>-1.5494661046440382E-3</c:v>
                </c:pt>
                <c:pt idx="2169">
                  <c:v>-3.7213042203471584E-3</c:v>
                </c:pt>
                <c:pt idx="2170">
                  <c:v>5.4507850866875778E-3</c:v>
                </c:pt>
                <c:pt idx="2171">
                  <c:v>-1.044536986933148E-3</c:v>
                </c:pt>
                <c:pt idx="2172">
                  <c:v>-9.0133945135566587E-4</c:v>
                </c:pt>
                <c:pt idx="2173">
                  <c:v>2.3777796986739035E-3</c:v>
                </c:pt>
                <c:pt idx="2174">
                  <c:v>1.6539032281914282E-3</c:v>
                </c:pt>
                <c:pt idx="2175">
                  <c:v>-1.4380215305227881E-3</c:v>
                </c:pt>
                <c:pt idx="2176">
                  <c:v>3.5975752347023853E-5</c:v>
                </c:pt>
                <c:pt idx="2177">
                  <c:v>-2.0526863177424042E-3</c:v>
                </c:pt>
                <c:pt idx="2178">
                  <c:v>-4.3714732090607876E-3</c:v>
                </c:pt>
                <c:pt idx="2179">
                  <c:v>-4.5725148618373816E-3</c:v>
                </c:pt>
                <c:pt idx="2180">
                  <c:v>-5.9830173732624533E-3</c:v>
                </c:pt>
                <c:pt idx="2181">
                  <c:v>-2.7481101148956852E-3</c:v>
                </c:pt>
                <c:pt idx="2182">
                  <c:v>8.9857053448964396E-3</c:v>
                </c:pt>
                <c:pt idx="2183">
                  <c:v>-3.8619933598961361E-3</c:v>
                </c:pt>
                <c:pt idx="2184">
                  <c:v>-1.2053695186016206E-3</c:v>
                </c:pt>
                <c:pt idx="2185">
                  <c:v>0</c:v>
                </c:pt>
                <c:pt idx="2186">
                  <c:v>8.5521928898343019E-3</c:v>
                </c:pt>
                <c:pt idx="2187">
                  <c:v>3.6236479267762612E-5</c:v>
                </c:pt>
                <c:pt idx="2188">
                  <c:v>8.5152959059524372E-3</c:v>
                </c:pt>
                <c:pt idx="2189">
                  <c:v>0</c:v>
                </c:pt>
                <c:pt idx="2190">
                  <c:v>0</c:v>
                </c:pt>
                <c:pt idx="2191">
                  <c:v>-7.6098104133454697E-3</c:v>
                </c:pt>
                <c:pt idx="2192">
                  <c:v>5.2357085788141498E-3</c:v>
                </c:pt>
                <c:pt idx="2193">
                  <c:v>1.6193170022203787E-3</c:v>
                </c:pt>
                <c:pt idx="2194">
                  <c:v>1.7976235465182373E-4</c:v>
                </c:pt>
                <c:pt idx="2195">
                  <c:v>7.9057068944357069E-4</c:v>
                </c:pt>
                <c:pt idx="2196">
                  <c:v>1.6509945606503615E-3</c:v>
                </c:pt>
                <c:pt idx="2197">
                  <c:v>7.5280962849786791E-4</c:v>
                </c:pt>
                <c:pt idx="2198">
                  <c:v>-8.4206478351473348E-3</c:v>
                </c:pt>
                <c:pt idx="2199">
                  <c:v>-2.5328377690195698E-3</c:v>
                </c:pt>
                <c:pt idx="2200">
                  <c:v>-5.5220659103085608E-3</c:v>
                </c:pt>
                <c:pt idx="2201">
                  <c:v>-1.1025954666448156E-2</c:v>
                </c:pt>
                <c:pt idx="2202">
                  <c:v>-1.0069311005540559E-2</c:v>
                </c:pt>
                <c:pt idx="2203">
                  <c:v>-3.0929204287568398E-3</c:v>
                </c:pt>
                <c:pt idx="2204">
                  <c:v>-1.1197163396959888E-4</c:v>
                </c:pt>
                <c:pt idx="2205">
                  <c:v>-1.1204064512353271E-3</c:v>
                </c:pt>
                <c:pt idx="2206">
                  <c:v>-6.3545465179160553E-4</c:v>
                </c:pt>
                <c:pt idx="2207">
                  <c:v>-1.6091312294260445E-3</c:v>
                </c:pt>
                <c:pt idx="2208">
                  <c:v>-1.1236165483074303E-4</c:v>
                </c:pt>
                <c:pt idx="2209">
                  <c:v>3.2160380735240237E-3</c:v>
                </c:pt>
                <c:pt idx="2210">
                  <c:v>-1.9059370083723587E-3</c:v>
                </c:pt>
                <c:pt idx="2211">
                  <c:v>-6.7355188895786846E-4</c:v>
                </c:pt>
                <c:pt idx="2212">
                  <c:v>-8.9865431530582168E-3</c:v>
                </c:pt>
                <c:pt idx="2213">
                  <c:v>-4.5334341539557665E-4</c:v>
                </c:pt>
                <c:pt idx="2214">
                  <c:v>-7.5577221061470654E-5</c:v>
                </c:pt>
                <c:pt idx="2215">
                  <c:v>1.3363562237231145E-2</c:v>
                </c:pt>
                <c:pt idx="2216">
                  <c:v>3.7281438004044054E-4</c:v>
                </c:pt>
                <c:pt idx="2217">
                  <c:v>6.4648190975636665E-3</c:v>
                </c:pt>
                <c:pt idx="2218">
                  <c:v>3.6965885654676586E-3</c:v>
                </c:pt>
                <c:pt idx="2219">
                  <c:v>3.1313919746702784E-3</c:v>
                </c:pt>
                <c:pt idx="2220">
                  <c:v>2.8282327717129596E-3</c:v>
                </c:pt>
                <c:pt idx="2221">
                  <c:v>1.4660609575009198E-3</c:v>
                </c:pt>
                <c:pt idx="2222">
                  <c:v>2.195069294345508E-3</c:v>
                </c:pt>
                <c:pt idx="2223">
                  <c:v>1.9349780594229249E-3</c:v>
                </c:pt>
                <c:pt idx="2224">
                  <c:v>3.6043947055934976E-3</c:v>
                </c:pt>
                <c:pt idx="2225">
                  <c:v>7.6390140313250723E-3</c:v>
                </c:pt>
                <c:pt idx="2226">
                  <c:v>0</c:v>
                </c:pt>
                <c:pt idx="2227">
                  <c:v>2.809192944434514E-3</c:v>
                </c:pt>
                <c:pt idx="2228">
                  <c:v>0</c:v>
                </c:pt>
                <c:pt idx="2229">
                  <c:v>-1.8358866907085851E-3</c:v>
                </c:pt>
                <c:pt idx="2230">
                  <c:v>-1.0809836962157751E-4</c:v>
                </c:pt>
                <c:pt idx="2231">
                  <c:v>-1.4189782824847404E-2</c:v>
                </c:pt>
                <c:pt idx="2232">
                  <c:v>-1.280058691747491E-3</c:v>
                </c:pt>
                <c:pt idx="2233">
                  <c:v>0</c:v>
                </c:pt>
                <c:pt idx="2234">
                  <c:v>1.211298297986438E-2</c:v>
                </c:pt>
                <c:pt idx="2235">
                  <c:v>-2.9691878279022891E-3</c:v>
                </c:pt>
                <c:pt idx="2236">
                  <c:v>1.1250659563100876E-2</c:v>
                </c:pt>
                <c:pt idx="2237">
                  <c:v>1.0751533129014653E-3</c:v>
                </c:pt>
                <c:pt idx="2238">
                  <c:v>3.825326867657216E-3</c:v>
                </c:pt>
                <c:pt idx="2239">
                  <c:v>0</c:v>
                </c:pt>
                <c:pt idx="2240">
                  <c:v>-4.282808159971485E-4</c:v>
                </c:pt>
                <c:pt idx="2241">
                  <c:v>1.640747978297171E-3</c:v>
                </c:pt>
                <c:pt idx="2242">
                  <c:v>1.4245523973254999E-3</c:v>
                </c:pt>
                <c:pt idx="2243">
                  <c:v>-2.4586233411519991E-3</c:v>
                </c:pt>
                <c:pt idx="2244">
                  <c:v>7.180721196272043E-3</c:v>
                </c:pt>
                <c:pt idx="2245">
                  <c:v>-5.0424452568166838E-3</c:v>
                </c:pt>
                <c:pt idx="2246">
                  <c:v>-3.673524469218533E-3</c:v>
                </c:pt>
                <c:pt idx="2247">
                  <c:v>-1.4293371473335408E-4</c:v>
                </c:pt>
                <c:pt idx="2248">
                  <c:v>-5.1233474659815427E-3</c:v>
                </c:pt>
                <c:pt idx="2249">
                  <c:v>-1.3658749113180241E-3</c:v>
                </c:pt>
                <c:pt idx="2250">
                  <c:v>8.7380587495581759E-3</c:v>
                </c:pt>
                <c:pt idx="2251">
                  <c:v>-3.3572659127583193E-3</c:v>
                </c:pt>
                <c:pt idx="2252">
                  <c:v>-6.028437949927851E-3</c:v>
                </c:pt>
                <c:pt idx="2253">
                  <c:v>-6.9344398072330171E-3</c:v>
                </c:pt>
                <c:pt idx="2254">
                  <c:v>-2.5401907914498253E-3</c:v>
                </c:pt>
                <c:pt idx="2255">
                  <c:v>1.7425401926153198E-3</c:v>
                </c:pt>
                <c:pt idx="2256">
                  <c:v>7.4801150983143643E-3</c:v>
                </c:pt>
                <c:pt idx="2257">
                  <c:v>-4.8719849521846525E-3</c:v>
                </c:pt>
                <c:pt idx="2258">
                  <c:v>4.763976095353434E-3</c:v>
                </c:pt>
                <c:pt idx="2259">
                  <c:v>-5.596389599563845E-3</c:v>
                </c:pt>
                <c:pt idx="2260">
                  <c:v>0</c:v>
                </c:pt>
                <c:pt idx="2261">
                  <c:v>-5.081865087504054E-3</c:v>
                </c:pt>
                <c:pt idx="2262">
                  <c:v>0</c:v>
                </c:pt>
                <c:pt idx="2263">
                  <c:v>0</c:v>
                </c:pt>
                <c:pt idx="2264">
                  <c:v>-7.084975951925236E-3</c:v>
                </c:pt>
                <c:pt idx="2265">
                  <c:v>1.5015292781007696E-3</c:v>
                </c:pt>
                <c:pt idx="2266">
                  <c:v>0</c:v>
                </c:pt>
                <c:pt idx="2267">
                  <c:v>-3.1888600283695766E-3</c:v>
                </c:pt>
                <c:pt idx="2268">
                  <c:v>5.5647223956622072E-3</c:v>
                </c:pt>
                <c:pt idx="2269">
                  <c:v>-4.2806248479465769E-3</c:v>
                </c:pt>
                <c:pt idx="2270">
                  <c:v>-2.8639637714290844E-3</c:v>
                </c:pt>
                <c:pt idx="2271">
                  <c:v>-1.4718872248124803E-3</c:v>
                </c:pt>
                <c:pt idx="2272">
                  <c:v>1.4005165381229772E-2</c:v>
                </c:pt>
                <c:pt idx="2273">
                  <c:v>2.7921330803871284E-3</c:v>
                </c:pt>
                <c:pt idx="2274">
                  <c:v>4.9125947664309675E-3</c:v>
                </c:pt>
                <c:pt idx="2275">
                  <c:v>1.1524057743242774E-3</c:v>
                </c:pt>
                <c:pt idx="2276">
                  <c:v>-5.8477587860357918E-3</c:v>
                </c:pt>
                <c:pt idx="2277">
                  <c:v>4.1186517269852689E-3</c:v>
                </c:pt>
                <c:pt idx="2278">
                  <c:v>-2.4908411340418828E-3</c:v>
                </c:pt>
                <c:pt idx="2279">
                  <c:v>-1.0849125901413893E-3</c:v>
                </c:pt>
                <c:pt idx="2280">
                  <c:v>6.0244405797003318E-3</c:v>
                </c:pt>
                <c:pt idx="2281">
                  <c:v>-2.1242514603750551E-3</c:v>
                </c:pt>
                <c:pt idx="2282">
                  <c:v>2.4478935150904386E-3</c:v>
                </c:pt>
                <c:pt idx="2283">
                  <c:v>-1.9074016543512236E-3</c:v>
                </c:pt>
                <c:pt idx="2284">
                  <c:v>4.6362102127693663E-3</c:v>
                </c:pt>
                <c:pt idx="2285">
                  <c:v>2.5096352197691719E-4</c:v>
                </c:pt>
                <c:pt idx="2286">
                  <c:v>-1.1477763096499924E-3</c:v>
                </c:pt>
                <c:pt idx="2287">
                  <c:v>-6.1558593875758443E-3</c:v>
                </c:pt>
                <c:pt idx="2288">
                  <c:v>-3.4726025129941333E-3</c:v>
                </c:pt>
                <c:pt idx="2289">
                  <c:v>-2.394428658144166E-3</c:v>
                </c:pt>
                <c:pt idx="2290">
                  <c:v>3.8066281215627671E-3</c:v>
                </c:pt>
                <c:pt idx="2291">
                  <c:v>-3.7339853785408254E-3</c:v>
                </c:pt>
                <c:pt idx="2292">
                  <c:v>0</c:v>
                </c:pt>
                <c:pt idx="2293">
                  <c:v>2.4667187027956512E-3</c:v>
                </c:pt>
                <c:pt idx="2294">
                  <c:v>-4.7110838175865125E-4</c:v>
                </c:pt>
                <c:pt idx="2295">
                  <c:v>-1.2694729765652334E-3</c:v>
                </c:pt>
                <c:pt idx="2296">
                  <c:v>7.2561045160267497E-4</c:v>
                </c:pt>
                <c:pt idx="2297">
                  <c:v>-3.9902059112904143E-4</c:v>
                </c:pt>
                <c:pt idx="2298">
                  <c:v>4.4166165266636415E-3</c:v>
                </c:pt>
                <c:pt idx="2299">
                  <c:v>-8.8892699346881116E-3</c:v>
                </c:pt>
                <c:pt idx="2300">
                  <c:v>-2.6639920873102164E-3</c:v>
                </c:pt>
                <c:pt idx="2301">
                  <c:v>-9.5053566181509401E-4</c:v>
                </c:pt>
                <c:pt idx="2302">
                  <c:v>-3.2606136121714861E-3</c:v>
                </c:pt>
                <c:pt idx="2303">
                  <c:v>-4.3763745997988882E-3</c:v>
                </c:pt>
                <c:pt idx="2304">
                  <c:v>-6.7676521686537662E-3</c:v>
                </c:pt>
                <c:pt idx="2305">
                  <c:v>-5.6189330487629984E-3</c:v>
                </c:pt>
                <c:pt idx="2306">
                  <c:v>-5.2379646845899684E-3</c:v>
                </c:pt>
                <c:pt idx="2307">
                  <c:v>-6.1710009197566097E-3</c:v>
                </c:pt>
                <c:pt idx="2308">
                  <c:v>-5.0705826277632699E-3</c:v>
                </c:pt>
                <c:pt idx="2309">
                  <c:v>-2.0126461689783264E-3</c:v>
                </c:pt>
                <c:pt idx="2310">
                  <c:v>-2.7025500338391656E-3</c:v>
                </c:pt>
                <c:pt idx="2311">
                  <c:v>-2.1367529497352197E-3</c:v>
                </c:pt>
                <c:pt idx="2312">
                  <c:v>4.1548402600693488E-3</c:v>
                </c:pt>
                <c:pt idx="2313">
                  <c:v>-5.7074369450692763E-4</c:v>
                </c:pt>
                <c:pt idx="2314">
                  <c:v>-3.0452988434812988E-4</c:v>
                </c:pt>
                <c:pt idx="2315">
                  <c:v>-3.5087755296793655E-3</c:v>
                </c:pt>
                <c:pt idx="2316">
                  <c:v>-1.8355645689174069E-3</c:v>
                </c:pt>
                <c:pt idx="2317">
                  <c:v>-3.1819689865908423E-3</c:v>
                </c:pt>
                <c:pt idx="2318">
                  <c:v>-1.9200860257527708E-4</c:v>
                </c:pt>
                <c:pt idx="2319">
                  <c:v>-7.5172382285723007E-3</c:v>
                </c:pt>
                <c:pt idx="2320">
                  <c:v>6.6719621187672886E-3</c:v>
                </c:pt>
                <c:pt idx="2321">
                  <c:v>-3.843862313348085E-5</c:v>
                </c:pt>
                <c:pt idx="2322">
                  <c:v>-3.2341305670190975E-3</c:v>
                </c:pt>
                <c:pt idx="2323">
                  <c:v>-3.3606984793286177E-3</c:v>
                </c:pt>
                <c:pt idx="2324">
                  <c:v>-1.9348722077277352E-4</c:v>
                </c:pt>
                <c:pt idx="2325">
                  <c:v>-3.9553332162083187E-3</c:v>
                </c:pt>
                <c:pt idx="2326">
                  <c:v>1.0589880213814381E-2</c:v>
                </c:pt>
                <c:pt idx="2327">
                  <c:v>5.1001932048401252E-3</c:v>
                </c:pt>
                <c:pt idx="2328">
                  <c:v>-4.6773845963080495E-3</c:v>
                </c:pt>
                <c:pt idx="2329">
                  <c:v>4.906856429647586E-3</c:v>
                </c:pt>
                <c:pt idx="2330">
                  <c:v>-2.5270909799761407E-3</c:v>
                </c:pt>
                <c:pt idx="2331">
                  <c:v>-3.7256865511559366E-3</c:v>
                </c:pt>
                <c:pt idx="2332">
                  <c:v>-1.6560439747829044E-3</c:v>
                </c:pt>
                <c:pt idx="2333">
                  <c:v>7.7940921714107665E-3</c:v>
                </c:pt>
                <c:pt idx="2334">
                  <c:v>-1.0302632166619322E-2</c:v>
                </c:pt>
                <c:pt idx="2335">
                  <c:v>1.4672950350486786E-3</c:v>
                </c:pt>
                <c:pt idx="2336">
                  <c:v>-5.5328921786574397E-3</c:v>
                </c:pt>
                <c:pt idx="2337">
                  <c:v>-5.4333063004654192E-4</c:v>
                </c:pt>
                <c:pt idx="2338">
                  <c:v>9.3890147444208316E-3</c:v>
                </c:pt>
                <c:pt idx="2339">
                  <c:v>2.4965924895600559E-3</c:v>
                </c:pt>
                <c:pt idx="2340">
                  <c:v>-1.0838019499709804E-2</c:v>
                </c:pt>
                <c:pt idx="2341">
                  <c:v>4.9900496172868083E-3</c:v>
                </c:pt>
                <c:pt idx="2342">
                  <c:v>-5.0174647417873519E-4</c:v>
                </c:pt>
                <c:pt idx="2343">
                  <c:v>-3.9067838105873954E-3</c:v>
                </c:pt>
                <c:pt idx="2344">
                  <c:v>-3.8764197872692821E-4</c:v>
                </c:pt>
                <c:pt idx="2345">
                  <c:v>-6.6520386111135936E-3</c:v>
                </c:pt>
                <c:pt idx="2346">
                  <c:v>-2.383698203770249E-3</c:v>
                </c:pt>
                <c:pt idx="2347">
                  <c:v>-5.8702672657274147E-4</c:v>
                </c:pt>
                <c:pt idx="2348">
                  <c:v>4.2189210591666356E-3</c:v>
                </c:pt>
                <c:pt idx="2349">
                  <c:v>-5.3940093259929765E-3</c:v>
                </c:pt>
                <c:pt idx="2350">
                  <c:v>-5.4884743419473159E-4</c:v>
                </c:pt>
                <c:pt idx="2351">
                  <c:v>4.6556293868481261E-3</c:v>
                </c:pt>
                <c:pt idx="2352">
                  <c:v>5.2943132073489324E-3</c:v>
                </c:pt>
                <c:pt idx="2353">
                  <c:v>6.5787165019140486E-3</c:v>
                </c:pt>
                <c:pt idx="2354">
                  <c:v>2.734820570929667E-3</c:v>
                </c:pt>
                <c:pt idx="2355">
                  <c:v>2.0366214505951989E-3</c:v>
                </c:pt>
                <c:pt idx="2356">
                  <c:v>3.1045807883841184E-3</c:v>
                </c:pt>
                <c:pt idx="2357">
                  <c:v>0</c:v>
                </c:pt>
                <c:pt idx="2358">
                  <c:v>-3.0619665719378405E-4</c:v>
                </c:pt>
                <c:pt idx="2359">
                  <c:v>-8.4252455964268244E-4</c:v>
                </c:pt>
                <c:pt idx="2360">
                  <c:v>-2.3398104305552376E-3</c:v>
                </c:pt>
                <c:pt idx="2361">
                  <c:v>8.4449738234592807E-4</c:v>
                </c:pt>
                <c:pt idx="2362">
                  <c:v>-3.3822770348157201E-3</c:v>
                </c:pt>
                <c:pt idx="2363">
                  <c:v>-3.0847560514430262E-3</c:v>
                </c:pt>
                <c:pt idx="2364">
                  <c:v>-3.8619730825257432E-5</c:v>
                </c:pt>
                <c:pt idx="2365">
                  <c:v>-1.9715866056016747E-3</c:v>
                </c:pt>
                <c:pt idx="2366">
                  <c:v>-4.0325762285555239E-3</c:v>
                </c:pt>
                <c:pt idx="2367">
                  <c:v>-1.127373921570475E-3</c:v>
                </c:pt>
                <c:pt idx="2368">
                  <c:v>3.5333667776690824E-3</c:v>
                </c:pt>
                <c:pt idx="2369">
                  <c:v>3.4877637974882166E-4</c:v>
                </c:pt>
                <c:pt idx="2370">
                  <c:v>8.8337411678847382E-3</c:v>
                </c:pt>
                <c:pt idx="2371">
                  <c:v>5.2095421580835187E-3</c:v>
                </c:pt>
                <c:pt idx="2372">
                  <c:v>5.7904923699270841E-3</c:v>
                </c:pt>
                <c:pt idx="2373">
                  <c:v>2.5417794750250411E-3</c:v>
                </c:pt>
                <c:pt idx="2374">
                  <c:v>0</c:v>
                </c:pt>
                <c:pt idx="2375">
                  <c:v>-4.7473551495147235E-3</c:v>
                </c:pt>
                <c:pt idx="2376">
                  <c:v>-3.2793165708189663E-3</c:v>
                </c:pt>
                <c:pt idx="2377">
                  <c:v>5.4089188359654136E-3</c:v>
                </c:pt>
                <c:pt idx="2378">
                  <c:v>2.7692967376608275E-3</c:v>
                </c:pt>
                <c:pt idx="2379">
                  <c:v>2.1192060911317499E-3</c:v>
                </c:pt>
                <c:pt idx="2380">
                  <c:v>5.052801097051308E-3</c:v>
                </c:pt>
                <c:pt idx="2381">
                  <c:v>4.5033288099835698E-3</c:v>
                </c:pt>
                <c:pt idx="2382">
                  <c:v>1.2348683440968164E-3</c:v>
                </c:pt>
                <c:pt idx="2383">
                  <c:v>3.3973637799344226E-3</c:v>
                </c:pt>
                <c:pt idx="2384">
                  <c:v>1.8633424691023704E-4</c:v>
                </c:pt>
                <c:pt idx="2385">
                  <c:v>2.6050403627094522E-3</c:v>
                </c:pt>
                <c:pt idx="2386">
                  <c:v>-5.067452531090086E-3</c:v>
                </c:pt>
                <c:pt idx="2387">
                  <c:v>3.132928118255272E-3</c:v>
                </c:pt>
                <c:pt idx="2388">
                  <c:v>4.4957254936820266E-3</c:v>
                </c:pt>
                <c:pt idx="2389">
                  <c:v>6.0612965999069183E-3</c:v>
                </c:pt>
                <c:pt idx="2390">
                  <c:v>6.9400098620539825E-3</c:v>
                </c:pt>
                <c:pt idx="2391">
                  <c:v>6.5650538514302921E-3</c:v>
                </c:pt>
                <c:pt idx="2392">
                  <c:v>6.449998807953633E-3</c:v>
                </c:pt>
                <c:pt idx="2393">
                  <c:v>2.3450053136539676E-3</c:v>
                </c:pt>
                <c:pt idx="2394">
                  <c:v>0</c:v>
                </c:pt>
                <c:pt idx="2395">
                  <c:v>-2.7062639426325978E-3</c:v>
                </c:pt>
                <c:pt idx="2396">
                  <c:v>2.850392505560081E-3</c:v>
                </c:pt>
                <c:pt idx="2397">
                  <c:v>-9.7327116887447284E-4</c:v>
                </c:pt>
                <c:pt idx="2398">
                  <c:v>-1.4797440217007394E-3</c:v>
                </c:pt>
                <c:pt idx="2399">
                  <c:v>-5.4191731668167572E-4</c:v>
                </c:pt>
                <c:pt idx="2400">
                  <c:v>-2.3154858391654701E-3</c:v>
                </c:pt>
                <c:pt idx="2401">
                  <c:v>3.6220729127198798E-5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7.603324104958687E-4</c:v>
                </c:pt>
                <c:pt idx="2409">
                  <c:v>-3.6193199301780676E-5</c:v>
                </c:pt>
                <c:pt idx="2410">
                  <c:v>1.085756682993341E-4</c:v>
                </c:pt>
                <c:pt idx="2411">
                  <c:v>0</c:v>
                </c:pt>
                <c:pt idx="2412">
                  <c:v>3.2565629075821705E-4</c:v>
                </c:pt>
                <c:pt idx="2413">
                  <c:v>8.3175124585365247E-4</c:v>
                </c:pt>
                <c:pt idx="2414">
                  <c:v>5.0594486280374949E-4</c:v>
                </c:pt>
                <c:pt idx="2415">
                  <c:v>3.6129125498537221E-5</c:v>
                </c:pt>
                <c:pt idx="2416">
                  <c:v>3.6127820231838364E-5</c:v>
                </c:pt>
                <c:pt idx="2417">
                  <c:v>-3.6127820231856185E-5</c:v>
                </c:pt>
                <c:pt idx="2418">
                  <c:v>7.9451069545981128E-4</c:v>
                </c:pt>
                <c:pt idx="2419">
                  <c:v>0</c:v>
                </c:pt>
                <c:pt idx="2420">
                  <c:v>3.248452501903644E-4</c:v>
                </c:pt>
                <c:pt idx="2421">
                  <c:v>5.0510518085118564E-4</c:v>
                </c:pt>
                <c:pt idx="2422">
                  <c:v>0</c:v>
                </c:pt>
                <c:pt idx="2423">
                  <c:v>2.1639557194845209E-4</c:v>
                </c:pt>
                <c:pt idx="2424">
                  <c:v>1.3334056068643138E-3</c:v>
                </c:pt>
                <c:pt idx="2425">
                  <c:v>1.8005365647587155E-4</c:v>
                </c:pt>
                <c:pt idx="2426">
                  <c:v>3.240149075202185E-4</c:v>
                </c:pt>
                <c:pt idx="2427">
                  <c:v>0</c:v>
                </c:pt>
                <c:pt idx="2428">
                  <c:v>7.1989057694255452E-5</c:v>
                </c:pt>
                <c:pt idx="2429">
                  <c:v>3.9584720814854582E-4</c:v>
                </c:pt>
                <c:pt idx="2430">
                  <c:v>7.1955387690578803E-5</c:v>
                </c:pt>
                <c:pt idx="2431">
                  <c:v>1.798658205831247E-4</c:v>
                </c:pt>
                <c:pt idx="2432">
                  <c:v>1.7983347468751543E-4</c:v>
                </c:pt>
                <c:pt idx="2433">
                  <c:v>2.5171254560342222E-4</c:v>
                </c:pt>
                <c:pt idx="2434">
                  <c:v>1.0785741260527726E-4</c:v>
                </c:pt>
                <c:pt idx="2435">
                  <c:v>-3.5951178303929471E-5</c:v>
                </c:pt>
                <c:pt idx="2436">
                  <c:v>3.2351408467077355E-4</c:v>
                </c:pt>
                <c:pt idx="2437">
                  <c:v>4.6711342722473E-4</c:v>
                </c:pt>
                <c:pt idx="2438">
                  <c:v>3.5916960374639603E-4</c:v>
                </c:pt>
                <c:pt idx="2439">
                  <c:v>7.1818443006856807E-5</c:v>
                </c:pt>
                <c:pt idx="2440">
                  <c:v>7.1813285488701024E-5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4.6666069230616973E-4</c:v>
                </c:pt>
                <c:pt idx="2446">
                  <c:v>9.3266857569743113E-4</c:v>
                </c:pt>
                <c:pt idx="2447">
                  <c:v>1.4341029710523113E-4</c:v>
                </c:pt>
                <c:pt idx="2448">
                  <c:v>1.7923395456003957E-4</c:v>
                </c:pt>
                <c:pt idx="2449">
                  <c:v>0</c:v>
                </c:pt>
                <c:pt idx="2450">
                  <c:v>6.8079619950374795E-4</c:v>
                </c:pt>
                <c:pt idx="2451">
                  <c:v>3.9393343034540982E-4</c:v>
                </c:pt>
                <c:pt idx="2452">
                  <c:v>0</c:v>
                </c:pt>
                <c:pt idx="2453">
                  <c:v>0</c:v>
                </c:pt>
                <c:pt idx="2454">
                  <c:v>1.074094628768338E-4</c:v>
                </c:pt>
                <c:pt idx="2455">
                  <c:v>3.221591852181064E-4</c:v>
                </c:pt>
                <c:pt idx="2456">
                  <c:v>7.1576837765824683E-5</c:v>
                </c:pt>
                <c:pt idx="2457">
                  <c:v>0</c:v>
                </c:pt>
                <c:pt idx="2458">
                  <c:v>-4.0422451306130945E-2</c:v>
                </c:pt>
                <c:pt idx="2459">
                  <c:v>-2.5245194808023872E-2</c:v>
                </c:pt>
                <c:pt idx="2460">
                  <c:v>-1.4434708568399995E-2</c:v>
                </c:pt>
                <c:pt idx="2461">
                  <c:v>2.713651622551713E-4</c:v>
                </c:pt>
                <c:pt idx="2462">
                  <c:v>3.1004147052982815E-4</c:v>
                </c:pt>
                <c:pt idx="2463">
                  <c:v>0</c:v>
                </c:pt>
                <c:pt idx="2464">
                  <c:v>-9.7345212281899334E-3</c:v>
                </c:pt>
                <c:pt idx="2465">
                  <c:v>1.915447295174259E-3</c:v>
                </c:pt>
                <c:pt idx="2466">
                  <c:v>-2.9724677705947312E-3</c:v>
                </c:pt>
                <c:pt idx="2467">
                  <c:v>-1.8426680767157026E-3</c:v>
                </c:pt>
                <c:pt idx="2468">
                  <c:v>4.7079133044233227E-4</c:v>
                </c:pt>
                <c:pt idx="2469">
                  <c:v>-7.045747594060129E-3</c:v>
                </c:pt>
                <c:pt idx="2470">
                  <c:v>-5.0292156295116582E-3</c:v>
                </c:pt>
                <c:pt idx="2471">
                  <c:v>-4.7651194166938596E-4</c:v>
                </c:pt>
                <c:pt idx="2472">
                  <c:v>1.7461014793915893E-3</c:v>
                </c:pt>
                <c:pt idx="2473">
                  <c:v>1.2686325688354375E-2</c:v>
                </c:pt>
                <c:pt idx="2474">
                  <c:v>1.7601850782673291E-3</c:v>
                </c:pt>
                <c:pt idx="2475">
                  <c:v>1.231250867886057E-2</c:v>
                </c:pt>
                <c:pt idx="2476">
                  <c:v>-2.8606792355351535E-3</c:v>
                </c:pt>
                <c:pt idx="2477">
                  <c:v>1.0015106244521487E-2</c:v>
                </c:pt>
                <c:pt idx="2478">
                  <c:v>0</c:v>
                </c:pt>
                <c:pt idx="2479">
                  <c:v>2.2205215862095315E-3</c:v>
                </c:pt>
                <c:pt idx="2480">
                  <c:v>-4.972745631782946E-4</c:v>
                </c:pt>
                <c:pt idx="2481">
                  <c:v>-3.6030549922324013E-3</c:v>
                </c:pt>
                <c:pt idx="2482">
                  <c:v>-1.9201597631918297E-4</c:v>
                </c:pt>
                <c:pt idx="2483">
                  <c:v>-2.5765776555604302E-3</c:v>
                </c:pt>
                <c:pt idx="2484">
                  <c:v>-2.3106250343491616E-4</c:v>
                </c:pt>
                <c:pt idx="2485">
                  <c:v>5.3775961197975505E-3</c:v>
                </c:pt>
                <c:pt idx="2486">
                  <c:v>1.6841464594636848E-3</c:v>
                </c:pt>
                <c:pt idx="2487">
                  <c:v>4.0075624713204073E-3</c:v>
                </c:pt>
                <c:pt idx="2488">
                  <c:v>5.5079814849592701E-3</c:v>
                </c:pt>
                <c:pt idx="2489">
                  <c:v>3.7810087391686696E-3</c:v>
                </c:pt>
                <c:pt idx="2490">
                  <c:v>-1.2839396046507134E-3</c:v>
                </c:pt>
                <c:pt idx="2491">
                  <c:v>1.1707171034445866E-3</c:v>
                </c:pt>
                <c:pt idx="2492">
                  <c:v>2.4879385571512013E-3</c:v>
                </c:pt>
                <c:pt idx="2493">
                  <c:v>0</c:v>
                </c:pt>
                <c:pt idx="2494">
                  <c:v>2.6695257708470683E-3</c:v>
                </c:pt>
                <c:pt idx="2495">
                  <c:v>3.7548108518361235E-5</c:v>
                </c:pt>
                <c:pt idx="2496">
                  <c:v>1.0644159430281649E-2</c:v>
                </c:pt>
                <c:pt idx="2497">
                  <c:v>9.6126146867816804E-3</c:v>
                </c:pt>
                <c:pt idx="2498">
                  <c:v>-3.6795143045239773E-5</c:v>
                </c:pt>
                <c:pt idx="2499">
                  <c:v>5.6139725847163067E-3</c:v>
                </c:pt>
                <c:pt idx="2500">
                  <c:v>3.360610994486576E-3</c:v>
                </c:pt>
                <c:pt idx="2501">
                  <c:v>3.6466405328083075E-5</c:v>
                </c:pt>
                <c:pt idx="2502">
                  <c:v>0</c:v>
                </c:pt>
                <c:pt idx="2503">
                  <c:v>0</c:v>
                </c:pt>
                <c:pt idx="2504">
                  <c:v>-1.2771160809749969E-3</c:v>
                </c:pt>
                <c:pt idx="2505">
                  <c:v>-3.6519008549606562E-4</c:v>
                </c:pt>
                <c:pt idx="2506">
                  <c:v>-2.5571243449719333E-4</c:v>
                </c:pt>
                <c:pt idx="2507">
                  <c:v>-3.6535686235565024E-5</c:v>
                </c:pt>
                <c:pt idx="2508">
                  <c:v>-1.0961506852776505E-4</c:v>
                </c:pt>
                <c:pt idx="2509">
                  <c:v>-7.3083388178530096E-5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2.3403863546345053E-2</c:v>
                </c:pt>
                <c:pt idx="2516">
                  <c:v>1.160554612030789E-2</c:v>
                </c:pt>
                <c:pt idx="2517">
                  <c:v>-7.7658939975518506E-4</c:v>
                </c:pt>
                <c:pt idx="2518">
                  <c:v>3.4547219469805361E-3</c:v>
                </c:pt>
                <c:pt idx="2519">
                  <c:v>-3.4547219469805569E-3</c:v>
                </c:pt>
                <c:pt idx="2520">
                  <c:v>5.7044416809958346E-3</c:v>
                </c:pt>
                <c:pt idx="2521">
                  <c:v>2.4548495582440667E-3</c:v>
                </c:pt>
                <c:pt idx="2522">
                  <c:v>-3.7548514980874251E-3</c:v>
                </c:pt>
                <c:pt idx="2523">
                  <c:v>-4.96961107375226E-3</c:v>
                </c:pt>
                <c:pt idx="2524">
                  <c:v>8.5493158860428485E-3</c:v>
                </c:pt>
                <c:pt idx="2525">
                  <c:v>0</c:v>
                </c:pt>
                <c:pt idx="2526">
                  <c:v>5.3804895367396003E-3</c:v>
                </c:pt>
                <c:pt idx="2527">
                  <c:v>1.114400254630002E-3</c:v>
                </c:pt>
                <c:pt idx="2528">
                  <c:v>9.8017929091184716E-3</c:v>
                </c:pt>
                <c:pt idx="2529">
                  <c:v>6.3902371575256019E-3</c:v>
                </c:pt>
                <c:pt idx="2530">
                  <c:v>3.0817168830915619E-4</c:v>
                </c:pt>
                <c:pt idx="2531">
                  <c:v>1.0949530606374801E-3</c:v>
                </c:pt>
                <c:pt idx="2532">
                  <c:v>1.5036055185630004E-3</c:v>
                </c:pt>
                <c:pt idx="2533">
                  <c:v>0</c:v>
                </c:pt>
                <c:pt idx="2534">
                  <c:v>-4.0375063401636305E-3</c:v>
                </c:pt>
                <c:pt idx="2535">
                  <c:v>-5.4871567617043602E-4</c:v>
                </c:pt>
                <c:pt idx="2536">
                  <c:v>4.3813179790076796E-3</c:v>
                </c:pt>
                <c:pt idx="2537">
                  <c:v>1.0582192183818241E-3</c:v>
                </c:pt>
                <c:pt idx="2538">
                  <c:v>-5.5767631744822041E-3</c:v>
                </c:pt>
                <c:pt idx="2539">
                  <c:v>0</c:v>
                </c:pt>
                <c:pt idx="2540">
                  <c:v>-3.161406021250035E-3</c:v>
                </c:pt>
                <c:pt idx="2541">
                  <c:v>-3.8276568741296142E-3</c:v>
                </c:pt>
                <c:pt idx="2542">
                  <c:v>5.9592673903954485E-3</c:v>
                </c:pt>
                <c:pt idx="2543">
                  <c:v>4.8308445125594722E-3</c:v>
                </c:pt>
                <c:pt idx="2544">
                  <c:v>2.7987321589413344E-3</c:v>
                </c:pt>
                <c:pt idx="2545">
                  <c:v>-6.1368519876266268E-4</c:v>
                </c:pt>
                <c:pt idx="2546">
                  <c:v>-4.9916340096937441E-3</c:v>
                </c:pt>
                <c:pt idx="2547">
                  <c:v>8.1242979717428294E-3</c:v>
                </c:pt>
                <c:pt idx="2548">
                  <c:v>1.0873259650948492E-3</c:v>
                </c:pt>
                <c:pt idx="2549">
                  <c:v>-3.3961046682734795E-5</c:v>
                </c:pt>
                <c:pt idx="2550">
                  <c:v>1.289709654740728E-3</c:v>
                </c:pt>
                <c:pt idx="2551">
                  <c:v>2.8788694079991081E-3</c:v>
                </c:pt>
                <c:pt idx="2552">
                  <c:v>6.4389117905147243E-3</c:v>
                </c:pt>
                <c:pt idx="2553">
                  <c:v>6.3309371186503673E-3</c:v>
                </c:pt>
                <c:pt idx="2554">
                  <c:v>-8.0171035828032031E-4</c:v>
                </c:pt>
                <c:pt idx="2555">
                  <c:v>-8.692454828359554E-4</c:v>
                </c:pt>
                <c:pt idx="2556">
                  <c:v>5.5701159642092771E-3</c:v>
                </c:pt>
                <c:pt idx="2557">
                  <c:v>-1.0316312334430302E-3</c:v>
                </c:pt>
                <c:pt idx="2558">
                  <c:v>3.3295044035861484E-5</c:v>
                </c:pt>
                <c:pt idx="2559">
                  <c:v>3.456645845474051E-3</c:v>
                </c:pt>
                <c:pt idx="2560">
                  <c:v>3.3174097968799795E-4</c:v>
                </c:pt>
                <c:pt idx="2561">
                  <c:v>-4.4878156534890233E-3</c:v>
                </c:pt>
                <c:pt idx="2562">
                  <c:v>-4.1734197429689228E-3</c:v>
                </c:pt>
                <c:pt idx="2563">
                  <c:v>-3.3513218805802719E-3</c:v>
                </c:pt>
                <c:pt idx="2564">
                  <c:v>-1.5453876622607402E-3</c:v>
                </c:pt>
                <c:pt idx="2565">
                  <c:v>-3.6377149481863352E-3</c:v>
                </c:pt>
                <c:pt idx="2566">
                  <c:v>-4.4980375819443051E-3</c:v>
                </c:pt>
                <c:pt idx="2567">
                  <c:v>-1.0852609082539634E-3</c:v>
                </c:pt>
                <c:pt idx="2568">
                  <c:v>9.9940057973635001E-3</c:v>
                </c:pt>
                <c:pt idx="2569">
                  <c:v>4.1906291945928414E-3</c:v>
                </c:pt>
                <c:pt idx="2570">
                  <c:v>2.2723485132902662E-3</c:v>
                </c:pt>
                <c:pt idx="2571">
                  <c:v>-4.4157566817618439E-3</c:v>
                </c:pt>
                <c:pt idx="2572">
                  <c:v>-5.1764821472747562E-3</c:v>
                </c:pt>
                <c:pt idx="2573">
                  <c:v>9.7684218293990358E-4</c:v>
                </c:pt>
                <c:pt idx="2574">
                  <c:v>2.4017387017205093E-2</c:v>
                </c:pt>
                <c:pt idx="2575">
                  <c:v>-1.0905954289272253E-2</c:v>
                </c:pt>
                <c:pt idx="2576">
                  <c:v>0</c:v>
                </c:pt>
                <c:pt idx="2577">
                  <c:v>-9.3477344884478793E-3</c:v>
                </c:pt>
                <c:pt idx="2578">
                  <c:v>-1.8800784427328836E-3</c:v>
                </c:pt>
                <c:pt idx="2579">
                  <c:v>2.0390202340882294E-2</c:v>
                </c:pt>
                <c:pt idx="2580">
                  <c:v>-1.4760537985160211E-2</c:v>
                </c:pt>
                <c:pt idx="2581">
                  <c:v>-2.9784336727988318E-3</c:v>
                </c:pt>
                <c:pt idx="2582">
                  <c:v>8.3771870796064078E-3</c:v>
                </c:pt>
                <c:pt idx="2583">
                  <c:v>-7.1044109163605667E-3</c:v>
                </c:pt>
                <c:pt idx="2584">
                  <c:v>-3.7895982438162462E-3</c:v>
                </c:pt>
                <c:pt idx="2585">
                  <c:v>-2.5568578052852764E-3</c:v>
                </c:pt>
                <c:pt idx="2586">
                  <c:v>1.0355146902483037E-2</c:v>
                </c:pt>
                <c:pt idx="2587">
                  <c:v>-1.5013765435979835E-3</c:v>
                </c:pt>
                <c:pt idx="2588">
                  <c:v>3.4997119296669541E-3</c:v>
                </c:pt>
                <c:pt idx="2589">
                  <c:v>-1.6983303837354773E-3</c:v>
                </c:pt>
                <c:pt idx="2590">
                  <c:v>7.9671115886335922E-3</c:v>
                </c:pt>
                <c:pt idx="2591">
                  <c:v>-7.2674497299761625E-3</c:v>
                </c:pt>
                <c:pt idx="2592">
                  <c:v>-1.1330313128937979E-3</c:v>
                </c:pt>
                <c:pt idx="2593">
                  <c:v>7.7058872695951637E-3</c:v>
                </c:pt>
                <c:pt idx="2594">
                  <c:v>-3.6794605197794663E-3</c:v>
                </c:pt>
                <c:pt idx="2595">
                  <c:v>1.2212582060688752E-2</c:v>
                </c:pt>
                <c:pt idx="2596">
                  <c:v>9.181532649205523E-4</c:v>
                </c:pt>
                <c:pt idx="2597">
                  <c:v>5.523882715144114E-3</c:v>
                </c:pt>
                <c:pt idx="2598">
                  <c:v>7.8198824486033964E-4</c:v>
                </c:pt>
                <c:pt idx="2599">
                  <c:v>2.1473199297373496E-3</c:v>
                </c:pt>
                <c:pt idx="2600">
                  <c:v>5.5098343837214842E-3</c:v>
                </c:pt>
                <c:pt idx="2601">
                  <c:v>0</c:v>
                </c:pt>
                <c:pt idx="2602">
                  <c:v>1.0337587740188484E-3</c:v>
                </c:pt>
                <c:pt idx="2603">
                  <c:v>4.6387352451207533E-3</c:v>
                </c:pt>
                <c:pt idx="2604">
                  <c:v>3.7531922095008973E-3</c:v>
                </c:pt>
                <c:pt idx="2605">
                  <c:v>8.0014086747445259E-4</c:v>
                </c:pt>
                <c:pt idx="2606">
                  <c:v>-5.7110011485121091E-3</c:v>
                </c:pt>
                <c:pt idx="2607">
                  <c:v>6.8301238731900086E-3</c:v>
                </c:pt>
                <c:pt idx="2608">
                  <c:v>-3.1957560362532369E-5</c:v>
                </c:pt>
                <c:pt idx="2609">
                  <c:v>5.1320578667979179E-3</c:v>
                </c:pt>
                <c:pt idx="2610">
                  <c:v>4.5363060961490951E-3</c:v>
                </c:pt>
                <c:pt idx="2611">
                  <c:v>-1.8374205258152347E-3</c:v>
                </c:pt>
                <c:pt idx="2612">
                  <c:v>2.6283720817226446E-3</c:v>
                </c:pt>
                <c:pt idx="2613">
                  <c:v>-6.6435725881133648E-4</c:v>
                </c:pt>
                <c:pt idx="2614">
                  <c:v>-5.3813647806324311E-4</c:v>
                </c:pt>
                <c:pt idx="2615">
                  <c:v>2.9719583037145655E-3</c:v>
                </c:pt>
                <c:pt idx="2616">
                  <c:v>-4.420726965801582E-4</c:v>
                </c:pt>
                <c:pt idx="2617">
                  <c:v>-2.9415972248010365E-3</c:v>
                </c:pt>
                <c:pt idx="2618">
                  <c:v>-4.221893422856322E-3</c:v>
                </c:pt>
                <c:pt idx="2619">
                  <c:v>2.9223068887739303E-3</c:v>
                </c:pt>
                <c:pt idx="2620">
                  <c:v>-1.2377613970569843E-3</c:v>
                </c:pt>
                <c:pt idx="2621">
                  <c:v>1.0268165980523146E-2</c:v>
                </c:pt>
                <c:pt idx="2622">
                  <c:v>-1.2895719465268207E-3</c:v>
                </c:pt>
                <c:pt idx="2623">
                  <c:v>8.7115115983381133E-3</c:v>
                </c:pt>
                <c:pt idx="2624">
                  <c:v>-1.5612318165246334E-3</c:v>
                </c:pt>
                <c:pt idx="2625">
                  <c:v>8.3088747632724218E-3</c:v>
                </c:pt>
                <c:pt idx="2626">
                  <c:v>1.4864365427343738E-3</c:v>
                </c:pt>
                <c:pt idx="2627">
                  <c:v>1.4842303281309408E-3</c:v>
                </c:pt>
                <c:pt idx="2628">
                  <c:v>2.4996541275386403E-3</c:v>
                </c:pt>
                <c:pt idx="2629">
                  <c:v>-1.2027572343226796E-3</c:v>
                </c:pt>
                <c:pt idx="2630">
                  <c:v>-1.2968968932158998E-3</c:v>
                </c:pt>
                <c:pt idx="2631">
                  <c:v>-1.7937224540268775E-3</c:v>
                </c:pt>
                <c:pt idx="2632">
                  <c:v>-1.6419093203656713E-3</c:v>
                </c:pt>
                <c:pt idx="2633">
                  <c:v>0</c:v>
                </c:pt>
                <c:pt idx="2634">
                  <c:v>-2.8254307393676776E-3</c:v>
                </c:pt>
                <c:pt idx="2635">
                  <c:v>-9.9545830406574378E-4</c:v>
                </c:pt>
                <c:pt idx="2636">
                  <c:v>-1.1833952363574935E-3</c:v>
                </c:pt>
                <c:pt idx="2637">
                  <c:v>-3.0583926720056582E-3</c:v>
                </c:pt>
                <c:pt idx="2638">
                  <c:v>-1.2823120902657067E-3</c:v>
                </c:pt>
                <c:pt idx="2639">
                  <c:v>8.0108902139691962E-3</c:v>
                </c:pt>
                <c:pt idx="2640">
                  <c:v>3.4711495833443409E-3</c:v>
                </c:pt>
                <c:pt idx="2641">
                  <c:v>1.6692946471126655E-3</c:v>
                </c:pt>
                <c:pt idx="2642">
                  <c:v>1.4197971458170886E-3</c:v>
                </c:pt>
                <c:pt idx="2643">
                  <c:v>-3.0890917929296954E-3</c:v>
                </c:pt>
                <c:pt idx="2644">
                  <c:v>-2.664272464186834E-3</c:v>
                </c:pt>
                <c:pt idx="2645">
                  <c:v>4.7041433616029447E-3</c:v>
                </c:pt>
                <c:pt idx="2646">
                  <c:v>-8.2779619796252528E-3</c:v>
                </c:pt>
                <c:pt idx="2647">
                  <c:v>0</c:v>
                </c:pt>
                <c:pt idx="2648">
                  <c:v>-9.8550706105185442E-3</c:v>
                </c:pt>
                <c:pt idx="2649">
                  <c:v>-9.7943975922876979E-3</c:v>
                </c:pt>
                <c:pt idx="2650">
                  <c:v>-8.9618051277289799E-3</c:v>
                </c:pt>
                <c:pt idx="2651">
                  <c:v>0</c:v>
                </c:pt>
                <c:pt idx="2652">
                  <c:v>-5.2999401342195438E-3</c:v>
                </c:pt>
                <c:pt idx="2653">
                  <c:v>-5.8139698654198447E-3</c:v>
                </c:pt>
                <c:pt idx="2654">
                  <c:v>-5.0662618105667022E-3</c:v>
                </c:pt>
                <c:pt idx="2655">
                  <c:v>-6.5138095059797264E-4</c:v>
                </c:pt>
                <c:pt idx="2656">
                  <c:v>5.2640251530234198E-3</c:v>
                </c:pt>
                <c:pt idx="2657">
                  <c:v>5.9776903849966612E-3</c:v>
                </c:pt>
                <c:pt idx="2658">
                  <c:v>6.4224234115228254E-3</c:v>
                </c:pt>
                <c:pt idx="2659">
                  <c:v>4.4075446631779997E-3</c:v>
                </c:pt>
                <c:pt idx="2660">
                  <c:v>5.8149859603168251E-3</c:v>
                </c:pt>
                <c:pt idx="2661">
                  <c:v>4.0473083768882536E-3</c:v>
                </c:pt>
                <c:pt idx="2662">
                  <c:v>-2.6225586543292749E-3</c:v>
                </c:pt>
                <c:pt idx="2663">
                  <c:v>-7.596138994786629E-4</c:v>
                </c:pt>
                <c:pt idx="2664">
                  <c:v>-3.13952086881784E-3</c:v>
                </c:pt>
                <c:pt idx="2665">
                  <c:v>-1.2394922847370172E-3</c:v>
                </c:pt>
                <c:pt idx="2666">
                  <c:v>6.5297556722079863E-3</c:v>
                </c:pt>
                <c:pt idx="2667">
                  <c:v>1.767733027645208E-3</c:v>
                </c:pt>
                <c:pt idx="2668">
                  <c:v>9.0734182912553391E-3</c:v>
                </c:pt>
                <c:pt idx="2669">
                  <c:v>7.0385540822195227E-3</c:v>
                </c:pt>
                <c:pt idx="2670">
                  <c:v>4.675292980911289E-3</c:v>
                </c:pt>
                <c:pt idx="2671">
                  <c:v>0</c:v>
                </c:pt>
                <c:pt idx="2672">
                  <c:v>5.9440572923221838E-3</c:v>
                </c:pt>
                <c:pt idx="2673">
                  <c:v>3.0706400751511932E-5</c:v>
                </c:pt>
                <c:pt idx="2674">
                  <c:v>4.381335807512301E-3</c:v>
                </c:pt>
                <c:pt idx="2675">
                  <c:v>1.4663655098951626E-3</c:v>
                </c:pt>
                <c:pt idx="2676">
                  <c:v>3.9910483003249017E-3</c:v>
                </c:pt>
                <c:pt idx="2677">
                  <c:v>0</c:v>
                </c:pt>
                <c:pt idx="2678">
                  <c:v>3.5814048235653854E-3</c:v>
                </c:pt>
                <c:pt idx="2679">
                  <c:v>2.8136221989391226E-3</c:v>
                </c:pt>
                <c:pt idx="2680">
                  <c:v>2.1728642059401812E-3</c:v>
                </c:pt>
                <c:pt idx="2681">
                  <c:v>1.1448887996978224E-3</c:v>
                </c:pt>
                <c:pt idx="2682">
                  <c:v>-5.9496121019864756E-3</c:v>
                </c:pt>
                <c:pt idx="2683">
                  <c:v>-3.1248603314201688E-3</c:v>
                </c:pt>
                <c:pt idx="2684">
                  <c:v>9.736704178507874E-3</c:v>
                </c:pt>
                <c:pt idx="2685">
                  <c:v>-4.4030349489321821E-3</c:v>
                </c:pt>
                <c:pt idx="2686">
                  <c:v>1.1599036257633555E-2</c:v>
                </c:pt>
                <c:pt idx="2687">
                  <c:v>-5.8428007834545378E-3</c:v>
                </c:pt>
                <c:pt idx="2688">
                  <c:v>7.1266321509178112E-3</c:v>
                </c:pt>
                <c:pt idx="2689">
                  <c:v>-3.9463114385204223E-3</c:v>
                </c:pt>
                <c:pt idx="2690">
                  <c:v>9.7477408745687798E-3</c:v>
                </c:pt>
                <c:pt idx="2691">
                  <c:v>-2.0786941412222351E-3</c:v>
                </c:pt>
                <c:pt idx="2692">
                  <c:v>1.0732920913027117E-2</c:v>
                </c:pt>
                <c:pt idx="2693">
                  <c:v>-2.5029090965656242E-3</c:v>
                </c:pt>
                <c:pt idx="2694">
                  <c:v>-4.1361439254792914E-3</c:v>
                </c:pt>
                <c:pt idx="2695">
                  <c:v>1.2532893297979511E-2</c:v>
                </c:pt>
                <c:pt idx="2696">
                  <c:v>-4.3657316004271649E-3</c:v>
                </c:pt>
                <c:pt idx="2697">
                  <c:v>7.3142514495724269E-3</c:v>
                </c:pt>
                <c:pt idx="2698">
                  <c:v>-4.6456672938124353E-3</c:v>
                </c:pt>
                <c:pt idx="2699">
                  <c:v>-3.54990031151206E-3</c:v>
                </c:pt>
                <c:pt idx="2700">
                  <c:v>1.2848767800085269E-2</c:v>
                </c:pt>
                <c:pt idx="2701">
                  <c:v>-2.1203371436345863E-3</c:v>
                </c:pt>
                <c:pt idx="2702">
                  <c:v>4.9308334378194169E-3</c:v>
                </c:pt>
                <c:pt idx="2703">
                  <c:v>-1.1580106673024129E-3</c:v>
                </c:pt>
                <c:pt idx="2704">
                  <c:v>-5.0238958014179342E-3</c:v>
                </c:pt>
                <c:pt idx="2705">
                  <c:v>0</c:v>
                </c:pt>
                <c:pt idx="2706">
                  <c:v>-9.8595026395336405E-3</c:v>
                </c:pt>
                <c:pt idx="2707">
                  <c:v>-3.2688910471407691E-3</c:v>
                </c:pt>
                <c:pt idx="2708">
                  <c:v>4.5029875220469534E-3</c:v>
                </c:pt>
                <c:pt idx="2709">
                  <c:v>-1.5281535829151116E-3</c:v>
                </c:pt>
                <c:pt idx="2710">
                  <c:v>-7.943863783297549E-4</c:v>
                </c:pt>
                <c:pt idx="2711">
                  <c:v>1.0161587942904044E-2</c:v>
                </c:pt>
                <c:pt idx="2712">
                  <c:v>-4.4092168436172955E-3</c:v>
                </c:pt>
                <c:pt idx="2713">
                  <c:v>9.8718059734179131E-3</c:v>
                </c:pt>
                <c:pt idx="2714">
                  <c:v>-5.0547706616240603E-3</c:v>
                </c:pt>
                <c:pt idx="2715">
                  <c:v>-5.8264873756908703E-4</c:v>
                </c:pt>
                <c:pt idx="2716">
                  <c:v>-2.8306723504593558E-3</c:v>
                </c:pt>
                <c:pt idx="2717">
                  <c:v>8.4391142217232797E-3</c:v>
                </c:pt>
                <c:pt idx="2718">
                  <c:v>3.5001988323477835E-3</c:v>
                </c:pt>
                <c:pt idx="2719">
                  <c:v>4.9832315470486133E-3</c:v>
                </c:pt>
                <c:pt idx="2720">
                  <c:v>1.436554569995473E-4</c:v>
                </c:pt>
                <c:pt idx="2721">
                  <c:v>5.7007960737009934E-3</c:v>
                </c:pt>
                <c:pt idx="2722">
                  <c:v>3.5358900793484335E-3</c:v>
                </c:pt>
                <c:pt idx="2723">
                  <c:v>4.0622170767445958E-3</c:v>
                </c:pt>
                <c:pt idx="2724">
                  <c:v>4.6667599863195299E-3</c:v>
                </c:pt>
                <c:pt idx="2725">
                  <c:v>2.1140763021503168E-3</c:v>
                </c:pt>
                <c:pt idx="2726">
                  <c:v>4.0184960850341723E-3</c:v>
                </c:pt>
                <c:pt idx="2727">
                  <c:v>6.2066851004790747E-3</c:v>
                </c:pt>
                <c:pt idx="2728">
                  <c:v>0</c:v>
                </c:pt>
                <c:pt idx="2729">
                  <c:v>2.6998833462500518E-3</c:v>
                </c:pt>
                <c:pt idx="2730">
                  <c:v>2.4985438166737219E-3</c:v>
                </c:pt>
                <c:pt idx="2731">
                  <c:v>5.4473444162291343E-3</c:v>
                </c:pt>
                <c:pt idx="2732">
                  <c:v>5.5001101170585277E-3</c:v>
                </c:pt>
                <c:pt idx="2733">
                  <c:v>7.3502619329078945E-3</c:v>
                </c:pt>
                <c:pt idx="2734">
                  <c:v>6.8370769346485262E-3</c:v>
                </c:pt>
                <c:pt idx="2735">
                  <c:v>8.8832046638829421E-3</c:v>
                </c:pt>
                <c:pt idx="2736">
                  <c:v>5.4522264634087794E-3</c:v>
                </c:pt>
                <c:pt idx="2737">
                  <c:v>3.9370129593395992E-3</c:v>
                </c:pt>
                <c:pt idx="2738">
                  <c:v>4.8467286826257162E-3</c:v>
                </c:pt>
                <c:pt idx="2739">
                  <c:v>2.2959698678686529E-3</c:v>
                </c:pt>
                <c:pt idx="2740">
                  <c:v>2.5536745965712487E-3</c:v>
                </c:pt>
                <c:pt idx="2741">
                  <c:v>1.1562213875122324E-3</c:v>
                </c:pt>
                <c:pt idx="2742">
                  <c:v>1.2598096204426612E-3</c:v>
                </c:pt>
                <c:pt idx="2743">
                  <c:v>-3.3367081652273529E-3</c:v>
                </c:pt>
                <c:pt idx="2744">
                  <c:v>3.7562922586565762E-3</c:v>
                </c:pt>
                <c:pt idx="2745">
                  <c:v>-1.0595776516975408E-2</c:v>
                </c:pt>
                <c:pt idx="2746">
                  <c:v>6.4709759232278721E-3</c:v>
                </c:pt>
                <c:pt idx="2747">
                  <c:v>-3.956849183786003E-3</c:v>
                </c:pt>
                <c:pt idx="2748">
                  <c:v>4.4043059261336436E-3</c:v>
                </c:pt>
                <c:pt idx="2749">
                  <c:v>-3.4268274783160546E-3</c:v>
                </c:pt>
                <c:pt idx="2750">
                  <c:v>-2.2734492186057709E-3</c:v>
                </c:pt>
                <c:pt idx="2751">
                  <c:v>0</c:v>
                </c:pt>
                <c:pt idx="2752">
                  <c:v>-3.4464509193682211E-3</c:v>
                </c:pt>
                <c:pt idx="2753">
                  <c:v>0</c:v>
                </c:pt>
                <c:pt idx="2754">
                  <c:v>-3.3517801117655842E-3</c:v>
                </c:pt>
                <c:pt idx="2755">
                  <c:v>0</c:v>
                </c:pt>
                <c:pt idx="2756">
                  <c:v>-2.2407777402191453E-3</c:v>
                </c:pt>
                <c:pt idx="2757">
                  <c:v>1.8143498666960839E-3</c:v>
                </c:pt>
                <c:pt idx="2758">
                  <c:v>-2.2684521543600645E-3</c:v>
                </c:pt>
                <c:pt idx="2759">
                  <c:v>-5.3450212400859513E-4</c:v>
                </c:pt>
                <c:pt idx="2760">
                  <c:v>4.8002652311606503E-3</c:v>
                </c:pt>
                <c:pt idx="2761">
                  <c:v>-2.6372939084241338E-3</c:v>
                </c:pt>
                <c:pt idx="2762">
                  <c:v>-1.4948882952552254E-3</c:v>
                </c:pt>
                <c:pt idx="2763">
                  <c:v>-6.8354798321868804E-3</c:v>
                </c:pt>
                <c:pt idx="2764">
                  <c:v>-4.0698122342798324E-3</c:v>
                </c:pt>
                <c:pt idx="2765">
                  <c:v>5.0914000855816635E-3</c:v>
                </c:pt>
                <c:pt idx="2766">
                  <c:v>-8.5543259279941743E-3</c:v>
                </c:pt>
                <c:pt idx="2767">
                  <c:v>1.4581910246151202E-2</c:v>
                </c:pt>
                <c:pt idx="2768">
                  <c:v>-6.7264527174323886E-3</c:v>
                </c:pt>
                <c:pt idx="2769">
                  <c:v>-4.0145006832622981E-3</c:v>
                </c:pt>
                <c:pt idx="2770">
                  <c:v>-2.8387220490285652E-3</c:v>
                </c:pt>
                <c:pt idx="2771">
                  <c:v>-3.0097228559938746E-3</c:v>
                </c:pt>
                <c:pt idx="2772">
                  <c:v>-5.6916589973529247E-3</c:v>
                </c:pt>
                <c:pt idx="2773">
                  <c:v>-4.6810285171647609E-3</c:v>
                </c:pt>
                <c:pt idx="2774">
                  <c:v>-5.5304244743620452E-3</c:v>
                </c:pt>
                <c:pt idx="2775">
                  <c:v>-2.7591154277621701E-5</c:v>
                </c:pt>
                <c:pt idx="2776">
                  <c:v>-6.1996821973554737E-3</c:v>
                </c:pt>
                <c:pt idx="2777">
                  <c:v>-3.6098577275024322E-4</c:v>
                </c:pt>
                <c:pt idx="2778">
                  <c:v>5.4287746889303918E-3</c:v>
                </c:pt>
                <c:pt idx="2779">
                  <c:v>-3.569702856723219E-3</c:v>
                </c:pt>
                <c:pt idx="2780">
                  <c:v>-2.0535027751152029E-3</c:v>
                </c:pt>
                <c:pt idx="2781">
                  <c:v>1.011561331398142E-2</c:v>
                </c:pt>
                <c:pt idx="2782">
                  <c:v>-2.5606798413306624E-3</c:v>
                </c:pt>
                <c:pt idx="2783">
                  <c:v>1.1430888847644649E-2</c:v>
                </c:pt>
                <c:pt idx="2784">
                  <c:v>-2.725984097132711E-4</c:v>
                </c:pt>
                <c:pt idx="2785">
                  <c:v>1.7161306836407444E-3</c:v>
                </c:pt>
                <c:pt idx="2786">
                  <c:v>-6.5341684873147907E-4</c:v>
                </c:pt>
                <c:pt idx="2787">
                  <c:v>-3.1915355995719139E-3</c:v>
                </c:pt>
                <c:pt idx="2788">
                  <c:v>-4.6457608268801807E-4</c:v>
                </c:pt>
                <c:pt idx="2789">
                  <c:v>3.3837286010125743E-3</c:v>
                </c:pt>
                <c:pt idx="2790">
                  <c:v>-2.5367224437336665E-3</c:v>
                </c:pt>
                <c:pt idx="2791">
                  <c:v>8.5933142409897693E-3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3.4869141031910293E-3</c:v>
                </c:pt>
                <c:pt idx="2796">
                  <c:v>8.6309208076592366E-4</c:v>
                </c:pt>
                <c:pt idx="2797">
                  <c:v>-4.7562515346492636E-3</c:v>
                </c:pt>
                <c:pt idx="2798">
                  <c:v>2.272851240894084E-3</c:v>
                </c:pt>
                <c:pt idx="2799">
                  <c:v>-6.9701813187483573E-3</c:v>
                </c:pt>
                <c:pt idx="2800">
                  <c:v>2.3921505413364965E-3</c:v>
                </c:pt>
                <c:pt idx="2801">
                  <c:v>-4.6263621404307479E-3</c:v>
                </c:pt>
                <c:pt idx="2802">
                  <c:v>-8.1834176725756631E-5</c:v>
                </c:pt>
                <c:pt idx="2803">
                  <c:v>1.9621742819198439E-3</c:v>
                </c:pt>
                <c:pt idx="2804">
                  <c:v>-1.3622124433118031E-3</c:v>
                </c:pt>
                <c:pt idx="2805">
                  <c:v>-5.4527113620817143E-5</c:v>
                </c:pt>
                <c:pt idx="2806">
                  <c:v>-1.1184615501356298E-3</c:v>
                </c:pt>
                <c:pt idx="2807">
                  <c:v>6.3124308320578471E-3</c:v>
                </c:pt>
                <c:pt idx="2808">
                  <c:v>-1.1941272078716063E-3</c:v>
                </c:pt>
                <c:pt idx="2809">
                  <c:v>0</c:v>
                </c:pt>
                <c:pt idx="2810">
                  <c:v>-3.9180525185312978E-3</c:v>
                </c:pt>
                <c:pt idx="2811">
                  <c:v>3.8637401135646599E-3</c:v>
                </c:pt>
                <c:pt idx="2812">
                  <c:v>-4.3460546657190315E-4</c:v>
                </c:pt>
                <c:pt idx="2813">
                  <c:v>-2.989008622447024E-4</c:v>
                </c:pt>
                <c:pt idx="2814">
                  <c:v>-2.4462172091045182E-4</c:v>
                </c:pt>
                <c:pt idx="2815">
                  <c:v>-2.3405192482912592E-3</c:v>
                </c:pt>
                <c:pt idx="2816">
                  <c:v>-2.236771254450565E-3</c:v>
                </c:pt>
                <c:pt idx="2817">
                  <c:v>5.3924636363018056E-3</c:v>
                </c:pt>
                <c:pt idx="2818">
                  <c:v>-1.034750888406683E-2</c:v>
                </c:pt>
                <c:pt idx="2819">
                  <c:v>1.2870330898413882E-2</c:v>
                </c:pt>
                <c:pt idx="2820">
                  <c:v>-7.2601028585184101E-3</c:v>
                </c:pt>
                <c:pt idx="2821">
                  <c:v>8.8573094407069872E-3</c:v>
                </c:pt>
                <c:pt idx="2822">
                  <c:v>0</c:v>
                </c:pt>
                <c:pt idx="2823">
                  <c:v>4.1300621528110324E-3</c:v>
                </c:pt>
                <c:pt idx="2824">
                  <c:v>-3.3189005249460658E-3</c:v>
                </c:pt>
                <c:pt idx="2825">
                  <c:v>8.0488206572938252E-3</c:v>
                </c:pt>
                <c:pt idx="2826">
                  <c:v>0</c:v>
                </c:pt>
                <c:pt idx="2827">
                  <c:v>1.7947314729987503E-3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-1.2197735950855481E-2</c:v>
                </c:pt>
                <c:pt idx="2838">
                  <c:v>-1.2732426597221611E-2</c:v>
                </c:pt>
                <c:pt idx="2839">
                  <c:v>-2.7751463770740508E-3</c:v>
                </c:pt>
                <c:pt idx="2840">
                  <c:v>-7.1564231949691238E-4</c:v>
                </c:pt>
                <c:pt idx="2841">
                  <c:v>-7.9882109279032828E-4</c:v>
                </c:pt>
                <c:pt idx="2842">
                  <c:v>6.7286688096769957E-3</c:v>
                </c:pt>
                <c:pt idx="2843">
                  <c:v>-6.0675299739917869E-3</c:v>
                </c:pt>
                <c:pt idx="2844">
                  <c:v>-2.4263156737539906E-3</c:v>
                </c:pt>
                <c:pt idx="2845">
                  <c:v>1.0408035846385718E-2</c:v>
                </c:pt>
                <c:pt idx="2846">
                  <c:v>-6.8807925299890068E-3</c:v>
                </c:pt>
                <c:pt idx="2847">
                  <c:v>7.3724211963793369E-3</c:v>
                </c:pt>
                <c:pt idx="2848">
                  <c:v>-4.3236802161937425E-3</c:v>
                </c:pt>
                <c:pt idx="2849">
                  <c:v>1.5072005922404995E-3</c:v>
                </c:pt>
                <c:pt idx="2850">
                  <c:v>5.5978191858845226E-3</c:v>
                </c:pt>
                <c:pt idx="2851">
                  <c:v>8.7298914190777205E-3</c:v>
                </c:pt>
                <c:pt idx="2852">
                  <c:v>1.0178546605160764E-2</c:v>
                </c:pt>
                <c:pt idx="2853">
                  <c:v>0</c:v>
                </c:pt>
                <c:pt idx="2854">
                  <c:v>2.4019226919999265E-3</c:v>
                </c:pt>
                <c:pt idx="2855">
                  <c:v>-1.0662970180433955E-4</c:v>
                </c:pt>
                <c:pt idx="2856">
                  <c:v>7.7280786247512856E-4</c:v>
                </c:pt>
                <c:pt idx="2857">
                  <c:v>2.0224606393511365E-3</c:v>
                </c:pt>
                <c:pt idx="2858">
                  <c:v>-3.301914913474294E-3</c:v>
                </c:pt>
                <c:pt idx="2859">
                  <c:v>-2.7242878952171211E-3</c:v>
                </c:pt>
                <c:pt idx="2860">
                  <c:v>-8.0238576075712699E-5</c:v>
                </c:pt>
                <c:pt idx="2861">
                  <c:v>-7.2749069220136549E-3</c:v>
                </c:pt>
                <c:pt idx="2862">
                  <c:v>-6.8398055215546094E-3</c:v>
                </c:pt>
                <c:pt idx="2863">
                  <c:v>-8.1385727701046537E-5</c:v>
                </c:pt>
                <c:pt idx="2864">
                  <c:v>-4.9770966388371649E-3</c:v>
                </c:pt>
                <c:pt idx="2865">
                  <c:v>-3.8244098297569133E-3</c:v>
                </c:pt>
                <c:pt idx="2866">
                  <c:v>-3.2073714736212842E-3</c:v>
                </c:pt>
                <c:pt idx="2867">
                  <c:v>-3.1901462619758456E-3</c:v>
                </c:pt>
                <c:pt idx="2868">
                  <c:v>5.8499775461574545E-3</c:v>
                </c:pt>
                <c:pt idx="2869">
                  <c:v>-6.2356843586644601E-3</c:v>
                </c:pt>
                <c:pt idx="2870">
                  <c:v>-2.952825955763393E-3</c:v>
                </c:pt>
                <c:pt idx="2871">
                  <c:v>-3.9599625290784313E-3</c:v>
                </c:pt>
                <c:pt idx="2872">
                  <c:v>-2.1666073306911286E-3</c:v>
                </c:pt>
                <c:pt idx="2873">
                  <c:v>-3.7610263169789858E-3</c:v>
                </c:pt>
                <c:pt idx="2874">
                  <c:v>-8.6564377185525195E-4</c:v>
                </c:pt>
                <c:pt idx="2875">
                  <c:v>-2.4053937142546169E-3</c:v>
                </c:pt>
                <c:pt idx="2876">
                  <c:v>-7.8440165384548362E-4</c:v>
                </c:pt>
                <c:pt idx="2877">
                  <c:v>1.9615810406039692E-4</c:v>
                </c:pt>
                <c:pt idx="2878">
                  <c:v>1.490697015017408E-2</c:v>
                </c:pt>
                <c:pt idx="2879">
                  <c:v>-1.9342365798308656E-3</c:v>
                </c:pt>
                <c:pt idx="2880">
                  <c:v>4.0300374738113237E-3</c:v>
                </c:pt>
                <c:pt idx="2881">
                  <c:v>1.7064850557581056E-3</c:v>
                </c:pt>
                <c:pt idx="2882">
                  <c:v>-1.7340328856795297E-3</c:v>
                </c:pt>
                <c:pt idx="2883">
                  <c:v>3.4376108104633308E-3</c:v>
                </c:pt>
                <c:pt idx="2884">
                  <c:v>1.7554932231405188E-3</c:v>
                </c:pt>
                <c:pt idx="2885">
                  <c:v>3.0373951029114871E-3</c:v>
                </c:pt>
                <c:pt idx="2886">
                  <c:v>2.428742205497195E-3</c:v>
                </c:pt>
                <c:pt idx="2887">
                  <c:v>-2.9986233817458043E-4</c:v>
                </c:pt>
                <c:pt idx="2888">
                  <c:v>2.0971505514077904E-3</c:v>
                </c:pt>
                <c:pt idx="2889">
                  <c:v>0</c:v>
                </c:pt>
                <c:pt idx="2890">
                  <c:v>0</c:v>
                </c:pt>
                <c:pt idx="2891">
                  <c:v>3.096818730514689E-3</c:v>
                </c:pt>
                <c:pt idx="2892">
                  <c:v>0</c:v>
                </c:pt>
                <c:pt idx="2893">
                  <c:v>-5.43937809333013E-3</c:v>
                </c:pt>
                <c:pt idx="2894">
                  <c:v>2.8321687730966539E-3</c:v>
                </c:pt>
                <c:pt idx="2895">
                  <c:v>4.0978658915729075E-3</c:v>
                </c:pt>
                <c:pt idx="2896">
                  <c:v>3.1366636500734695E-3</c:v>
                </c:pt>
                <c:pt idx="2897">
                  <c:v>-2.5951571658389956E-3</c:v>
                </c:pt>
                <c:pt idx="2898">
                  <c:v>-8.3946008693712242E-4</c:v>
                </c:pt>
                <c:pt idx="2899">
                  <c:v>-2.5226167202706518E-3</c:v>
                </c:pt>
                <c:pt idx="2900">
                  <c:v>-6.7920942636952243E-4</c:v>
                </c:pt>
                <c:pt idx="2901">
                  <c:v>3.5810244177060212E-3</c:v>
                </c:pt>
                <c:pt idx="2902">
                  <c:v>5.4159445420647727E-5</c:v>
                </c:pt>
                <c:pt idx="2903">
                  <c:v>0</c:v>
                </c:pt>
                <c:pt idx="2904">
                  <c:v>-1.1547912733639892E-2</c:v>
                </c:pt>
                <c:pt idx="2905">
                  <c:v>-4.1449983171420205E-3</c:v>
                </c:pt>
                <c:pt idx="2906">
                  <c:v>-7.7041345309725243E-3</c:v>
                </c:pt>
                <c:pt idx="2907">
                  <c:v>1.3296769182571768E-3</c:v>
                </c:pt>
                <c:pt idx="2908">
                  <c:v>-2.5501025544393298E-3</c:v>
                </c:pt>
                <c:pt idx="2909">
                  <c:v>-4.7192727643871287E-4</c:v>
                </c:pt>
                <c:pt idx="2910">
                  <c:v>-1.6117830361608379E-3</c:v>
                </c:pt>
                <c:pt idx="2911">
                  <c:v>-5.2856329384918588E-4</c:v>
                </c:pt>
                <c:pt idx="2912">
                  <c:v>1.0380859736860893E-2</c:v>
                </c:pt>
                <c:pt idx="2913">
                  <c:v>-1.8744147943503039E-3</c:v>
                </c:pt>
                <c:pt idx="2914">
                  <c:v>-3.9532845736149191E-3</c:v>
                </c:pt>
                <c:pt idx="2915">
                  <c:v>-4.4329926196257281E-4</c:v>
                </c:pt>
                <c:pt idx="2916">
                  <c:v>-2.7716186430206058E-4</c:v>
                </c:pt>
                <c:pt idx="2917">
                  <c:v>-3.5822923300918136E-3</c:v>
                </c:pt>
                <c:pt idx="2918">
                  <c:v>-3.79062831950142E-3</c:v>
                </c:pt>
                <c:pt idx="2919">
                  <c:v>-6.6964848662982327E-3</c:v>
                </c:pt>
                <c:pt idx="2920">
                  <c:v>-3.8306668818237541E-3</c:v>
                </c:pt>
                <c:pt idx="2921">
                  <c:v>2.7336666452350451E-3</c:v>
                </c:pt>
                <c:pt idx="2922">
                  <c:v>6.1725127236957143E-3</c:v>
                </c:pt>
                <c:pt idx="2923">
                  <c:v>6.8016095405516374E-3</c:v>
                </c:pt>
                <c:pt idx="2924">
                  <c:v>1.3325932010887888E-3</c:v>
                </c:pt>
                <c:pt idx="2925">
                  <c:v>2.4384849148061855E-3</c:v>
                </c:pt>
                <c:pt idx="2926">
                  <c:v>-6.9709918053373152E-3</c:v>
                </c:pt>
                <c:pt idx="2927">
                  <c:v>5.850967666185267E-4</c:v>
                </c:pt>
                <c:pt idx="2928">
                  <c:v>1.5585864552247633E-3</c:v>
                </c:pt>
                <c:pt idx="2929">
                  <c:v>3.6146756222245438E-4</c:v>
                </c:pt>
                <c:pt idx="2930">
                  <c:v>-6.3960847019852492E-4</c:v>
                </c:pt>
                <c:pt idx="2931">
                  <c:v>-8.4645652265352787E-3</c:v>
                </c:pt>
                <c:pt idx="2932">
                  <c:v>2.5496994802259127E-3</c:v>
                </c:pt>
                <c:pt idx="2933">
                  <c:v>-4.6559980894537402E-3</c:v>
                </c:pt>
                <c:pt idx="2934">
                  <c:v>6.5570330483288395E-3</c:v>
                </c:pt>
                <c:pt idx="2935">
                  <c:v>8.3754436901348E-4</c:v>
                </c:pt>
                <c:pt idx="2936">
                  <c:v>2.5084324309970984E-3</c:v>
                </c:pt>
                <c:pt idx="2937">
                  <c:v>1.9188792961904373E-3</c:v>
                </c:pt>
                <c:pt idx="2938">
                  <c:v>1.5269085849949336E-3</c:v>
                </c:pt>
                <c:pt idx="2939">
                  <c:v>-5.0337309932029055E-3</c:v>
                </c:pt>
                <c:pt idx="2940">
                  <c:v>-7.2516319348928766E-4</c:v>
                </c:pt>
                <c:pt idx="2941">
                  <c:v>5.0209206075712729E-4</c:v>
                </c:pt>
                <c:pt idx="2942">
                  <c:v>-1.7025556396453269E-3</c:v>
                </c:pt>
                <c:pt idx="2943">
                  <c:v>3.9032055799536553E-3</c:v>
                </c:pt>
                <c:pt idx="2944">
                  <c:v>3.8880297812245563E-3</c:v>
                </c:pt>
                <c:pt idx="2945">
                  <c:v>1.6063370668166182E-3</c:v>
                </c:pt>
                <c:pt idx="2946">
                  <c:v>2.1285720347965849E-3</c:v>
                </c:pt>
                <c:pt idx="2947">
                  <c:v>0</c:v>
                </c:pt>
                <c:pt idx="2948">
                  <c:v>8.2228032925653598E-3</c:v>
                </c:pt>
                <c:pt idx="2949">
                  <c:v>5.7895186017884234E-3</c:v>
                </c:pt>
                <c:pt idx="2950">
                  <c:v>5.1062091499443274E-3</c:v>
                </c:pt>
                <c:pt idx="2951">
                  <c:v>1.7864397767632535E-3</c:v>
                </c:pt>
                <c:pt idx="2952">
                  <c:v>-3.5489370130682091E-3</c:v>
                </c:pt>
                <c:pt idx="2953">
                  <c:v>-5.9724184639886396E-4</c:v>
                </c:pt>
                <c:pt idx="2954">
                  <c:v>-6.7846747362937908E-3</c:v>
                </c:pt>
                <c:pt idx="2955">
                  <c:v>3.8203397444444087E-3</c:v>
                </c:pt>
                <c:pt idx="2956">
                  <c:v>-6.4210502457218944E-3</c:v>
                </c:pt>
                <c:pt idx="2957">
                  <c:v>7.7547285370628107E-3</c:v>
                </c:pt>
                <c:pt idx="2958">
                  <c:v>2.7434114257963091E-3</c:v>
                </c:pt>
                <c:pt idx="2959">
                  <c:v>-1.0850694455099304E-4</c:v>
                </c:pt>
                <c:pt idx="2960">
                  <c:v>-6.5047517917762396E-3</c:v>
                </c:pt>
                <c:pt idx="2961">
                  <c:v>8.4831526430464155E-3</c:v>
                </c:pt>
                <c:pt idx="2962">
                  <c:v>4.403448823785564E-3</c:v>
                </c:pt>
                <c:pt idx="2963">
                  <c:v>3.6055467554492807E-3</c:v>
                </c:pt>
                <c:pt idx="2964">
                  <c:v>-2.3394339561663424E-3</c:v>
                </c:pt>
                <c:pt idx="2965">
                  <c:v>1.3158436492792585E-2</c:v>
                </c:pt>
                <c:pt idx="2966">
                  <c:v>-2.6338558625039637E-3</c:v>
                </c:pt>
                <c:pt idx="2967">
                  <c:v>4.4124363873717966E-3</c:v>
                </c:pt>
                <c:pt idx="2968">
                  <c:v>3.1776321622033442E-3</c:v>
                </c:pt>
                <c:pt idx="2969">
                  <c:v>1.8505055898420387E-4</c:v>
                </c:pt>
                <c:pt idx="2970">
                  <c:v>-1.5078370689628534E-3</c:v>
                </c:pt>
                <c:pt idx="2971">
                  <c:v>5.8598557542815771E-3</c:v>
                </c:pt>
                <c:pt idx="2972">
                  <c:v>3.0220633456396243E-3</c:v>
                </c:pt>
                <c:pt idx="2973">
                  <c:v>1.1276471397501406E-3</c:v>
                </c:pt>
                <c:pt idx="2974">
                  <c:v>-1.7575849542242343E-3</c:v>
                </c:pt>
                <c:pt idx="2975">
                  <c:v>-5.8194047289440312E-3</c:v>
                </c:pt>
                <c:pt idx="2976">
                  <c:v>-3.3860674646353315E-3</c:v>
                </c:pt>
                <c:pt idx="2977">
                  <c:v>-2.1221292912855559E-3</c:v>
                </c:pt>
                <c:pt idx="2978">
                  <c:v>5.2969031097911097E-3</c:v>
                </c:pt>
                <c:pt idx="2979">
                  <c:v>-6.3330762699694626E-3</c:v>
                </c:pt>
                <c:pt idx="2980">
                  <c:v>-1.1969200689509638E-3</c:v>
                </c:pt>
                <c:pt idx="2981">
                  <c:v>-1.8647278905597935E-3</c:v>
                </c:pt>
                <c:pt idx="2982">
                  <c:v>-2.268997142865777E-3</c:v>
                </c:pt>
                <c:pt idx="2983">
                  <c:v>-6.246250453810707E-3</c:v>
                </c:pt>
                <c:pt idx="2984">
                  <c:v>-5.609205149709977E-3</c:v>
                </c:pt>
                <c:pt idx="2985">
                  <c:v>-3.0605497665471579E-3</c:v>
                </c:pt>
                <c:pt idx="2986">
                  <c:v>1.148941923052671E-2</c:v>
                </c:pt>
                <c:pt idx="2987">
                  <c:v>-1.8251608792137883E-3</c:v>
                </c:pt>
                <c:pt idx="2988">
                  <c:v>-2.1494398105276308E-4</c:v>
                </c:pt>
                <c:pt idx="2989">
                  <c:v>0</c:v>
                </c:pt>
                <c:pt idx="2990">
                  <c:v>0</c:v>
                </c:pt>
                <c:pt idx="2991">
                  <c:v>-3.7690177878782166E-3</c:v>
                </c:pt>
                <c:pt idx="2992">
                  <c:v>0</c:v>
                </c:pt>
                <c:pt idx="2993">
                  <c:v>0</c:v>
                </c:pt>
                <c:pt idx="2994">
                  <c:v>5.6482129717624237E-3</c:v>
                </c:pt>
                <c:pt idx="2995">
                  <c:v>-3.3043671851952774E-3</c:v>
                </c:pt>
                <c:pt idx="2996">
                  <c:v>-3.2613265568465924E-3</c:v>
                </c:pt>
                <c:pt idx="2997">
                  <c:v>-3.7325586989588161E-3</c:v>
                </c:pt>
                <c:pt idx="2998">
                  <c:v>-6.061201166493474E-3</c:v>
                </c:pt>
                <c:pt idx="2999">
                  <c:v>-6.0707342775344212E-3</c:v>
                </c:pt>
                <c:pt idx="3000">
                  <c:v>1.0417524313024585E-3</c:v>
                </c:pt>
                <c:pt idx="3001">
                  <c:v>-9.5946935002879676E-4</c:v>
                </c:pt>
                <c:pt idx="3002">
                  <c:v>-1.9200438926158169E-4</c:v>
                </c:pt>
                <c:pt idx="3003">
                  <c:v>4.1882871479239896E-3</c:v>
                </c:pt>
                <c:pt idx="3004">
                  <c:v>-3.8591593336527439E-3</c:v>
                </c:pt>
                <c:pt idx="3005">
                  <c:v>-2.8560463199317726E-3</c:v>
                </c:pt>
                <c:pt idx="3006">
                  <c:v>9.1162326999450587E-3</c:v>
                </c:pt>
                <c:pt idx="3007">
                  <c:v>0</c:v>
                </c:pt>
                <c:pt idx="3008">
                  <c:v>6.004555406304327E-3</c:v>
                </c:pt>
                <c:pt idx="3009">
                  <c:v>2.7088158413168893E-5</c:v>
                </c:pt>
                <c:pt idx="3010">
                  <c:v>3.46124030687664E-3</c:v>
                </c:pt>
                <c:pt idx="3011">
                  <c:v>-6.7442462537094525E-3</c:v>
                </c:pt>
                <c:pt idx="3012">
                  <c:v>1.357920960406244E-3</c:v>
                </c:pt>
                <c:pt idx="3013">
                  <c:v>-3.725107971518839E-3</c:v>
                </c:pt>
                <c:pt idx="3014">
                  <c:v>3.2636217061179163E-3</c:v>
                </c:pt>
                <c:pt idx="3015">
                  <c:v>0</c:v>
                </c:pt>
                <c:pt idx="3016">
                  <c:v>-5.1603091898642776E-4</c:v>
                </c:pt>
                <c:pt idx="3017">
                  <c:v>-2.9887649830555015E-4</c:v>
                </c:pt>
                <c:pt idx="3018">
                  <c:v>-2.7175020722582219E-5</c:v>
                </c:pt>
                <c:pt idx="3019">
                  <c:v>-2.1742675521875396E-4</c:v>
                </c:pt>
                <c:pt idx="3020">
                  <c:v>-1.631010958572242E-4</c:v>
                </c:pt>
                <c:pt idx="3021">
                  <c:v>-3.5347699368796853E-4</c:v>
                </c:pt>
                <c:pt idx="3022">
                  <c:v>7.0682908553965269E-4</c:v>
                </c:pt>
                <c:pt idx="3023">
                  <c:v>-2.5033345499326093E-3</c:v>
                </c:pt>
                <c:pt idx="3024">
                  <c:v>-2.4003721189573821E-3</c:v>
                </c:pt>
                <c:pt idx="3025">
                  <c:v>2.7817188222058731E-3</c:v>
                </c:pt>
                <c:pt idx="3026">
                  <c:v>3.5612863693523828E-3</c:v>
                </c:pt>
                <c:pt idx="3027">
                  <c:v>-1.9013994591705471E-3</c:v>
                </c:pt>
                <c:pt idx="3028">
                  <c:v>9.4979810498199008E-3</c:v>
                </c:pt>
                <c:pt idx="3029">
                  <c:v>1.9909606232296814E-3</c:v>
                </c:pt>
                <c:pt idx="3030">
                  <c:v>2.0138289681659125E-3</c:v>
                </c:pt>
                <c:pt idx="3031">
                  <c:v>9.9199707854688633E-4</c:v>
                </c:pt>
                <c:pt idx="3032">
                  <c:v>2.4355983937206093E-3</c:v>
                </c:pt>
                <c:pt idx="3033">
                  <c:v>5.2524349887085207E-3</c:v>
                </c:pt>
                <c:pt idx="3034">
                  <c:v>6.8109503093517348E-3</c:v>
                </c:pt>
                <c:pt idx="3035">
                  <c:v>5.6361918013405361E-3</c:v>
                </c:pt>
                <c:pt idx="3036">
                  <c:v>5.9440597117101932E-3</c:v>
                </c:pt>
                <c:pt idx="3037">
                  <c:v>1.5391641987273106E-3</c:v>
                </c:pt>
                <c:pt idx="3038">
                  <c:v>-9.4549111298912435E-3</c:v>
                </c:pt>
                <c:pt idx="3039">
                  <c:v>0</c:v>
                </c:pt>
                <c:pt idx="3040">
                  <c:v>0</c:v>
                </c:pt>
                <c:pt idx="3041">
                  <c:v>-1.211227700873529E-3</c:v>
                </c:pt>
                <c:pt idx="3042">
                  <c:v>-2.2420055550280995E-3</c:v>
                </c:pt>
                <c:pt idx="3043">
                  <c:v>-7.1321968868050766E-4</c:v>
                </c:pt>
                <c:pt idx="3044">
                  <c:v>3.4030237945291775E-3</c:v>
                </c:pt>
                <c:pt idx="3045">
                  <c:v>-8.1672445360305075E-4</c:v>
                </c:pt>
                <c:pt idx="3046">
                  <c:v>2.3692950587502113E-3</c:v>
                </c:pt>
                <c:pt idx="3047">
                  <c:v>-5.1141567678732718E-3</c:v>
                </c:pt>
                <c:pt idx="3048">
                  <c:v>-3.4947482022155995E-3</c:v>
                </c:pt>
                <c:pt idx="3049">
                  <c:v>-6.0919835656685429E-3</c:v>
                </c:pt>
                <c:pt idx="3050">
                  <c:v>-9.4909423120349678E-3</c:v>
                </c:pt>
                <c:pt idx="3051">
                  <c:v>8.6165119230571156E-4</c:v>
                </c:pt>
                <c:pt idx="3052">
                  <c:v>-8.0530093355965903E-3</c:v>
                </c:pt>
                <c:pt idx="3053">
                  <c:v>-4.7867802453517502E-3</c:v>
                </c:pt>
                <c:pt idx="3054">
                  <c:v>-3.1128004819509451E-3</c:v>
                </c:pt>
                <c:pt idx="3055">
                  <c:v>1.2845216923566189E-3</c:v>
                </c:pt>
                <c:pt idx="3056">
                  <c:v>-2.0505536842917852E-3</c:v>
                </c:pt>
                <c:pt idx="3057">
                  <c:v>3.3334274971810515E-3</c:v>
                </c:pt>
                <c:pt idx="3058">
                  <c:v>5.6577237198588547E-3</c:v>
                </c:pt>
                <c:pt idx="3059">
                  <c:v>4.7624291766047641E-3</c:v>
                </c:pt>
                <c:pt idx="3060">
                  <c:v>5.7871310726271535E-3</c:v>
                </c:pt>
                <c:pt idx="3061">
                  <c:v>6.5540675738978383E-3</c:v>
                </c:pt>
                <c:pt idx="3062">
                  <c:v>3.1991469214472009E-4</c:v>
                </c:pt>
                <c:pt idx="3063">
                  <c:v>-1.474188586658272E-2</c:v>
                </c:pt>
                <c:pt idx="3064">
                  <c:v>-2.3019956271820691E-3</c:v>
                </c:pt>
                <c:pt idx="3065">
                  <c:v>-1.5738206379870051E-3</c:v>
                </c:pt>
                <c:pt idx="3066">
                  <c:v>3.7134961695849513E-3</c:v>
                </c:pt>
                <c:pt idx="3067">
                  <c:v>-1.5433564290057637E-3</c:v>
                </c:pt>
                <c:pt idx="3068">
                  <c:v>2.1113615292748245E-3</c:v>
                </c:pt>
                <c:pt idx="3069">
                  <c:v>3.2934727283815751E-3</c:v>
                </c:pt>
                <c:pt idx="3070">
                  <c:v>5.9385629120781939E-3</c:v>
                </c:pt>
                <c:pt idx="3071">
                  <c:v>5.8924364250460316E-4</c:v>
                </c:pt>
                <c:pt idx="3072">
                  <c:v>-3.3257372748318717E-3</c:v>
                </c:pt>
                <c:pt idx="3073">
                  <c:v>8.4801813654359556E-3</c:v>
                </c:pt>
                <c:pt idx="3074">
                  <c:v>-3.7363267378763953E-3</c:v>
                </c:pt>
                <c:pt idx="3075">
                  <c:v>-1.8734114939937393E-3</c:v>
                </c:pt>
                <c:pt idx="3076">
                  <c:v>3.1026022534683E-3</c:v>
                </c:pt>
                <c:pt idx="3077">
                  <c:v>-2.540210197831808E-3</c:v>
                </c:pt>
                <c:pt idx="3078">
                  <c:v>5.3136932280146267E-3</c:v>
                </c:pt>
                <c:pt idx="3079">
                  <c:v>0</c:v>
                </c:pt>
                <c:pt idx="3080">
                  <c:v>3.5356861630818697E-3</c:v>
                </c:pt>
                <c:pt idx="3081">
                  <c:v>3.866939875274054E-3</c:v>
                </c:pt>
                <c:pt idx="3082">
                  <c:v>-1.5873439138152864E-3</c:v>
                </c:pt>
                <c:pt idx="3083">
                  <c:v>1.8252283295432604E-3</c:v>
                </c:pt>
                <c:pt idx="3084">
                  <c:v>4.4038413537761945E-3</c:v>
                </c:pt>
                <c:pt idx="3085">
                  <c:v>4.698849685591611E-3</c:v>
                </c:pt>
                <c:pt idx="3086">
                  <c:v>3.4770822341823339E-3</c:v>
                </c:pt>
                <c:pt idx="3087">
                  <c:v>3.0488225724575988E-3</c:v>
                </c:pt>
                <c:pt idx="3088">
                  <c:v>0</c:v>
                </c:pt>
                <c:pt idx="3089">
                  <c:v>2.1052912946937221E-3</c:v>
                </c:pt>
                <c:pt idx="3090">
                  <c:v>-3.0684442631646047E-3</c:v>
                </c:pt>
                <c:pt idx="3091">
                  <c:v>-3.9664987679351475E-3</c:v>
                </c:pt>
                <c:pt idx="3092">
                  <c:v>-2.0919955098383966E-4</c:v>
                </c:pt>
                <c:pt idx="3093">
                  <c:v>-7.1916320453857627E-3</c:v>
                </c:pt>
                <c:pt idx="3094">
                  <c:v>-5.7324913615121424E-3</c:v>
                </c:pt>
                <c:pt idx="3095">
                  <c:v>-1.2989941251051122E-3</c:v>
                </c:pt>
                <c:pt idx="3096">
                  <c:v>2.7021315583041446E-3</c:v>
                </c:pt>
                <c:pt idx="3097">
                  <c:v>-1.6681012671860857E-3</c:v>
                </c:pt>
                <c:pt idx="3098">
                  <c:v>2.3292758016725183E-3</c:v>
                </c:pt>
                <c:pt idx="3099">
                  <c:v>1.4266468299104947E-3</c:v>
                </c:pt>
                <c:pt idx="3100">
                  <c:v>4.7509700790715893E-4</c:v>
                </c:pt>
                <c:pt idx="3101">
                  <c:v>4.3708434733850283E-3</c:v>
                </c:pt>
                <c:pt idx="3102">
                  <c:v>2.7024561555979657E-3</c:v>
                </c:pt>
                <c:pt idx="3103">
                  <c:v>-5.1488279350482159E-3</c:v>
                </c:pt>
                <c:pt idx="3104">
                  <c:v>1.6578733024526842E-3</c:v>
                </c:pt>
                <c:pt idx="3105">
                  <c:v>-1.0522993710172994E-3</c:v>
                </c:pt>
                <c:pt idx="3106">
                  <c:v>4.3860295391624131E-3</c:v>
                </c:pt>
                <c:pt idx="3107">
                  <c:v>-2.8868380325809111E-3</c:v>
                </c:pt>
                <c:pt idx="3108">
                  <c:v>6.0788867921291049E-3</c:v>
                </c:pt>
                <c:pt idx="3109">
                  <c:v>1.800838267733801E-3</c:v>
                </c:pt>
                <c:pt idx="3110">
                  <c:v>-5.9991915932588265E-4</c:v>
                </c:pt>
                <c:pt idx="3111">
                  <c:v>-1.1486752339903167E-3</c:v>
                </c:pt>
                <c:pt idx="3112">
                  <c:v>0</c:v>
                </c:pt>
                <c:pt idx="3113">
                  <c:v>0</c:v>
                </c:pt>
                <c:pt idx="3114">
                  <c:v>-8.789131889318548E-3</c:v>
                </c:pt>
                <c:pt idx="3115">
                  <c:v>-5.0459125621239694E-3</c:v>
                </c:pt>
                <c:pt idx="3116">
                  <c:v>-3.7679819563216387E-3</c:v>
                </c:pt>
                <c:pt idx="3117">
                  <c:v>6.8883568173483591E-3</c:v>
                </c:pt>
                <c:pt idx="3118">
                  <c:v>2.6402291720528951E-5</c:v>
                </c:pt>
                <c:pt idx="3119">
                  <c:v>1.899135409376803E-3</c:v>
                </c:pt>
                <c:pt idx="3120">
                  <c:v>3.1309635522568128E-3</c:v>
                </c:pt>
                <c:pt idx="3121">
                  <c:v>-6.5695255223790095E-4</c:v>
                </c:pt>
                <c:pt idx="3122">
                  <c:v>1.9957989818018594E-3</c:v>
                </c:pt>
                <c:pt idx="3123">
                  <c:v>4.7210639007327167E-4</c:v>
                </c:pt>
                <c:pt idx="3124">
                  <c:v>1.0978947983303275E-2</c:v>
                </c:pt>
                <c:pt idx="3125">
                  <c:v>2.8488572049244856E-3</c:v>
                </c:pt>
                <c:pt idx="3126">
                  <c:v>8.2723681784909278E-4</c:v>
                </c:pt>
                <c:pt idx="3127">
                  <c:v>-1.8089958830067376E-4</c:v>
                </c:pt>
                <c:pt idx="3128">
                  <c:v>2.5841796665500982E-4</c:v>
                </c:pt>
                <c:pt idx="3129">
                  <c:v>6.6698675091074527E-3</c:v>
                </c:pt>
                <c:pt idx="3130">
                  <c:v>5.901597451421596E-4</c:v>
                </c:pt>
                <c:pt idx="3131">
                  <c:v>4.1724856070144579E-3</c:v>
                </c:pt>
                <c:pt idx="3132">
                  <c:v>1.5570164590268656E-3</c:v>
                </c:pt>
                <c:pt idx="3133">
                  <c:v>2.4963713705478782E-3</c:v>
                </c:pt>
                <c:pt idx="3134">
                  <c:v>2.0332442322103426E-3</c:v>
                </c:pt>
                <c:pt idx="3135">
                  <c:v>2.130466464751199E-3</c:v>
                </c:pt>
                <c:pt idx="3136">
                  <c:v>-8.0638418212555033E-3</c:v>
                </c:pt>
                <c:pt idx="3137">
                  <c:v>-6.7398996858443194E-3</c:v>
                </c:pt>
                <c:pt idx="3138">
                  <c:v>-5.1559794552342815E-3</c:v>
                </c:pt>
                <c:pt idx="3139">
                  <c:v>-1.5509085770484379E-4</c:v>
                </c:pt>
                <c:pt idx="3140">
                  <c:v>-7.811424618634902E-3</c:v>
                </c:pt>
                <c:pt idx="3141">
                  <c:v>-4.4650508283197912E-3</c:v>
                </c:pt>
                <c:pt idx="3142">
                  <c:v>-1.859783386757029E-3</c:v>
                </c:pt>
                <c:pt idx="3143">
                  <c:v>4.0295203405517985E-3</c:v>
                </c:pt>
                <c:pt idx="3144">
                  <c:v>-1.1234928742606728E-3</c:v>
                </c:pt>
                <c:pt idx="3145">
                  <c:v>-1.4912294939731785E-3</c:v>
                </c:pt>
                <c:pt idx="3146">
                  <c:v>1.1272785111348426E-2</c:v>
                </c:pt>
                <c:pt idx="3147">
                  <c:v>7.7633727988907014E-4</c:v>
                </c:pt>
                <c:pt idx="3148">
                  <c:v>1.551951582226307E-4</c:v>
                </c:pt>
                <c:pt idx="3149">
                  <c:v>4.1039199648598718E-3</c:v>
                </c:pt>
                <c:pt idx="3150">
                  <c:v>-1.417690433472807E-3</c:v>
                </c:pt>
                <c:pt idx="3151">
                  <c:v>1.0827813066450929E-3</c:v>
                </c:pt>
                <c:pt idx="3152">
                  <c:v>-1.1085761089937465E-3</c:v>
                </c:pt>
                <c:pt idx="3153">
                  <c:v>4.9661095025131741E-3</c:v>
                </c:pt>
                <c:pt idx="3154">
                  <c:v>1.2056384289026109E-3</c:v>
                </c:pt>
                <c:pt idx="3155">
                  <c:v>-4.1874924711293891E-3</c:v>
                </c:pt>
                <c:pt idx="3156">
                  <c:v>2.1344725286326196E-3</c:v>
                </c:pt>
                <c:pt idx="3157">
                  <c:v>-2.3146967795806112E-3</c:v>
                </c:pt>
                <c:pt idx="3158">
                  <c:v>3.2647424275495142E-3</c:v>
                </c:pt>
                <c:pt idx="3159">
                  <c:v>-3.2389941172809981E-3</c:v>
                </c:pt>
                <c:pt idx="3160">
                  <c:v>-1.520285797279846E-3</c:v>
                </c:pt>
                <c:pt idx="3161">
                  <c:v>5.2724425470566747E-3</c:v>
                </c:pt>
                <c:pt idx="3162">
                  <c:v>-3.5976808090973753E-3</c:v>
                </c:pt>
                <c:pt idx="3163">
                  <c:v>2.5710920730090737E-3</c:v>
                </c:pt>
                <c:pt idx="3164">
                  <c:v>-3.0345915019326887E-3</c:v>
                </c:pt>
                <c:pt idx="3165">
                  <c:v>-4.6371436026864087E-4</c:v>
                </c:pt>
                <c:pt idx="3166">
                  <c:v>-1.8039144993446321E-4</c:v>
                </c:pt>
                <c:pt idx="3167">
                  <c:v>-1.2894575749927252E-3</c:v>
                </c:pt>
                <c:pt idx="3168">
                  <c:v>-1.989022289587953E-3</c:v>
                </c:pt>
                <c:pt idx="3169">
                  <c:v>-2.5631413791755916E-3</c:v>
                </c:pt>
                <c:pt idx="3170">
                  <c:v>-5.9541783530249071E-3</c:v>
                </c:pt>
                <c:pt idx="3171">
                  <c:v>-5.1768881795336797E-3</c:v>
                </c:pt>
                <c:pt idx="3172">
                  <c:v>-9.9661683089711747E-4</c:v>
                </c:pt>
                <c:pt idx="3173">
                  <c:v>5.4952382168908624E-3</c:v>
                </c:pt>
                <c:pt idx="3174">
                  <c:v>-1.3048868029221097E-4</c:v>
                </c:pt>
                <c:pt idx="3175">
                  <c:v>5.7773543301251019E-3</c:v>
                </c:pt>
                <c:pt idx="3176">
                  <c:v>1.2706976282885871E-3</c:v>
                </c:pt>
                <c:pt idx="3177">
                  <c:v>-1.7119294508563618E-3</c:v>
                </c:pt>
                <c:pt idx="3178">
                  <c:v>6.881769844124243E-3</c:v>
                </c:pt>
                <c:pt idx="3179">
                  <c:v>-4.3926584158572365E-3</c:v>
                </c:pt>
                <c:pt idx="3180">
                  <c:v>3.5930813752830292E-3</c:v>
                </c:pt>
                <c:pt idx="3181">
                  <c:v>2.8085925263419739E-3</c:v>
                </c:pt>
                <c:pt idx="3182">
                  <c:v>1.1572140722818096E-3</c:v>
                </c:pt>
                <c:pt idx="3183">
                  <c:v>8.2209381637091464E-4</c:v>
                </c:pt>
                <c:pt idx="3184">
                  <c:v>3.9469014280078124E-3</c:v>
                </c:pt>
                <c:pt idx="3185">
                  <c:v>2.7842008304562304E-3</c:v>
                </c:pt>
                <c:pt idx="3186">
                  <c:v>2.2930530570381192E-3</c:v>
                </c:pt>
                <c:pt idx="3187">
                  <c:v>4.9249928189510871E-3</c:v>
                </c:pt>
                <c:pt idx="3188">
                  <c:v>1.391859115515819E-3</c:v>
                </c:pt>
                <c:pt idx="3189">
                  <c:v>0</c:v>
                </c:pt>
                <c:pt idx="3190">
                  <c:v>-2.5289245749585135E-5</c:v>
                </c:pt>
                <c:pt idx="3191">
                  <c:v>-2.177271170754968E-3</c:v>
                </c:pt>
                <c:pt idx="3192">
                  <c:v>-7.8112476555075826E-3</c:v>
                </c:pt>
                <c:pt idx="3193">
                  <c:v>-7.7440255716134101E-3</c:v>
                </c:pt>
                <c:pt idx="3194">
                  <c:v>-3.3004181262258994E-3</c:v>
                </c:pt>
                <c:pt idx="3195">
                  <c:v>-3.8748176091541061E-4</c:v>
                </c:pt>
                <c:pt idx="3196">
                  <c:v>8.0032337010529017E-3</c:v>
                </c:pt>
                <c:pt idx="3197">
                  <c:v>-1.821470763607872E-3</c:v>
                </c:pt>
                <c:pt idx="3198">
                  <c:v>2.1289974824149345E-3</c:v>
                </c:pt>
                <c:pt idx="3199">
                  <c:v>-7.6392207608707635E-3</c:v>
                </c:pt>
                <c:pt idx="3200">
                  <c:v>-9.0410080423847467E-4</c:v>
                </c:pt>
                <c:pt idx="3201">
                  <c:v>-5.3119254267677621E-3</c:v>
                </c:pt>
                <c:pt idx="3202">
                  <c:v>-1.299123093738554E-4</c:v>
                </c:pt>
                <c:pt idx="3203">
                  <c:v>-3.3575856948460455E-3</c:v>
                </c:pt>
                <c:pt idx="3204">
                  <c:v>-3.6506819357707865E-4</c:v>
                </c:pt>
                <c:pt idx="3205">
                  <c:v>-4.6532382082582211E-3</c:v>
                </c:pt>
                <c:pt idx="3206">
                  <c:v>-2.3347641083739427E-3</c:v>
                </c:pt>
                <c:pt idx="3207">
                  <c:v>-1.5770801008256233E-3</c:v>
                </c:pt>
                <c:pt idx="3208">
                  <c:v>-1.0791036591765734E-3</c:v>
                </c:pt>
                <c:pt idx="3209">
                  <c:v>6.954222192428537E-3</c:v>
                </c:pt>
                <c:pt idx="3210">
                  <c:v>0</c:v>
                </c:pt>
                <c:pt idx="3211">
                  <c:v>3.2635826520527544E-3</c:v>
                </c:pt>
                <c:pt idx="3212">
                  <c:v>6.7543250494162968E-3</c:v>
                </c:pt>
                <c:pt idx="3213">
                  <c:v>-2.3588279014008038E-3</c:v>
                </c:pt>
                <c:pt idx="3214">
                  <c:v>-4.4127763568264336E-4</c:v>
                </c:pt>
                <c:pt idx="3215">
                  <c:v>8.0453659141571014E-4</c:v>
                </c:pt>
                <c:pt idx="3216">
                  <c:v>2.3062083475961959E-3</c:v>
                </c:pt>
                <c:pt idx="3217">
                  <c:v>-4.9298249863810074E-3</c:v>
                </c:pt>
                <c:pt idx="3218">
                  <c:v>-4.1625475391596651E-4</c:v>
                </c:pt>
                <c:pt idx="3219">
                  <c:v>-3.2840752011898846E-3</c:v>
                </c:pt>
                <c:pt idx="3220">
                  <c:v>1.8779348242001143E-3</c:v>
                </c:pt>
                <c:pt idx="3221">
                  <c:v>-7.3492242747898182E-3</c:v>
                </c:pt>
                <c:pt idx="3222">
                  <c:v>-3.4183572597759108E-3</c:v>
                </c:pt>
                <c:pt idx="3223">
                  <c:v>4.5726979708981558E-3</c:v>
                </c:pt>
                <c:pt idx="3224">
                  <c:v>0</c:v>
                </c:pt>
                <c:pt idx="3225">
                  <c:v>5.1781066585808644E-3</c:v>
                </c:pt>
                <c:pt idx="3226">
                  <c:v>-3.9134348716872506E-4</c:v>
                </c:pt>
                <c:pt idx="3227">
                  <c:v>-2.6095011940053418E-5</c:v>
                </c:pt>
                <c:pt idx="3228">
                  <c:v>-4.2102022154813226E-3</c:v>
                </c:pt>
                <c:pt idx="3229">
                  <c:v>-4.8334653310689365E-3</c:v>
                </c:pt>
                <c:pt idx="3230">
                  <c:v>-1.8434393363148897E-4</c:v>
                </c:pt>
                <c:pt idx="3231">
                  <c:v>-2.8220667276671924E-3</c:v>
                </c:pt>
                <c:pt idx="3232">
                  <c:v>-2.9360051773149997E-3</c:v>
                </c:pt>
                <c:pt idx="3233">
                  <c:v>4.5194532016088083E-3</c:v>
                </c:pt>
                <c:pt idx="3234">
                  <c:v>4.5778711324948266E-3</c:v>
                </c:pt>
                <c:pt idx="3235">
                  <c:v>8.4688675959037583E-3</c:v>
                </c:pt>
                <c:pt idx="3236">
                  <c:v>8.5525984589454179E-3</c:v>
                </c:pt>
                <c:pt idx="3237">
                  <c:v>4.7114642461741803E-3</c:v>
                </c:pt>
                <c:pt idx="3238">
                  <c:v>1.6937847297385361E-3</c:v>
                </c:pt>
                <c:pt idx="3239">
                  <c:v>6.8993987590706971E-3</c:v>
                </c:pt>
                <c:pt idx="3240">
                  <c:v>7.6358518629936097E-3</c:v>
                </c:pt>
                <c:pt idx="3241">
                  <c:v>4.3121449729014273E-3</c:v>
                </c:pt>
                <c:pt idx="3242">
                  <c:v>4.5283019641697875E-4</c:v>
                </c:pt>
                <c:pt idx="3243">
                  <c:v>4.1915101838106861E-3</c:v>
                </c:pt>
                <c:pt idx="3244">
                  <c:v>5.2708614091299772E-3</c:v>
                </c:pt>
                <c:pt idx="3245">
                  <c:v>8.1635131974108939E-3</c:v>
                </c:pt>
                <c:pt idx="3246">
                  <c:v>7.6578193779678391E-4</c:v>
                </c:pt>
                <c:pt idx="3247">
                  <c:v>2.4690138884001222E-4</c:v>
                </c:pt>
                <c:pt idx="3248">
                  <c:v>5.7110659129299126E-3</c:v>
                </c:pt>
                <c:pt idx="3249">
                  <c:v>-9.3320242528842237E-4</c:v>
                </c:pt>
                <c:pt idx="3250">
                  <c:v>-5.1976321272115024E-3</c:v>
                </c:pt>
                <c:pt idx="3251">
                  <c:v>-9.8782168814498441E-3</c:v>
                </c:pt>
                <c:pt idx="3252">
                  <c:v>-3.8485615414200472E-3</c:v>
                </c:pt>
                <c:pt idx="3253">
                  <c:v>-5.2720228553890516E-3</c:v>
                </c:pt>
                <c:pt idx="3254">
                  <c:v>-6.3380049296975129E-3</c:v>
                </c:pt>
                <c:pt idx="3255">
                  <c:v>-7.2455794998394236E-3</c:v>
                </c:pt>
                <c:pt idx="3256">
                  <c:v>-2.5515736831996597E-5</c:v>
                </c:pt>
                <c:pt idx="3257">
                  <c:v>-8.2501108478288503E-3</c:v>
                </c:pt>
                <c:pt idx="3258">
                  <c:v>-7.3075013708316849E-3</c:v>
                </c:pt>
                <c:pt idx="3259">
                  <c:v>-5.014365070911902E-3</c:v>
                </c:pt>
                <c:pt idx="3260">
                  <c:v>-4.7255489021072253E-3</c:v>
                </c:pt>
                <c:pt idx="3261">
                  <c:v>-2.6173214481872736E-4</c:v>
                </c:pt>
                <c:pt idx="3262">
                  <c:v>4.335908582160538E-3</c:v>
                </c:pt>
                <c:pt idx="3263">
                  <c:v>-4.7810105047562043E-3</c:v>
                </c:pt>
                <c:pt idx="3264">
                  <c:v>-4.5934853391900949E-3</c:v>
                </c:pt>
                <c:pt idx="3265">
                  <c:v>4.8291522120647648E-3</c:v>
                </c:pt>
                <c:pt idx="3266">
                  <c:v>5.4311063575024025E-3</c:v>
                </c:pt>
                <c:pt idx="3267">
                  <c:v>4.2615177266885473E-3</c:v>
                </c:pt>
                <c:pt idx="3268">
                  <c:v>6.1265039304379933E-3</c:v>
                </c:pt>
                <c:pt idx="3269">
                  <c:v>4.2432332763902353E-3</c:v>
                </c:pt>
                <c:pt idx="3270">
                  <c:v>2.9723795778550332E-3</c:v>
                </c:pt>
                <c:pt idx="3271">
                  <c:v>3.9324889165403146E-3</c:v>
                </c:pt>
                <c:pt idx="3272">
                  <c:v>3.1552189026086142E-3</c:v>
                </c:pt>
                <c:pt idx="3273">
                  <c:v>1.9542905421723513E-3</c:v>
                </c:pt>
                <c:pt idx="3274">
                  <c:v>2.6082237092708224E-3</c:v>
                </c:pt>
                <c:pt idx="3275">
                  <c:v>-2.5289885311730915E-5</c:v>
                </c:pt>
                <c:pt idx="3276">
                  <c:v>1.9959330030278294E-3</c:v>
                </c:pt>
                <c:pt idx="3277">
                  <c:v>3.6279390794937503E-3</c:v>
                </c:pt>
                <c:pt idx="3278">
                  <c:v>-1.7115534004535243E-3</c:v>
                </c:pt>
                <c:pt idx="3279">
                  <c:v>3.0225177803032687E-4</c:v>
                </c:pt>
                <c:pt idx="3280">
                  <c:v>7.626730395458854E-3</c:v>
                </c:pt>
                <c:pt idx="3281">
                  <c:v>1.2488449808525069E-3</c:v>
                </c:pt>
                <c:pt idx="3282">
                  <c:v>4.3338631683051305E-3</c:v>
                </c:pt>
                <c:pt idx="3283">
                  <c:v>6.7081581168678425E-4</c:v>
                </c:pt>
                <c:pt idx="3284">
                  <c:v>6.1406090890426517E-3</c:v>
                </c:pt>
                <c:pt idx="3285">
                  <c:v>1.234156517296417E-4</c:v>
                </c:pt>
                <c:pt idx="3286">
                  <c:v>4.8996170945438825E-3</c:v>
                </c:pt>
                <c:pt idx="3287">
                  <c:v>0</c:v>
                </c:pt>
                <c:pt idx="3288">
                  <c:v>-3.9374973967865367E-3</c:v>
                </c:pt>
                <c:pt idx="3289">
                  <c:v>-4.9316960112712282E-5</c:v>
                </c:pt>
                <c:pt idx="3290">
                  <c:v>-9.8641217312488147E-5</c:v>
                </c:pt>
                <c:pt idx="3291">
                  <c:v>5.3863406048153262E-3</c:v>
                </c:pt>
                <c:pt idx="3292">
                  <c:v>-2.2100541863945898E-3</c:v>
                </c:pt>
                <c:pt idx="3293">
                  <c:v>2.553401829252659E-3</c:v>
                </c:pt>
                <c:pt idx="3294">
                  <c:v>9.8818649910213073E-3</c:v>
                </c:pt>
                <c:pt idx="3295">
                  <c:v>-1.2140489762274803E-4</c:v>
                </c:pt>
                <c:pt idx="3296">
                  <c:v>8.5592533956699111E-3</c:v>
                </c:pt>
                <c:pt idx="3297">
                  <c:v>2.4286739601876895E-3</c:v>
                </c:pt>
                <c:pt idx="3298">
                  <c:v>1.3440539644843819E-3</c:v>
                </c:pt>
                <c:pt idx="3299">
                  <c:v>2.826213799185468E-3</c:v>
                </c:pt>
                <c:pt idx="3300">
                  <c:v>3.652645063756791E-3</c:v>
                </c:pt>
                <c:pt idx="3301">
                  <c:v>2.0472785497180537E-3</c:v>
                </c:pt>
                <c:pt idx="3302">
                  <c:v>1.829478871343466E-3</c:v>
                </c:pt>
                <c:pt idx="3303">
                  <c:v>1.6602631772552976E-3</c:v>
                </c:pt>
                <c:pt idx="3304">
                  <c:v>8.2909905375952615E-4</c:v>
                </c:pt>
                <c:pt idx="3305">
                  <c:v>3.7878788331704961E-4</c:v>
                </c:pt>
                <c:pt idx="3306">
                  <c:v>1.0172820522659322E-3</c:v>
                </c:pt>
                <c:pt idx="3307">
                  <c:v>2.0078667853274525E-3</c:v>
                </c:pt>
                <c:pt idx="3308">
                  <c:v>4.5206330518426374E-3</c:v>
                </c:pt>
                <c:pt idx="3309">
                  <c:v>2.81862171265272E-4</c:v>
                </c:pt>
                <c:pt idx="3310">
                  <c:v>3.9845359174357289E-3</c:v>
                </c:pt>
                <c:pt idx="3311">
                  <c:v>-3.5149421074444969E-3</c:v>
                </c:pt>
                <c:pt idx="3312">
                  <c:v>7.4370650789770919E-3</c:v>
                </c:pt>
                <c:pt idx="3313">
                  <c:v>1.9320528828018009E-3</c:v>
                </c:pt>
                <c:pt idx="3314">
                  <c:v>4.1850732998656735E-4</c:v>
                </c:pt>
                <c:pt idx="3315">
                  <c:v>7.2264356167800756E-3</c:v>
                </c:pt>
                <c:pt idx="3316">
                  <c:v>2.397253528013516E-3</c:v>
                </c:pt>
                <c:pt idx="3317">
                  <c:v>1.702245534338687E-3</c:v>
                </c:pt>
                <c:pt idx="3318">
                  <c:v>1.0566940246328359E-3</c:v>
                </c:pt>
                <c:pt idx="3319">
                  <c:v>-1.608456229126791E-3</c:v>
                </c:pt>
                <c:pt idx="3320">
                  <c:v>3.2189828292289961E-4</c:v>
                </c:pt>
                <c:pt idx="3321">
                  <c:v>-2.9469343302365018E-3</c:v>
                </c:pt>
                <c:pt idx="3322">
                  <c:v>1.1527776189470058E-4</c:v>
                </c:pt>
                <c:pt idx="3323">
                  <c:v>-1.3380397410053045E-3</c:v>
                </c:pt>
                <c:pt idx="3324">
                  <c:v>-8.5451338355934324E-4</c:v>
                </c:pt>
                <c:pt idx="3325">
                  <c:v>-6.4714449758921364E-4</c:v>
                </c:pt>
                <c:pt idx="3326">
                  <c:v>-3.4685690188305634E-4</c:v>
                </c:pt>
                <c:pt idx="3327">
                  <c:v>-1.1802141954260145E-3</c:v>
                </c:pt>
                <c:pt idx="3328">
                  <c:v>9.8386756937066926E-3</c:v>
                </c:pt>
                <c:pt idx="3329">
                  <c:v>-3.0081426176343353E-3</c:v>
                </c:pt>
                <c:pt idx="3330">
                  <c:v>2.7379705832441165E-2</c:v>
                </c:pt>
                <c:pt idx="3331">
                  <c:v>-3.6764747293086368E-3</c:v>
                </c:pt>
                <c:pt idx="3332">
                  <c:v>4.0791683073135498E-3</c:v>
                </c:pt>
                <c:pt idx="3333">
                  <c:v>4.2488959100657573E-4</c:v>
                </c:pt>
                <c:pt idx="3334">
                  <c:v>-5.2679483845888431E-3</c:v>
                </c:pt>
                <c:pt idx="3335">
                  <c:v>-4.2344313011767982E-3</c:v>
                </c:pt>
                <c:pt idx="3336">
                  <c:v>-1.1286299572946025E-4</c:v>
                </c:pt>
                <c:pt idx="3337">
                  <c:v>-3.4144775222389903E-3</c:v>
                </c:pt>
                <c:pt idx="3338">
                  <c:v>-6.7955557091899178E-5</c:v>
                </c:pt>
                <c:pt idx="3339">
                  <c:v>-3.5855346360323167E-3</c:v>
                </c:pt>
                <c:pt idx="3340">
                  <c:v>-2.8229956141027843E-3</c:v>
                </c:pt>
                <c:pt idx="3341">
                  <c:v>0</c:v>
                </c:pt>
                <c:pt idx="3342">
                  <c:v>-3.876455144370793E-4</c:v>
                </c:pt>
                <c:pt idx="3343">
                  <c:v>-2.3061740307456294E-3</c:v>
                </c:pt>
                <c:pt idx="3344">
                  <c:v>-1.670156078771265E-3</c:v>
                </c:pt>
                <c:pt idx="3345">
                  <c:v>-6.8696259515769369E-5</c:v>
                </c:pt>
                <c:pt idx="3346">
                  <c:v>0</c:v>
                </c:pt>
                <c:pt idx="3347">
                  <c:v>-1.05393402048246E-3</c:v>
                </c:pt>
                <c:pt idx="3348">
                  <c:v>0</c:v>
                </c:pt>
                <c:pt idx="3349">
                  <c:v>-1.3755158206002542E-4</c:v>
                </c:pt>
                <c:pt idx="3350">
                  <c:v>1.7866964621093258E-3</c:v>
                </c:pt>
                <c:pt idx="3351">
                  <c:v>6.0009535155744849E-3</c:v>
                </c:pt>
                <c:pt idx="3352">
                  <c:v>2.7261591694176103E-3</c:v>
                </c:pt>
                <c:pt idx="3353">
                  <c:v>2.3793079510696143E-3</c:v>
                </c:pt>
                <c:pt idx="3354">
                  <c:v>2.2155914290310536E-3</c:v>
                </c:pt>
                <c:pt idx="3355">
                  <c:v>2.3909426286075159E-3</c:v>
                </c:pt>
                <c:pt idx="3356">
                  <c:v>1.0358028397373256E-3</c:v>
                </c:pt>
                <c:pt idx="3357">
                  <c:v>-9.088505315773732E-3</c:v>
                </c:pt>
                <c:pt idx="3358">
                  <c:v>6.6323597769075582E-3</c:v>
                </c:pt>
                <c:pt idx="3359">
                  <c:v>1.3978133264583136E-3</c:v>
                </c:pt>
                <c:pt idx="3360">
                  <c:v>-2.7039207014674843E-4</c:v>
                </c:pt>
                <c:pt idx="3361">
                  <c:v>-3.3408608951838166E-3</c:v>
                </c:pt>
                <c:pt idx="3362">
                  <c:v>-8.4241140318617926E-3</c:v>
                </c:pt>
                <c:pt idx="3363">
                  <c:v>-9.0017443058003285E-3</c:v>
                </c:pt>
                <c:pt idx="3364">
                  <c:v>1.0323410709110754E-2</c:v>
                </c:pt>
                <c:pt idx="3365">
                  <c:v>-1.6637611668953512E-3</c:v>
                </c:pt>
                <c:pt idx="3366">
                  <c:v>7.9745058010419652E-3</c:v>
                </c:pt>
                <c:pt idx="3367">
                  <c:v>-6.5840495758345422E-3</c:v>
                </c:pt>
                <c:pt idx="3368">
                  <c:v>4.4092984751768292E-3</c:v>
                </c:pt>
                <c:pt idx="3369">
                  <c:v>-1.8144292535767322E-4</c:v>
                </c:pt>
                <c:pt idx="3370">
                  <c:v>1.4279726351827185E-3</c:v>
                </c:pt>
                <c:pt idx="3371">
                  <c:v>1.5164034727615852E-3</c:v>
                </c:pt>
                <c:pt idx="3372">
                  <c:v>6.1326370814941628E-3</c:v>
                </c:pt>
                <c:pt idx="3373">
                  <c:v>0</c:v>
                </c:pt>
                <c:pt idx="3374">
                  <c:v>-2.1376424327560197E-3</c:v>
                </c:pt>
                <c:pt idx="3375">
                  <c:v>7.7189271644516307E-3</c:v>
                </c:pt>
                <c:pt idx="3376">
                  <c:v>4.6607655313041733E-3</c:v>
                </c:pt>
                <c:pt idx="3377">
                  <c:v>2.4221426683525872E-3</c:v>
                </c:pt>
                <c:pt idx="3378">
                  <c:v>1.5745764649464651E-3</c:v>
                </c:pt>
                <c:pt idx="3379">
                  <c:v>-5.0429422523150793E-3</c:v>
                </c:pt>
                <c:pt idx="3380">
                  <c:v>-4.5090368589777103E-3</c:v>
                </c:pt>
                <c:pt idx="3381">
                  <c:v>-1.5672931582977022E-3</c:v>
                </c:pt>
                <c:pt idx="3382">
                  <c:v>-1.3229146407316144E-3</c:v>
                </c:pt>
                <c:pt idx="3383">
                  <c:v>-8.9752507520993199E-5</c:v>
                </c:pt>
                <c:pt idx="3384">
                  <c:v>-9.6534855454321754E-4</c:v>
                </c:pt>
                <c:pt idx="3385">
                  <c:v>-1.5959901334302005E-3</c:v>
                </c:pt>
                <c:pt idx="3386">
                  <c:v>-6.0759495540100347E-4</c:v>
                </c:pt>
                <c:pt idx="3387">
                  <c:v>9.4768326961807911E-3</c:v>
                </c:pt>
                <c:pt idx="3388">
                  <c:v>1.7599951074913631E-3</c:v>
                </c:pt>
                <c:pt idx="3389">
                  <c:v>1.0233821445348871E-3</c:v>
                </c:pt>
                <c:pt idx="3390">
                  <c:v>2.2433237238466113E-3</c:v>
                </c:pt>
                <c:pt idx="3391">
                  <c:v>-1.6209078410400384E-3</c:v>
                </c:pt>
                <c:pt idx="3392">
                  <c:v>-3.1115951621260514E-4</c:v>
                </c:pt>
                <c:pt idx="3393">
                  <c:v>4.4802346105751326E-3</c:v>
                </c:pt>
                <c:pt idx="3394">
                  <c:v>0</c:v>
                </c:pt>
                <c:pt idx="3395">
                  <c:v>-7.7978734484417719E-3</c:v>
                </c:pt>
                <c:pt idx="3396">
                  <c:v>6.7793855933242801E-3</c:v>
                </c:pt>
                <c:pt idx="3397">
                  <c:v>-3.4617467554576959E-3</c:v>
                </c:pt>
                <c:pt idx="3398">
                  <c:v>2.7747889541856214E-3</c:v>
                </c:pt>
                <c:pt idx="3399">
                  <c:v>2.7671108007877613E-3</c:v>
                </c:pt>
                <c:pt idx="3400">
                  <c:v>5.3794388732546945E-3</c:v>
                </c:pt>
                <c:pt idx="3401">
                  <c:v>6.5528018036851423E-3</c:v>
                </c:pt>
                <c:pt idx="3402">
                  <c:v>8.6130553992831392E-3</c:v>
                </c:pt>
                <c:pt idx="3403">
                  <c:v>0</c:v>
                </c:pt>
                <c:pt idx="3404">
                  <c:v>1.1819425208146057E-2</c:v>
                </c:pt>
                <c:pt idx="3405">
                  <c:v>5.2085674684350059E-3</c:v>
                </c:pt>
                <c:pt idx="3406">
                  <c:v>4.2279767661348453E-3</c:v>
                </c:pt>
                <c:pt idx="3407">
                  <c:v>1.2500928603484461E-3</c:v>
                </c:pt>
                <c:pt idx="3408">
                  <c:v>6.9852360357346524E-4</c:v>
                </c:pt>
                <c:pt idx="3409">
                  <c:v>0</c:v>
                </c:pt>
                <c:pt idx="3410">
                  <c:v>1.9237076401457107E-3</c:v>
                </c:pt>
                <c:pt idx="3411">
                  <c:v>3.9625715790725137E-3</c:v>
                </c:pt>
                <c:pt idx="3412">
                  <c:v>2.3532388890513361E-3</c:v>
                </c:pt>
                <c:pt idx="3413">
                  <c:v>1.761302141140916E-3</c:v>
                </c:pt>
                <c:pt idx="3414">
                  <c:v>2.6361502388751869E-3</c:v>
                </c:pt>
                <c:pt idx="3415">
                  <c:v>-1.0447683235744921E-4</c:v>
                </c:pt>
                <c:pt idx="3416">
                  <c:v>-3.7620700188727667E-4</c:v>
                </c:pt>
                <c:pt idx="3417">
                  <c:v>4.5978934098767353E-4</c:v>
                </c:pt>
                <c:pt idx="3418">
                  <c:v>-7.0453836121467774E-3</c:v>
                </c:pt>
                <c:pt idx="3419">
                  <c:v>1.934033271185886E-3</c:v>
                </c:pt>
                <c:pt idx="3420">
                  <c:v>-1.4081105276313633E-3</c:v>
                </c:pt>
                <c:pt idx="3421">
                  <c:v>2.7722956387163048E-3</c:v>
                </c:pt>
                <c:pt idx="3422">
                  <c:v>2.8901148936475232E-3</c:v>
                </c:pt>
                <c:pt idx="3423">
                  <c:v>8.3302576763663681E-3</c:v>
                </c:pt>
                <c:pt idx="3424">
                  <c:v>-1.598190441775661E-3</c:v>
                </c:pt>
                <c:pt idx="3425">
                  <c:v>7.1615158915186005E-3</c:v>
                </c:pt>
                <c:pt idx="3426">
                  <c:v>0</c:v>
                </c:pt>
                <c:pt idx="3427">
                  <c:v>3.9930894486581775E-3</c:v>
                </c:pt>
                <c:pt idx="3428">
                  <c:v>1.3958741874431984E-3</c:v>
                </c:pt>
                <c:pt idx="3429">
                  <c:v>5.8088564066894281E-3</c:v>
                </c:pt>
                <c:pt idx="3430">
                  <c:v>0</c:v>
                </c:pt>
                <c:pt idx="3431">
                  <c:v>4.6797513581680562E-3</c:v>
                </c:pt>
                <c:pt idx="3432">
                  <c:v>0</c:v>
                </c:pt>
                <c:pt idx="3433">
                  <c:v>-3.4568337323065486E-3</c:v>
                </c:pt>
                <c:pt idx="3434">
                  <c:v>1.0556593522581216E-2</c:v>
                </c:pt>
                <c:pt idx="3435">
                  <c:v>-1.4926279068711993E-3</c:v>
                </c:pt>
                <c:pt idx="3436">
                  <c:v>-1.9194833392593758E-3</c:v>
                </c:pt>
                <c:pt idx="3437">
                  <c:v>2.5248713105283428E-3</c:v>
                </c:pt>
                <c:pt idx="3438">
                  <c:v>-3.0710817364971404E-3</c:v>
                </c:pt>
                <c:pt idx="3439">
                  <c:v>-5.5803150053813037E-3</c:v>
                </c:pt>
                <c:pt idx="3440">
                  <c:v>-1.4865651887919779E-3</c:v>
                </c:pt>
                <c:pt idx="3441">
                  <c:v>-2.9797764766952865E-3</c:v>
                </c:pt>
                <c:pt idx="3442">
                  <c:v>-3.0706896326263976E-3</c:v>
                </c:pt>
                <c:pt idx="3443">
                  <c:v>2.2936729285697524E-3</c:v>
                </c:pt>
                <c:pt idx="3444">
                  <c:v>4.7955850167884463E-3</c:v>
                </c:pt>
                <c:pt idx="3445">
                  <c:v>-1.5280086911602657E-3</c:v>
                </c:pt>
                <c:pt idx="3446">
                  <c:v>-8.9751964249454286E-4</c:v>
                </c:pt>
                <c:pt idx="3447">
                  <c:v>2.629086531646339E-3</c:v>
                </c:pt>
                <c:pt idx="3448">
                  <c:v>-2.6494940701917821E-3</c:v>
                </c:pt>
                <c:pt idx="3449">
                  <c:v>-6.3284035142219925E-4</c:v>
                </c:pt>
                <c:pt idx="3450">
                  <c:v>-2.9449078504186154E-3</c:v>
                </c:pt>
                <c:pt idx="3451">
                  <c:v>4.9237532180441117E-3</c:v>
                </c:pt>
                <c:pt idx="3452">
                  <c:v>-1.6521680810419269E-3</c:v>
                </c:pt>
                <c:pt idx="3453">
                  <c:v>-3.6198209166263626E-3</c:v>
                </c:pt>
                <c:pt idx="3454">
                  <c:v>-4.7027985101567799E-3</c:v>
                </c:pt>
                <c:pt idx="3455">
                  <c:v>-4.6009344911226314E-3</c:v>
                </c:pt>
                <c:pt idx="3456">
                  <c:v>3.7360072352411295E-3</c:v>
                </c:pt>
                <c:pt idx="3457">
                  <c:v>6.2026529243588502E-3</c:v>
                </c:pt>
                <c:pt idx="3458">
                  <c:v>2.0658417467571762E-3</c:v>
                </c:pt>
                <c:pt idx="3459">
                  <c:v>-5.1623591037332382E-3</c:v>
                </c:pt>
                <c:pt idx="3460">
                  <c:v>-7.3385747085685871E-3</c:v>
                </c:pt>
                <c:pt idx="3461">
                  <c:v>5.5707002194316435E-3</c:v>
                </c:pt>
                <c:pt idx="3462">
                  <c:v>0</c:v>
                </c:pt>
                <c:pt idx="3463">
                  <c:v>6.1534868958716717E-3</c:v>
                </c:pt>
                <c:pt idx="3464">
                  <c:v>0</c:v>
                </c:pt>
                <c:pt idx="3465">
                  <c:v>2.0223693119311346E-3</c:v>
                </c:pt>
                <c:pt idx="3466">
                  <c:v>1.2848360542633557E-3</c:v>
                </c:pt>
                <c:pt idx="3467">
                  <c:v>5.5688937059499106E-3</c:v>
                </c:pt>
                <c:pt idx="3468">
                  <c:v>2.974957923947827E-3</c:v>
                </c:pt>
                <c:pt idx="3469">
                  <c:v>7.4740683619469253E-4</c:v>
                </c:pt>
                <c:pt idx="3470">
                  <c:v>-4.1480821510457046E-3</c:v>
                </c:pt>
                <c:pt idx="3471">
                  <c:v>-2.2329140674366113E-3</c:v>
                </c:pt>
                <c:pt idx="3472">
                  <c:v>-4.2155058404188929E-3</c:v>
                </c:pt>
                <c:pt idx="3473">
                  <c:v>2.6526552213902488E-4</c:v>
                </c:pt>
                <c:pt idx="3474">
                  <c:v>2.7505289184487293E-3</c:v>
                </c:pt>
                <c:pt idx="3475">
                  <c:v>-2.8488869184577979E-4</c:v>
                </c:pt>
                <c:pt idx="3476">
                  <c:v>5.3990550895812537E-3</c:v>
                </c:pt>
                <c:pt idx="3477">
                  <c:v>-6.1727337664992128E-3</c:v>
                </c:pt>
                <c:pt idx="3478">
                  <c:v>-4.5319148319425441E-3</c:v>
                </c:pt>
                <c:pt idx="3479">
                  <c:v>1.3494726837312355E-3</c:v>
                </c:pt>
                <c:pt idx="3480">
                  <c:v>-1.6154927186547443E-3</c:v>
                </c:pt>
                <c:pt idx="3481">
                  <c:v>-1.9461436660045042E-3</c:v>
                </c:pt>
                <c:pt idx="3482">
                  <c:v>-1.0253360547899899E-4</c:v>
                </c:pt>
                <c:pt idx="3483">
                  <c:v>-4.4807178330010401E-3</c:v>
                </c:pt>
                <c:pt idx="3484">
                  <c:v>-4.1200585054110341E-5</c:v>
                </c:pt>
                <c:pt idx="3485">
                  <c:v>4.3373314309134514E-3</c:v>
                </c:pt>
                <c:pt idx="3486">
                  <c:v>-2.7111976678889987E-3</c:v>
                </c:pt>
                <c:pt idx="3487">
                  <c:v>-6.0237417833063642E-3</c:v>
                </c:pt>
                <c:pt idx="3488">
                  <c:v>-2.4832895436262855E-4</c:v>
                </c:pt>
                <c:pt idx="3489">
                  <c:v>-6.2091875298158388E-5</c:v>
                </c:pt>
                <c:pt idx="3490">
                  <c:v>-5.6665607493139505E-3</c:v>
                </c:pt>
                <c:pt idx="3491">
                  <c:v>-3.8165199246868744E-3</c:v>
                </c:pt>
                <c:pt idx="3492">
                  <c:v>-3.6633528162889652E-3</c:v>
                </c:pt>
                <c:pt idx="3493">
                  <c:v>4.9997489224717154E-3</c:v>
                </c:pt>
                <c:pt idx="3494">
                  <c:v>-6.4709384074642545E-4</c:v>
                </c:pt>
                <c:pt idx="3495">
                  <c:v>-4.2268319888276729E-3</c:v>
                </c:pt>
                <c:pt idx="3496">
                  <c:v>-4.1947189104767194E-4</c:v>
                </c:pt>
                <c:pt idx="3497">
                  <c:v>-1.0489547175865913E-4</c:v>
                </c:pt>
                <c:pt idx="3498">
                  <c:v>-4.1627307036120357E-3</c:v>
                </c:pt>
                <c:pt idx="3499">
                  <c:v>-1.6235310086635502E-3</c:v>
                </c:pt>
                <c:pt idx="3500">
                  <c:v>7.8820834124873288E-3</c:v>
                </c:pt>
                <c:pt idx="3501">
                  <c:v>-4.816501846947703E-4</c:v>
                </c:pt>
                <c:pt idx="3502">
                  <c:v>-5.7347676835507125E-3</c:v>
                </c:pt>
                <c:pt idx="3503">
                  <c:v>7.4927155234238083E-3</c:v>
                </c:pt>
                <c:pt idx="3504">
                  <c:v>-2.9316322954408332E-3</c:v>
                </c:pt>
                <c:pt idx="3505">
                  <c:v>-1.4270426966882016E-3</c:v>
                </c:pt>
                <c:pt idx="3506">
                  <c:v>0</c:v>
                </c:pt>
                <c:pt idx="3507">
                  <c:v>9.2395824334816426E-3</c:v>
                </c:pt>
                <c:pt idx="3508">
                  <c:v>-1.8536072536968194E-3</c:v>
                </c:pt>
                <c:pt idx="3509">
                  <c:v>-1.5020656222557085E-3</c:v>
                </c:pt>
                <c:pt idx="3510">
                  <c:v>-2.4875374721776201E-3</c:v>
                </c:pt>
                <c:pt idx="3511">
                  <c:v>-4.1860270423580361E-5</c:v>
                </c:pt>
                <c:pt idx="3512">
                  <c:v>-9.8422113131057761E-4</c:v>
                </c:pt>
                <c:pt idx="3513">
                  <c:v>-7.1259408208959032E-4</c:v>
                </c:pt>
                <c:pt idx="3514">
                  <c:v>2.3454525746364895E-3</c:v>
                </c:pt>
                <c:pt idx="3515">
                  <c:v>6.7126938046659168E-3</c:v>
                </c:pt>
                <c:pt idx="3516">
                  <c:v>5.2014913514703172E-3</c:v>
                </c:pt>
                <c:pt idx="3517">
                  <c:v>3.7341573980775402E-3</c:v>
                </c:pt>
                <c:pt idx="3518">
                  <c:v>-5.5614490037624389E-4</c:v>
                </c:pt>
                <c:pt idx="3519">
                  <c:v>5.8548778006243928E-3</c:v>
                </c:pt>
                <c:pt idx="3520">
                  <c:v>3.0065368756781005E-3</c:v>
                </c:pt>
                <c:pt idx="3521">
                  <c:v>9.7977187319727137E-4</c:v>
                </c:pt>
                <c:pt idx="3522">
                  <c:v>-2.9217383662235512E-3</c:v>
                </c:pt>
                <c:pt idx="3523">
                  <c:v>-2.0072513549755492E-3</c:v>
                </c:pt>
                <c:pt idx="3524">
                  <c:v>3.4181069967707625E-3</c:v>
                </c:pt>
                <c:pt idx="3525">
                  <c:v>0</c:v>
                </c:pt>
                <c:pt idx="3526">
                  <c:v>2.8565035440098058E-3</c:v>
                </c:pt>
                <c:pt idx="3527">
                  <c:v>2.3199977844579351E-3</c:v>
                </c:pt>
                <c:pt idx="3528">
                  <c:v>-1.3425005067468688E-3</c:v>
                </c:pt>
                <c:pt idx="3529">
                  <c:v>1.4644566839784523E-3</c:v>
                </c:pt>
                <c:pt idx="3530">
                  <c:v>-2.6864776511402E-3</c:v>
                </c:pt>
                <c:pt idx="3531">
                  <c:v>-2.2851090269128929E-3</c:v>
                </c:pt>
                <c:pt idx="3532">
                  <c:v>-1.9628295573737901E-3</c:v>
                </c:pt>
                <c:pt idx="3533">
                  <c:v>-1.8231545615150252E-3</c:v>
                </c:pt>
                <c:pt idx="3534">
                  <c:v>-1.7443236961638302E-3</c:v>
                </c:pt>
                <c:pt idx="3535">
                  <c:v>-1.7885230954065505E-3</c:v>
                </c:pt>
                <c:pt idx="3536">
                  <c:v>3.6558606307822697E-3</c:v>
                </c:pt>
                <c:pt idx="3537">
                  <c:v>-3.3061275558409972E-3</c:v>
                </c:pt>
                <c:pt idx="3538">
                  <c:v>2.0753076745211405E-3</c:v>
                </c:pt>
                <c:pt idx="3539">
                  <c:v>-5.9084670954914825E-3</c:v>
                </c:pt>
                <c:pt idx="3540">
                  <c:v>-2.1290017239788297E-3</c:v>
                </c:pt>
                <c:pt idx="3541">
                  <c:v>6.4968105510636162E-3</c:v>
                </c:pt>
                <c:pt idx="3542">
                  <c:v>-4.0994217286995883E-3</c:v>
                </c:pt>
                <c:pt idx="3543">
                  <c:v>3.7293102798062324E-3</c:v>
                </c:pt>
                <c:pt idx="3544">
                  <c:v>-4.8239559201690776E-3</c:v>
                </c:pt>
                <c:pt idx="3545">
                  <c:v>5.5023889714883025E-3</c:v>
                </c:pt>
                <c:pt idx="3546">
                  <c:v>-1.2132804268602177E-3</c:v>
                </c:pt>
                <c:pt idx="3547">
                  <c:v>-5.5090873980076036E-3</c:v>
                </c:pt>
                <c:pt idx="3548">
                  <c:v>5.2003914302123323E-3</c:v>
                </c:pt>
                <c:pt idx="3549">
                  <c:v>1.6247291408129476E-3</c:v>
                </c:pt>
                <c:pt idx="3550">
                  <c:v>4.6334345646902517E-3</c:v>
                </c:pt>
                <c:pt idx="3551">
                  <c:v>3.2721844167873883E-4</c:v>
                </c:pt>
                <c:pt idx="3552">
                  <c:v>2.0835043079175677E-3</c:v>
                </c:pt>
                <c:pt idx="3553">
                  <c:v>3.2391826474287319E-3</c:v>
                </c:pt>
                <c:pt idx="3554">
                  <c:v>3.0056886966154505E-3</c:v>
                </c:pt>
                <c:pt idx="3555">
                  <c:v>-1.907971431508191E-3</c:v>
                </c:pt>
                <c:pt idx="3556">
                  <c:v>-4.8772558274575296E-4</c:v>
                </c:pt>
                <c:pt idx="3557">
                  <c:v>0</c:v>
                </c:pt>
                <c:pt idx="3558">
                  <c:v>7.9567155616362961E-3</c:v>
                </c:pt>
                <c:pt idx="3559">
                  <c:v>-1.3722129082868835E-3</c:v>
                </c:pt>
                <c:pt idx="3560">
                  <c:v>-3.9252235570960059E-3</c:v>
                </c:pt>
                <c:pt idx="3561">
                  <c:v>-3.2082548636117392E-3</c:v>
                </c:pt>
                <c:pt idx="3562">
                  <c:v>0</c:v>
                </c:pt>
                <c:pt idx="3563">
                  <c:v>7.2748226041251356E-3</c:v>
                </c:pt>
                <c:pt idx="3564">
                  <c:v>-2.0211009749870339E-3</c:v>
                </c:pt>
                <c:pt idx="3565">
                  <c:v>-2.2887708359871947E-3</c:v>
                </c:pt>
                <c:pt idx="3566">
                  <c:v>-5.7959387428149151E-3</c:v>
                </c:pt>
                <c:pt idx="3567">
                  <c:v>-5.7271582192857618E-3</c:v>
                </c:pt>
                <c:pt idx="3568">
                  <c:v>-1.0256936262138355E-4</c:v>
                </c:pt>
                <c:pt idx="3569">
                  <c:v>-6.2973537052242205E-3</c:v>
                </c:pt>
                <c:pt idx="3570">
                  <c:v>-1.4452209664779966E-4</c:v>
                </c:pt>
                <c:pt idx="3571">
                  <c:v>-3.2676388349550042E-3</c:v>
                </c:pt>
                <c:pt idx="3572">
                  <c:v>-3.4654167756465988E-3</c:v>
                </c:pt>
                <c:pt idx="3573">
                  <c:v>-1.1647498144926995E-3</c:v>
                </c:pt>
                <c:pt idx="3574">
                  <c:v>3.4487091147220677E-3</c:v>
                </c:pt>
                <c:pt idx="3575">
                  <c:v>-4.2606763058922054E-3</c:v>
                </c:pt>
                <c:pt idx="3576">
                  <c:v>5.7113936290439605E-3</c:v>
                </c:pt>
                <c:pt idx="3577">
                  <c:v>3.1635453927492691E-3</c:v>
                </c:pt>
                <c:pt idx="3578">
                  <c:v>-3.7643015349045237E-3</c:v>
                </c:pt>
                <c:pt idx="3579">
                  <c:v>2.442205820924935E-3</c:v>
                </c:pt>
                <c:pt idx="3580">
                  <c:v>-1.3652444045964406E-3</c:v>
                </c:pt>
                <c:pt idx="3581">
                  <c:v>-1.5536799437983629E-3</c:v>
                </c:pt>
                <c:pt idx="3582">
                  <c:v>1.739959425652032E-3</c:v>
                </c:pt>
                <c:pt idx="3583">
                  <c:v>-8.0415182278989732E-3</c:v>
                </c:pt>
                <c:pt idx="3584">
                  <c:v>-6.2608262161553858E-4</c:v>
                </c:pt>
                <c:pt idx="3585">
                  <c:v>-2.8641034766830561E-3</c:v>
                </c:pt>
                <c:pt idx="3586">
                  <c:v>-3.4393843019094672E-3</c:v>
                </c:pt>
                <c:pt idx="3587">
                  <c:v>-1.4716396718955102E-3</c:v>
                </c:pt>
                <c:pt idx="3588">
                  <c:v>-2.0639407520488891E-3</c:v>
                </c:pt>
                <c:pt idx="3589">
                  <c:v>-3.4634994813827966E-3</c:v>
                </c:pt>
                <c:pt idx="3590">
                  <c:v>-1.9905982601210576E-3</c:v>
                </c:pt>
                <c:pt idx="3591">
                  <c:v>-3.9292781398896611E-3</c:v>
                </c:pt>
                <c:pt idx="3592">
                  <c:v>-1.6399905702281217E-3</c:v>
                </c:pt>
                <c:pt idx="3593">
                  <c:v>4.7210023036174413E-3</c:v>
                </c:pt>
                <c:pt idx="3594">
                  <c:v>-5.595342605626127E-3</c:v>
                </c:pt>
                <c:pt idx="3595">
                  <c:v>-3.2481437225159357E-3</c:v>
                </c:pt>
                <c:pt idx="3596">
                  <c:v>-3.8534820968813479E-4</c:v>
                </c:pt>
                <c:pt idx="3597">
                  <c:v>-4.5497546077902223E-3</c:v>
                </c:pt>
                <c:pt idx="3598">
                  <c:v>5.3844881301414954E-3</c:v>
                </c:pt>
                <c:pt idx="3599">
                  <c:v>8.9816523723218553E-4</c:v>
                </c:pt>
                <c:pt idx="3600">
                  <c:v>-7.3156668453676016E-3</c:v>
                </c:pt>
                <c:pt idx="3601">
                  <c:v>-4.4238788578374218E-3</c:v>
                </c:pt>
                <c:pt idx="3602">
                  <c:v>-1.341817281358423E-3</c:v>
                </c:pt>
                <c:pt idx="3603">
                  <c:v>4.9902351318716308E-3</c:v>
                </c:pt>
                <c:pt idx="3604">
                  <c:v>2.6685046393819904E-3</c:v>
                </c:pt>
                <c:pt idx="3605">
                  <c:v>1.0954668105852331E-3</c:v>
                </c:pt>
                <c:pt idx="3606">
                  <c:v>2.1659187348528801E-3</c:v>
                </c:pt>
                <c:pt idx="3607">
                  <c:v>-4.2852246113406309E-4</c:v>
                </c:pt>
                <c:pt idx="3608">
                  <c:v>-9.0049533325020626E-4</c:v>
                </c:pt>
                <c:pt idx="3609">
                  <c:v>1.2647511305518369E-3</c:v>
                </c:pt>
                <c:pt idx="3610">
                  <c:v>-1.0712028547084831E-4</c:v>
                </c:pt>
                <c:pt idx="3611">
                  <c:v>4.0625256326854995E-3</c:v>
                </c:pt>
                <c:pt idx="3612">
                  <c:v>5.0656728804839655E-3</c:v>
                </c:pt>
                <c:pt idx="3613">
                  <c:v>4.3005351905460558E-3</c:v>
                </c:pt>
                <c:pt idx="3614">
                  <c:v>1.6264115870912577E-3</c:v>
                </c:pt>
                <c:pt idx="3615">
                  <c:v>-1.3939050600084272E-3</c:v>
                </c:pt>
                <c:pt idx="3616">
                  <c:v>-8.245853754466374E-4</c:v>
                </c:pt>
                <c:pt idx="3617">
                  <c:v>-1.587654732883434E-3</c:v>
                </c:pt>
                <c:pt idx="3618">
                  <c:v>-5.5097587695738788E-4</c:v>
                </c:pt>
                <c:pt idx="3619">
                  <c:v>-8.2703343596207581E-4</c:v>
                </c:pt>
                <c:pt idx="3620">
                  <c:v>1.3356373292689209E-3</c:v>
                </c:pt>
                <c:pt idx="3621">
                  <c:v>-2.0147400908786081E-3</c:v>
                </c:pt>
                <c:pt idx="3622">
                  <c:v>3.0311725009357251E-3</c:v>
                </c:pt>
                <c:pt idx="3623">
                  <c:v>3.3806658296426013E-3</c:v>
                </c:pt>
                <c:pt idx="3624">
                  <c:v>5.5322557195163534E-3</c:v>
                </c:pt>
                <c:pt idx="3625">
                  <c:v>4.6043487718348203E-3</c:v>
                </c:pt>
                <c:pt idx="3626">
                  <c:v>3.8346961522829418E-3</c:v>
                </c:pt>
                <c:pt idx="3627">
                  <c:v>8.7325354850729833E-4</c:v>
                </c:pt>
                <c:pt idx="3628">
                  <c:v>-3.3257810695458016E-4</c:v>
                </c:pt>
                <c:pt idx="3629">
                  <c:v>-4.8139635119783912E-3</c:v>
                </c:pt>
                <c:pt idx="3630">
                  <c:v>-1.0241298404817588E-3</c:v>
                </c:pt>
                <c:pt idx="3631">
                  <c:v>-3.6661924228069635E-3</c:v>
                </c:pt>
                <c:pt idx="3632">
                  <c:v>2.2013279746982365E-3</c:v>
                </c:pt>
                <c:pt idx="3633">
                  <c:v>2.1338027425936981E-3</c:v>
                </c:pt>
                <c:pt idx="3634">
                  <c:v>3.0255315147239806E-3</c:v>
                </c:pt>
                <c:pt idx="3635">
                  <c:v>6.2500651068710231E-5</c:v>
                </c:pt>
                <c:pt idx="3636">
                  <c:v>1.6664930774946469E-4</c:v>
                </c:pt>
                <c:pt idx="3637">
                  <c:v>5.4839048131599417E-3</c:v>
                </c:pt>
                <c:pt idx="3638">
                  <c:v>3.6599401916523363E-3</c:v>
                </c:pt>
                <c:pt idx="3639">
                  <c:v>5.1672254218551343E-3</c:v>
                </c:pt>
                <c:pt idx="3640">
                  <c:v>-5.5455713873069079E-4</c:v>
                </c:pt>
                <c:pt idx="3641">
                  <c:v>1.2319318246607467E-3</c:v>
                </c:pt>
                <c:pt idx="3642">
                  <c:v>-2.7122561214690845E-3</c:v>
                </c:pt>
                <c:pt idx="3643">
                  <c:v>3.5532041860834858E-3</c:v>
                </c:pt>
                <c:pt idx="3644">
                  <c:v>2.2549994458063142E-4</c:v>
                </c:pt>
                <c:pt idx="3645">
                  <c:v>-5.3308184068470688E-4</c:v>
                </c:pt>
                <c:pt idx="3646">
                  <c:v>4.3058816957903856E-4</c:v>
                </c:pt>
                <c:pt idx="3647">
                  <c:v>1.98650471330764E-3</c:v>
                </c:pt>
                <c:pt idx="3648">
                  <c:v>5.113467963048171E-4</c:v>
                </c:pt>
                <c:pt idx="3649">
                  <c:v>-1.4315074820711062E-4</c:v>
                </c:pt>
                <c:pt idx="3650">
                  <c:v>2.9203063588620006E-3</c:v>
                </c:pt>
                <c:pt idx="3651">
                  <c:v>2.2428610845494091E-4</c:v>
                </c:pt>
                <c:pt idx="3652">
                  <c:v>-1.7752751747035877E-3</c:v>
                </c:pt>
                <c:pt idx="3653">
                  <c:v>1.6733331796105304E-3</c:v>
                </c:pt>
                <c:pt idx="3654">
                  <c:v>0</c:v>
                </c:pt>
                <c:pt idx="3655">
                  <c:v>-2.0389646138406649E-5</c:v>
                </c:pt>
                <c:pt idx="3656">
                  <c:v>-4.8441091749976319E-3</c:v>
                </c:pt>
                <c:pt idx="3657">
                  <c:v>-4.0986126770034488E-4</c:v>
                </c:pt>
                <c:pt idx="3658">
                  <c:v>0</c:v>
                </c:pt>
                <c:pt idx="3659">
                  <c:v>4.6828914959108773E-3</c:v>
                </c:pt>
                <c:pt idx="3660">
                  <c:v>4.9453166163715909E-3</c:v>
                </c:pt>
                <c:pt idx="3661">
                  <c:v>4.8710195600930767E-4</c:v>
                </c:pt>
                <c:pt idx="3662">
                  <c:v>4.4630178855802283E-4</c:v>
                </c:pt>
                <c:pt idx="3663">
                  <c:v>9.8890815993104824E-3</c:v>
                </c:pt>
                <c:pt idx="3664">
                  <c:v>5.7870184230983191E-3</c:v>
                </c:pt>
                <c:pt idx="3665">
                  <c:v>4.1245388483951619E-3</c:v>
                </c:pt>
                <c:pt idx="3666">
                  <c:v>6.2044898973268418E-3</c:v>
                </c:pt>
                <c:pt idx="3667">
                  <c:v>4.3465376561012761E-4</c:v>
                </c:pt>
                <c:pt idx="3668">
                  <c:v>5.1029063258616527E-3</c:v>
                </c:pt>
                <c:pt idx="3669">
                  <c:v>-1.00276259643757E-3</c:v>
                </c:pt>
                <c:pt idx="3670">
                  <c:v>-3.053798438756466E-3</c:v>
                </c:pt>
                <c:pt idx="3671">
                  <c:v>-3.7759393267624529E-3</c:v>
                </c:pt>
                <c:pt idx="3672">
                  <c:v>-3.5715740970293408E-3</c:v>
                </c:pt>
                <c:pt idx="3673">
                  <c:v>-2.7070080224807138E-3</c:v>
                </c:pt>
                <c:pt idx="3674">
                  <c:v>-2.0550480591639514E-3</c:v>
                </c:pt>
                <c:pt idx="3675">
                  <c:v>-4.1950918041847528E-4</c:v>
                </c:pt>
                <c:pt idx="3676">
                  <c:v>5.9167644447323592E-3</c:v>
                </c:pt>
                <c:pt idx="3677">
                  <c:v>-4.7682435886443441E-4</c:v>
                </c:pt>
                <c:pt idx="3678">
                  <c:v>2.0249351793275015E-3</c:v>
                </c:pt>
                <c:pt idx="3679">
                  <c:v>-3.1185159697136801E-3</c:v>
                </c:pt>
                <c:pt idx="3680">
                  <c:v>-9.752894297348348E-4</c:v>
                </c:pt>
                <c:pt idx="3681">
                  <c:v>-1.1955288649739325E-3</c:v>
                </c:pt>
                <c:pt idx="3682">
                  <c:v>-2.0756418987826946E-3</c:v>
                </c:pt>
                <c:pt idx="3683">
                  <c:v>-3.2217747613732597E-3</c:v>
                </c:pt>
                <c:pt idx="3684">
                  <c:v>4.9185343584002839E-3</c:v>
                </c:pt>
                <c:pt idx="3685">
                  <c:v>-8.1807756345792242E-4</c:v>
                </c:pt>
                <c:pt idx="3686">
                  <c:v>6.5061261524038067E-3</c:v>
                </c:pt>
                <c:pt idx="3687">
                  <c:v>-2.5019373270336021E-3</c:v>
                </c:pt>
                <c:pt idx="3688">
                  <c:v>-7.2231293553516665E-3</c:v>
                </c:pt>
                <c:pt idx="3689">
                  <c:v>-6.3280543037942212E-3</c:v>
                </c:pt>
                <c:pt idx="3690">
                  <c:v>-7.2611384632118598E-3</c:v>
                </c:pt>
                <c:pt idx="3691">
                  <c:v>-8.0711346348388592E-3</c:v>
                </c:pt>
                <c:pt idx="3692">
                  <c:v>-5.0468892386013528E-3</c:v>
                </c:pt>
                <c:pt idx="3693">
                  <c:v>1.3154651243332057E-3</c:v>
                </c:pt>
                <c:pt idx="3694">
                  <c:v>-3.5392439924040097E-3</c:v>
                </c:pt>
                <c:pt idx="3695">
                  <c:v>-3.2622414494771234E-3</c:v>
                </c:pt>
                <c:pt idx="3696">
                  <c:v>-2.2360257763623962E-3</c:v>
                </c:pt>
                <c:pt idx="3697">
                  <c:v>8.6266142243372635E-3</c:v>
                </c:pt>
                <c:pt idx="3698">
                  <c:v>3.3439015270009635E-3</c:v>
                </c:pt>
                <c:pt idx="3699">
                  <c:v>1.391703218833287E-3</c:v>
                </c:pt>
                <c:pt idx="3700">
                  <c:v>0</c:v>
                </c:pt>
                <c:pt idx="3701">
                  <c:v>0</c:v>
                </c:pt>
                <c:pt idx="3702">
                  <c:v>2.8591870800451606E-3</c:v>
                </c:pt>
                <c:pt idx="3703">
                  <c:v>0</c:v>
                </c:pt>
                <c:pt idx="3704">
                  <c:v>7.9827363976603342E-3</c:v>
                </c:pt>
                <c:pt idx="3705">
                  <c:v>7.2970954121474498E-3</c:v>
                </c:pt>
                <c:pt idx="3706">
                  <c:v>3.1282611538102113E-3</c:v>
                </c:pt>
                <c:pt idx="3707">
                  <c:v>4.7936815321271324E-3</c:v>
                </c:pt>
                <c:pt idx="3708">
                  <c:v>3.2426546541231573E-3</c:v>
                </c:pt>
                <c:pt idx="3709">
                  <c:v>-3.1629543273096719E-3</c:v>
                </c:pt>
                <c:pt idx="3710">
                  <c:v>2.8451219414870436E-3</c:v>
                </c:pt>
                <c:pt idx="3711">
                  <c:v>1.8459894681269258E-3</c:v>
                </c:pt>
                <c:pt idx="3712">
                  <c:v>1.5258253809888594E-3</c:v>
                </c:pt>
                <c:pt idx="3713">
                  <c:v>1.029112085917202E-3</c:v>
                </c:pt>
                <c:pt idx="3714">
                  <c:v>2.7062546764553227E-3</c:v>
                </c:pt>
                <c:pt idx="3715">
                  <c:v>1.9116884843658258E-3</c:v>
                </c:pt>
                <c:pt idx="3716">
                  <c:v>3.5574286477666603E-3</c:v>
                </c:pt>
                <c:pt idx="3717">
                  <c:v>9.0208466102026277E-4</c:v>
                </c:pt>
                <c:pt idx="3718">
                  <c:v>1.821297933076576E-3</c:v>
                </c:pt>
                <c:pt idx="3719">
                  <c:v>0</c:v>
                </c:pt>
                <c:pt idx="3720">
                  <c:v>0</c:v>
                </c:pt>
                <c:pt idx="3721">
                  <c:v>1.9937457738015726E-3</c:v>
                </c:pt>
                <c:pt idx="3722">
                  <c:v>-6.2506106146828109E-4</c:v>
                </c:pt>
                <c:pt idx="3723">
                  <c:v>-3.5232669694281967E-3</c:v>
                </c:pt>
                <c:pt idx="3724">
                  <c:v>-7.0444998126185116E-3</c:v>
                </c:pt>
                <c:pt idx="3725">
                  <c:v>1.8544828547125828E-3</c:v>
                </c:pt>
                <c:pt idx="3726">
                  <c:v>-1.1826854858858653E-4</c:v>
                </c:pt>
                <c:pt idx="3727">
                  <c:v>5.6415698305128832E-3</c:v>
                </c:pt>
                <c:pt idx="3728">
                  <c:v>-2.1585142110472971E-3</c:v>
                </c:pt>
                <c:pt idx="3729">
                  <c:v>6.9884495872923709E-3</c:v>
                </c:pt>
                <c:pt idx="3730">
                  <c:v>2.2992099291256696E-3</c:v>
                </c:pt>
                <c:pt idx="3731">
                  <c:v>1.3420079617171459E-3</c:v>
                </c:pt>
                <c:pt idx="3732">
                  <c:v>2.2908627930234289E-3</c:v>
                </c:pt>
                <c:pt idx="3733">
                  <c:v>1.1047262081149709E-3</c:v>
                </c:pt>
                <c:pt idx="3734">
                  <c:v>2.3410831909032098E-3</c:v>
                </c:pt>
                <c:pt idx="3735">
                  <c:v>1.8342075093240177E-3</c:v>
                </c:pt>
                <c:pt idx="3736">
                  <c:v>-3.0868365958066935E-4</c:v>
                </c:pt>
                <c:pt idx="3737">
                  <c:v>-4.7580454160235895E-3</c:v>
                </c:pt>
                <c:pt idx="3738">
                  <c:v>0</c:v>
                </c:pt>
                <c:pt idx="3739">
                  <c:v>0</c:v>
                </c:pt>
                <c:pt idx="3740">
                  <c:v>-2.0766424091491825E-3</c:v>
                </c:pt>
                <c:pt idx="3741">
                  <c:v>-3.8541694100247248E-3</c:v>
                </c:pt>
                <c:pt idx="3742">
                  <c:v>-6.8691131863333216E-3</c:v>
                </c:pt>
                <c:pt idx="3743">
                  <c:v>-6.7979887609521655E-3</c:v>
                </c:pt>
                <c:pt idx="3744">
                  <c:v>-5.8098772429164723E-3</c:v>
                </c:pt>
                <c:pt idx="3745">
                  <c:v>-2.4689895663552192E-3</c:v>
                </c:pt>
                <c:pt idx="3746">
                  <c:v>3.7806476104440116E-3</c:v>
                </c:pt>
                <c:pt idx="3747">
                  <c:v>7.9410776244331265E-4</c:v>
                </c:pt>
                <c:pt idx="3748">
                  <c:v>5.3566647116045946E-4</c:v>
                </c:pt>
                <c:pt idx="3749">
                  <c:v>-3.5964471729037621E-3</c:v>
                </c:pt>
                <c:pt idx="3750">
                  <c:v>3.4179235626820444E-3</c:v>
                </c:pt>
                <c:pt idx="3751">
                  <c:v>-2.303828152509884E-3</c:v>
                </c:pt>
                <c:pt idx="3752">
                  <c:v>-2.9470938712331295E-3</c:v>
                </c:pt>
                <c:pt idx="3753">
                  <c:v>5.2310840995826594E-3</c:v>
                </c:pt>
                <c:pt idx="3754">
                  <c:v>-1.488967031425032E-3</c:v>
                </c:pt>
                <c:pt idx="3755">
                  <c:v>-5.9981248928438445E-3</c:v>
                </c:pt>
                <c:pt idx="3756">
                  <c:v>-1.6002563824639828E-3</c:v>
                </c:pt>
                <c:pt idx="3757">
                  <c:v>3.6368762985326186E-3</c:v>
                </c:pt>
                <c:pt idx="3758">
                  <c:v>-2.7964224039842161E-3</c:v>
                </c:pt>
                <c:pt idx="3759">
                  <c:v>-1.0206430936945501E-3</c:v>
                </c:pt>
                <c:pt idx="3760">
                  <c:v>-1.4025809785109854E-3</c:v>
                </c:pt>
                <c:pt idx="3761">
                  <c:v>-1.9870148137501073E-3</c:v>
                </c:pt>
                <c:pt idx="3762">
                  <c:v>-6.4902571969337975E-3</c:v>
                </c:pt>
                <c:pt idx="3763">
                  <c:v>-4.0444075959427551E-5</c:v>
                </c:pt>
                <c:pt idx="3764">
                  <c:v>-5.5156890453766164E-3</c:v>
                </c:pt>
                <c:pt idx="3765">
                  <c:v>-2.8100773953886105E-3</c:v>
                </c:pt>
                <c:pt idx="3766">
                  <c:v>9.9868548691228114E-4</c:v>
                </c:pt>
                <c:pt idx="3767">
                  <c:v>-2.8356081383487867E-3</c:v>
                </c:pt>
                <c:pt idx="3768">
                  <c:v>3.2429484156770078E-3</c:v>
                </c:pt>
                <c:pt idx="3769">
                  <c:v>-1.018661973833311E-3</c:v>
                </c:pt>
                <c:pt idx="3770">
                  <c:v>-2.4694646058703025E-3</c:v>
                </c:pt>
                <c:pt idx="3771">
                  <c:v>-5.6352030764057238E-3</c:v>
                </c:pt>
                <c:pt idx="3772">
                  <c:v>4.428868652840371E-3</c:v>
                </c:pt>
                <c:pt idx="3773">
                  <c:v>-2.437551775856815E-3</c:v>
                </c:pt>
                <c:pt idx="3774">
                  <c:v>-3.7189658536273323E-3</c:v>
                </c:pt>
                <c:pt idx="3775">
                  <c:v>-5.159544198657739E-3</c:v>
                </c:pt>
                <c:pt idx="3776">
                  <c:v>-5.3319075291588984E-3</c:v>
                </c:pt>
                <c:pt idx="3777">
                  <c:v>1.8912043876542276E-3</c:v>
                </c:pt>
                <c:pt idx="3778">
                  <c:v>6.9108489409125014E-3</c:v>
                </c:pt>
                <c:pt idx="3779">
                  <c:v>-3.7184747537705384E-3</c:v>
                </c:pt>
                <c:pt idx="3780">
                  <c:v>-3.3120122847217666E-4</c:v>
                </c:pt>
                <c:pt idx="3781">
                  <c:v>-7.1683405325437578E-3</c:v>
                </c:pt>
                <c:pt idx="3782">
                  <c:v>-6.0026324027220275E-3</c:v>
                </c:pt>
                <c:pt idx="3783">
                  <c:v>-6.1866280400947006E-3</c:v>
                </c:pt>
                <c:pt idx="3784">
                  <c:v>-7.9896157894339369E-3</c:v>
                </c:pt>
                <c:pt idx="3785">
                  <c:v>-7.5178689050046611E-3</c:v>
                </c:pt>
                <c:pt idx="3786">
                  <c:v>-4.3829564836524761E-3</c:v>
                </c:pt>
                <c:pt idx="3787">
                  <c:v>-7.0225766409825309E-3</c:v>
                </c:pt>
                <c:pt idx="3788">
                  <c:v>-3.6713233003590907E-3</c:v>
                </c:pt>
                <c:pt idx="3789">
                  <c:v>-9.3627868749446654E-4</c:v>
                </c:pt>
                <c:pt idx="3790">
                  <c:v>1.1113271445239525E-2</c:v>
                </c:pt>
                <c:pt idx="3791">
                  <c:v>-9.4835768811394304E-4</c:v>
                </c:pt>
                <c:pt idx="3792">
                  <c:v>5.5265986588933424E-3</c:v>
                </c:pt>
                <c:pt idx="3793">
                  <c:v>6.7324489950131867E-3</c:v>
                </c:pt>
                <c:pt idx="3794">
                  <c:v>5.3958875848142858E-3</c:v>
                </c:pt>
                <c:pt idx="3795">
                  <c:v>4.6080108593836277E-3</c:v>
                </c:pt>
                <c:pt idx="3796">
                  <c:v>1.559372352652537E-3</c:v>
                </c:pt>
                <c:pt idx="3797">
                  <c:v>1.3046316266649492E-3</c:v>
                </c:pt>
                <c:pt idx="3798">
                  <c:v>2.7929166315817022E-3</c:v>
                </c:pt>
                <c:pt idx="3799">
                  <c:v>2.5759985762196891E-3</c:v>
                </c:pt>
                <c:pt idx="3800">
                  <c:v>3.3201462963622216E-3</c:v>
                </c:pt>
                <c:pt idx="3801">
                  <c:v>0</c:v>
                </c:pt>
                <c:pt idx="3802">
                  <c:v>8.1594124500308438E-3</c:v>
                </c:pt>
                <c:pt idx="3803">
                  <c:v>1.1778505493377733E-2</c:v>
                </c:pt>
                <c:pt idx="3804">
                  <c:v>-2.2481325266623858E-4</c:v>
                </c:pt>
                <c:pt idx="3805">
                  <c:v>-4.0880567427878937E-5</c:v>
                </c:pt>
                <c:pt idx="3806">
                  <c:v>-8.1766148859946562E-5</c:v>
                </c:pt>
                <c:pt idx="3807">
                  <c:v>1.748795821775935E-2</c:v>
                </c:pt>
                <c:pt idx="3808">
                  <c:v>8.0827921391754855E-3</c:v>
                </c:pt>
                <c:pt idx="3809">
                  <c:v>2.4479329191453418E-3</c:v>
                </c:pt>
                <c:pt idx="3810">
                  <c:v>-7.7552525835280952E-4</c:v>
                </c:pt>
                <c:pt idx="3811">
                  <c:v>-5.9680708228727235E-5</c:v>
                </c:pt>
                <c:pt idx="3812">
                  <c:v>-1.9894360944189128E-5</c:v>
                </c:pt>
                <c:pt idx="3813">
                  <c:v>5.8319613046091878E-3</c:v>
                </c:pt>
                <c:pt idx="3814">
                  <c:v>5.994772542663381E-3</c:v>
                </c:pt>
                <c:pt idx="3815">
                  <c:v>4.4138922677703701E-3</c:v>
                </c:pt>
                <c:pt idx="3816">
                  <c:v>4.2970494651782326E-3</c:v>
                </c:pt>
                <c:pt idx="3817">
                  <c:v>1.8693050072903969E-3</c:v>
                </c:pt>
                <c:pt idx="3818">
                  <c:v>2.506388714093824E-3</c:v>
                </c:pt>
                <c:pt idx="3819">
                  <c:v>-1.8257395430029311E-3</c:v>
                </c:pt>
                <c:pt idx="3820">
                  <c:v>1.3987374791413639E-3</c:v>
                </c:pt>
                <c:pt idx="3821">
                  <c:v>4.6677016465575148E-3</c:v>
                </c:pt>
                <c:pt idx="3822">
                  <c:v>1.2359031389315525E-3</c:v>
                </c:pt>
                <c:pt idx="3823">
                  <c:v>2.1226711000853877E-4</c:v>
                </c:pt>
                <c:pt idx="3824">
                  <c:v>3.6785635395362695E-3</c:v>
                </c:pt>
                <c:pt idx="3825">
                  <c:v>-2.4444478002646312E-3</c:v>
                </c:pt>
                <c:pt idx="3826">
                  <c:v>-2.698327053609043E-4</c:v>
                </c:pt>
                <c:pt idx="3827">
                  <c:v>0</c:v>
                </c:pt>
                <c:pt idx="3828">
                  <c:v>-9.8357818214631185E-4</c:v>
                </c:pt>
                <c:pt idx="3829">
                  <c:v>1.7350739831236389E-3</c:v>
                </c:pt>
                <c:pt idx="3830">
                  <c:v>-3.782473921855661E-3</c:v>
                </c:pt>
                <c:pt idx="3831">
                  <c:v>1.9334693207237246E-5</c:v>
                </c:pt>
                <c:pt idx="3832">
                  <c:v>-6.3619121804331527E-3</c:v>
                </c:pt>
                <c:pt idx="3833">
                  <c:v>-4.5244533761004783E-3</c:v>
                </c:pt>
                <c:pt idx="3834">
                  <c:v>-1.4866109969434986E-3</c:v>
                </c:pt>
                <c:pt idx="3835">
                  <c:v>-2.2536876914366986E-3</c:v>
                </c:pt>
                <c:pt idx="3836">
                  <c:v>1.9619191493634368E-5</c:v>
                </c:pt>
                <c:pt idx="3837">
                  <c:v>0</c:v>
                </c:pt>
                <c:pt idx="3838">
                  <c:v>2.8015887453142693E-3</c:v>
                </c:pt>
                <c:pt idx="3839">
                  <c:v>5.6381042279011317E-3</c:v>
                </c:pt>
                <c:pt idx="3840">
                  <c:v>-7.3952984843262347E-4</c:v>
                </c:pt>
                <c:pt idx="3841">
                  <c:v>-1.2857478588854268E-3</c:v>
                </c:pt>
                <c:pt idx="3842">
                  <c:v>2.9392034707170734E-3</c:v>
                </c:pt>
                <c:pt idx="3843">
                  <c:v>2.3878174474075173E-3</c:v>
                </c:pt>
                <c:pt idx="3844">
                  <c:v>-1.4747261816987032E-3</c:v>
                </c:pt>
                <c:pt idx="3845">
                  <c:v>-3.8837968002370251E-5</c:v>
                </c:pt>
                <c:pt idx="3846">
                  <c:v>-2.2357238960277167E-3</c:v>
                </c:pt>
                <c:pt idx="3847">
                  <c:v>-1.9463015405547762E-5</c:v>
                </c:pt>
                <c:pt idx="3848">
                  <c:v>6.266936819352838E-3</c:v>
                </c:pt>
                <c:pt idx="3849">
                  <c:v>-3.9729119399171779E-3</c:v>
                </c:pt>
                <c:pt idx="3850">
                  <c:v>-4.1252417863931832E-3</c:v>
                </c:pt>
                <c:pt idx="3851">
                  <c:v>-4.5535906389300631E-3</c:v>
                </c:pt>
                <c:pt idx="3852">
                  <c:v>-2.6282255003337134E-3</c:v>
                </c:pt>
                <c:pt idx="3853">
                  <c:v>6.8714357132349381E-4</c:v>
                </c:pt>
                <c:pt idx="3854">
                  <c:v>-2.9679153032390374E-3</c:v>
                </c:pt>
                <c:pt idx="3855">
                  <c:v>1.5735025472260469E-3</c:v>
                </c:pt>
                <c:pt idx="3856">
                  <c:v>-4.9145363141333859E-4</c:v>
                </c:pt>
                <c:pt idx="3857">
                  <c:v>4.9819654275069652E-3</c:v>
                </c:pt>
                <c:pt idx="3858">
                  <c:v>-1.4880663760530905E-3</c:v>
                </c:pt>
                <c:pt idx="3859">
                  <c:v>4.4185572787843004E-3</c:v>
                </c:pt>
                <c:pt idx="3860">
                  <c:v>-5.8525736709401579E-5</c:v>
                </c:pt>
                <c:pt idx="3861">
                  <c:v>-1.1126402928069224E-3</c:v>
                </c:pt>
                <c:pt idx="3862">
                  <c:v>-2.6205670725082857E-3</c:v>
                </c:pt>
                <c:pt idx="3863">
                  <c:v>1.1937963157592295E-3</c:v>
                </c:pt>
                <c:pt idx="3864">
                  <c:v>2.2662456462068429E-3</c:v>
                </c:pt>
                <c:pt idx="3865">
                  <c:v>2.3974049353847116E-3</c:v>
                </c:pt>
                <c:pt idx="3866">
                  <c:v>-9.1540318213623227E-4</c:v>
                </c:pt>
                <c:pt idx="3867">
                  <c:v>-4.2764732576323992E-3</c:v>
                </c:pt>
                <c:pt idx="3868">
                  <c:v>-2.6453227531813054E-3</c:v>
                </c:pt>
                <c:pt idx="3869">
                  <c:v>3.8187793037084508E-3</c:v>
                </c:pt>
                <c:pt idx="3870">
                  <c:v>-1.232165539868736E-3</c:v>
                </c:pt>
                <c:pt idx="3871">
                  <c:v>-3.5232633612331324E-4</c:v>
                </c:pt>
                <c:pt idx="3872">
                  <c:v>-1.4301529566442452E-3</c:v>
                </c:pt>
                <c:pt idx="3873">
                  <c:v>6.0007412208053865E-3</c:v>
                </c:pt>
                <c:pt idx="3874">
                  <c:v>2.2191517935026234E-3</c:v>
                </c:pt>
                <c:pt idx="3875">
                  <c:v>-6.6527095094251285E-3</c:v>
                </c:pt>
                <c:pt idx="3876">
                  <c:v>-3.8832715308818422E-3</c:v>
                </c:pt>
                <c:pt idx="3877">
                  <c:v>5.6970543841522762E-4</c:v>
                </c:pt>
                <c:pt idx="3878">
                  <c:v>-2.9896564496917251E-3</c:v>
                </c:pt>
                <c:pt idx="3879">
                  <c:v>-3.3543173851235202E-3</c:v>
                </c:pt>
                <c:pt idx="3880">
                  <c:v>-1.9783965618862657E-3</c:v>
                </c:pt>
                <c:pt idx="3881">
                  <c:v>-3.1735983475416249E-3</c:v>
                </c:pt>
                <c:pt idx="3882">
                  <c:v>-1.3319419493111489E-3</c:v>
                </c:pt>
                <c:pt idx="3883">
                  <c:v>4.3754972854009568E-4</c:v>
                </c:pt>
                <c:pt idx="3884">
                  <c:v>-1.4326935094152685E-3</c:v>
                </c:pt>
                <c:pt idx="3885">
                  <c:v>-2.3325136919696565E-3</c:v>
                </c:pt>
                <c:pt idx="3886">
                  <c:v>-3.7929830269585837E-4</c:v>
                </c:pt>
                <c:pt idx="3887">
                  <c:v>-5.8674684969242394E-3</c:v>
                </c:pt>
                <c:pt idx="3888">
                  <c:v>-4.0169515360217664E-5</c:v>
                </c:pt>
                <c:pt idx="3889">
                  <c:v>-5.0541260367294779E-3</c:v>
                </c:pt>
                <c:pt idx="3890">
                  <c:v>-7.9244053404817442E-3</c:v>
                </c:pt>
                <c:pt idx="3891">
                  <c:v>-2.2384794712969517E-4</c:v>
                </c:pt>
                <c:pt idx="3892">
                  <c:v>-2.9758287012879984E-3</c:v>
                </c:pt>
                <c:pt idx="3893">
                  <c:v>-6.5342129619497529E-4</c:v>
                </c:pt>
                <c:pt idx="3894">
                  <c:v>-1.5331312603474843E-3</c:v>
                </c:pt>
                <c:pt idx="3895">
                  <c:v>-2.6014742694773639E-3</c:v>
                </c:pt>
                <c:pt idx="3896">
                  <c:v>-2.2381709736478215E-3</c:v>
                </c:pt>
                <c:pt idx="3897">
                  <c:v>3.6114456291407747E-3</c:v>
                </c:pt>
                <c:pt idx="3898">
                  <c:v>-4.7838631028728007E-3</c:v>
                </c:pt>
                <c:pt idx="3899">
                  <c:v>-4.1246526747492499E-3</c:v>
                </c:pt>
                <c:pt idx="3900">
                  <c:v>-5.1798557719408833E-3</c:v>
                </c:pt>
                <c:pt idx="3901">
                  <c:v>-3.7878833169370917E-3</c:v>
                </c:pt>
                <c:pt idx="3902">
                  <c:v>-5.583043765942328E-3</c:v>
                </c:pt>
                <c:pt idx="3903">
                  <c:v>-1.7419230613180193E-3</c:v>
                </c:pt>
                <c:pt idx="3904">
                  <c:v>0</c:v>
                </c:pt>
                <c:pt idx="3905">
                  <c:v>-1.3662783657500718E-3</c:v>
                </c:pt>
                <c:pt idx="3906">
                  <c:v>-2.1034254283901229E-5</c:v>
                </c:pt>
                <c:pt idx="3907">
                  <c:v>-2.3586406638530814E-3</c:v>
                </c:pt>
                <c:pt idx="3908">
                  <c:v>3.913981681081459E-3</c:v>
                </c:pt>
                <c:pt idx="3909">
                  <c:v>0</c:v>
                </c:pt>
                <c:pt idx="3910">
                  <c:v>0</c:v>
                </c:pt>
                <c:pt idx="3911">
                  <c:v>2.454194861400077E-3</c:v>
                </c:pt>
                <c:pt idx="3912">
                  <c:v>6.9112121456244035E-4</c:v>
                </c:pt>
                <c:pt idx="3913">
                  <c:v>3.6362156591132639E-3</c:v>
                </c:pt>
                <c:pt idx="3914">
                  <c:v>0</c:v>
                </c:pt>
                <c:pt idx="3915">
                  <c:v>2.8745228924998137E-3</c:v>
                </c:pt>
                <c:pt idx="3916">
                  <c:v>5.6416468885643646E-3</c:v>
                </c:pt>
                <c:pt idx="3917">
                  <c:v>0</c:v>
                </c:pt>
                <c:pt idx="3918">
                  <c:v>7.2950906718021735E-3</c:v>
                </c:pt>
                <c:pt idx="3919">
                  <c:v>0</c:v>
                </c:pt>
                <c:pt idx="3920">
                  <c:v>6.75291098569072E-3</c:v>
                </c:pt>
                <c:pt idx="3921">
                  <c:v>0</c:v>
                </c:pt>
                <c:pt idx="3922">
                  <c:v>1.2283274269531151E-2</c:v>
                </c:pt>
                <c:pt idx="3923">
                  <c:v>4.823257406219264E-3</c:v>
                </c:pt>
                <c:pt idx="3924">
                  <c:v>-1.3441536364904106E-3</c:v>
                </c:pt>
                <c:pt idx="3925">
                  <c:v>-5.2736580829050384E-3</c:v>
                </c:pt>
                <c:pt idx="3926">
                  <c:v>-1.029793425617894E-3</c:v>
                </c:pt>
                <c:pt idx="3927">
                  <c:v>-4.6776842711412142E-3</c:v>
                </c:pt>
                <c:pt idx="3928">
                  <c:v>-1.4209014628743127E-4</c:v>
                </c:pt>
                <c:pt idx="3929">
                  <c:v>5.2237413784252734E-3</c:v>
                </c:pt>
                <c:pt idx="3930">
                  <c:v>3.9703785718895298E-3</c:v>
                </c:pt>
                <c:pt idx="3931">
                  <c:v>4.7757690851391397E-3</c:v>
                </c:pt>
                <c:pt idx="3932">
                  <c:v>-2.4452340165598157E-3</c:v>
                </c:pt>
                <c:pt idx="3933">
                  <c:v>-3.1152986233875263E-3</c:v>
                </c:pt>
                <c:pt idx="3934">
                  <c:v>-8.052340215720584E-5</c:v>
                </c:pt>
                <c:pt idx="3935">
                  <c:v>0</c:v>
                </c:pt>
                <c:pt idx="3936">
                  <c:v>-5.430133350531669E-3</c:v>
                </c:pt>
                <c:pt idx="3937">
                  <c:v>-1.4381642593464072E-3</c:v>
                </c:pt>
                <c:pt idx="3938">
                  <c:v>1.4249441095400913E-2</c:v>
                </c:pt>
                <c:pt idx="3939">
                  <c:v>-2.2807308221924208E-3</c:v>
                </c:pt>
                <c:pt idx="3940">
                  <c:v>1.5810596390919941E-3</c:v>
                </c:pt>
                <c:pt idx="3941">
                  <c:v>6.6371263625839266E-3</c:v>
                </c:pt>
                <c:pt idx="3942">
                  <c:v>5.6654008353973287E-3</c:v>
                </c:pt>
                <c:pt idx="3943">
                  <c:v>2.3675654740782635E-3</c:v>
                </c:pt>
                <c:pt idx="3944">
                  <c:v>3.697952639495817E-3</c:v>
                </c:pt>
                <c:pt idx="3945">
                  <c:v>3.7234502530882367E-3</c:v>
                </c:pt>
                <c:pt idx="3946">
                  <c:v>-3.2916035127084561E-3</c:v>
                </c:pt>
                <c:pt idx="3947">
                  <c:v>-2.0037724761981014E-3</c:v>
                </c:pt>
                <c:pt idx="3948">
                  <c:v>-3.2893794616559147E-3</c:v>
                </c:pt>
                <c:pt idx="3949">
                  <c:v>-4.933545246939698E-4</c:v>
                </c:pt>
                <c:pt idx="3950">
                  <c:v>-6.6941547610610804E-3</c:v>
                </c:pt>
                <c:pt idx="3951">
                  <c:v>-6.1192748179816183E-3</c:v>
                </c:pt>
                <c:pt idx="3952">
                  <c:v>-3.0035464401218228E-3</c:v>
                </c:pt>
                <c:pt idx="3953">
                  <c:v>8.1884182636467705E-3</c:v>
                </c:pt>
                <c:pt idx="3954">
                  <c:v>4.4653120028645592E-3</c:v>
                </c:pt>
                <c:pt idx="3955">
                  <c:v>5.6472782577670026E-3</c:v>
                </c:pt>
                <c:pt idx="3956">
                  <c:v>4.7144880768419844E-3</c:v>
                </c:pt>
                <c:pt idx="3957">
                  <c:v>4.45826983530038E-3</c:v>
                </c:pt>
                <c:pt idx="3958">
                  <c:v>7.2509867375764757E-3</c:v>
                </c:pt>
                <c:pt idx="3959">
                  <c:v>9.4654046069309276E-3</c:v>
                </c:pt>
                <c:pt idx="3960">
                  <c:v>3.8366360845835295E-4</c:v>
                </c:pt>
                <c:pt idx="3961">
                  <c:v>7.7947780178647952E-3</c:v>
                </c:pt>
                <c:pt idx="3962">
                  <c:v>3.5713645223822803E-3</c:v>
                </c:pt>
                <c:pt idx="3963">
                  <c:v>1.118176162901183E-3</c:v>
                </c:pt>
                <c:pt idx="3964">
                  <c:v>3.7434108713156927E-3</c:v>
                </c:pt>
                <c:pt idx="3965">
                  <c:v>2.6415592900627113E-4</c:v>
                </c:pt>
                <c:pt idx="3966">
                  <c:v>4.2546045843202263E-3</c:v>
                </c:pt>
                <c:pt idx="3967">
                  <c:v>5.974751579598485E-3</c:v>
                </c:pt>
                <c:pt idx="3968">
                  <c:v>9.3490760416385186E-3</c:v>
                </c:pt>
                <c:pt idx="3969">
                  <c:v>4.2459773217665671E-3</c:v>
                </c:pt>
                <c:pt idx="3970">
                  <c:v>6.2613950223385081E-4</c:v>
                </c:pt>
                <c:pt idx="3971">
                  <c:v>-1.4729167460423347E-4</c:v>
                </c:pt>
                <c:pt idx="3972">
                  <c:v>2.3933795553930933E-4</c:v>
                </c:pt>
                <c:pt idx="3973">
                  <c:v>4.6465156739966462E-3</c:v>
                </c:pt>
                <c:pt idx="3974">
                  <c:v>5.135573686066288E-3</c:v>
                </c:pt>
                <c:pt idx="3975">
                  <c:v>6.2150378145688122E-3</c:v>
                </c:pt>
                <c:pt idx="3976">
                  <c:v>2.2438980841668556E-3</c:v>
                </c:pt>
                <c:pt idx="3977">
                  <c:v>1.3186537193795569E-3</c:v>
                </c:pt>
                <c:pt idx="3978">
                  <c:v>0</c:v>
                </c:pt>
                <c:pt idx="3979">
                  <c:v>-1.0836976821877453E-3</c:v>
                </c:pt>
                <c:pt idx="3980">
                  <c:v>6.6462182129962098E-3</c:v>
                </c:pt>
                <c:pt idx="3981">
                  <c:v>1.0770445906877016E-4</c:v>
                </c:pt>
                <c:pt idx="3982">
                  <c:v>3.9481713301350863E-4</c:v>
                </c:pt>
                <c:pt idx="3983">
                  <c:v>9.3258494178100602E-4</c:v>
                </c:pt>
                <c:pt idx="3984">
                  <c:v>8.9585865761821447E-3</c:v>
                </c:pt>
                <c:pt idx="3985">
                  <c:v>-1.5112591662768654E-3</c:v>
                </c:pt>
                <c:pt idx="3986">
                  <c:v>-9.0785299017978279E-4</c:v>
                </c:pt>
                <c:pt idx="3987">
                  <c:v>1.9570870567211097E-3</c:v>
                </c:pt>
                <c:pt idx="3988">
                  <c:v>-7.349957269632809E-3</c:v>
                </c:pt>
                <c:pt idx="3989">
                  <c:v>-3.659393826568547E-3</c:v>
                </c:pt>
                <c:pt idx="3990">
                  <c:v>0</c:v>
                </c:pt>
                <c:pt idx="3991">
                  <c:v>-3.222006009390827E-3</c:v>
                </c:pt>
                <c:pt idx="3992">
                  <c:v>1.8028900327711619E-5</c:v>
                </c:pt>
                <c:pt idx="3993">
                  <c:v>0</c:v>
                </c:pt>
                <c:pt idx="3994">
                  <c:v>-2.8345253097386987E-3</c:v>
                </c:pt>
                <c:pt idx="3995">
                  <c:v>-1.8080076660052072E-5</c:v>
                </c:pt>
                <c:pt idx="3996">
                  <c:v>0</c:v>
                </c:pt>
                <c:pt idx="3997">
                  <c:v>1.6800502547154113E-3</c:v>
                </c:pt>
                <c:pt idx="3998">
                  <c:v>-4.4501602051474701E-3</c:v>
                </c:pt>
                <c:pt idx="3999">
                  <c:v>-2.2143579245126632E-3</c:v>
                </c:pt>
                <c:pt idx="4000">
                  <c:v>8.17342230348277E-4</c:v>
                </c:pt>
                <c:pt idx="4001">
                  <c:v>2.7229902231394761E-4</c:v>
                </c:pt>
                <c:pt idx="4002">
                  <c:v>1.0759780293932951E-2</c:v>
                </c:pt>
                <c:pt idx="4003">
                  <c:v>3.9784285732506483E-3</c:v>
                </c:pt>
                <c:pt idx="4004">
                  <c:v>8.0451246417070129E-4</c:v>
                </c:pt>
                <c:pt idx="4005">
                  <c:v>2.8374382175272513E-3</c:v>
                </c:pt>
                <c:pt idx="4006">
                  <c:v>3.5639823943065138E-5</c:v>
                </c:pt>
                <c:pt idx="4007">
                  <c:v>-1.9442245727625184E-3</c:v>
                </c:pt>
                <c:pt idx="4008">
                  <c:v>-1.9301230190041706E-3</c:v>
                </c:pt>
                <c:pt idx="4009">
                  <c:v>5.5479881497964159E-3</c:v>
                </c:pt>
                <c:pt idx="4010">
                  <c:v>-3.6892847747958439E-3</c:v>
                </c:pt>
                <c:pt idx="4011">
                  <c:v>0</c:v>
                </c:pt>
                <c:pt idx="4012">
                  <c:v>-2.8430699251744424E-3</c:v>
                </c:pt>
                <c:pt idx="4013">
                  <c:v>-2.8332186721628976E-3</c:v>
                </c:pt>
                <c:pt idx="4014">
                  <c:v>-5.4378296302958432E-3</c:v>
                </c:pt>
                <c:pt idx="4015">
                  <c:v>0</c:v>
                </c:pt>
                <c:pt idx="4016">
                  <c:v>3.6109556398042802E-5</c:v>
                </c:pt>
                <c:pt idx="4017">
                  <c:v>6.317062595572765E-4</c:v>
                </c:pt>
                <c:pt idx="4018">
                  <c:v>0</c:v>
                </c:pt>
                <c:pt idx="4019">
                  <c:v>8.2297596669501337E-3</c:v>
                </c:pt>
                <c:pt idx="4020">
                  <c:v>5.710120616672182E-3</c:v>
                </c:pt>
                <c:pt idx="4021">
                  <c:v>1.1006623007066918E-2</c:v>
                </c:pt>
                <c:pt idx="4022">
                  <c:v>3.1672297562056916E-4</c:v>
                </c:pt>
                <c:pt idx="4023">
                  <c:v>5.2289994561064224E-3</c:v>
                </c:pt>
                <c:pt idx="4024">
                  <c:v>1.5039700641892968E-3</c:v>
                </c:pt>
                <c:pt idx="4025">
                  <c:v>0</c:v>
                </c:pt>
                <c:pt idx="4026">
                  <c:v>-1.8015344146751348E-3</c:v>
                </c:pt>
                <c:pt idx="4027">
                  <c:v>7.9859537600744639E-3</c:v>
                </c:pt>
                <c:pt idx="4028">
                  <c:v>-6.1319960799421803E-3</c:v>
                </c:pt>
                <c:pt idx="4029">
                  <c:v>-3.495403579926432E-4</c:v>
                </c:pt>
                <c:pt idx="4030">
                  <c:v>-1.9421728689265974E-3</c:v>
                </c:pt>
                <c:pt idx="4031">
                  <c:v>0</c:v>
                </c:pt>
                <c:pt idx="4032">
                  <c:v>-6.571803655663986E-3</c:v>
                </c:pt>
                <c:pt idx="4033">
                  <c:v>0</c:v>
                </c:pt>
                <c:pt idx="4034">
                  <c:v>-3.4436816047150576E-3</c:v>
                </c:pt>
                <c:pt idx="4035">
                  <c:v>-5.6236233323041524E-3</c:v>
                </c:pt>
                <c:pt idx="4036">
                  <c:v>1.249916828541201E-2</c:v>
                </c:pt>
                <c:pt idx="4037">
                  <c:v>-1.7936593691651216E-3</c:v>
                </c:pt>
                <c:pt idx="4038">
                  <c:v>1.2312889631451462E-3</c:v>
                </c:pt>
                <c:pt idx="4039">
                  <c:v>-4.3957203974698581E-4</c:v>
                </c:pt>
                <c:pt idx="4040">
                  <c:v>-5.2723114820618913E-3</c:v>
                </c:pt>
                <c:pt idx="4041">
                  <c:v>-1.9820910463973214E-3</c:v>
                </c:pt>
                <c:pt idx="4042">
                  <c:v>1.0446269064934403E-3</c:v>
                </c:pt>
                <c:pt idx="4043">
                  <c:v>3.5386330629856902E-4</c:v>
                </c:pt>
                <c:pt idx="4044">
                  <c:v>4.9585857605726263E-3</c:v>
                </c:pt>
                <c:pt idx="4045">
                  <c:v>-1.0038481686224011E-3</c:v>
                </c:pt>
                <c:pt idx="4046">
                  <c:v>-1.7620369147178832E-5</c:v>
                </c:pt>
                <c:pt idx="4047">
                  <c:v>-5.3710376469398424E-3</c:v>
                </c:pt>
                <c:pt idx="4048">
                  <c:v>1.7876585554897362E-3</c:v>
                </c:pt>
                <c:pt idx="4049">
                  <c:v>-7.9608683319479776E-4</c:v>
                </c:pt>
                <c:pt idx="4050">
                  <c:v>-1.8422736026079158E-3</c:v>
                </c:pt>
                <c:pt idx="4051">
                  <c:v>1.1108286664434246E-2</c:v>
                </c:pt>
                <c:pt idx="4052">
                  <c:v>-3.8650785994118523E-3</c:v>
                </c:pt>
                <c:pt idx="4053">
                  <c:v>4.1280634792972368E-3</c:v>
                </c:pt>
                <c:pt idx="4054">
                  <c:v>2.3987334989207178E-3</c:v>
                </c:pt>
                <c:pt idx="4055">
                  <c:v>1.7487867792129036E-5</c:v>
                </c:pt>
                <c:pt idx="4056">
                  <c:v>3.334587619873769E-3</c:v>
                </c:pt>
                <c:pt idx="4057">
                  <c:v>2.0545686540661204E-3</c:v>
                </c:pt>
                <c:pt idx="4058">
                  <c:v>4.0791939847268236E-3</c:v>
                </c:pt>
                <c:pt idx="4059">
                  <c:v>0</c:v>
                </c:pt>
                <c:pt idx="4060">
                  <c:v>4.1488814331640776E-3</c:v>
                </c:pt>
                <c:pt idx="4061">
                  <c:v>0</c:v>
                </c:pt>
                <c:pt idx="4062">
                  <c:v>-6.9007159520114998E-5</c:v>
                </c:pt>
                <c:pt idx="4063">
                  <c:v>1.1035435209066434E-3</c:v>
                </c:pt>
                <c:pt idx="4064">
                  <c:v>-2.0682166875403158E-4</c:v>
                </c:pt>
                <c:pt idx="4065">
                  <c:v>2.9088050527309259E-3</c:v>
                </c:pt>
                <c:pt idx="4066">
                  <c:v>-3.6098911408204691E-4</c:v>
                </c:pt>
                <c:pt idx="4067">
                  <c:v>-8.2349039799960357E-3</c:v>
                </c:pt>
                <c:pt idx="4068">
                  <c:v>-6.9407878684916323E-3</c:v>
                </c:pt>
                <c:pt idx="4069">
                  <c:v>0</c:v>
                </c:pt>
                <c:pt idx="4070">
                  <c:v>-2.6218290904851593E-3</c:v>
                </c:pt>
                <c:pt idx="4071">
                  <c:v>-2.9446325590596033E-3</c:v>
                </c:pt>
                <c:pt idx="4072">
                  <c:v>-4.8388752115810629E-3</c:v>
                </c:pt>
                <c:pt idx="4073">
                  <c:v>-4.3130944328729119E-3</c:v>
                </c:pt>
                <c:pt idx="4074">
                  <c:v>-1.826290213893944E-3</c:v>
                </c:pt>
                <c:pt idx="4075">
                  <c:v>-2.4343233677935152E-3</c:v>
                </c:pt>
                <c:pt idx="4076">
                  <c:v>-9.2553046618178917E-4</c:v>
                </c:pt>
                <c:pt idx="4077">
                  <c:v>-9.2638786643719573E-4</c:v>
                </c:pt>
                <c:pt idx="4078">
                  <c:v>-1.6232466706780366E-3</c:v>
                </c:pt>
                <c:pt idx="4079">
                  <c:v>1.5519505063815297E-3</c:v>
                </c:pt>
                <c:pt idx="4080">
                  <c:v>1.3715590718085429E-3</c:v>
                </c:pt>
                <c:pt idx="4081">
                  <c:v>4.7591232190284478E-3</c:v>
                </c:pt>
                <c:pt idx="4082">
                  <c:v>-1.1876591219387323E-3</c:v>
                </c:pt>
                <c:pt idx="4083">
                  <c:v>4.3537580054449892E-3</c:v>
                </c:pt>
                <c:pt idx="4084">
                  <c:v>4.4139587746662835E-4</c:v>
                </c:pt>
                <c:pt idx="4085">
                  <c:v>-2.4212445001430588E-3</c:v>
                </c:pt>
                <c:pt idx="4086">
                  <c:v>1.2275271523918637E-2</c:v>
                </c:pt>
                <c:pt idx="4087">
                  <c:v>-3.7825766591111994E-3</c:v>
                </c:pt>
                <c:pt idx="4088">
                  <c:v>1.4457411592578117E-2</c:v>
                </c:pt>
                <c:pt idx="4089">
                  <c:v>3.5388489938849169E-3</c:v>
                </c:pt>
                <c:pt idx="4090">
                  <c:v>1.6254962092132712E-2</c:v>
                </c:pt>
                <c:pt idx="4091">
                  <c:v>-1.6954468774639519E-5</c:v>
                </c:pt>
                <c:pt idx="4092">
                  <c:v>-3.3909799935447407E-5</c:v>
                </c:pt>
                <c:pt idx="4093">
                  <c:v>-4.070073147915589E-4</c:v>
                </c:pt>
                <c:pt idx="4094">
                  <c:v>-3.3924754896900879E-5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3.5460335913857964E-2</c:v>
                </c:pt>
                <c:pt idx="4136">
                  <c:v>-1.6373043457875293E-4</c:v>
                </c:pt>
                <c:pt idx="4137">
                  <c:v>-1.6374517975463058E-5</c:v>
                </c:pt>
                <c:pt idx="4138">
                  <c:v>1.6374517975368753E-5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-1.6374517975463058E-5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1.6374517975368753E-5</c:v>
                </c:pt>
                <c:pt idx="4149">
                  <c:v>-4.6776224534235619E-3</c:v>
                </c:pt>
                <c:pt idx="4150">
                  <c:v>1.7029184270881945E-2</c:v>
                </c:pt>
                <c:pt idx="4151">
                  <c:v>2.910784476963726E-4</c:v>
                </c:pt>
                <c:pt idx="4152">
                  <c:v>-1.4552863301541986E-4</c:v>
                </c:pt>
                <c:pt idx="4153">
                  <c:v>-3.8561292112166226E-3</c:v>
                </c:pt>
                <c:pt idx="4154">
                  <c:v>-2.7960678217982793E-3</c:v>
                </c:pt>
                <c:pt idx="4155">
                  <c:v>-4.9774486091326573E-3</c:v>
                </c:pt>
                <c:pt idx="4156">
                  <c:v>-5.6273476091895144E-3</c:v>
                </c:pt>
                <c:pt idx="4157">
                  <c:v>-3.8077701347200787E-3</c:v>
                </c:pt>
                <c:pt idx="4158">
                  <c:v>-4.552045931866474E-3</c:v>
                </c:pt>
                <c:pt idx="4159">
                  <c:v>-1.6105870500210779E-3</c:v>
                </c:pt>
                <c:pt idx="4160">
                  <c:v>-6.4828746338250608E-4</c:v>
                </c:pt>
                <c:pt idx="4161">
                  <c:v>-4.6166363944061106E-3</c:v>
                </c:pt>
                <c:pt idx="4162">
                  <c:v>-8.6066414453603943E-3</c:v>
                </c:pt>
                <c:pt idx="4163">
                  <c:v>-7.7130336200587936E-3</c:v>
                </c:pt>
                <c:pt idx="4164">
                  <c:v>-3.3960470016087655E-5</c:v>
                </c:pt>
                <c:pt idx="4165">
                  <c:v>-3.2655867101772347E-3</c:v>
                </c:pt>
                <c:pt idx="4166">
                  <c:v>8.059565315138963E-3</c:v>
                </c:pt>
                <c:pt idx="4167">
                  <c:v>-1.5390212496812557E-3</c:v>
                </c:pt>
                <c:pt idx="4168">
                  <c:v>5.367826264456671E-3</c:v>
                </c:pt>
                <c:pt idx="4169">
                  <c:v>-3.3219540687847203E-3</c:v>
                </c:pt>
                <c:pt idx="4170">
                  <c:v>-4.7305288937566893E-4</c:v>
                </c:pt>
                <c:pt idx="4171">
                  <c:v>-1.7082312125949661E-3</c:v>
                </c:pt>
                <c:pt idx="4172">
                  <c:v>-6.7733471389848658E-4</c:v>
                </c:pt>
                <c:pt idx="4173">
                  <c:v>3.7365523519148937E-3</c:v>
                </c:pt>
                <c:pt idx="4174">
                  <c:v>1.9556940515306933E-3</c:v>
                </c:pt>
                <c:pt idx="4175">
                  <c:v>4.1851262417451811E-3</c:v>
                </c:pt>
                <c:pt idx="4176">
                  <c:v>7.6525018390602197E-3</c:v>
                </c:pt>
                <c:pt idx="4177">
                  <c:v>4.6165680318851115E-3</c:v>
                </c:pt>
                <c:pt idx="4178">
                  <c:v>4.0674659252252967E-3</c:v>
                </c:pt>
                <c:pt idx="4179">
                  <c:v>-3.3884049906799359E-3</c:v>
                </c:pt>
                <c:pt idx="4180">
                  <c:v>4.8003311494936425E-4</c:v>
                </c:pt>
                <c:pt idx="4181">
                  <c:v>-1.4407911937884266E-3</c:v>
                </c:pt>
                <c:pt idx="4182">
                  <c:v>7.3149108812088463E-3</c:v>
                </c:pt>
                <c:pt idx="4183">
                  <c:v>-1.9744311234488193E-4</c:v>
                </c:pt>
                <c:pt idx="4184">
                  <c:v>2.1533133993234831E-3</c:v>
                </c:pt>
                <c:pt idx="4185">
                  <c:v>-3.1202529300240533E-4</c:v>
                </c:pt>
                <c:pt idx="4186">
                  <c:v>3.8197080843677144E-3</c:v>
                </c:pt>
                <c:pt idx="4187">
                  <c:v>1.6362193516032053E-5</c:v>
                </c:pt>
                <c:pt idx="4188">
                  <c:v>3.7888112215911231E-3</c:v>
                </c:pt>
                <c:pt idx="4189">
                  <c:v>0</c:v>
                </c:pt>
                <c:pt idx="4190">
                  <c:v>7.4215760240363459E-3</c:v>
                </c:pt>
                <c:pt idx="4191">
                  <c:v>-1.6179789824840207E-5</c:v>
                </c:pt>
                <c:pt idx="4192">
                  <c:v>6.5154164718651542E-3</c:v>
                </c:pt>
                <c:pt idx="4193">
                  <c:v>-3.7363353340501464E-3</c:v>
                </c:pt>
                <c:pt idx="4194">
                  <c:v>7.1223883650320527E-3</c:v>
                </c:pt>
                <c:pt idx="4195">
                  <c:v>1.6020377921109313E-5</c:v>
                </c:pt>
                <c:pt idx="4196">
                  <c:v>0</c:v>
                </c:pt>
                <c:pt idx="4197">
                  <c:v>-5.1277943596166151E-4</c:v>
                </c:pt>
                <c:pt idx="4198">
                  <c:v>-5.061756065028027E-3</c:v>
                </c:pt>
                <c:pt idx="4199">
                  <c:v>-4.2458795673801075E-3</c:v>
                </c:pt>
                <c:pt idx="4200">
                  <c:v>-2.883900770666652E-3</c:v>
                </c:pt>
                <c:pt idx="4201">
                  <c:v>3.9834238824901069E-3</c:v>
                </c:pt>
                <c:pt idx="4202">
                  <c:v>-3.2049234295935414E-3</c:v>
                </c:pt>
                <c:pt idx="4203">
                  <c:v>-3.4051937641032788E-4</c:v>
                </c:pt>
                <c:pt idx="4204">
                  <c:v>-6.7368812881545273E-3</c:v>
                </c:pt>
                <c:pt idx="4205">
                  <c:v>-3.7560525962336783E-4</c:v>
                </c:pt>
                <c:pt idx="4206">
                  <c:v>-1.8637810711826183E-3</c:v>
                </c:pt>
                <c:pt idx="4207">
                  <c:v>-1.9984281320071197E-3</c:v>
                </c:pt>
                <c:pt idx="4208">
                  <c:v>8.0312732245244305E-4</c:v>
                </c:pt>
                <c:pt idx="4209">
                  <c:v>-1.5904901897614437E-3</c:v>
                </c:pt>
                <c:pt idx="4210">
                  <c:v>-3.8637700871241051E-3</c:v>
                </c:pt>
                <c:pt idx="4211">
                  <c:v>5.3559528037998624E-3</c:v>
                </c:pt>
                <c:pt idx="4212">
                  <c:v>-1.5414134859165094E-3</c:v>
                </c:pt>
                <c:pt idx="4213">
                  <c:v>-9.851246979338008E-4</c:v>
                </c:pt>
                <c:pt idx="4214">
                  <c:v>-3.2859067755325902E-4</c:v>
                </c:pt>
                <c:pt idx="4215">
                  <c:v>3.4501737751183747E-4</c:v>
                </c:pt>
                <c:pt idx="4216">
                  <c:v>3.6400643589921612E-3</c:v>
                </c:pt>
                <c:pt idx="4217">
                  <c:v>-1.0480293097409432E-3</c:v>
                </c:pt>
                <c:pt idx="4218">
                  <c:v>-1.5741062820353216E-3</c:v>
                </c:pt>
                <c:pt idx="4219">
                  <c:v>-1.9875660509603801E-3</c:v>
                </c:pt>
                <c:pt idx="4220">
                  <c:v>-1.5632588072596032E-3</c:v>
                </c:pt>
                <c:pt idx="4221">
                  <c:v>1.8591800286146738E-3</c:v>
                </c:pt>
                <c:pt idx="4222">
                  <c:v>-4.1508871986007476E-3</c:v>
                </c:pt>
                <c:pt idx="4223">
                  <c:v>1.3525775257954397E-3</c:v>
                </c:pt>
                <c:pt idx="4224">
                  <c:v>-1.5506692429078928E-3</c:v>
                </c:pt>
                <c:pt idx="4225">
                  <c:v>3.329325838306051E-3</c:v>
                </c:pt>
                <c:pt idx="4226">
                  <c:v>5.7261614906145494E-3</c:v>
                </c:pt>
                <c:pt idx="4227">
                  <c:v>0</c:v>
                </c:pt>
                <c:pt idx="4228">
                  <c:v>-1.1131301383447319E-3</c:v>
                </c:pt>
                <c:pt idx="4229">
                  <c:v>2.8458362080459403E-3</c:v>
                </c:pt>
                <c:pt idx="4230">
                  <c:v>-2.7768476424127952E-4</c:v>
                </c:pt>
                <c:pt idx="4231">
                  <c:v>6.5783283437631209E-3</c:v>
                </c:pt>
                <c:pt idx="4232">
                  <c:v>5.0023983028701343E-3</c:v>
                </c:pt>
                <c:pt idx="4233">
                  <c:v>6.0535016535283957E-3</c:v>
                </c:pt>
                <c:pt idx="4234">
                  <c:v>6.0489862792717976E-3</c:v>
                </c:pt>
                <c:pt idx="4235">
                  <c:v>5.1241359732072354E-3</c:v>
                </c:pt>
                <c:pt idx="4236">
                  <c:v>2.9796360899003987E-3</c:v>
                </c:pt>
                <c:pt idx="4237">
                  <c:v>6.4832349747452186E-3</c:v>
                </c:pt>
                <c:pt idx="4238">
                  <c:v>5.3160335011347313E-3</c:v>
                </c:pt>
                <c:pt idx="4239">
                  <c:v>5.3345938394871737E-3</c:v>
                </c:pt>
                <c:pt idx="4240">
                  <c:v>1.0728363554373629E-3</c:v>
                </c:pt>
                <c:pt idx="4241">
                  <c:v>-9.1324835632725868E-3</c:v>
                </c:pt>
                <c:pt idx="4242">
                  <c:v>6.3469447681842811E-3</c:v>
                </c:pt>
                <c:pt idx="4243">
                  <c:v>-8.5745248341273907E-4</c:v>
                </c:pt>
                <c:pt idx="4244">
                  <c:v>6.0177915843669496E-3</c:v>
                </c:pt>
                <c:pt idx="4245">
                  <c:v>-2.5302125371212385E-3</c:v>
                </c:pt>
                <c:pt idx="4246">
                  <c:v>-3.6747573351108716E-3</c:v>
                </c:pt>
                <c:pt idx="4247">
                  <c:v>-2.9996272960285571E-3</c:v>
                </c:pt>
                <c:pt idx="4248">
                  <c:v>-2.8360367794053078E-3</c:v>
                </c:pt>
                <c:pt idx="4249">
                  <c:v>-5.6647568517187901E-3</c:v>
                </c:pt>
                <c:pt idx="4250">
                  <c:v>0</c:v>
                </c:pt>
                <c:pt idx="4251">
                  <c:v>-6.0303599147790597E-3</c:v>
                </c:pt>
                <c:pt idx="4252">
                  <c:v>1.5875409784307595E-5</c:v>
                </c:pt>
                <c:pt idx="4253">
                  <c:v>-3.8014090296861788E-3</c:v>
                </c:pt>
                <c:pt idx="4254">
                  <c:v>-3.2721758819067919E-3</c:v>
                </c:pt>
                <c:pt idx="4255">
                  <c:v>-1.6961632382826689E-3</c:v>
                </c:pt>
                <c:pt idx="4256">
                  <c:v>3.7086219912756775E-3</c:v>
                </c:pt>
                <c:pt idx="4257">
                  <c:v>1.1959721089720126E-3</c:v>
                </c:pt>
                <c:pt idx="4258">
                  <c:v>-2.5850940721048456E-3</c:v>
                </c:pt>
                <c:pt idx="4259">
                  <c:v>5.1476268096607323E-3</c:v>
                </c:pt>
                <c:pt idx="4260">
                  <c:v>-5.0038350199240189E-3</c:v>
                </c:pt>
                <c:pt idx="4261">
                  <c:v>-8.0199323116297121E-3</c:v>
                </c:pt>
                <c:pt idx="4262">
                  <c:v>0</c:v>
                </c:pt>
                <c:pt idx="4263">
                  <c:v>1.1146280702085629E-2</c:v>
                </c:pt>
                <c:pt idx="4264">
                  <c:v>2.6243185872728094E-3</c:v>
                </c:pt>
                <c:pt idx="4265">
                  <c:v>1.0177400656721977E-2</c:v>
                </c:pt>
                <c:pt idx="4266">
                  <c:v>1.0479489037118385E-2</c:v>
                </c:pt>
                <c:pt idx="4267">
                  <c:v>4.8892263007840253E-3</c:v>
                </c:pt>
                <c:pt idx="4268">
                  <c:v>-1.9683367715184409E-3</c:v>
                </c:pt>
                <c:pt idx="4269">
                  <c:v>-3.2943838845052543E-3</c:v>
                </c:pt>
                <c:pt idx="4270">
                  <c:v>1.9748255121610084E-3</c:v>
                </c:pt>
                <c:pt idx="4271">
                  <c:v>-4.0315417248580595E-3</c:v>
                </c:pt>
                <c:pt idx="4272">
                  <c:v>-4.1888151276085282E-3</c:v>
                </c:pt>
                <c:pt idx="4273">
                  <c:v>-3.420308651535523E-3</c:v>
                </c:pt>
                <c:pt idx="4274">
                  <c:v>-1.4312116625399699E-3</c:v>
                </c:pt>
                <c:pt idx="4275">
                  <c:v>6.0255325177651078E-3</c:v>
                </c:pt>
                <c:pt idx="4276">
                  <c:v>4.0666938340050001E-4</c:v>
                </c:pt>
                <c:pt idx="4277">
                  <c:v>-2.7874364253820168E-3</c:v>
                </c:pt>
                <c:pt idx="4278">
                  <c:v>3.7721423045545535E-3</c:v>
                </c:pt>
                <c:pt idx="4279">
                  <c:v>-2.0643070010477362E-3</c:v>
                </c:pt>
                <c:pt idx="4280">
                  <c:v>3.3601394423541831E-3</c:v>
                </c:pt>
                <c:pt idx="4281">
                  <c:v>2.9640029857028644E-4</c:v>
                </c:pt>
                <c:pt idx="4282">
                  <c:v>4.6994468948014494E-3</c:v>
                </c:pt>
                <c:pt idx="4283">
                  <c:v>1.5524454897796443E-5</c:v>
                </c:pt>
                <c:pt idx="4284">
                  <c:v>-5.3390742221068443E-3</c:v>
                </c:pt>
                <c:pt idx="4285">
                  <c:v>-2.2500009492196081E-3</c:v>
                </c:pt>
                <c:pt idx="4286">
                  <c:v>-3.9183160644212546E-3</c:v>
                </c:pt>
                <c:pt idx="4287">
                  <c:v>-4.7113142219688535E-5</c:v>
                </c:pt>
                <c:pt idx="4288">
                  <c:v>-1.9807589950915526E-3</c:v>
                </c:pt>
                <c:pt idx="4289">
                  <c:v>2.4360930847144263E-3</c:v>
                </c:pt>
                <c:pt idx="4290">
                  <c:v>1.3490832987203397E-3</c:v>
                </c:pt>
                <c:pt idx="4291">
                  <c:v>1.5507643361895311E-3</c:v>
                </c:pt>
                <c:pt idx="4292">
                  <c:v>9.8559937891409734E-4</c:v>
                </c:pt>
                <c:pt idx="4293">
                  <c:v>-2.5833941359562937E-3</c:v>
                </c:pt>
                <c:pt idx="4294">
                  <c:v>-4.5474147163334809E-4</c:v>
                </c:pt>
                <c:pt idx="4295">
                  <c:v>-3.8343123222641792E-3</c:v>
                </c:pt>
                <c:pt idx="4296">
                  <c:v>-6.2980224230329044E-5</c:v>
                </c:pt>
                <c:pt idx="4297">
                  <c:v>5.5094251915024982E-4</c:v>
                </c:pt>
                <c:pt idx="4298">
                  <c:v>9.1795500312194887E-3</c:v>
                </c:pt>
                <c:pt idx="4299">
                  <c:v>6.8586039195080801E-4</c:v>
                </c:pt>
                <c:pt idx="4300">
                  <c:v>5.8728650558000127E-3</c:v>
                </c:pt>
                <c:pt idx="4301">
                  <c:v>-8.8338543819397328E-4</c:v>
                </c:pt>
                <c:pt idx="4302">
                  <c:v>-7.7554253084505622E-4</c:v>
                </c:pt>
                <c:pt idx="4303">
                  <c:v>-2.3613495514831287E-3</c:v>
                </c:pt>
                <c:pt idx="4304">
                  <c:v>-5.8027242125674233E-3</c:v>
                </c:pt>
                <c:pt idx="4305">
                  <c:v>-4.7357037589163794E-3</c:v>
                </c:pt>
                <c:pt idx="4306">
                  <c:v>-2.8333089944055571E-3</c:v>
                </c:pt>
                <c:pt idx="4307">
                  <c:v>5.109873152270644E-3</c:v>
                </c:pt>
                <c:pt idx="4308">
                  <c:v>-1.349612583625055E-3</c:v>
                </c:pt>
                <c:pt idx="4309">
                  <c:v>-2.8270771352099976E-4</c:v>
                </c:pt>
                <c:pt idx="4310">
                  <c:v>-1.0996347652761751E-4</c:v>
                </c:pt>
                <c:pt idx="4311">
                  <c:v>-4.2191498356513348E-3</c:v>
                </c:pt>
                <c:pt idx="4312">
                  <c:v>-2.7488603226806956E-3</c:v>
                </c:pt>
                <c:pt idx="4313">
                  <c:v>-4.0580868575029313E-3</c:v>
                </c:pt>
                <c:pt idx="4314">
                  <c:v>-4.2896294894578211E-4</c:v>
                </c:pt>
                <c:pt idx="4315">
                  <c:v>-5.1140412723519766E-3</c:v>
                </c:pt>
                <c:pt idx="4316">
                  <c:v>-3.007328625423271E-3</c:v>
                </c:pt>
                <c:pt idx="4317">
                  <c:v>-2.5826336350004042E-3</c:v>
                </c:pt>
                <c:pt idx="4318">
                  <c:v>-4.1687181625414101E-3</c:v>
                </c:pt>
                <c:pt idx="4319">
                  <c:v>4.8591429617662009E-3</c:v>
                </c:pt>
                <c:pt idx="4320">
                  <c:v>-8.0286466409427006E-4</c:v>
                </c:pt>
                <c:pt idx="4321">
                  <c:v>-1.9456041126070394E-3</c:v>
                </c:pt>
                <c:pt idx="4322">
                  <c:v>2.0901673311574174E-3</c:v>
                </c:pt>
                <c:pt idx="4323">
                  <c:v>-2.7824930094761517E-3</c:v>
                </c:pt>
                <c:pt idx="4324">
                  <c:v>-1.5312581066016212E-3</c:v>
                </c:pt>
                <c:pt idx="4325">
                  <c:v>-3.1828379954327666E-3</c:v>
                </c:pt>
                <c:pt idx="4326">
                  <c:v>-4.8558619299611663E-4</c:v>
                </c:pt>
                <c:pt idx="4327">
                  <c:v>0</c:v>
                </c:pt>
                <c:pt idx="4328">
                  <c:v>7.9018649853903698E-3</c:v>
                </c:pt>
                <c:pt idx="4329">
                  <c:v>-4.1850494073933367E-3</c:v>
                </c:pt>
                <c:pt idx="4330">
                  <c:v>7.1522440589418699E-3</c:v>
                </c:pt>
                <c:pt idx="4331">
                  <c:v>0</c:v>
                </c:pt>
                <c:pt idx="4332">
                  <c:v>-3.2030749522281605E-5</c:v>
                </c:pt>
                <c:pt idx="4333">
                  <c:v>-2.6139613167959403E-3</c:v>
                </c:pt>
                <c:pt idx="4334">
                  <c:v>2.5178629119556812E-3</c:v>
                </c:pt>
                <c:pt idx="4335">
                  <c:v>0</c:v>
                </c:pt>
                <c:pt idx="4336">
                  <c:v>1.7123702903114218E-3</c:v>
                </c:pt>
                <c:pt idx="4337">
                  <c:v>3.197442073603844E-4</c:v>
                </c:pt>
                <c:pt idx="4338">
                  <c:v>-7.0357225710859827E-4</c:v>
                </c:pt>
                <c:pt idx="4339">
                  <c:v>-2.9475863965789219E-3</c:v>
                </c:pt>
                <c:pt idx="4340">
                  <c:v>-1.6043252609519882E-5</c:v>
                </c:pt>
                <c:pt idx="4341">
                  <c:v>-3.7773197042080698E-3</c:v>
                </c:pt>
                <c:pt idx="4342">
                  <c:v>-9.183550812590154E-4</c:v>
                </c:pt>
                <c:pt idx="4343">
                  <c:v>-2.937950069603902E-3</c:v>
                </c:pt>
                <c:pt idx="4344">
                  <c:v>3.6469299739409619E-3</c:v>
                </c:pt>
                <c:pt idx="4345">
                  <c:v>5.8780241835035127E-3</c:v>
                </c:pt>
                <c:pt idx="4346">
                  <c:v>5.6685420801431451E-3</c:v>
                </c:pt>
                <c:pt idx="4347">
                  <c:v>4.7336990526711982E-3</c:v>
                </c:pt>
                <c:pt idx="4348">
                  <c:v>3.2118502062700085E-3</c:v>
                </c:pt>
                <c:pt idx="4349">
                  <c:v>-1.1058189785597775E-4</c:v>
                </c:pt>
                <c:pt idx="4350">
                  <c:v>-1.2639428714655409E-4</c:v>
                </c:pt>
                <c:pt idx="4351">
                  <c:v>1.5800159581886498E-5</c:v>
                </c:pt>
                <c:pt idx="4352">
                  <c:v>-2.3702861046281755E-4</c:v>
                </c:pt>
                <c:pt idx="4353">
                  <c:v>-1.6449453285248582E-3</c:v>
                </c:pt>
                <c:pt idx="4354">
                  <c:v>8.2919999031535116E-3</c:v>
                </c:pt>
                <c:pt idx="4355">
                  <c:v>2.8218492419023931E-3</c:v>
                </c:pt>
                <c:pt idx="4356">
                  <c:v>1.8455672536012015E-3</c:v>
                </c:pt>
                <c:pt idx="4357">
                  <c:v>2.0449106819193912E-3</c:v>
                </c:pt>
                <c:pt idx="4358">
                  <c:v>4.0462572907365964E-3</c:v>
                </c:pt>
                <c:pt idx="4359">
                  <c:v>0</c:v>
                </c:pt>
                <c:pt idx="4360">
                  <c:v>7.6584860934875024E-3</c:v>
                </c:pt>
                <c:pt idx="4361">
                  <c:v>5.2572638880005766E-3</c:v>
                </c:pt>
                <c:pt idx="4362">
                  <c:v>-3.833679689347442E-4</c:v>
                </c:pt>
                <c:pt idx="4363">
                  <c:v>-1.2270879684087027E-4</c:v>
                </c:pt>
                <c:pt idx="4364">
                  <c:v>5.3673985508438595E-4</c:v>
                </c:pt>
                <c:pt idx="4365">
                  <c:v>4.3141101377026456E-3</c:v>
                </c:pt>
                <c:pt idx="4366">
                  <c:v>3.2462365338512544E-3</c:v>
                </c:pt>
                <c:pt idx="4367">
                  <c:v>3.9028440037155599E-3</c:v>
                </c:pt>
                <c:pt idx="4368">
                  <c:v>5.0947628211283737E-3</c:v>
                </c:pt>
                <c:pt idx="4369">
                  <c:v>3.5825067668359368E-3</c:v>
                </c:pt>
                <c:pt idx="4370">
                  <c:v>5.3049727290622462E-3</c:v>
                </c:pt>
                <c:pt idx="4371">
                  <c:v>6.1092096075609564E-3</c:v>
                </c:pt>
                <c:pt idx="4372">
                  <c:v>7.1051411300017278E-3</c:v>
                </c:pt>
                <c:pt idx="4373">
                  <c:v>6.6352600138591558E-4</c:v>
                </c:pt>
                <c:pt idx="4374">
                  <c:v>4.7157299939617927E-4</c:v>
                </c:pt>
                <c:pt idx="4375">
                  <c:v>1.2736414830362921E-2</c:v>
                </c:pt>
                <c:pt idx="4376">
                  <c:v>9.6703032173355036E-3</c:v>
                </c:pt>
                <c:pt idx="4377">
                  <c:v>5.0410849482138414E-4</c:v>
                </c:pt>
                <c:pt idx="4378">
                  <c:v>6.8593673649446013E-3</c:v>
                </c:pt>
                <c:pt idx="4379">
                  <c:v>2.1285874364599154E-3</c:v>
                </c:pt>
                <c:pt idx="4380">
                  <c:v>1.4972944552563475E-3</c:v>
                </c:pt>
                <c:pt idx="4381">
                  <c:v>4.0244364297417918E-3</c:v>
                </c:pt>
                <c:pt idx="4382">
                  <c:v>3.1217629700259678E-4</c:v>
                </c:pt>
                <c:pt idx="4383">
                  <c:v>3.1305580532554971E-3</c:v>
                </c:pt>
                <c:pt idx="4384">
                  <c:v>5.416321406670796E-3</c:v>
                </c:pt>
                <c:pt idx="4385">
                  <c:v>1.6163834487757768E-3</c:v>
                </c:pt>
                <c:pt idx="4386">
                  <c:v>4.2883034451181735E-3</c:v>
                </c:pt>
                <c:pt idx="4387">
                  <c:v>2.5976579834827138E-3</c:v>
                </c:pt>
                <c:pt idx="4388">
                  <c:v>1.7141069590797444E-3</c:v>
                </c:pt>
                <c:pt idx="4389">
                  <c:v>2.0883657221930764E-4</c:v>
                </c:pt>
                <c:pt idx="4390">
                  <c:v>-2.7043243825753626E-3</c:v>
                </c:pt>
                <c:pt idx="4391">
                  <c:v>1.3958584878975278E-5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1.3809363267465371E-3</c:v>
                </c:pt>
                <c:pt idx="4400">
                  <c:v>1.0031209044458751E-3</c:v>
                </c:pt>
                <c:pt idx="4401">
                  <c:v>1.9102843512275092E-2</c:v>
                </c:pt>
                <c:pt idx="4402">
                  <c:v>2.7323150907417871E-5</c:v>
                </c:pt>
                <c:pt idx="4403">
                  <c:v>3.1099557208766953E-3</c:v>
                </c:pt>
                <c:pt idx="4404">
                  <c:v>6.8092524148159186E-5</c:v>
                </c:pt>
                <c:pt idx="4405">
                  <c:v>5.513696320519723E-3</c:v>
                </c:pt>
                <c:pt idx="4406">
                  <c:v>1.8958629618714574E-4</c:v>
                </c:pt>
                <c:pt idx="4407">
                  <c:v>4.9301439101620765E-3</c:v>
                </c:pt>
                <c:pt idx="4408">
                  <c:v>2.7717994064759169E-3</c:v>
                </c:pt>
                <c:pt idx="4409">
                  <c:v>4.5848271856722767E-3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-1.3221508268070097E-2</c:v>
                </c:pt>
                <c:pt idx="4422">
                  <c:v>0</c:v>
                </c:pt>
                <c:pt idx="4423">
                  <c:v>0</c:v>
                </c:pt>
                <c:pt idx="4424">
                  <c:v>-2.5376763358899114E-3</c:v>
                </c:pt>
                <c:pt idx="4425">
                  <c:v>6.6089081287082768E-3</c:v>
                </c:pt>
                <c:pt idx="4426">
                  <c:v>6.2072410807312392E-4</c:v>
                </c:pt>
                <c:pt idx="4427">
                  <c:v>9.4520184918577398E-3</c:v>
                </c:pt>
                <c:pt idx="4428">
                  <c:v>6.4121405387038708E-4</c:v>
                </c:pt>
                <c:pt idx="4429">
                  <c:v>-1.8312208128786946E-3</c:v>
                </c:pt>
                <c:pt idx="4430">
                  <c:v>-4.2366695626125904E-3</c:v>
                </c:pt>
                <c:pt idx="4431">
                  <c:v>3.7415306124956187E-3</c:v>
                </c:pt>
                <c:pt idx="4432">
                  <c:v>-5.2216875270145601E-4</c:v>
                </c:pt>
                <c:pt idx="4433">
                  <c:v>2.514614168302317E-3</c:v>
                </c:pt>
                <c:pt idx="4434">
                  <c:v>3.4672711333422115E-3</c:v>
                </c:pt>
                <c:pt idx="4435">
                  <c:v>3.9725560935454747E-3</c:v>
                </c:pt>
                <c:pt idx="4436">
                  <c:v>2.5294173978012355E-3</c:v>
                </c:pt>
                <c:pt idx="4437">
                  <c:v>6.696483019566951E-3</c:v>
                </c:pt>
                <c:pt idx="4438">
                  <c:v>6.6258360987216615E-3</c:v>
                </c:pt>
                <c:pt idx="4439">
                  <c:v>5.855884313120386E-3</c:v>
                </c:pt>
                <c:pt idx="4440">
                  <c:v>-2.7251315693465629E-4</c:v>
                </c:pt>
                <c:pt idx="4441">
                  <c:v>1.0855851701882706E-2</c:v>
                </c:pt>
                <c:pt idx="4442">
                  <c:v>0</c:v>
                </c:pt>
                <c:pt idx="4443">
                  <c:v>1.2617296826372611E-2</c:v>
                </c:pt>
                <c:pt idx="4444">
                  <c:v>1.089379343055343E-2</c:v>
                </c:pt>
                <c:pt idx="4445">
                  <c:v>5.7643533438711207E-3</c:v>
                </c:pt>
                <c:pt idx="4446">
                  <c:v>1.8809056310983949E-3</c:v>
                </c:pt>
                <c:pt idx="4447">
                  <c:v>4.0735277391834579E-3</c:v>
                </c:pt>
                <c:pt idx="4448">
                  <c:v>8.3680431033113407E-3</c:v>
                </c:pt>
                <c:pt idx="4449">
                  <c:v>2.9454379312248971E-3</c:v>
                </c:pt>
                <c:pt idx="4450">
                  <c:v>5.3905715311029312E-4</c:v>
                </c:pt>
                <c:pt idx="4451">
                  <c:v>-2.771885551899958E-3</c:v>
                </c:pt>
                <c:pt idx="4452">
                  <c:v>-4.5300190717501229E-3</c:v>
                </c:pt>
                <c:pt idx="4453">
                  <c:v>1.1960470226870762E-3</c:v>
                </c:pt>
                <c:pt idx="4454">
                  <c:v>-1.7514003342163904E-3</c:v>
                </c:pt>
                <c:pt idx="4455">
                  <c:v>1.5788632999465672E-3</c:v>
                </c:pt>
                <c:pt idx="4456">
                  <c:v>8.0081317613233966E-4</c:v>
                </c:pt>
                <c:pt idx="4457">
                  <c:v>3.9086075891547334E-3</c:v>
                </c:pt>
                <c:pt idx="4458">
                  <c:v>2.7318572169155952E-3</c:v>
                </c:pt>
                <c:pt idx="4459">
                  <c:v>6.7303374139598407E-3</c:v>
                </c:pt>
                <c:pt idx="4460">
                  <c:v>0</c:v>
                </c:pt>
                <c:pt idx="4461">
                  <c:v>-1.2152440224937027E-4</c:v>
                </c:pt>
                <c:pt idx="4462">
                  <c:v>-2.94540267950902E-3</c:v>
                </c:pt>
                <c:pt idx="4463">
                  <c:v>-6.4622721402243473E-4</c:v>
                </c:pt>
                <c:pt idx="4464">
                  <c:v>2.0348118119125963E-3</c:v>
                </c:pt>
                <c:pt idx="4465">
                  <c:v>8.8816975963213471E-4</c:v>
                </c:pt>
                <c:pt idx="4466">
                  <c:v>-2.1548715111632528E-3</c:v>
                </c:pt>
                <c:pt idx="4467">
                  <c:v>-2.5504458798298602E-3</c:v>
                </c:pt>
                <c:pt idx="4468">
                  <c:v>-9.6574073090650327E-4</c:v>
                </c:pt>
                <c:pt idx="4469">
                  <c:v>3.9913878186478456E-3</c:v>
                </c:pt>
                <c:pt idx="4470">
                  <c:v>1.2181009820770537E-4</c:v>
                </c:pt>
                <c:pt idx="4471">
                  <c:v>8.3813433728571092E-3</c:v>
                </c:pt>
                <c:pt idx="4472">
                  <c:v>-3.4847035153816688E-3</c:v>
                </c:pt>
                <c:pt idx="4473">
                  <c:v>4.8727795634058478E-3</c:v>
                </c:pt>
                <c:pt idx="4474">
                  <c:v>2.4123415394360916E-5</c:v>
                </c:pt>
                <c:pt idx="4475">
                  <c:v>-5.1393477934870962E-3</c:v>
                </c:pt>
                <c:pt idx="4476">
                  <c:v>1.5869461891192091E-3</c:v>
                </c:pt>
                <c:pt idx="4477">
                  <c:v>9.9207557589343974E-4</c:v>
                </c:pt>
                <c:pt idx="4478">
                  <c:v>-2.4214259494614631E-3</c:v>
                </c:pt>
                <c:pt idx="4479">
                  <c:v>-4.2029628334451542E-3</c:v>
                </c:pt>
                <c:pt idx="4480">
                  <c:v>6.2857419157819859E-3</c:v>
                </c:pt>
                <c:pt idx="4481">
                  <c:v>2.9027576401209089E-4</c:v>
                </c:pt>
                <c:pt idx="4482">
                  <c:v>-4.1079763304781441E-3</c:v>
                </c:pt>
                <c:pt idx="4483">
                  <c:v>3.2732062974281978E-3</c:v>
                </c:pt>
                <c:pt idx="4484">
                  <c:v>-9.9295254095766307E-4</c:v>
                </c:pt>
                <c:pt idx="4485">
                  <c:v>-3.3007735811623772E-3</c:v>
                </c:pt>
                <c:pt idx="4486">
                  <c:v>8.0145707449841251E-3</c:v>
                </c:pt>
                <c:pt idx="4487">
                  <c:v>0</c:v>
                </c:pt>
                <c:pt idx="4488">
                  <c:v>2.6252423555250333E-3</c:v>
                </c:pt>
                <c:pt idx="4489">
                  <c:v>0</c:v>
                </c:pt>
                <c:pt idx="4490">
                  <c:v>1.1253474736396355E-2</c:v>
                </c:pt>
                <c:pt idx="4491">
                  <c:v>1.1891949744859106E-5</c:v>
                </c:pt>
                <c:pt idx="4492">
                  <c:v>9.7983151821911182E-3</c:v>
                </c:pt>
                <c:pt idx="4493">
                  <c:v>0</c:v>
                </c:pt>
                <c:pt idx="4494">
                  <c:v>5.2383197464543948E-3</c:v>
                </c:pt>
                <c:pt idx="4495">
                  <c:v>6.5735555725489423E-3</c:v>
                </c:pt>
                <c:pt idx="4496">
                  <c:v>4.7369242895447467E-3</c:v>
                </c:pt>
                <c:pt idx="4497">
                  <c:v>7.0520770320792311E-3</c:v>
                </c:pt>
                <c:pt idx="4498">
                  <c:v>-1.4386918444690849E-3</c:v>
                </c:pt>
                <c:pt idx="4499">
                  <c:v>-1.7522426266473111E-3</c:v>
                </c:pt>
                <c:pt idx="4500">
                  <c:v>-8.8424873714091391E-3</c:v>
                </c:pt>
                <c:pt idx="4501">
                  <c:v>-1.9108657139828395E-3</c:v>
                </c:pt>
                <c:pt idx="4502">
                  <c:v>5.4085307270372437E-3</c:v>
                </c:pt>
                <c:pt idx="4503">
                  <c:v>-5.1753027339562704E-3</c:v>
                </c:pt>
                <c:pt idx="4504">
                  <c:v>-1.9608078272007915E-3</c:v>
                </c:pt>
                <c:pt idx="4505">
                  <c:v>-2.7141185837202464E-3</c:v>
                </c:pt>
                <c:pt idx="4506">
                  <c:v>-8.269516550243829E-3</c:v>
                </c:pt>
                <c:pt idx="4507">
                  <c:v>-9.4229480917925306E-3</c:v>
                </c:pt>
                <c:pt idx="4508">
                  <c:v>1.192371209019864E-5</c:v>
                </c:pt>
                <c:pt idx="4509">
                  <c:v>-4.8527538337670402E-3</c:v>
                </c:pt>
                <c:pt idx="4510">
                  <c:v>0</c:v>
                </c:pt>
                <c:pt idx="4511">
                  <c:v>-1.0260823450186422E-2</c:v>
                </c:pt>
                <c:pt idx="4512">
                  <c:v>0</c:v>
                </c:pt>
                <c:pt idx="4513">
                  <c:v>-1.0489521572825846E-2</c:v>
                </c:pt>
                <c:pt idx="4514">
                  <c:v>-8.1064595146438968E-3</c:v>
                </c:pt>
                <c:pt idx="4515">
                  <c:v>-4.6725591205372084E-3</c:v>
                </c:pt>
                <c:pt idx="4516">
                  <c:v>-4.7940873776023234E-3</c:v>
                </c:pt>
                <c:pt idx="4517">
                  <c:v>-2.5304950458948762E-3</c:v>
                </c:pt>
                <c:pt idx="4518">
                  <c:v>-4.9673844500902247E-3</c:v>
                </c:pt>
                <c:pt idx="4519">
                  <c:v>4.9049761123159405E-3</c:v>
                </c:pt>
                <c:pt idx="4520">
                  <c:v>2.3936877943905189E-3</c:v>
                </c:pt>
                <c:pt idx="4521">
                  <c:v>2.089786930638049E-3</c:v>
                </c:pt>
                <c:pt idx="4522">
                  <c:v>-2.687671930324998E-3</c:v>
                </c:pt>
                <c:pt idx="4523">
                  <c:v>6.6561771696643113E-3</c:v>
                </c:pt>
                <c:pt idx="4524">
                  <c:v>-2.1683247351914231E-3</c:v>
                </c:pt>
                <c:pt idx="4525">
                  <c:v>-2.4810817643714363E-4</c:v>
                </c:pt>
                <c:pt idx="4526">
                  <c:v>-1.4278178543898142E-3</c:v>
                </c:pt>
                <c:pt idx="4527">
                  <c:v>3.6461990986424034E-3</c:v>
                </c:pt>
                <c:pt idx="4528">
                  <c:v>7.3012124493043837E-4</c:v>
                </c:pt>
                <c:pt idx="4529">
                  <c:v>3.9260763790374461E-3</c:v>
                </c:pt>
                <c:pt idx="4530">
                  <c:v>4.1929813725650926E-3</c:v>
                </c:pt>
                <c:pt idx="4531">
                  <c:v>0</c:v>
                </c:pt>
                <c:pt idx="4532">
                  <c:v>0</c:v>
                </c:pt>
                <c:pt idx="4533">
                  <c:v>4.8595183487452204E-3</c:v>
                </c:pt>
                <c:pt idx="4534">
                  <c:v>1.7446369054228436E-3</c:v>
                </c:pt>
                <c:pt idx="4535">
                  <c:v>1.5833965940018292E-3</c:v>
                </c:pt>
                <c:pt idx="4536">
                  <c:v>-4.5040384943724021E-4</c:v>
                </c:pt>
                <c:pt idx="4537">
                  <c:v>-2.2428640036737469E-3</c:v>
                </c:pt>
                <c:pt idx="4538">
                  <c:v>2.6202431707359813E-3</c:v>
                </c:pt>
                <c:pt idx="4539">
                  <c:v>-4.3423704841232527E-3</c:v>
                </c:pt>
                <c:pt idx="4540">
                  <c:v>5.1331873174195889E-3</c:v>
                </c:pt>
                <c:pt idx="4541">
                  <c:v>-2.1914881664470676E-3</c:v>
                </c:pt>
                <c:pt idx="4542">
                  <c:v>6.2936845859988986E-3</c:v>
                </c:pt>
                <c:pt idx="4543">
                  <c:v>-2.3524572188537451E-3</c:v>
                </c:pt>
                <c:pt idx="4544">
                  <c:v>3.4782222223574528E-3</c:v>
                </c:pt>
                <c:pt idx="4545">
                  <c:v>-5.0455540095124809E-3</c:v>
                </c:pt>
                <c:pt idx="4546">
                  <c:v>5.9766809216568913E-3</c:v>
                </c:pt>
                <c:pt idx="4547">
                  <c:v>-4.6278991772605018E-3</c:v>
                </c:pt>
                <c:pt idx="4548">
                  <c:v>4.3256802838616696E-3</c:v>
                </c:pt>
                <c:pt idx="4549">
                  <c:v>-8.1580581867240678E-3</c:v>
                </c:pt>
                <c:pt idx="4550">
                  <c:v>-1.6957944711062855E-3</c:v>
                </c:pt>
                <c:pt idx="4551">
                  <c:v>-9.7687254333188572E-5</c:v>
                </c:pt>
                <c:pt idx="4552">
                  <c:v>-1.6743769303551764E-3</c:v>
                </c:pt>
                <c:pt idx="4553">
                  <c:v>-2.228699705301995E-3</c:v>
                </c:pt>
                <c:pt idx="4554">
                  <c:v>1.1360849669418253E-2</c:v>
                </c:pt>
                <c:pt idx="4555">
                  <c:v>-2.4635486328337271E-3</c:v>
                </c:pt>
                <c:pt idx="4556">
                  <c:v>4.6308164848098236E-3</c:v>
                </c:pt>
                <c:pt idx="4557">
                  <c:v>3.2843131263585309E-3</c:v>
                </c:pt>
                <c:pt idx="4558">
                  <c:v>5.1822527086112474E-4</c:v>
                </c:pt>
                <c:pt idx="4559">
                  <c:v>3.1637792017757838E-3</c:v>
                </c:pt>
                <c:pt idx="4560">
                  <c:v>4.8763927526534424E-3</c:v>
                </c:pt>
                <c:pt idx="4561">
                  <c:v>7.7625906207013963E-3</c:v>
                </c:pt>
                <c:pt idx="4562">
                  <c:v>0</c:v>
                </c:pt>
                <c:pt idx="4563">
                  <c:v>9.8071819685131532E-3</c:v>
                </c:pt>
                <c:pt idx="4564">
                  <c:v>8.3618883271280274E-3</c:v>
                </c:pt>
                <c:pt idx="4565">
                  <c:v>-2.7954760062305037E-4</c:v>
                </c:pt>
                <c:pt idx="4566">
                  <c:v>2.0598288432109053E-3</c:v>
                </c:pt>
                <c:pt idx="4567">
                  <c:v>5.2293915225321442E-3</c:v>
                </c:pt>
                <c:pt idx="4568">
                  <c:v>7.0527517926198295E-3</c:v>
                </c:pt>
                <c:pt idx="4569">
                  <c:v>6.1819752464852213E-3</c:v>
                </c:pt>
                <c:pt idx="4570">
                  <c:v>6.0192136038288747E-3</c:v>
                </c:pt>
                <c:pt idx="4571">
                  <c:v>4.0756311369064459E-3</c:v>
                </c:pt>
                <c:pt idx="4572">
                  <c:v>2.8092916839545464E-3</c:v>
                </c:pt>
                <c:pt idx="4573">
                  <c:v>2.790186659911373E-3</c:v>
                </c:pt>
                <c:pt idx="4574">
                  <c:v>3.3536565504252106E-3</c:v>
                </c:pt>
                <c:pt idx="4575">
                  <c:v>8.9575635487194641E-5</c:v>
                </c:pt>
                <c:pt idx="4576">
                  <c:v>-7.2591929160531034E-3</c:v>
                </c:pt>
                <c:pt idx="4577">
                  <c:v>-4.2835330561833479E-3</c:v>
                </c:pt>
                <c:pt idx="4578">
                  <c:v>-4.7582363701940511E-4</c:v>
                </c:pt>
                <c:pt idx="4579">
                  <c:v>8.9481410262299622E-4</c:v>
                </c:pt>
                <c:pt idx="4580">
                  <c:v>-1.3708642555618766E-3</c:v>
                </c:pt>
                <c:pt idx="4581">
                  <c:v>3.2598020920598402E-3</c:v>
                </c:pt>
                <c:pt idx="4582">
                  <c:v>-2.1472930063794131E-4</c:v>
                </c:pt>
                <c:pt idx="4583">
                  <c:v>1.6714102459066576E-3</c:v>
                </c:pt>
                <c:pt idx="4584">
                  <c:v>-1.0725435549389865E-3</c:v>
                </c:pt>
                <c:pt idx="4585">
                  <c:v>2.4144245318775074E-3</c:v>
                </c:pt>
                <c:pt idx="4586">
                  <c:v>5.0696514855560213E-4</c:v>
                </c:pt>
                <c:pt idx="4587">
                  <c:v>4.2259599385618954E-3</c:v>
                </c:pt>
                <c:pt idx="4588">
                  <c:v>3.0348017356919884E-3</c:v>
                </c:pt>
                <c:pt idx="4589">
                  <c:v>4.3598558584459338E-4</c:v>
                </c:pt>
                <c:pt idx="4590">
                  <c:v>1.6373182680168262E-2</c:v>
                </c:pt>
                <c:pt idx="4591">
                  <c:v>0</c:v>
                </c:pt>
                <c:pt idx="4592">
                  <c:v>0</c:v>
                </c:pt>
                <c:pt idx="4593">
                  <c:v>6.704807378056036E-4</c:v>
                </c:pt>
                <c:pt idx="4594">
                  <c:v>1.5261395481832864E-3</c:v>
                </c:pt>
                <c:pt idx="4595">
                  <c:v>0</c:v>
                </c:pt>
                <c:pt idx="4596">
                  <c:v>0</c:v>
                </c:pt>
                <c:pt idx="4597">
                  <c:v>-6.4939581463695087E-3</c:v>
                </c:pt>
                <c:pt idx="4598">
                  <c:v>-3.2628621549332403E-3</c:v>
                </c:pt>
                <c:pt idx="4599">
                  <c:v>7.97342234933992E-4</c:v>
                </c:pt>
                <c:pt idx="4600">
                  <c:v>-1.1069845188359902E-5</c:v>
                </c:pt>
                <c:pt idx="4601">
                  <c:v>-1.1519334924653558E-3</c:v>
                </c:pt>
                <c:pt idx="4602">
                  <c:v>5.7905193125158587E-3</c:v>
                </c:pt>
                <c:pt idx="4603">
                  <c:v>-2.150953591068113E-3</c:v>
                </c:pt>
                <c:pt idx="4604">
                  <c:v>8.0834071338234184E-3</c:v>
                </c:pt>
                <c:pt idx="4605">
                  <c:v>-9.8630144981846674E-4</c:v>
                </c:pt>
                <c:pt idx="4606">
                  <c:v>3.2511098272140389E-3</c:v>
                </c:pt>
                <c:pt idx="4607">
                  <c:v>-7.981151786740692E-4</c:v>
                </c:pt>
                <c:pt idx="4608">
                  <c:v>1.2023961922606905E-3</c:v>
                </c:pt>
                <c:pt idx="4609">
                  <c:v>3.3263746500982066E-3</c:v>
                </c:pt>
                <c:pt idx="4610">
                  <c:v>1.6318719012128145E-3</c:v>
                </c:pt>
                <c:pt idx="4611">
                  <c:v>-6.5544684370362248E-3</c:v>
                </c:pt>
                <c:pt idx="4612">
                  <c:v>4.8354885218312056E-3</c:v>
                </c:pt>
                <c:pt idx="4613">
                  <c:v>2.0776346378045193E-3</c:v>
                </c:pt>
                <c:pt idx="4614">
                  <c:v>1.3790784079571938E-3</c:v>
                </c:pt>
                <c:pt idx="4615">
                  <c:v>2.5684806447485598E-3</c:v>
                </c:pt>
                <c:pt idx="4616">
                  <c:v>2.8641391771391644E-3</c:v>
                </c:pt>
                <c:pt idx="4617">
                  <c:v>-4.1529736103771428E-3</c:v>
                </c:pt>
                <c:pt idx="4618">
                  <c:v>-4.268242872815891E-3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-1.1603979181629755E-2</c:v>
                </c:pt>
                <c:pt idx="4626">
                  <c:v>-4.0160253453867065E-3</c:v>
                </c:pt>
                <c:pt idx="4627">
                  <c:v>4.1261284019587213E-3</c:v>
                </c:pt>
                <c:pt idx="4628">
                  <c:v>4.7120419773964651E-3</c:v>
                </c:pt>
                <c:pt idx="4629">
                  <c:v>-2.1171226020726803E-3</c:v>
                </c:pt>
                <c:pt idx="4630">
                  <c:v>-4.744118661786389E-3</c:v>
                </c:pt>
                <c:pt idx="4631">
                  <c:v>-4.5228680598684064E-3</c:v>
                </c:pt>
                <c:pt idx="4632">
                  <c:v>0</c:v>
                </c:pt>
                <c:pt idx="4633">
                  <c:v>-1.5528814611887711E-3</c:v>
                </c:pt>
                <c:pt idx="4634">
                  <c:v>3.6012116816115467E-3</c:v>
                </c:pt>
                <c:pt idx="4635">
                  <c:v>-1.8820929995263171E-3</c:v>
                </c:pt>
                <c:pt idx="4636">
                  <c:v>4.1690456664778075E-3</c:v>
                </c:pt>
                <c:pt idx="4637">
                  <c:v>-1.8667334832916016E-3</c:v>
                </c:pt>
                <c:pt idx="4638">
                  <c:v>-2.3220456220441598E-4</c:v>
                </c:pt>
                <c:pt idx="4639">
                  <c:v>4.6558922562198986E-3</c:v>
                </c:pt>
                <c:pt idx="4640">
                  <c:v>-2.0825421142472689E-3</c:v>
                </c:pt>
                <c:pt idx="4641">
                  <c:v>3.864132819733755E-3</c:v>
                </c:pt>
                <c:pt idx="4642">
                  <c:v>-1.5834793662662288E-3</c:v>
                </c:pt>
                <c:pt idx="4643">
                  <c:v>1.5944669887097739E-3</c:v>
                </c:pt>
                <c:pt idx="4644">
                  <c:v>2.8307805739056927E-3</c:v>
                </c:pt>
                <c:pt idx="4645">
                  <c:v>3.4235184077820368E-3</c:v>
                </c:pt>
                <c:pt idx="4646">
                  <c:v>-1.6063909387662618E-3</c:v>
                </c:pt>
                <c:pt idx="4647">
                  <c:v>3.8205065518818744E-3</c:v>
                </c:pt>
                <c:pt idx="4648">
                  <c:v>1.4588529908165975E-3</c:v>
                </c:pt>
                <c:pt idx="4649">
                  <c:v>-8.7070096924403201E-4</c:v>
                </c:pt>
                <c:pt idx="4650">
                  <c:v>-5.5686118676687903E-3</c:v>
                </c:pt>
                <c:pt idx="4651">
                  <c:v>-1.0949364663195626E-5</c:v>
                </c:pt>
                <c:pt idx="4652">
                  <c:v>4.3788110038569438E-4</c:v>
                </c:pt>
                <c:pt idx="4653">
                  <c:v>-7.5473714631407521E-3</c:v>
                </c:pt>
                <c:pt idx="4654">
                  <c:v>-9.4510179355005702E-3</c:v>
                </c:pt>
                <c:pt idx="4655">
                  <c:v>-1.0260746503103279E-2</c:v>
                </c:pt>
                <c:pt idx="4656">
                  <c:v>-7.1675185085147324E-3</c:v>
                </c:pt>
                <c:pt idx="4657">
                  <c:v>-8.0297051242389852E-3</c:v>
                </c:pt>
                <c:pt idx="4658">
                  <c:v>-8.843271238507219E-3</c:v>
                </c:pt>
                <c:pt idx="4659">
                  <c:v>-5.4989625870872638E-3</c:v>
                </c:pt>
                <c:pt idx="4660">
                  <c:v>1.111471424569975E-3</c:v>
                </c:pt>
                <c:pt idx="4661">
                  <c:v>2.7767493699330093E-4</c:v>
                </c:pt>
                <c:pt idx="4662">
                  <c:v>1.0357539598621445E-2</c:v>
                </c:pt>
                <c:pt idx="4663">
                  <c:v>-1.0424005938252461E-3</c:v>
                </c:pt>
                <c:pt idx="4664">
                  <c:v>3.2153448722368086E-3</c:v>
                </c:pt>
                <c:pt idx="4665">
                  <c:v>-3.4560532437460461E-3</c:v>
                </c:pt>
                <c:pt idx="4666">
                  <c:v>-3.4391640542058139E-5</c:v>
                </c:pt>
                <c:pt idx="4667">
                  <c:v>2.2673150057464205E-3</c:v>
                </c:pt>
                <c:pt idx="4668">
                  <c:v>8.0063593411264282E-5</c:v>
                </c:pt>
                <c:pt idx="4669">
                  <c:v>-1.3848594749916083E-3</c:v>
                </c:pt>
                <c:pt idx="4670">
                  <c:v>5.9538123331021205E-4</c:v>
                </c:pt>
                <c:pt idx="4671">
                  <c:v>6.1505651218617024E-3</c:v>
                </c:pt>
                <c:pt idx="4672">
                  <c:v>2.4655601184871249E-3</c:v>
                </c:pt>
                <c:pt idx="4673">
                  <c:v>-3.0572895788444012E-3</c:v>
                </c:pt>
                <c:pt idx="4674">
                  <c:v>2.1831090673516372E-3</c:v>
                </c:pt>
                <c:pt idx="4675">
                  <c:v>9.5361358633213981E-4</c:v>
                </c:pt>
                <c:pt idx="4676">
                  <c:v>2.4027030621906957E-3</c:v>
                </c:pt>
                <c:pt idx="4677">
                  <c:v>-1.4840075451181326E-3</c:v>
                </c:pt>
                <c:pt idx="4678">
                  <c:v>-1.3045724271278118E-3</c:v>
                </c:pt>
                <c:pt idx="4679">
                  <c:v>3.5014795232118558E-3</c:v>
                </c:pt>
                <c:pt idx="4680">
                  <c:v>-1.7775367122211101E-3</c:v>
                </c:pt>
                <c:pt idx="4681">
                  <c:v>3.9696279854991891E-3</c:v>
                </c:pt>
                <c:pt idx="4682">
                  <c:v>-2.1468449636723483E-3</c:v>
                </c:pt>
                <c:pt idx="4683">
                  <c:v>-7.5814586057160562E-4</c:v>
                </c:pt>
                <c:pt idx="4684">
                  <c:v>1.1319836315243028E-5</c:v>
                </c:pt>
                <c:pt idx="4685">
                  <c:v>0</c:v>
                </c:pt>
                <c:pt idx="4686">
                  <c:v>1.6400214051042526E-3</c:v>
                </c:pt>
                <c:pt idx="4687">
                  <c:v>-2.1268901130271022E-3</c:v>
                </c:pt>
                <c:pt idx="4688">
                  <c:v>5.916909764693939E-3</c:v>
                </c:pt>
                <c:pt idx="4689">
                  <c:v>-4.1065039657290454E-3</c:v>
                </c:pt>
                <c:pt idx="4690">
                  <c:v>2.6869293743128427E-3</c:v>
                </c:pt>
                <c:pt idx="4691">
                  <c:v>2.6235060789946284E-3</c:v>
                </c:pt>
                <c:pt idx="4692">
                  <c:v>4.2863620384926233E-3</c:v>
                </c:pt>
                <c:pt idx="4693">
                  <c:v>-4.143685139223872E-4</c:v>
                </c:pt>
                <c:pt idx="4694">
                  <c:v>-2.0744220083919497E-3</c:v>
                </c:pt>
                <c:pt idx="4695">
                  <c:v>-8.7938423945217534E-3</c:v>
                </c:pt>
                <c:pt idx="4696">
                  <c:v>-3.1711875230379003E-4</c:v>
                </c:pt>
                <c:pt idx="4697">
                  <c:v>4.7011579536866037E-3</c:v>
                </c:pt>
                <c:pt idx="4698">
                  <c:v>1.6221882816966544E-3</c:v>
                </c:pt>
                <c:pt idx="4699">
                  <c:v>-2.3640528982493404E-4</c:v>
                </c:pt>
                <c:pt idx="4700">
                  <c:v>1.3501352185941356E-3</c:v>
                </c:pt>
                <c:pt idx="4701">
                  <c:v>-6.7463485414034246E-5</c:v>
                </c:pt>
                <c:pt idx="4702">
                  <c:v>2.2014565454895317E-3</c:v>
                </c:pt>
                <c:pt idx="4703">
                  <c:v>1.0652912335980373E-3</c:v>
                </c:pt>
                <c:pt idx="4704">
                  <c:v>2.4961814688429507E-3</c:v>
                </c:pt>
                <c:pt idx="4705">
                  <c:v>-4.2491809784027076E-4</c:v>
                </c:pt>
                <c:pt idx="4706">
                  <c:v>-9.8471462425151705E-4</c:v>
                </c:pt>
                <c:pt idx="4707">
                  <c:v>4.8128851936666807E-4</c:v>
                </c:pt>
                <c:pt idx="4708">
                  <c:v>-1.859277881551022E-3</c:v>
                </c:pt>
                <c:pt idx="4709">
                  <c:v>6.1916242327990974E-3</c:v>
                </c:pt>
                <c:pt idx="4710">
                  <c:v>-2.9904395242180588E-3</c:v>
                </c:pt>
                <c:pt idx="4711">
                  <c:v>-7.601927678252175E-4</c:v>
                </c:pt>
                <c:pt idx="4712">
                  <c:v>-1.6677397043418879E-3</c:v>
                </c:pt>
                <c:pt idx="4713">
                  <c:v>3.3103725318875455E-3</c:v>
                </c:pt>
                <c:pt idx="4714">
                  <c:v>-2.5489113856011197E-3</c:v>
                </c:pt>
                <c:pt idx="4715">
                  <c:v>3.5532748710277238E-3</c:v>
                </c:pt>
                <c:pt idx="4716">
                  <c:v>-3.7659777091735903E-3</c:v>
                </c:pt>
                <c:pt idx="4717">
                  <c:v>-9.6332646291923357E-4</c:v>
                </c:pt>
                <c:pt idx="4718">
                  <c:v>-7.6235751531332713E-4</c:v>
                </c:pt>
                <c:pt idx="4719">
                  <c:v>-2.8302859285562025E-3</c:v>
                </c:pt>
                <c:pt idx="4720">
                  <c:v>-1.3956265138267696E-3</c:v>
                </c:pt>
                <c:pt idx="4721">
                  <c:v>-3.4411013878707206E-3</c:v>
                </c:pt>
                <c:pt idx="4722">
                  <c:v>-4.0201855864935836E-3</c:v>
                </c:pt>
                <c:pt idx="4723">
                  <c:v>-3.8588128954606434E-4</c:v>
                </c:pt>
                <c:pt idx="4724">
                  <c:v>-5.5638510096165121E-4</c:v>
                </c:pt>
                <c:pt idx="4725">
                  <c:v>-6.0215299913581456E-4</c:v>
                </c:pt>
                <c:pt idx="4726">
                  <c:v>-1.6523808980271781E-2</c:v>
                </c:pt>
                <c:pt idx="4727">
                  <c:v>-8.9947972725234939E-3</c:v>
                </c:pt>
                <c:pt idx="4728">
                  <c:v>-6.9953713987816731E-5</c:v>
                </c:pt>
                <c:pt idx="4729">
                  <c:v>-1.0195440640140987E-2</c:v>
                </c:pt>
                <c:pt idx="4730">
                  <c:v>-7.067554040289253E-5</c:v>
                </c:pt>
                <c:pt idx="4731">
                  <c:v>-1.5561269732963367E-3</c:v>
                </c:pt>
                <c:pt idx="4732">
                  <c:v>-6.6090735540758755E-4</c:v>
                </c:pt>
                <c:pt idx="4733">
                  <c:v>-1.926202255873237E-3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-3.7858622161723242E-4</c:v>
                </c:pt>
                <c:pt idx="4738">
                  <c:v>0</c:v>
                </c:pt>
                <c:pt idx="4739">
                  <c:v>0</c:v>
                </c:pt>
                <c:pt idx="4740">
                  <c:v>-4.1424285875494703E-4</c:v>
                </c:pt>
                <c:pt idx="4741">
                  <c:v>-2.1310602105164108E-4</c:v>
                </c:pt>
                <c:pt idx="4742">
                  <c:v>8.1665990655596524E-4</c:v>
                </c:pt>
                <c:pt idx="4743">
                  <c:v>-2.7129342967231631E-3</c:v>
                </c:pt>
                <c:pt idx="4744">
                  <c:v>-6.051940068779305E-4</c:v>
                </c:pt>
                <c:pt idx="4745">
                  <c:v>3.5428886095114492E-3</c:v>
                </c:pt>
                <c:pt idx="4746">
                  <c:v>-4.457307393873608E-3</c:v>
                </c:pt>
                <c:pt idx="4747">
                  <c:v>5.4858282470662233E-3</c:v>
                </c:pt>
                <c:pt idx="4748">
                  <c:v>-2.2475641144929694E-3</c:v>
                </c:pt>
                <c:pt idx="4749">
                  <c:v>1.6920577916655184E-3</c:v>
                </c:pt>
                <c:pt idx="4750">
                  <c:v>5.6235227333980399E-3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-7.879804000677119E-4</c:v>
                </c:pt>
                <c:pt idx="4755">
                  <c:v>-1.1766228584333334E-4</c:v>
                </c:pt>
                <c:pt idx="4756">
                  <c:v>-1.4121302007509467E-4</c:v>
                </c:pt>
                <c:pt idx="4757">
                  <c:v>-1.0592285295452734E-4</c:v>
                </c:pt>
                <c:pt idx="4758">
                  <c:v>-1.2947650313824741E-4</c:v>
                </c:pt>
                <c:pt idx="4759">
                  <c:v>2.1151498997160265E-2</c:v>
                </c:pt>
                <c:pt idx="4760">
                  <c:v>1.4882708049907311E-2</c:v>
                </c:pt>
                <c:pt idx="4761">
                  <c:v>6.1805453584909053E-3</c:v>
                </c:pt>
                <c:pt idx="4762">
                  <c:v>0</c:v>
                </c:pt>
                <c:pt idx="4763">
                  <c:v>0</c:v>
                </c:pt>
                <c:pt idx="4764">
                  <c:v>4.9193252688937254E-3</c:v>
                </c:pt>
                <c:pt idx="4765">
                  <c:v>4.7946678459319702E-3</c:v>
                </c:pt>
                <c:pt idx="4766">
                  <c:v>6.1055964344206666E-3</c:v>
                </c:pt>
                <c:pt idx="4767">
                  <c:v>6.3665920271560334E-3</c:v>
                </c:pt>
                <c:pt idx="4768">
                  <c:v>2.9425886237500133E-3</c:v>
                </c:pt>
                <c:pt idx="4769">
                  <c:v>-5.1735621128307498E-4</c:v>
                </c:pt>
                <c:pt idx="4770">
                  <c:v>4.0875135199884022E-3</c:v>
                </c:pt>
                <c:pt idx="4771">
                  <c:v>1.6446917610604204E-4</c:v>
                </c:pt>
                <c:pt idx="4772">
                  <c:v>3.7425766756326931E-3</c:v>
                </c:pt>
                <c:pt idx="4773">
                  <c:v>4.3922100832446097E-3</c:v>
                </c:pt>
                <c:pt idx="4774">
                  <c:v>2.0640963330561236E-3</c:v>
                </c:pt>
                <c:pt idx="4775">
                  <c:v>1.6698839299288219E-3</c:v>
                </c:pt>
                <c:pt idx="4776">
                  <c:v>4.5493934926775482E-4</c:v>
                </c:pt>
                <c:pt idx="4777">
                  <c:v>1.7528298616950192E-3</c:v>
                </c:pt>
                <c:pt idx="4778">
                  <c:v>3.0223569308163115E-3</c:v>
                </c:pt>
                <c:pt idx="4779">
                  <c:v>4.2374767644873116E-3</c:v>
                </c:pt>
                <c:pt idx="4780">
                  <c:v>-9.2340075708971297E-4</c:v>
                </c:pt>
                <c:pt idx="4781">
                  <c:v>-4.3600730079103329E-3</c:v>
                </c:pt>
                <c:pt idx="4782">
                  <c:v>-1.0789174142809877E-5</c:v>
                </c:pt>
                <c:pt idx="4783">
                  <c:v>0</c:v>
                </c:pt>
                <c:pt idx="4784">
                  <c:v>-4.1516714947496943E-3</c:v>
                </c:pt>
                <c:pt idx="4785">
                  <c:v>0</c:v>
                </c:pt>
                <c:pt idx="4786">
                  <c:v>0</c:v>
                </c:pt>
                <c:pt idx="4787">
                  <c:v>4.2244139253988587E-4</c:v>
                </c:pt>
                <c:pt idx="4788">
                  <c:v>-4.5696626227588891E-3</c:v>
                </c:pt>
                <c:pt idx="4789">
                  <c:v>0</c:v>
                </c:pt>
                <c:pt idx="4790">
                  <c:v>4.7856778629502822E-4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6.3048962867786305E-4</c:v>
                </c:pt>
                <c:pt idx="4796">
                  <c:v>1.3039651425127827E-4</c:v>
                </c:pt>
                <c:pt idx="4797">
                  <c:v>8.6921564208216704E-5</c:v>
                </c:pt>
                <c:pt idx="4798">
                  <c:v>2.281331655766608E-4</c:v>
                </c:pt>
                <c:pt idx="4799">
                  <c:v>4.2353785052365859E-4</c:v>
                </c:pt>
                <c:pt idx="4800">
                  <c:v>4.3429638563727327E-5</c:v>
                </c:pt>
                <c:pt idx="4801">
                  <c:v>2.6053823003089135E-4</c:v>
                </c:pt>
                <c:pt idx="4802">
                  <c:v>7.2697683928682683E-4</c:v>
                </c:pt>
                <c:pt idx="4803">
                  <c:v>7.1561008811262168E-4</c:v>
                </c:pt>
                <c:pt idx="4804">
                  <c:v>6.2844699817877884E-4</c:v>
                </c:pt>
                <c:pt idx="4805">
                  <c:v>7.6876854650532447E-4</c:v>
                </c:pt>
                <c:pt idx="4806">
                  <c:v>4.5448643815704487E-4</c:v>
                </c:pt>
                <c:pt idx="4807">
                  <c:v>8.5430808948376449E-4</c:v>
                </c:pt>
                <c:pt idx="4808">
                  <c:v>1.5013801473348861E-3</c:v>
                </c:pt>
                <c:pt idx="4809">
                  <c:v>8.0916191428437691E-4</c:v>
                </c:pt>
                <c:pt idx="4810">
                  <c:v>5.3920854982033941E-5</c:v>
                </c:pt>
                <c:pt idx="4811">
                  <c:v>8.6267320914060902E-5</c:v>
                </c:pt>
                <c:pt idx="4812">
                  <c:v>4.3130869848480187E-5</c:v>
                </c:pt>
                <c:pt idx="4813">
                  <c:v>1.3469031350229451E-3</c:v>
                </c:pt>
                <c:pt idx="4814">
                  <c:v>3.2303393474332935E-5</c:v>
                </c:pt>
                <c:pt idx="4815">
                  <c:v>6.1187876076482118E-3</c:v>
                </c:pt>
                <c:pt idx="4816">
                  <c:v>2.1403651463736155E-5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4.9746035376797733E-3</c:v>
                </c:pt>
                <c:pt idx="4821">
                  <c:v>0</c:v>
                </c:pt>
                <c:pt idx="4822">
                  <c:v>8.6306146648478278E-3</c:v>
                </c:pt>
                <c:pt idx="4823">
                  <c:v>0</c:v>
                </c:pt>
                <c:pt idx="4824">
                  <c:v>-4.1151668434711809E-3</c:v>
                </c:pt>
                <c:pt idx="4825">
                  <c:v>-2.6961919376483129E-3</c:v>
                </c:pt>
                <c:pt idx="4826">
                  <c:v>-6.6986716806533854E-4</c:v>
                </c:pt>
                <c:pt idx="4827">
                  <c:v>-4.7551105654734596E-3</c:v>
                </c:pt>
                <c:pt idx="4828">
                  <c:v>-1.0247796301190725E-2</c:v>
                </c:pt>
                <c:pt idx="4829">
                  <c:v>-6.4993675280547421E-3</c:v>
                </c:pt>
                <c:pt idx="4830">
                  <c:v>-2.1214222567791296E-3</c:v>
                </c:pt>
                <c:pt idx="4831">
                  <c:v>-3.3766672615289408E-4</c:v>
                </c:pt>
                <c:pt idx="4832">
                  <c:v>9.4735645652517021E-4</c:v>
                </c:pt>
                <c:pt idx="4833">
                  <c:v>-1.4595203601661911E-3</c:v>
                </c:pt>
                <c:pt idx="4834">
                  <c:v>5.5652317550323304E-3</c:v>
                </c:pt>
                <c:pt idx="4835">
                  <c:v>5.5265683043816485E-4</c:v>
                </c:pt>
                <c:pt idx="4836">
                  <c:v>3.5902410067648652E-3</c:v>
                </c:pt>
                <c:pt idx="4837">
                  <c:v>-3.2389013929708685E-4</c:v>
                </c:pt>
                <c:pt idx="4838">
                  <c:v>-2.075384745014789E-3</c:v>
                </c:pt>
                <c:pt idx="4839">
                  <c:v>2.9211137224184483E-4</c:v>
                </c:pt>
                <c:pt idx="4840">
                  <c:v>8.1232064527005064E-3</c:v>
                </c:pt>
                <c:pt idx="4841">
                  <c:v>5.8734021046840459E-3</c:v>
                </c:pt>
                <c:pt idx="4842">
                  <c:v>9.1635143778435301E-3</c:v>
                </c:pt>
                <c:pt idx="4843">
                  <c:v>-7.9055989400274185E-3</c:v>
                </c:pt>
                <c:pt idx="4844">
                  <c:v>5.7788278137083249E-3</c:v>
                </c:pt>
                <c:pt idx="4845">
                  <c:v>-4.6395420332329285E-3</c:v>
                </c:pt>
                <c:pt idx="4846">
                  <c:v>-1.2351727617604489E-3</c:v>
                </c:pt>
                <c:pt idx="4847">
                  <c:v>-6.2417371640501752E-3</c:v>
                </c:pt>
                <c:pt idx="4848">
                  <c:v>-4.1147237109746982E-3</c:v>
                </c:pt>
                <c:pt idx="4849">
                  <c:v>-4.9536306433294744E-3</c:v>
                </c:pt>
                <c:pt idx="4850">
                  <c:v>-6.0770669933110158E-3</c:v>
                </c:pt>
                <c:pt idx="4851">
                  <c:v>-6.3990084802107005E-3</c:v>
                </c:pt>
                <c:pt idx="4852">
                  <c:v>-1.348351762284952E-3</c:v>
                </c:pt>
                <c:pt idx="4853">
                  <c:v>1.359306524594029E-3</c:v>
                </c:pt>
                <c:pt idx="4854">
                  <c:v>7.823835377709986E-3</c:v>
                </c:pt>
                <c:pt idx="4855">
                  <c:v>2.3909665052564716E-4</c:v>
                </c:pt>
                <c:pt idx="4856">
                  <c:v>2.9838946202201794E-3</c:v>
                </c:pt>
                <c:pt idx="4857">
                  <c:v>0</c:v>
                </c:pt>
                <c:pt idx="4858">
                  <c:v>0</c:v>
                </c:pt>
                <c:pt idx="4859">
                  <c:v>2.8777932272104688E-3</c:v>
                </c:pt>
                <c:pt idx="4860">
                  <c:v>0</c:v>
                </c:pt>
                <c:pt idx="4861">
                  <c:v>7.8768525543604292E-3</c:v>
                </c:pt>
                <c:pt idx="4862">
                  <c:v>0</c:v>
                </c:pt>
                <c:pt idx="4863">
                  <c:v>0</c:v>
                </c:pt>
                <c:pt idx="4864">
                  <c:v>4.7583748805904791E-3</c:v>
                </c:pt>
                <c:pt idx="4865">
                  <c:v>6.1681325387317231E-3</c:v>
                </c:pt>
                <c:pt idx="4866">
                  <c:v>5.413534335721071E-3</c:v>
                </c:pt>
                <c:pt idx="4867">
                  <c:v>2.0435902657320103E-3</c:v>
                </c:pt>
                <c:pt idx="4868">
                  <c:v>2.1759362742472328E-3</c:v>
                </c:pt>
                <c:pt idx="4869">
                  <c:v>6.9480330158268469E-3</c:v>
                </c:pt>
                <c:pt idx="4870">
                  <c:v>5.6358680942963915E-3</c:v>
                </c:pt>
                <c:pt idx="4871">
                  <c:v>4.2835923458937062E-3</c:v>
                </c:pt>
                <c:pt idx="4872">
                  <c:v>7.8437042816824646E-4</c:v>
                </c:pt>
                <c:pt idx="4873">
                  <c:v>-9.2033773249304129E-3</c:v>
                </c:pt>
                <c:pt idx="4874">
                  <c:v>0</c:v>
                </c:pt>
                <c:pt idx="4875">
                  <c:v>0</c:v>
                </c:pt>
                <c:pt idx="4876">
                  <c:v>-7.5983204107824137E-3</c:v>
                </c:pt>
                <c:pt idx="4877">
                  <c:v>-4.1966552663599297E-5</c:v>
                </c:pt>
                <c:pt idx="4878">
                  <c:v>-7.9423180444370082E-3</c:v>
                </c:pt>
                <c:pt idx="4879">
                  <c:v>4.610855794608789E-3</c:v>
                </c:pt>
                <c:pt idx="4880">
                  <c:v>0</c:v>
                </c:pt>
                <c:pt idx="4881">
                  <c:v>5.0611221477908823E-3</c:v>
                </c:pt>
                <c:pt idx="4882">
                  <c:v>4.159878903126143E-3</c:v>
                </c:pt>
                <c:pt idx="4883">
                  <c:v>1.7090992832268605E-3</c:v>
                </c:pt>
                <c:pt idx="4884">
                  <c:v>1.8740629740015462E-4</c:v>
                </c:pt>
                <c:pt idx="4885">
                  <c:v>4.1633273913402839E-4</c:v>
                </c:pt>
                <c:pt idx="4886">
                  <c:v>2.7019460045284291E-3</c:v>
                </c:pt>
                <c:pt idx="4887">
                  <c:v>3.6877858130167115E-3</c:v>
                </c:pt>
                <c:pt idx="4888">
                  <c:v>3.5299982983281564E-3</c:v>
                </c:pt>
                <c:pt idx="4889">
                  <c:v>8.2424092609031279E-5</c:v>
                </c:pt>
                <c:pt idx="4890">
                  <c:v>-1.2363868670255709E-4</c:v>
                </c:pt>
                <c:pt idx="4891">
                  <c:v>2.6856979659930285E-3</c:v>
                </c:pt>
                <c:pt idx="4892">
                  <c:v>-5.4612849165674715E-3</c:v>
                </c:pt>
                <c:pt idx="4893">
                  <c:v>2.6622380574080275E-3</c:v>
                </c:pt>
                <c:pt idx="4894">
                  <c:v>5.9283939434889368E-3</c:v>
                </c:pt>
                <c:pt idx="4895">
                  <c:v>9.9080349396925282E-3</c:v>
                </c:pt>
                <c:pt idx="4896">
                  <c:v>2.0286033066920623E-5</c:v>
                </c:pt>
                <c:pt idx="4897">
                  <c:v>6.0838971264432526E-4</c:v>
                </c:pt>
                <c:pt idx="4898">
                  <c:v>-7.294586864249825E-3</c:v>
                </c:pt>
                <c:pt idx="4899">
                  <c:v>1.9398939245162579E-4</c:v>
                </c:pt>
                <c:pt idx="4900">
                  <c:v>-6.7401963336046248E-4</c:v>
                </c:pt>
                <c:pt idx="4901">
                  <c:v>-2.1169223570792735E-3</c:v>
                </c:pt>
                <c:pt idx="4902">
                  <c:v>1.3059317836769439E-2</c:v>
                </c:pt>
                <c:pt idx="4903">
                  <c:v>5.3540492538255353E-4</c:v>
                </c:pt>
                <c:pt idx="4904">
                  <c:v>2.5619315231103952E-3</c:v>
                </c:pt>
                <c:pt idx="4905">
                  <c:v>4.9347655225426181E-4</c:v>
                </c:pt>
                <c:pt idx="4906">
                  <c:v>5.942837920818048E-3</c:v>
                </c:pt>
                <c:pt idx="4907">
                  <c:v>6.4548213599094975E-3</c:v>
                </c:pt>
                <c:pt idx="4908">
                  <c:v>2.7408976711117347E-3</c:v>
                </c:pt>
                <c:pt idx="4909">
                  <c:v>2.9015236014512955E-3</c:v>
                </c:pt>
                <c:pt idx="4910">
                  <c:v>0</c:v>
                </c:pt>
                <c:pt idx="4911">
                  <c:v>-3.7448403664640745E-3</c:v>
                </c:pt>
                <c:pt idx="4912">
                  <c:v>-2.9920648169951027E-3</c:v>
                </c:pt>
                <c:pt idx="4913">
                  <c:v>0</c:v>
                </c:pt>
                <c:pt idx="4914">
                  <c:v>6.2423600065697081E-3</c:v>
                </c:pt>
                <c:pt idx="4915">
                  <c:v>2.7663081522792368E-3</c:v>
                </c:pt>
                <c:pt idx="4916">
                  <c:v>-1.8565339508471786E-3</c:v>
                </c:pt>
                <c:pt idx="4917">
                  <c:v>-7.4408796112395582E-3</c:v>
                </c:pt>
                <c:pt idx="4918">
                  <c:v>-3.6113727534589721E-3</c:v>
                </c:pt>
                <c:pt idx="4919">
                  <c:v>3.7209066866830962E-3</c:v>
                </c:pt>
                <c:pt idx="4920">
                  <c:v>-2.2428574422481569E-3</c:v>
                </c:pt>
                <c:pt idx="4921">
                  <c:v>-5.4335723493603221E-3</c:v>
                </c:pt>
                <c:pt idx="4922">
                  <c:v>0</c:v>
                </c:pt>
                <c:pt idx="4923">
                  <c:v>-5.8265195248831522E-3</c:v>
                </c:pt>
                <c:pt idx="4924">
                  <c:v>-1.0092497741910062E-5</c:v>
                </c:pt>
                <c:pt idx="4925">
                  <c:v>1.0631296015955399E-2</c:v>
                </c:pt>
                <c:pt idx="4926">
                  <c:v>2.6958080348576322E-4</c:v>
                </c:pt>
                <c:pt idx="4927">
                  <c:v>-8.2894314501781108E-4</c:v>
                </c:pt>
                <c:pt idx="4928">
                  <c:v>-1.009641663007119E-3</c:v>
                </c:pt>
                <c:pt idx="4929">
                  <c:v>-2.6138045716058971E-3</c:v>
                </c:pt>
                <c:pt idx="4930">
                  <c:v>6.9450622159540239E-3</c:v>
                </c:pt>
                <c:pt idx="4931">
                  <c:v>0</c:v>
                </c:pt>
                <c:pt idx="4932">
                  <c:v>0</c:v>
                </c:pt>
                <c:pt idx="4933">
                  <c:v>3.7968438416653384E-3</c:v>
                </c:pt>
                <c:pt idx="4934">
                  <c:v>3.6045710081782489E-3</c:v>
                </c:pt>
                <c:pt idx="4935">
                  <c:v>5.1269523198808446E-3</c:v>
                </c:pt>
                <c:pt idx="4936">
                  <c:v>5.2866843089487978E-3</c:v>
                </c:pt>
                <c:pt idx="4937">
                  <c:v>5.288075155161648E-3</c:v>
                </c:pt>
                <c:pt idx="4938">
                  <c:v>4.8642391829892436E-4</c:v>
                </c:pt>
                <c:pt idx="4939">
                  <c:v>2.127753400506549E-3</c:v>
                </c:pt>
                <c:pt idx="4940">
                  <c:v>4.4449036765924167E-3</c:v>
                </c:pt>
                <c:pt idx="4941">
                  <c:v>2.7499981146517139E-3</c:v>
                </c:pt>
                <c:pt idx="4942">
                  <c:v>-6.5448486483405104E-3</c:v>
                </c:pt>
                <c:pt idx="4943">
                  <c:v>-3.4588662986736723E-3</c:v>
                </c:pt>
                <c:pt idx="4944">
                  <c:v>3.0611227604003918E-3</c:v>
                </c:pt>
                <c:pt idx="4945">
                  <c:v>2.413130922769245E-3</c:v>
                </c:pt>
                <c:pt idx="4946">
                  <c:v>2.6100841343914228E-3</c:v>
                </c:pt>
                <c:pt idx="4947">
                  <c:v>3.5849931424298711E-3</c:v>
                </c:pt>
                <c:pt idx="4948">
                  <c:v>1.4803567094144581E-3</c:v>
                </c:pt>
                <c:pt idx="4949">
                  <c:v>-2.6835583330640923E-3</c:v>
                </c:pt>
                <c:pt idx="4950">
                  <c:v>2.1551110429905516E-3</c:v>
                </c:pt>
                <c:pt idx="4951">
                  <c:v>6.1701976867636647E-3</c:v>
                </c:pt>
                <c:pt idx="4952">
                  <c:v>8.7835714681833512E-4</c:v>
                </c:pt>
                <c:pt idx="4953">
                  <c:v>-1.6714505870815339E-3</c:v>
                </c:pt>
                <c:pt idx="4954">
                  <c:v>5.3863774176054376E-3</c:v>
                </c:pt>
                <c:pt idx="4955">
                  <c:v>-1.9224186513650563E-3</c:v>
                </c:pt>
                <c:pt idx="4956">
                  <c:v>1.3898410583909546E-3</c:v>
                </c:pt>
                <c:pt idx="4957">
                  <c:v>-6.5660196579940295E-4</c:v>
                </c:pt>
                <c:pt idx="4958">
                  <c:v>-5.7116202930260588E-5</c:v>
                </c:pt>
                <c:pt idx="4959">
                  <c:v>8.0496876796466998E-3</c:v>
                </c:pt>
                <c:pt idx="4960">
                  <c:v>6.2306474336476373E-4</c:v>
                </c:pt>
                <c:pt idx="4961">
                  <c:v>-1.558390356804907E-3</c:v>
                </c:pt>
                <c:pt idx="4962">
                  <c:v>-9.6458468871912133E-4</c:v>
                </c:pt>
                <c:pt idx="4963">
                  <c:v>2.9664361249294936E-3</c:v>
                </c:pt>
                <c:pt idx="4964">
                  <c:v>3.3526108286711371E-3</c:v>
                </c:pt>
                <c:pt idx="4965">
                  <c:v>3.4913221761535074E-3</c:v>
                </c:pt>
                <c:pt idx="4966">
                  <c:v>-9.3689540968205843E-6</c:v>
                </c:pt>
                <c:pt idx="4967">
                  <c:v>2.4983988629429781E-3</c:v>
                </c:pt>
                <c:pt idx="4968">
                  <c:v>2.2217874917529463E-3</c:v>
                </c:pt>
                <c:pt idx="4969">
                  <c:v>4.7072919571865554E-3</c:v>
                </c:pt>
                <c:pt idx="4970">
                  <c:v>9.6611969817126785E-3</c:v>
                </c:pt>
                <c:pt idx="4971">
                  <c:v>2.7575176827577147E-5</c:v>
                </c:pt>
                <c:pt idx="4972">
                  <c:v>7.9010541353276044E-3</c:v>
                </c:pt>
                <c:pt idx="4973">
                  <c:v>4.0044466405612421E-3</c:v>
                </c:pt>
                <c:pt idx="4974">
                  <c:v>4.5220856870165178E-3</c:v>
                </c:pt>
                <c:pt idx="4975">
                  <c:v>-2.2607146667463616E-4</c:v>
                </c:pt>
                <c:pt idx="4976">
                  <c:v>5.6005377150662623E-3</c:v>
                </c:pt>
                <c:pt idx="4977">
                  <c:v>3.9044843406234801E-3</c:v>
                </c:pt>
                <c:pt idx="4978">
                  <c:v>3.933915380175298E-3</c:v>
                </c:pt>
                <c:pt idx="4979">
                  <c:v>5.9429722432459611E-3</c:v>
                </c:pt>
                <c:pt idx="4980">
                  <c:v>4.3635145463860664E-3</c:v>
                </c:pt>
                <c:pt idx="4981">
                  <c:v>4.8104971974924898E-3</c:v>
                </c:pt>
                <c:pt idx="4982">
                  <c:v>0</c:v>
                </c:pt>
                <c:pt idx="4983">
                  <c:v>8.1582371411457865E-3</c:v>
                </c:pt>
                <c:pt idx="4984">
                  <c:v>0</c:v>
                </c:pt>
                <c:pt idx="4985">
                  <c:v>-3.8869939623411356E-3</c:v>
                </c:pt>
                <c:pt idx="4986">
                  <c:v>-3.7879497443850871E-3</c:v>
                </c:pt>
                <c:pt idx="4987">
                  <c:v>8.3422981282103847E-4</c:v>
                </c:pt>
                <c:pt idx="4988">
                  <c:v>6.2826149040540171E-3</c:v>
                </c:pt>
                <c:pt idx="4989">
                  <c:v>6.5399089359701346E-4</c:v>
                </c:pt>
                <c:pt idx="4990">
                  <c:v>3.4862033855496136E-4</c:v>
                </c:pt>
                <c:pt idx="4991">
                  <c:v>2.7672163641878429E-3</c:v>
                </c:pt>
                <c:pt idx="4992">
                  <c:v>-1.6089268452280619E-3</c:v>
                </c:pt>
                <c:pt idx="4993">
                  <c:v>-4.8773561828613088E-3</c:v>
                </c:pt>
                <c:pt idx="4994">
                  <c:v>-4.962789342128902E-3</c:v>
                </c:pt>
                <c:pt idx="4995">
                  <c:v>-4.9522064462840243E-3</c:v>
                </c:pt>
                <c:pt idx="4996">
                  <c:v>3.624038989923434E-3</c:v>
                </c:pt>
                <c:pt idx="4997">
                  <c:v>-1.0567567360957692E-3</c:v>
                </c:pt>
                <c:pt idx="4998">
                  <c:v>-3.442192277866562E-3</c:v>
                </c:pt>
                <c:pt idx="4999">
                  <c:v>-2.7800421630534639E-3</c:v>
                </c:pt>
                <c:pt idx="5000">
                  <c:v>-3.9353516869846021E-3</c:v>
                </c:pt>
                <c:pt idx="5001">
                  <c:v>4.6798147773886821E-3</c:v>
                </c:pt>
                <c:pt idx="5002">
                  <c:v>-1.3652726459771956E-3</c:v>
                </c:pt>
                <c:pt idx="5003">
                  <c:v>5.5734600554747694E-3</c:v>
                </c:pt>
                <c:pt idx="5004">
                  <c:v>-1.4213765023182163E-3</c:v>
                </c:pt>
                <c:pt idx="5005">
                  <c:v>-2.6507621096255672E-4</c:v>
                </c:pt>
                <c:pt idx="5006">
                  <c:v>-5.6006668677039632E-3</c:v>
                </c:pt>
                <c:pt idx="5007">
                  <c:v>-2.6428323036488256E-3</c:v>
                </c:pt>
                <c:pt idx="5008">
                  <c:v>-3.0966269753004657E-3</c:v>
                </c:pt>
                <c:pt idx="5009">
                  <c:v>-1.6906779708261085E-3</c:v>
                </c:pt>
                <c:pt idx="5010">
                  <c:v>5.8737582286448329E-3</c:v>
                </c:pt>
                <c:pt idx="5011">
                  <c:v>1.6452418436502623E-3</c:v>
                </c:pt>
                <c:pt idx="5012">
                  <c:v>-3.373434976170521E-3</c:v>
                </c:pt>
                <c:pt idx="5013">
                  <c:v>2.8223581403376764E-3</c:v>
                </c:pt>
                <c:pt idx="5014">
                  <c:v>1.7781413089446382E-5</c:v>
                </c:pt>
                <c:pt idx="5015">
                  <c:v>3.1866524980258483E-3</c:v>
                </c:pt>
                <c:pt idx="5016">
                  <c:v>3.4856804052220791E-3</c:v>
                </c:pt>
                <c:pt idx="5017">
                  <c:v>4.3444804073720141E-3</c:v>
                </c:pt>
                <c:pt idx="5018">
                  <c:v>6.2412371981888579E-4</c:v>
                </c:pt>
                <c:pt idx="5019">
                  <c:v>5.8443061855583253E-3</c:v>
                </c:pt>
                <c:pt idx="5020">
                  <c:v>2.4955294134291705E-3</c:v>
                </c:pt>
                <c:pt idx="5021">
                  <c:v>-5.9277857969559531E-4</c:v>
                </c:pt>
                <c:pt idx="5022">
                  <c:v>-1.1255023414600965E-3</c:v>
                </c:pt>
                <c:pt idx="5023">
                  <c:v>-1.6425386150922094E-3</c:v>
                </c:pt>
                <c:pt idx="5024">
                  <c:v>6.5540286377169443E-3</c:v>
                </c:pt>
                <c:pt idx="5025">
                  <c:v>3.477419809906122E-3</c:v>
                </c:pt>
                <c:pt idx="5026">
                  <c:v>2.9476235074767263E-3</c:v>
                </c:pt>
                <c:pt idx="5027">
                  <c:v>-1.8055770439533462E-3</c:v>
                </c:pt>
                <c:pt idx="5028">
                  <c:v>-7.3857438299356317E-3</c:v>
                </c:pt>
                <c:pt idx="5029">
                  <c:v>2.392668269272813E-3</c:v>
                </c:pt>
                <c:pt idx="5030">
                  <c:v>3.5220162193780884E-3</c:v>
                </c:pt>
                <c:pt idx="5031">
                  <c:v>-4.4088108628297078E-3</c:v>
                </c:pt>
                <c:pt idx="5032">
                  <c:v>-8.6979590239789013E-6</c:v>
                </c:pt>
                <c:pt idx="5033">
                  <c:v>8.8673176513312975E-3</c:v>
                </c:pt>
                <c:pt idx="5034">
                  <c:v>2.6776082843235297E-3</c:v>
                </c:pt>
                <c:pt idx="5035">
                  <c:v>2.3702798751241544E-3</c:v>
                </c:pt>
                <c:pt idx="5036">
                  <c:v>4.9798598690112741E-3</c:v>
                </c:pt>
                <c:pt idx="5037">
                  <c:v>-8.5352270157990886E-6</c:v>
                </c:pt>
                <c:pt idx="5038">
                  <c:v>4.4795006093823336E-3</c:v>
                </c:pt>
                <c:pt idx="5039">
                  <c:v>0</c:v>
                </c:pt>
                <c:pt idx="5040">
                  <c:v>5.3135493088224016E-3</c:v>
                </c:pt>
                <c:pt idx="5041">
                  <c:v>-8.4521208484129313E-6</c:v>
                </c:pt>
                <c:pt idx="5042">
                  <c:v>4.9155063583580343E-3</c:v>
                </c:pt>
                <c:pt idx="5043">
                  <c:v>1.1348019727686529E-3</c:v>
                </c:pt>
                <c:pt idx="5044">
                  <c:v>-1.7644019353375899E-4</c:v>
                </c:pt>
                <c:pt idx="5045">
                  <c:v>-4.4380328261323619E-3</c:v>
                </c:pt>
                <c:pt idx="5046">
                  <c:v>2.3520000726401369E-3</c:v>
                </c:pt>
                <c:pt idx="5047">
                  <c:v>2.5312743464119122E-3</c:v>
                </c:pt>
                <c:pt idx="5048">
                  <c:v>1.3680868644662197E-3</c:v>
                </c:pt>
                <c:pt idx="5049">
                  <c:v>-3.9428703767874077E-4</c:v>
                </c:pt>
                <c:pt idx="5050">
                  <c:v>-1.3266164833934543E-3</c:v>
                </c:pt>
                <c:pt idx="5051">
                  <c:v>-2.6164040652195543E-3</c:v>
                </c:pt>
                <c:pt idx="5052">
                  <c:v>-8.4239256335933001E-6</c:v>
                </c:pt>
                <c:pt idx="5053">
                  <c:v>2.83485290057934E-3</c:v>
                </c:pt>
                <c:pt idx="5054">
                  <c:v>7.3054302746476457E-4</c:v>
                </c:pt>
                <c:pt idx="5055">
                  <c:v>3.3575355692040305E-5</c:v>
                </c:pt>
                <c:pt idx="5056">
                  <c:v>1.0905858365207629E-3</c:v>
                </c:pt>
                <c:pt idx="5057">
                  <c:v>1.725727160296873E-3</c:v>
                </c:pt>
                <c:pt idx="5058">
                  <c:v>-7.4521579119577993E-4</c:v>
                </c:pt>
                <c:pt idx="5059">
                  <c:v>3.3950211140730212E-3</c:v>
                </c:pt>
                <c:pt idx="5060">
                  <c:v>3.2171252004162721E-3</c:v>
                </c:pt>
                <c:pt idx="5061">
                  <c:v>2.0116884179345817E-3</c:v>
                </c:pt>
                <c:pt idx="5062">
                  <c:v>-1.9284805896942609E-3</c:v>
                </c:pt>
                <c:pt idx="5063">
                  <c:v>4.9910162744993723E-4</c:v>
                </c:pt>
                <c:pt idx="5064">
                  <c:v>9.0606445905863338E-4</c:v>
                </c:pt>
                <c:pt idx="5065">
                  <c:v>5.1795338203631984E-3</c:v>
                </c:pt>
                <c:pt idx="5066">
                  <c:v>1.87458506422281E-3</c:v>
                </c:pt>
                <c:pt idx="5067">
                  <c:v>1.8546075815671235E-3</c:v>
                </c:pt>
                <c:pt idx="5068">
                  <c:v>2.4702133566534105E-4</c:v>
                </c:pt>
                <c:pt idx="5069">
                  <c:v>1.6945670982198885E-3</c:v>
                </c:pt>
                <c:pt idx="5070">
                  <c:v>-2.1886708041678267E-3</c:v>
                </c:pt>
                <c:pt idx="5071">
                  <c:v>8.0236050801190933E-3</c:v>
                </c:pt>
                <c:pt idx="5072">
                  <c:v>3.3690527965713666E-3</c:v>
                </c:pt>
                <c:pt idx="5073">
                  <c:v>4.5258321443998779E-3</c:v>
                </c:pt>
                <c:pt idx="5074">
                  <c:v>5.2799158853991468E-3</c:v>
                </c:pt>
                <c:pt idx="5075">
                  <c:v>3.60630527611739E-3</c:v>
                </c:pt>
                <c:pt idx="5076">
                  <c:v>2.704233329213985E-3</c:v>
                </c:pt>
                <c:pt idx="5077">
                  <c:v>3.6475371598188424E-3</c:v>
                </c:pt>
                <c:pt idx="5078">
                  <c:v>7.2712550179843353E-3</c:v>
                </c:pt>
                <c:pt idx="5079">
                  <c:v>6.2109546880202192E-3</c:v>
                </c:pt>
                <c:pt idx="5080">
                  <c:v>5.859407104670116E-3</c:v>
                </c:pt>
                <c:pt idx="5081">
                  <c:v>-3.9948459186577446E-4</c:v>
                </c:pt>
                <c:pt idx="5082">
                  <c:v>1.1588484849840818E-3</c:v>
                </c:pt>
                <c:pt idx="5083">
                  <c:v>0</c:v>
                </c:pt>
                <c:pt idx="5084">
                  <c:v>2.2824457080340183E-3</c:v>
                </c:pt>
                <c:pt idx="5085">
                  <c:v>1.3498174334534501E-3</c:v>
                </c:pt>
                <c:pt idx="5086">
                  <c:v>2.2819591128075355E-3</c:v>
                </c:pt>
                <c:pt idx="5087">
                  <c:v>-6.2236951654273605E-5</c:v>
                </c:pt>
                <c:pt idx="5088">
                  <c:v>-8.5582133614753723E-5</c:v>
                </c:pt>
                <c:pt idx="5089">
                  <c:v>-8.4070876766096248E-3</c:v>
                </c:pt>
                <c:pt idx="5090">
                  <c:v>5.7738055391916947E-3</c:v>
                </c:pt>
                <c:pt idx="5091">
                  <c:v>2.8433343011440297E-3</c:v>
                </c:pt>
                <c:pt idx="5092">
                  <c:v>4.1220845754084212E-3</c:v>
                </c:pt>
                <c:pt idx="5093">
                  <c:v>7.7468634887835953E-6</c:v>
                </c:pt>
                <c:pt idx="5094">
                  <c:v>2.3292479155178542E-2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-5.5098648849082037E-3</c:v>
                </c:pt>
                <c:pt idx="5100">
                  <c:v>-6.0455891931021286E-3</c:v>
                </c:pt>
                <c:pt idx="5101">
                  <c:v>1.241788831412096E-2</c:v>
                </c:pt>
                <c:pt idx="5102">
                  <c:v>-1.6953133199345105E-3</c:v>
                </c:pt>
                <c:pt idx="5103">
                  <c:v>2.7685342948245437E-3</c:v>
                </c:pt>
                <c:pt idx="5104">
                  <c:v>1.1022529351788334E-3</c:v>
                </c:pt>
                <c:pt idx="5105">
                  <c:v>1.9599128836134613E-3</c:v>
                </c:pt>
                <c:pt idx="5106">
                  <c:v>-2.3523568333156369E-3</c:v>
                </c:pt>
                <c:pt idx="5107">
                  <c:v>0</c:v>
                </c:pt>
                <c:pt idx="5108">
                  <c:v>-8.5334224577870586E-4</c:v>
                </c:pt>
                <c:pt idx="5109">
                  <c:v>3.9208639927216307E-3</c:v>
                </c:pt>
                <c:pt idx="5110">
                  <c:v>-5.1833329294188307E-3</c:v>
                </c:pt>
                <c:pt idx="5111">
                  <c:v>-3.3339173306720592E-3</c:v>
                </c:pt>
                <c:pt idx="5112">
                  <c:v>0</c:v>
                </c:pt>
                <c:pt idx="5113">
                  <c:v>-1.4962956190089638E-3</c:v>
                </c:pt>
                <c:pt idx="5114">
                  <c:v>-9.277637757769472E-4</c:v>
                </c:pt>
                <c:pt idx="5115">
                  <c:v>2.1431999630843143E-3</c:v>
                </c:pt>
                <c:pt idx="5116">
                  <c:v>2.8844913247753429E-4</c:v>
                </c:pt>
                <c:pt idx="5117">
                  <c:v>8.4968217896650626E-4</c:v>
                </c:pt>
                <c:pt idx="5118">
                  <c:v>7.7319005375566245E-4</c:v>
                </c:pt>
                <c:pt idx="5119">
                  <c:v>1.022421409957848E-3</c:v>
                </c:pt>
                <c:pt idx="5120">
                  <c:v>-3.3741677164030623E-3</c:v>
                </c:pt>
                <c:pt idx="5121">
                  <c:v>-6.0780114618232378E-4</c:v>
                </c:pt>
                <c:pt idx="5122">
                  <c:v>-6.3098439456896963E-4</c:v>
                </c:pt>
                <c:pt idx="5123">
                  <c:v>2.1042643791574448E-3</c:v>
                </c:pt>
                <c:pt idx="5124">
                  <c:v>2.8568308628952729E-3</c:v>
                </c:pt>
                <c:pt idx="5125">
                  <c:v>6.3211144909402122E-3</c:v>
                </c:pt>
                <c:pt idx="5126">
                  <c:v>6.0572170654844288E-3</c:v>
                </c:pt>
                <c:pt idx="5127">
                  <c:v>0</c:v>
                </c:pt>
                <c:pt idx="5128">
                  <c:v>7.9133595661008919E-3</c:v>
                </c:pt>
                <c:pt idx="5129">
                  <c:v>5.0811651751858393E-3</c:v>
                </c:pt>
                <c:pt idx="5130">
                  <c:v>2.8804133525612706E-3</c:v>
                </c:pt>
                <c:pt idx="5131">
                  <c:v>3.6127100812015922E-3</c:v>
                </c:pt>
                <c:pt idx="5132">
                  <c:v>7.1355578267868628E-3</c:v>
                </c:pt>
                <c:pt idx="5133">
                  <c:v>2.9358139260166538E-3</c:v>
                </c:pt>
                <c:pt idx="5134">
                  <c:v>-2.9067041749757001E-3</c:v>
                </c:pt>
                <c:pt idx="5135">
                  <c:v>1.2945268058478941E-3</c:v>
                </c:pt>
                <c:pt idx="5136">
                  <c:v>-2.5688715100919478E-3</c:v>
                </c:pt>
                <c:pt idx="5137">
                  <c:v>3.4188564867471175E-3</c:v>
                </c:pt>
                <c:pt idx="5138">
                  <c:v>5.1642644171357027E-3</c:v>
                </c:pt>
                <c:pt idx="5139">
                  <c:v>0</c:v>
                </c:pt>
                <c:pt idx="5140">
                  <c:v>6.1578101434323204E-3</c:v>
                </c:pt>
                <c:pt idx="5141">
                  <c:v>1.7862207539041345E-3</c:v>
                </c:pt>
                <c:pt idx="5142">
                  <c:v>-2.8853627436630971E-3</c:v>
                </c:pt>
                <c:pt idx="5143">
                  <c:v>4.7757089390919076E-3</c:v>
                </c:pt>
                <c:pt idx="5144">
                  <c:v>3.5419247665694135E-3</c:v>
                </c:pt>
                <c:pt idx="5145">
                  <c:v>1.5670076927079991E-3</c:v>
                </c:pt>
                <c:pt idx="5146">
                  <c:v>3.949345607609853E-3</c:v>
                </c:pt>
                <c:pt idx="5147">
                  <c:v>5.0347660043153046E-3</c:v>
                </c:pt>
                <c:pt idx="5148">
                  <c:v>7.4839340068930975E-3</c:v>
                </c:pt>
                <c:pt idx="5149">
                  <c:v>8.8172007165255601E-3</c:v>
                </c:pt>
                <c:pt idx="5150">
                  <c:v>0</c:v>
                </c:pt>
                <c:pt idx="5151">
                  <c:v>-1.8962750487495064E-3</c:v>
                </c:pt>
                <c:pt idx="5152">
                  <c:v>-5.3329741758360149E-3</c:v>
                </c:pt>
                <c:pt idx="5153">
                  <c:v>0</c:v>
                </c:pt>
                <c:pt idx="5154">
                  <c:v>-2.3653577258297594E-3</c:v>
                </c:pt>
                <c:pt idx="5155">
                  <c:v>3.2224168404938692E-4</c:v>
                </c:pt>
                <c:pt idx="5156">
                  <c:v>4.1315803882469737E-4</c:v>
                </c:pt>
                <c:pt idx="5157">
                  <c:v>3.5991498742900521E-3</c:v>
                </c:pt>
                <c:pt idx="5158">
                  <c:v>2.929524043047639E-4</c:v>
                </c:pt>
                <c:pt idx="5159">
                  <c:v>5.2723954977181306E-3</c:v>
                </c:pt>
                <c:pt idx="5160">
                  <c:v>-2.081425367601342E-4</c:v>
                </c:pt>
                <c:pt idx="5161">
                  <c:v>2.0794783845629341E-3</c:v>
                </c:pt>
                <c:pt idx="5162">
                  <c:v>-4.5018683513669584E-4</c:v>
                </c:pt>
                <c:pt idx="5163">
                  <c:v>4.1409930485473024E-3</c:v>
                </c:pt>
                <c:pt idx="5164">
                  <c:v>2.7075922085605191E-3</c:v>
                </c:pt>
                <c:pt idx="5165">
                  <c:v>-2.0640899944000569E-5</c:v>
                </c:pt>
                <c:pt idx="5166">
                  <c:v>-1.0321089090487432E-4</c:v>
                </c:pt>
                <c:pt idx="5167">
                  <c:v>3.1122815867652442E-3</c:v>
                </c:pt>
                <c:pt idx="5168">
                  <c:v>0</c:v>
                </c:pt>
                <c:pt idx="5169">
                  <c:v>-1.1662167598569719E-4</c:v>
                </c:pt>
                <c:pt idx="5170">
                  <c:v>-2.7135753729895288E-3</c:v>
                </c:pt>
                <c:pt idx="5171">
                  <c:v>-4.1153030640821873E-3</c:v>
                </c:pt>
                <c:pt idx="5172">
                  <c:v>-1.4723827259842546E-3</c:v>
                </c:pt>
                <c:pt idx="5173">
                  <c:v>-4.8424977612886086E-5</c:v>
                </c:pt>
                <c:pt idx="5174">
                  <c:v>5.8785899993315084E-4</c:v>
                </c:pt>
                <c:pt idx="5175">
                  <c:v>1.6717791066534634E-3</c:v>
                </c:pt>
                <c:pt idx="5176">
                  <c:v>5.8842118926460693E-3</c:v>
                </c:pt>
                <c:pt idx="5177">
                  <c:v>6.8618873622397984E-6</c:v>
                </c:pt>
                <c:pt idx="5178">
                  <c:v>1.0912363245933582E-2</c:v>
                </c:pt>
                <c:pt idx="5179">
                  <c:v>6.4745288262990962E-3</c:v>
                </c:pt>
                <c:pt idx="5180">
                  <c:v>0</c:v>
                </c:pt>
                <c:pt idx="5181">
                  <c:v>-2.396844066477995E-3</c:v>
                </c:pt>
                <c:pt idx="5182">
                  <c:v>-1.5559572612624465E-3</c:v>
                </c:pt>
                <c:pt idx="5183">
                  <c:v>-1.3540686377612127E-5</c:v>
                </c:pt>
                <c:pt idx="5184">
                  <c:v>3.9595984028466822E-3</c:v>
                </c:pt>
                <c:pt idx="5185">
                  <c:v>2.1577300763398727E-4</c:v>
                </c:pt>
                <c:pt idx="5186">
                  <c:v>1.9196772755582583E-3</c:v>
                </c:pt>
                <c:pt idx="5187">
                  <c:v>1.0761005847254588E-3</c:v>
                </c:pt>
                <c:pt idx="5188">
                  <c:v>-9.6725487142385845E-3</c:v>
                </c:pt>
                <c:pt idx="5189">
                  <c:v>-2.2559414869038645E-3</c:v>
                </c:pt>
                <c:pt idx="5190">
                  <c:v>-2.4860640041318412E-3</c:v>
                </c:pt>
                <c:pt idx="5191">
                  <c:v>-2.9846181255493141E-3</c:v>
                </c:pt>
                <c:pt idx="5192">
                  <c:v>-2.0520186734378408E-5</c:v>
                </c:pt>
                <c:pt idx="5193">
                  <c:v>-4.9261084740013182E-4</c:v>
                </c:pt>
                <c:pt idx="5194">
                  <c:v>-4.5269429957770693E-3</c:v>
                </c:pt>
                <c:pt idx="5195">
                  <c:v>-9.0325867898553343E-3</c:v>
                </c:pt>
                <c:pt idx="5196">
                  <c:v>-1.3873955117949965E-5</c:v>
                </c:pt>
                <c:pt idx="5197">
                  <c:v>-5.3837241473942725E-3</c:v>
                </c:pt>
                <c:pt idx="5198">
                  <c:v>-1.3949044141933449E-5</c:v>
                </c:pt>
                <c:pt idx="5199">
                  <c:v>6.312941595466773E-3</c:v>
                </c:pt>
                <c:pt idx="5200">
                  <c:v>3.8391480676745263E-3</c:v>
                </c:pt>
                <c:pt idx="5201">
                  <c:v>6.276819165439625E-3</c:v>
                </c:pt>
                <c:pt idx="5202">
                  <c:v>5.5692535848201252E-3</c:v>
                </c:pt>
                <c:pt idx="5203">
                  <c:v>-1.6661549144511775E-3</c:v>
                </c:pt>
                <c:pt idx="5204">
                  <c:v>3.8947329354674636E-4</c:v>
                </c:pt>
                <c:pt idx="5205">
                  <c:v>2.2655012214527572E-3</c:v>
                </c:pt>
                <c:pt idx="5206">
                  <c:v>6.2986235121391208E-3</c:v>
                </c:pt>
                <c:pt idx="5207">
                  <c:v>-2.370928365039257E-4</c:v>
                </c:pt>
                <c:pt idx="5208">
                  <c:v>5.5535054733398858E-3</c:v>
                </c:pt>
                <c:pt idx="5209">
                  <c:v>3.3764501363175454E-3</c:v>
                </c:pt>
                <c:pt idx="5210">
                  <c:v>3.9805715149928865E-3</c:v>
                </c:pt>
                <c:pt idx="5211">
                  <c:v>3.3050818130328395E-3</c:v>
                </c:pt>
                <c:pt idx="5212">
                  <c:v>-5.3805075180030169E-3</c:v>
                </c:pt>
                <c:pt idx="5213">
                  <c:v>-1.5023477004128165E-3</c:v>
                </c:pt>
                <c:pt idx="5214">
                  <c:v>-7.4713939835229677E-3</c:v>
                </c:pt>
                <c:pt idx="5215">
                  <c:v>-3.4493603807598443E-4</c:v>
                </c:pt>
                <c:pt idx="5216">
                  <c:v>-2.4653575739647274E-3</c:v>
                </c:pt>
                <c:pt idx="5217">
                  <c:v>-6.5176949440102182E-3</c:v>
                </c:pt>
                <c:pt idx="5218">
                  <c:v>-6.9521542215589642E-3</c:v>
                </c:pt>
                <c:pt idx="5219">
                  <c:v>0</c:v>
                </c:pt>
                <c:pt idx="5220">
                  <c:v>-1.3618357997747621E-3</c:v>
                </c:pt>
                <c:pt idx="5221">
                  <c:v>-4.8190117828053879E-4</c:v>
                </c:pt>
                <c:pt idx="5222">
                  <c:v>5.5826746058504923E-3</c:v>
                </c:pt>
                <c:pt idx="5223">
                  <c:v>5.8444562252771759E-3</c:v>
                </c:pt>
                <c:pt idx="5224">
                  <c:v>8.029887944990279E-4</c:v>
                </c:pt>
                <c:pt idx="5225">
                  <c:v>4.2220791603251838E-3</c:v>
                </c:pt>
                <c:pt idx="5226">
                  <c:v>-1.308159917600262E-3</c:v>
                </c:pt>
                <c:pt idx="5227">
                  <c:v>-3.2676992496805759E-3</c:v>
                </c:pt>
                <c:pt idx="5228">
                  <c:v>-4.0979891316500205E-3</c:v>
                </c:pt>
                <c:pt idx="5229">
                  <c:v>-4.581493743750456E-3</c:v>
                </c:pt>
                <c:pt idx="5230">
                  <c:v>-5.3544887356859654E-3</c:v>
                </c:pt>
                <c:pt idx="5231">
                  <c:v>-5.4873903812735656E-3</c:v>
                </c:pt>
                <c:pt idx="5232">
                  <c:v>-5.4827826722132628E-3</c:v>
                </c:pt>
                <c:pt idx="5233">
                  <c:v>-5.8498113092227255E-3</c:v>
                </c:pt>
                <c:pt idx="5234">
                  <c:v>-4.9034707396809502E-3</c:v>
                </c:pt>
                <c:pt idx="5235">
                  <c:v>-3.5678115610422835E-3</c:v>
                </c:pt>
                <c:pt idx="5236">
                  <c:v>1.0115837806655536E-3</c:v>
                </c:pt>
                <c:pt idx="5237">
                  <c:v>3.3246424519031586E-3</c:v>
                </c:pt>
                <c:pt idx="5238">
                  <c:v>7.3301036639284957E-3</c:v>
                </c:pt>
                <c:pt idx="5239">
                  <c:v>1.2164771208460737E-3</c:v>
                </c:pt>
                <c:pt idx="5240">
                  <c:v>2.4912522523388653E-3</c:v>
                </c:pt>
                <c:pt idx="5241">
                  <c:v>5.5047540934691167E-3</c:v>
                </c:pt>
                <c:pt idx="5242">
                  <c:v>5.5228709934626342E-3</c:v>
                </c:pt>
                <c:pt idx="5243">
                  <c:v>5.8695133388412474E-3</c:v>
                </c:pt>
                <c:pt idx="5244">
                  <c:v>2.7852216583836788E-3</c:v>
                </c:pt>
                <c:pt idx="5245">
                  <c:v>6.8337519006561644E-6</c:v>
                </c:pt>
                <c:pt idx="5246">
                  <c:v>2.2389546340180794E-3</c:v>
                </c:pt>
                <c:pt idx="5247">
                  <c:v>-5.9840081178756943E-3</c:v>
                </c:pt>
                <c:pt idx="5248">
                  <c:v>-7.926465553993324E-3</c:v>
                </c:pt>
                <c:pt idx="5249">
                  <c:v>-7.5647525711448251E-3</c:v>
                </c:pt>
                <c:pt idx="5250">
                  <c:v>-2.5879010951912894E-3</c:v>
                </c:pt>
                <c:pt idx="5251">
                  <c:v>-5.5877628009198512E-5</c:v>
                </c:pt>
                <c:pt idx="5252">
                  <c:v>-2.6227734587148904E-3</c:v>
                </c:pt>
                <c:pt idx="5253">
                  <c:v>0</c:v>
                </c:pt>
                <c:pt idx="5254">
                  <c:v>2.2594927505140542E-3</c:v>
                </c:pt>
                <c:pt idx="5255">
                  <c:v>-1.5804088575594756E-3</c:v>
                </c:pt>
                <c:pt idx="5256">
                  <c:v>2.3277852172820727E-3</c:v>
                </c:pt>
                <c:pt idx="5257">
                  <c:v>1.9879543528100447E-3</c:v>
                </c:pt>
                <c:pt idx="5258">
                  <c:v>-5.5065121123170366E-4</c:v>
                </c:pt>
                <c:pt idx="5259">
                  <c:v>3.4591875134649783E-3</c:v>
                </c:pt>
                <c:pt idx="5260">
                  <c:v>9.9624383801150979E-3</c:v>
                </c:pt>
                <c:pt idx="5261">
                  <c:v>-1.500798871775027E-3</c:v>
                </c:pt>
                <c:pt idx="5262">
                  <c:v>1.3632047055506383E-3</c:v>
                </c:pt>
                <c:pt idx="5263">
                  <c:v>0</c:v>
                </c:pt>
                <c:pt idx="5264">
                  <c:v>6.8019543523510457E-3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-2.3603553542357386E-3</c:v>
                </c:pt>
                <c:pt idx="5269">
                  <c:v>-1.7481982589609339E-3</c:v>
                </c:pt>
                <c:pt idx="5270">
                  <c:v>-1.029781365459864E-3</c:v>
                </c:pt>
                <c:pt idx="5271">
                  <c:v>-2.0606447758249073E-5</c:v>
                </c:pt>
                <c:pt idx="5272">
                  <c:v>-9.6169037765452827E-5</c:v>
                </c:pt>
                <c:pt idx="5273">
                  <c:v>-6.0470295810758224E-4</c:v>
                </c:pt>
                <c:pt idx="5274">
                  <c:v>6.873678964886876E-6</c:v>
                </c:pt>
                <c:pt idx="5275">
                  <c:v>9.9618366871256545E-4</c:v>
                </c:pt>
                <c:pt idx="5276">
                  <c:v>5.1642181823280571E-3</c:v>
                </c:pt>
                <c:pt idx="5277">
                  <c:v>5.8238902566563723E-3</c:v>
                </c:pt>
                <c:pt idx="5278">
                  <c:v>0</c:v>
                </c:pt>
                <c:pt idx="5279">
                  <c:v>8.9925015384155638E-3</c:v>
                </c:pt>
                <c:pt idx="5280">
                  <c:v>0</c:v>
                </c:pt>
                <c:pt idx="5281">
                  <c:v>-3.7027188477405912E-4</c:v>
                </c:pt>
                <c:pt idx="5282">
                  <c:v>3.0590418470826846E-3</c:v>
                </c:pt>
                <c:pt idx="5283">
                  <c:v>1.2880461720547708E-3</c:v>
                </c:pt>
                <c:pt idx="5284">
                  <c:v>-4.8724360742985759E-3</c:v>
                </c:pt>
                <c:pt idx="5285">
                  <c:v>2.5164693910454633E-3</c:v>
                </c:pt>
                <c:pt idx="5286">
                  <c:v>1.020929134107143E-3</c:v>
                </c:pt>
                <c:pt idx="5287">
                  <c:v>-8.6300427742149275E-3</c:v>
                </c:pt>
                <c:pt idx="5288">
                  <c:v>-1.8299506953552646E-3</c:v>
                </c:pt>
                <c:pt idx="5289">
                  <c:v>-2.4383546742808931E-3</c:v>
                </c:pt>
                <c:pt idx="5290">
                  <c:v>-1.3601648540770444E-4</c:v>
                </c:pt>
                <c:pt idx="5291">
                  <c:v>2.7204777160576431E-5</c:v>
                </c:pt>
                <c:pt idx="5292">
                  <c:v>-5.2574456504548466E-3</c:v>
                </c:pt>
                <c:pt idx="5293">
                  <c:v>-4.1037433117767086E-3</c:v>
                </c:pt>
                <c:pt idx="5294">
                  <c:v>-2.7153848296349392E-3</c:v>
                </c:pt>
                <c:pt idx="5295">
                  <c:v>-5.9217640323881889E-4</c:v>
                </c:pt>
                <c:pt idx="5296">
                  <c:v>-1.9925613065271603E-3</c:v>
                </c:pt>
                <c:pt idx="5297">
                  <c:v>0</c:v>
                </c:pt>
                <c:pt idx="5298">
                  <c:v>-1.2015912168900371E-3</c:v>
                </c:pt>
                <c:pt idx="5299">
                  <c:v>-9.5401384333877509E-4</c:v>
                </c:pt>
                <c:pt idx="5300">
                  <c:v>4.6301969643733629E-3</c:v>
                </c:pt>
                <c:pt idx="5301">
                  <c:v>-3.5656316764984485E-3</c:v>
                </c:pt>
                <c:pt idx="5302">
                  <c:v>-1.6249541155190503E-3</c:v>
                </c:pt>
                <c:pt idx="5303">
                  <c:v>-1.6691893071899481E-3</c:v>
                </c:pt>
                <c:pt idx="5304">
                  <c:v>-9.6399587190807649E-4</c:v>
                </c:pt>
                <c:pt idx="5305">
                  <c:v>4.9626175954327395E-3</c:v>
                </c:pt>
                <c:pt idx="5306">
                  <c:v>2.3860105656737639E-3</c:v>
                </c:pt>
                <c:pt idx="5307">
                  <c:v>-1.592340559589006E-3</c:v>
                </c:pt>
                <c:pt idx="5308">
                  <c:v>2.2051637310890708E-3</c:v>
                </c:pt>
                <c:pt idx="5309">
                  <c:v>-4.9823100311319271E-3</c:v>
                </c:pt>
                <c:pt idx="5310">
                  <c:v>5.1819128909333725E-3</c:v>
                </c:pt>
                <c:pt idx="5311">
                  <c:v>-3.0603617740095372E-3</c:v>
                </c:pt>
                <c:pt idx="5312">
                  <c:v>2.8194567960918588E-3</c:v>
                </c:pt>
                <c:pt idx="5313">
                  <c:v>-6.249351384003757E-3</c:v>
                </c:pt>
                <c:pt idx="5314">
                  <c:v>4.5062244074909356E-3</c:v>
                </c:pt>
                <c:pt idx="5315">
                  <c:v>-3.2324711633837039E-3</c:v>
                </c:pt>
                <c:pt idx="5316">
                  <c:v>-6.8307509357397869E-3</c:v>
                </c:pt>
                <c:pt idx="5317">
                  <c:v>-7.6624349166008989E-5</c:v>
                </c:pt>
                <c:pt idx="5318">
                  <c:v>-1.2546878170777939E-3</c:v>
                </c:pt>
                <c:pt idx="5319">
                  <c:v>-1.1445321927748408E-3</c:v>
                </c:pt>
                <c:pt idx="5320">
                  <c:v>1.2980302754227752E-2</c:v>
                </c:pt>
                <c:pt idx="5321">
                  <c:v>1.2330500258630217E-3</c:v>
                </c:pt>
                <c:pt idx="5322">
                  <c:v>-2.2054068953523439E-3</c:v>
                </c:pt>
                <c:pt idx="5323">
                  <c:v>-1.9199033514942082E-3</c:v>
                </c:pt>
                <c:pt idx="5324">
                  <c:v>-4.1485169647030736E-4</c:v>
                </c:pt>
                <c:pt idx="5325">
                  <c:v>-3.2348253038456108E-3</c:v>
                </c:pt>
                <c:pt idx="5326">
                  <c:v>3.4837569733879741E-3</c:v>
                </c:pt>
                <c:pt idx="5327">
                  <c:v>-2.3950780850423175E-3</c:v>
                </c:pt>
                <c:pt idx="5328">
                  <c:v>8.7286033542635579E-4</c:v>
                </c:pt>
                <c:pt idx="5329">
                  <c:v>-3.2550167366709315E-4</c:v>
                </c:pt>
                <c:pt idx="5330">
                  <c:v>1.1976007883192905E-3</c:v>
                </c:pt>
                <c:pt idx="5331">
                  <c:v>-1.3430719593071003E-3</c:v>
                </c:pt>
                <c:pt idx="5332">
                  <c:v>1.6266863148613798E-3</c:v>
                </c:pt>
                <c:pt idx="5333">
                  <c:v>2.7903461140980964E-3</c:v>
                </c:pt>
                <c:pt idx="5334">
                  <c:v>0</c:v>
                </c:pt>
                <c:pt idx="5335">
                  <c:v>-2.2993992336775449E-3</c:v>
                </c:pt>
                <c:pt idx="5336">
                  <c:v>2.6166187384410065E-3</c:v>
                </c:pt>
                <c:pt idx="5337">
                  <c:v>0</c:v>
                </c:pt>
                <c:pt idx="5338">
                  <c:v>6.6795649636194636E-3</c:v>
                </c:pt>
                <c:pt idx="5339">
                  <c:v>0</c:v>
                </c:pt>
                <c:pt idx="5340">
                  <c:v>0</c:v>
                </c:pt>
                <c:pt idx="5341">
                  <c:v>-9.2477935390799463E-3</c:v>
                </c:pt>
                <c:pt idx="5342">
                  <c:v>-1.9305092090077505E-3</c:v>
                </c:pt>
                <c:pt idx="5343">
                  <c:v>-1.2467705196466628E-4</c:v>
                </c:pt>
                <c:pt idx="5344">
                  <c:v>-3.247071471556155E-3</c:v>
                </c:pt>
                <c:pt idx="5345">
                  <c:v>-3.9411524905453924E-3</c:v>
                </c:pt>
                <c:pt idx="5346">
                  <c:v>-3.9287287773285733E-3</c:v>
                </c:pt>
                <c:pt idx="5347">
                  <c:v>-1.8929706353024405E-3</c:v>
                </c:pt>
                <c:pt idx="5348">
                  <c:v>-5.2630219146316964E-3</c:v>
                </c:pt>
                <c:pt idx="5349">
                  <c:v>-1.481591231689854E-4</c:v>
                </c:pt>
                <c:pt idx="5350">
                  <c:v>-7.6635783177192839E-3</c:v>
                </c:pt>
                <c:pt idx="5351">
                  <c:v>4.7625649088831387E-4</c:v>
                </c:pt>
                <c:pt idx="5352">
                  <c:v>1.9240400825128803E-3</c:v>
                </c:pt>
                <c:pt idx="5353">
                  <c:v>1.1483987481325391E-3</c:v>
                </c:pt>
                <c:pt idx="5354">
                  <c:v>6.8699075972670489E-4</c:v>
                </c:pt>
                <c:pt idx="5355">
                  <c:v>2.0157518327585389E-3</c:v>
                </c:pt>
                <c:pt idx="5356">
                  <c:v>4.7509711120223086E-3</c:v>
                </c:pt>
                <c:pt idx="5357">
                  <c:v>-3.0243034661857566E-4</c:v>
                </c:pt>
                <c:pt idx="5358">
                  <c:v>1.8693827346632969E-3</c:v>
                </c:pt>
                <c:pt idx="5359">
                  <c:v>-1.6852275799289127E-4</c:v>
                </c:pt>
                <c:pt idx="5360">
                  <c:v>2.7699974583767352E-3</c:v>
                </c:pt>
                <c:pt idx="5361">
                  <c:v>0</c:v>
                </c:pt>
                <c:pt idx="5362">
                  <c:v>4.0953303446731168E-3</c:v>
                </c:pt>
                <c:pt idx="5363">
                  <c:v>5.029768264094377E-3</c:v>
                </c:pt>
                <c:pt idx="5364">
                  <c:v>1.2067161451275292E-3</c:v>
                </c:pt>
                <c:pt idx="5365">
                  <c:v>-1.3593931987569969E-3</c:v>
                </c:pt>
                <c:pt idx="5366">
                  <c:v>-2.8844202335275618E-3</c:v>
                </c:pt>
                <c:pt idx="5367">
                  <c:v>-3.5072464351106371E-3</c:v>
                </c:pt>
                <c:pt idx="5368">
                  <c:v>-3.7026816920215396E-4</c:v>
                </c:pt>
                <c:pt idx="5369">
                  <c:v>4.89322339194561E-3</c:v>
                </c:pt>
                <c:pt idx="5370">
                  <c:v>9.6118988299305815E-3</c:v>
                </c:pt>
                <c:pt idx="5371">
                  <c:v>3.7182144736403009E-4</c:v>
                </c:pt>
                <c:pt idx="5372">
                  <c:v>7.7491592866197377E-3</c:v>
                </c:pt>
                <c:pt idx="5373">
                  <c:v>7.4522839457055066E-3</c:v>
                </c:pt>
                <c:pt idx="5374">
                  <c:v>3.958712804090778E-3</c:v>
                </c:pt>
                <c:pt idx="5375">
                  <c:v>2.0712252254349666E-3</c:v>
                </c:pt>
                <c:pt idx="5376">
                  <c:v>-6.7397025769419126E-6</c:v>
                </c:pt>
                <c:pt idx="5377">
                  <c:v>-1.1557766018697171E-2</c:v>
                </c:pt>
                <c:pt idx="5378">
                  <c:v>-5.8259363514669522E-3</c:v>
                </c:pt>
                <c:pt idx="5379">
                  <c:v>1.0076051040818321E-3</c:v>
                </c:pt>
                <c:pt idx="5380">
                  <c:v>2.3471378102319809E-3</c:v>
                </c:pt>
                <c:pt idx="5381">
                  <c:v>2.6484476337696357E-3</c:v>
                </c:pt>
                <c:pt idx="5382">
                  <c:v>2.0497741189853987E-3</c:v>
                </c:pt>
                <c:pt idx="5383">
                  <c:v>-1.6129824395425558E-2</c:v>
                </c:pt>
                <c:pt idx="5384">
                  <c:v>-1.0620060893461816E-2</c:v>
                </c:pt>
                <c:pt idx="5385">
                  <c:v>2.7561970788198319E-3</c:v>
                </c:pt>
                <c:pt idx="5386">
                  <c:v>-1.9525892381796243E-2</c:v>
                </c:pt>
                <c:pt idx="5387">
                  <c:v>-1.4622937522441275E-2</c:v>
                </c:pt>
                <c:pt idx="5388">
                  <c:v>-9.9707358402485423E-3</c:v>
                </c:pt>
                <c:pt idx="5389">
                  <c:v>-6.0407697015018753E-3</c:v>
                </c:pt>
                <c:pt idx="5390">
                  <c:v>-4.1554458615272816E-3</c:v>
                </c:pt>
                <c:pt idx="5391">
                  <c:v>2.1019064526732563E-3</c:v>
                </c:pt>
                <c:pt idx="5392">
                  <c:v>6.1650473138419955E-4</c:v>
                </c:pt>
                <c:pt idx="5393">
                  <c:v>5.2687931974925578E-3</c:v>
                </c:pt>
                <c:pt idx="5394">
                  <c:v>2.7550435420020335E-3</c:v>
                </c:pt>
                <c:pt idx="5395">
                  <c:v>4.6763667717443788E-3</c:v>
                </c:pt>
                <c:pt idx="5396">
                  <c:v>1.3039226357709812E-4</c:v>
                </c:pt>
                <c:pt idx="5397">
                  <c:v>7.2435161475808423E-6</c:v>
                </c:pt>
                <c:pt idx="5398">
                  <c:v>-1.8633117954648102E-3</c:v>
                </c:pt>
                <c:pt idx="5399">
                  <c:v>-1.6777735310389954E-3</c:v>
                </c:pt>
                <c:pt idx="5400">
                  <c:v>-3.2473234500707319E-3</c:v>
                </c:pt>
                <c:pt idx="5401">
                  <c:v>-3.7921593870833665E-3</c:v>
                </c:pt>
                <c:pt idx="5402">
                  <c:v>-3.0059334788706347E-3</c:v>
                </c:pt>
                <c:pt idx="5403">
                  <c:v>1.6946980561305979E-3</c:v>
                </c:pt>
                <c:pt idx="5404">
                  <c:v>8.2796322125534784E-4</c:v>
                </c:pt>
                <c:pt idx="5405">
                  <c:v>7.362820175405506E-3</c:v>
                </c:pt>
                <c:pt idx="5406">
                  <c:v>8.9385318418445253E-4</c:v>
                </c:pt>
                <c:pt idx="5407">
                  <c:v>-5.4043555647170106E-3</c:v>
                </c:pt>
                <c:pt idx="5408">
                  <c:v>-2.0616302948605479E-3</c:v>
                </c:pt>
                <c:pt idx="5409">
                  <c:v>3.2440517687606666E-3</c:v>
                </c:pt>
                <c:pt idx="5410">
                  <c:v>6.9711514980163583E-3</c:v>
                </c:pt>
                <c:pt idx="5411">
                  <c:v>2.2453599007876021E-4</c:v>
                </c:pt>
                <c:pt idx="5412">
                  <c:v>7.2422571218235006E-6</c:v>
                </c:pt>
                <c:pt idx="5413">
                  <c:v>1.4187797087771039E-2</c:v>
                </c:pt>
                <c:pt idx="5414">
                  <c:v>4.8791181913362455E-3</c:v>
                </c:pt>
                <c:pt idx="5415">
                  <c:v>1.1220317050352577E-3</c:v>
                </c:pt>
                <c:pt idx="5416">
                  <c:v>3.7758215465310526E-3</c:v>
                </c:pt>
                <c:pt idx="5417">
                  <c:v>2.6762245217252238E-3</c:v>
                </c:pt>
                <c:pt idx="5418">
                  <c:v>4.2923956920361307E-3</c:v>
                </c:pt>
                <c:pt idx="5419">
                  <c:v>-1.5178241816627088E-3</c:v>
                </c:pt>
                <c:pt idx="5420">
                  <c:v>2.250082629713606E-4</c:v>
                </c:pt>
                <c:pt idx="5421">
                  <c:v>1.6297975493609336E-3</c:v>
                </c:pt>
                <c:pt idx="5422">
                  <c:v>4.8316038253777187E-3</c:v>
                </c:pt>
                <c:pt idx="5423">
                  <c:v>0</c:v>
                </c:pt>
                <c:pt idx="5424">
                  <c:v>-3.0740640066579902E-4</c:v>
                </c:pt>
                <c:pt idx="5425">
                  <c:v>-2.0962968916106046E-5</c:v>
                </c:pt>
                <c:pt idx="5426">
                  <c:v>-2.0963408371464475E-5</c:v>
                </c:pt>
                <c:pt idx="5427">
                  <c:v>-1.4675616489584367E-4</c:v>
                </c:pt>
                <c:pt idx="5428">
                  <c:v>1.1223852375444498E-2</c:v>
                </c:pt>
                <c:pt idx="5429">
                  <c:v>9.1563572888563732E-3</c:v>
                </c:pt>
                <c:pt idx="5430">
                  <c:v>3.1495416307942843E-4</c:v>
                </c:pt>
                <c:pt idx="5431">
                  <c:v>1.2301148445770091E-2</c:v>
                </c:pt>
                <c:pt idx="5432">
                  <c:v>-4.5992560837785149E-4</c:v>
                </c:pt>
                <c:pt idx="5433">
                  <c:v>-6.7651903893780323E-6</c:v>
                </c:pt>
                <c:pt idx="5434">
                  <c:v>-1.3530518083773164E-5</c:v>
                </c:pt>
                <c:pt idx="5435">
                  <c:v>-1.6238049845895367E-4</c:v>
                </c:pt>
                <c:pt idx="5436">
                  <c:v>-4.0599244859759918E-5</c:v>
                </c:pt>
                <c:pt idx="5437">
                  <c:v>0</c:v>
                </c:pt>
                <c:pt idx="5438">
                  <c:v>0</c:v>
                </c:pt>
                <c:pt idx="5439">
                  <c:v>2.9391813754412891E-3</c:v>
                </c:pt>
                <c:pt idx="5440">
                  <c:v>-8.3020324497870492E-4</c:v>
                </c:pt>
                <c:pt idx="5441">
                  <c:v>-1.6882481089510872E-4</c:v>
                </c:pt>
                <c:pt idx="5442">
                  <c:v>-1.8236281470128101E-4</c:v>
                </c:pt>
                <c:pt idx="5443">
                  <c:v>2.0041642024857392E-3</c:v>
                </c:pt>
                <c:pt idx="5444">
                  <c:v>5.3584102770408218E-3</c:v>
                </c:pt>
                <c:pt idx="5445">
                  <c:v>-2.6117476282549335E-3</c:v>
                </c:pt>
                <c:pt idx="5446">
                  <c:v>1.3235113271509401E-3</c:v>
                </c:pt>
                <c:pt idx="5447">
                  <c:v>2.9536743251793704E-4</c:v>
                </c:pt>
                <c:pt idx="5448">
                  <c:v>-2.2308389004865184E-3</c:v>
                </c:pt>
                <c:pt idx="5449">
                  <c:v>-3.0519357653259727E-3</c:v>
                </c:pt>
                <c:pt idx="5450">
                  <c:v>-2.0939021085203172E-3</c:v>
                </c:pt>
                <c:pt idx="5451">
                  <c:v>3.4963890552401609E-3</c:v>
                </c:pt>
                <c:pt idx="5452">
                  <c:v>2.3219121442626207E-3</c:v>
                </c:pt>
                <c:pt idx="5453">
                  <c:v>4.2663153759946023E-3</c:v>
                </c:pt>
                <c:pt idx="5454">
                  <c:v>4.6013938771023687E-3</c:v>
                </c:pt>
                <c:pt idx="5455">
                  <c:v>5.1174123255602983E-3</c:v>
                </c:pt>
                <c:pt idx="5456">
                  <c:v>2.3703754038833483E-3</c:v>
                </c:pt>
                <c:pt idx="5457">
                  <c:v>0</c:v>
                </c:pt>
                <c:pt idx="5458">
                  <c:v>-3.3851292142106281E-3</c:v>
                </c:pt>
                <c:pt idx="5459">
                  <c:v>-5.2693680935910073E-3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-1.2654190451127926E-2</c:v>
                </c:pt>
                <c:pt idx="5471">
                  <c:v>2.2966920979904576E-4</c:v>
                </c:pt>
                <c:pt idx="5472">
                  <c:v>6.2794350572018996E-4</c:v>
                </c:pt>
                <c:pt idx="5473">
                  <c:v>0</c:v>
                </c:pt>
                <c:pt idx="5474">
                  <c:v>-3.5771197392610744E-3</c:v>
                </c:pt>
                <c:pt idx="5475">
                  <c:v>1.1509428845749379E-3</c:v>
                </c:pt>
                <c:pt idx="5476">
                  <c:v>-1.5845824826650418E-3</c:v>
                </c:pt>
                <c:pt idx="5477">
                  <c:v>-8.1328363311489784E-5</c:v>
                </c:pt>
                <c:pt idx="5478">
                  <c:v>-4.0000189157896491E-3</c:v>
                </c:pt>
                <c:pt idx="5479">
                  <c:v>2.9625020817439416E-3</c:v>
                </c:pt>
                <c:pt idx="5480">
                  <c:v>2.1687425054737444E-3</c:v>
                </c:pt>
                <c:pt idx="5481">
                  <c:v>-9.0758858604595436E-4</c:v>
                </c:pt>
                <c:pt idx="5482">
                  <c:v>-2.714129379414116E-3</c:v>
                </c:pt>
                <c:pt idx="5483">
                  <c:v>1.1340448925384315E-3</c:v>
                </c:pt>
                <c:pt idx="5484">
                  <c:v>-1.1556639823020881E-2</c:v>
                </c:pt>
                <c:pt idx="5485">
                  <c:v>-2.9153136387066229E-3</c:v>
                </c:pt>
                <c:pt idx="5486">
                  <c:v>-1.1134075677901641E-2</c:v>
                </c:pt>
                <c:pt idx="5487">
                  <c:v>4.099676378677186E-3</c:v>
                </c:pt>
                <c:pt idx="5488">
                  <c:v>4.6283727339300708E-3</c:v>
                </c:pt>
                <c:pt idx="5489">
                  <c:v>4.4902419732454832E-3</c:v>
                </c:pt>
                <c:pt idx="5490">
                  <c:v>-3.1613599609036193E-4</c:v>
                </c:pt>
                <c:pt idx="5491">
                  <c:v>1.3531848268900641E-3</c:v>
                </c:pt>
                <c:pt idx="5492">
                  <c:v>0</c:v>
                </c:pt>
                <c:pt idx="5493">
                  <c:v>2.4681044470159239E-3</c:v>
                </c:pt>
                <c:pt idx="5494">
                  <c:v>0</c:v>
                </c:pt>
                <c:pt idx="5495">
                  <c:v>1.8334193608471386E-3</c:v>
                </c:pt>
                <c:pt idx="5496">
                  <c:v>2.6006929357739032E-3</c:v>
                </c:pt>
                <c:pt idx="5497">
                  <c:v>2.4239464982634715E-3</c:v>
                </c:pt>
                <c:pt idx="5498">
                  <c:v>3.889167171182384E-3</c:v>
                </c:pt>
                <c:pt idx="5499">
                  <c:v>2.3005781888954754E-3</c:v>
                </c:pt>
                <c:pt idx="5500">
                  <c:v>-6.5774543111483483E-3</c:v>
                </c:pt>
                <c:pt idx="5501">
                  <c:v>5.8490670365515091E-4</c:v>
                </c:pt>
                <c:pt idx="5502">
                  <c:v>-2.0282325943506512E-3</c:v>
                </c:pt>
                <c:pt idx="5503">
                  <c:v>6.187512312099284E-3</c:v>
                </c:pt>
                <c:pt idx="5504">
                  <c:v>-3.2214228556603497E-3</c:v>
                </c:pt>
                <c:pt idx="5505">
                  <c:v>0</c:v>
                </c:pt>
                <c:pt idx="5506">
                  <c:v>-3.3068003188713659E-3</c:v>
                </c:pt>
                <c:pt idx="5507">
                  <c:v>1.5118705123088889E-3</c:v>
                </c:pt>
                <c:pt idx="5508">
                  <c:v>1.3261113224509683E-3</c:v>
                </c:pt>
                <c:pt idx="5509">
                  <c:v>1.7668204752500628E-4</c:v>
                </c:pt>
                <c:pt idx="5510">
                  <c:v>4.3798758768303463E-3</c:v>
                </c:pt>
                <c:pt idx="5511">
                  <c:v>-4.8216395404585962E-3</c:v>
                </c:pt>
                <c:pt idx="5512">
                  <c:v>0</c:v>
                </c:pt>
                <c:pt idx="5513">
                  <c:v>-1.0098059381158148E-2</c:v>
                </c:pt>
                <c:pt idx="5514">
                  <c:v>-6.6140085541290545E-3</c:v>
                </c:pt>
                <c:pt idx="5515">
                  <c:v>-5.5452879037720159E-3</c:v>
                </c:pt>
                <c:pt idx="5516">
                  <c:v>-3.1258183726159119E-3</c:v>
                </c:pt>
                <c:pt idx="5517">
                  <c:v>-2.0590428889751622E-3</c:v>
                </c:pt>
                <c:pt idx="5518">
                  <c:v>0</c:v>
                </c:pt>
                <c:pt idx="5519">
                  <c:v>2.9581072953620145E-3</c:v>
                </c:pt>
                <c:pt idx="5520">
                  <c:v>4.1156040656651297E-3</c:v>
                </c:pt>
                <c:pt idx="5521">
                  <c:v>9.8583499495477449E-3</c:v>
                </c:pt>
                <c:pt idx="5522">
                  <c:v>1.2975290417605435E-3</c:v>
                </c:pt>
                <c:pt idx="5523">
                  <c:v>-1.1395386788439735E-3</c:v>
                </c:pt>
                <c:pt idx="5524">
                  <c:v>-1.4228126659232164E-3</c:v>
                </c:pt>
                <c:pt idx="5525">
                  <c:v>9.6251030097910912E-4</c:v>
                </c:pt>
                <c:pt idx="5526">
                  <c:v>0</c:v>
                </c:pt>
                <c:pt idx="5527">
                  <c:v>5.6736963290055205E-3</c:v>
                </c:pt>
                <c:pt idx="5528">
                  <c:v>0</c:v>
                </c:pt>
                <c:pt idx="5529">
                  <c:v>7.9287984239084057E-3</c:v>
                </c:pt>
                <c:pt idx="5530">
                  <c:v>8.2295545316718541E-3</c:v>
                </c:pt>
                <c:pt idx="5531">
                  <c:v>-1.6809830428399653E-4</c:v>
                </c:pt>
                <c:pt idx="5532">
                  <c:v>7.9236055190513351E-3</c:v>
                </c:pt>
                <c:pt idx="5533">
                  <c:v>3.8353766860342252E-3</c:v>
                </c:pt>
                <c:pt idx="5534">
                  <c:v>7.4554082283478052E-3</c:v>
                </c:pt>
                <c:pt idx="5535">
                  <c:v>4.9483226039762811E-3</c:v>
                </c:pt>
                <c:pt idx="5536">
                  <c:v>4.0156355650889835E-3</c:v>
                </c:pt>
                <c:pt idx="5537">
                  <c:v>5.6861445878098093E-4</c:v>
                </c:pt>
                <c:pt idx="5538">
                  <c:v>-7.3778325209058349E-3</c:v>
                </c:pt>
                <c:pt idx="5539">
                  <c:v>4.0802090686028721E-4</c:v>
                </c:pt>
                <c:pt idx="5540">
                  <c:v>-8.886461239168864E-4</c:v>
                </c:pt>
                <c:pt idx="5541">
                  <c:v>-6.0604864736490841E-4</c:v>
                </c:pt>
                <c:pt idx="5542">
                  <c:v>-6.3279042906749013E-4</c:v>
                </c:pt>
                <c:pt idx="5543">
                  <c:v>0</c:v>
                </c:pt>
                <c:pt idx="5544">
                  <c:v>-3.7853184267638181E-3</c:v>
                </c:pt>
                <c:pt idx="5545">
                  <c:v>-3.6934054763191615E-3</c:v>
                </c:pt>
                <c:pt idx="5546">
                  <c:v>-3.5537491481412221E-3</c:v>
                </c:pt>
                <c:pt idx="5547">
                  <c:v>-1.2341192124343549E-3</c:v>
                </c:pt>
                <c:pt idx="5548">
                  <c:v>8.964319282334798E-3</c:v>
                </c:pt>
                <c:pt idx="5549">
                  <c:v>1.1052671380987299E-2</c:v>
                </c:pt>
                <c:pt idx="5550">
                  <c:v>4.5788744618505871E-4</c:v>
                </c:pt>
                <c:pt idx="5551">
                  <c:v>3.3427597116810898E-3</c:v>
                </c:pt>
                <c:pt idx="5552">
                  <c:v>1.3092460028048083E-3</c:v>
                </c:pt>
                <c:pt idx="5553">
                  <c:v>9.8893957311666208E-4</c:v>
                </c:pt>
                <c:pt idx="5554">
                  <c:v>-8.9130334609327901E-4</c:v>
                </c:pt>
                <c:pt idx="5555">
                  <c:v>-2.7308976461603608E-3</c:v>
                </c:pt>
                <c:pt idx="5556">
                  <c:v>3.4075801062162067E-3</c:v>
                </c:pt>
                <c:pt idx="5557">
                  <c:v>4.5529491736167448E-5</c:v>
                </c:pt>
                <c:pt idx="5558">
                  <c:v>9.1015478913324913E-4</c:v>
                </c:pt>
                <c:pt idx="5559">
                  <c:v>2.7773469547860701E-3</c:v>
                </c:pt>
                <c:pt idx="5560">
                  <c:v>1.0298095114992213E-3</c:v>
                </c:pt>
                <c:pt idx="5561">
                  <c:v>-3.9046334374282891E-3</c:v>
                </c:pt>
                <c:pt idx="5562">
                  <c:v>-1.242038272682649E-3</c:v>
                </c:pt>
                <c:pt idx="5563">
                  <c:v>6.4211299953156314E-3</c:v>
                </c:pt>
                <c:pt idx="5564">
                  <c:v>2.9089216832514609E-4</c:v>
                </c:pt>
                <c:pt idx="5565">
                  <c:v>-2.1977737932845791E-4</c:v>
                </c:pt>
                <c:pt idx="5566">
                  <c:v>-4.756421051374915E-3</c:v>
                </c:pt>
                <c:pt idx="5567">
                  <c:v>0</c:v>
                </c:pt>
                <c:pt idx="5568">
                  <c:v>-2.4648575351127735E-3</c:v>
                </c:pt>
                <c:pt idx="5569">
                  <c:v>-3.6471630686153147E-4</c:v>
                </c:pt>
                <c:pt idx="5570">
                  <c:v>1.7117106637907079E-3</c:v>
                </c:pt>
                <c:pt idx="5571">
                  <c:v>1.546479144845144E-3</c:v>
                </c:pt>
                <c:pt idx="5572">
                  <c:v>4.5439203129075788E-4</c:v>
                </c:pt>
                <c:pt idx="5573">
                  <c:v>2.4242593254048287E-3</c:v>
                </c:pt>
                <c:pt idx="5574">
                  <c:v>1.0353240518178005E-3</c:v>
                </c:pt>
                <c:pt idx="5575">
                  <c:v>7.6932778126090004E-4</c:v>
                </c:pt>
                <c:pt idx="5576">
                  <c:v>1.156110559922207E-3</c:v>
                </c:pt>
                <c:pt idx="5577">
                  <c:v>-4.9715749617275449E-4</c:v>
                </c:pt>
                <c:pt idx="5578">
                  <c:v>-4.109386496034895E-3</c:v>
                </c:pt>
                <c:pt idx="5579">
                  <c:v>-1.7069557707652002E-3</c:v>
                </c:pt>
                <c:pt idx="5580">
                  <c:v>1.0976023262907995E-2</c:v>
                </c:pt>
                <c:pt idx="5581">
                  <c:v>-2.0645417588306715E-3</c:v>
                </c:pt>
                <c:pt idx="5582">
                  <c:v>1.1305776453306821E-2</c:v>
                </c:pt>
                <c:pt idx="5583">
                  <c:v>-4.5555839931068678E-3</c:v>
                </c:pt>
                <c:pt idx="5584">
                  <c:v>1.1695870390660489E-3</c:v>
                </c:pt>
                <c:pt idx="5585">
                  <c:v>-1.7388973893445263E-3</c:v>
                </c:pt>
                <c:pt idx="5586">
                  <c:v>-2.222771178733637E-3</c:v>
                </c:pt>
                <c:pt idx="5587">
                  <c:v>-3.2758904702948851E-3</c:v>
                </c:pt>
                <c:pt idx="5588">
                  <c:v>1.1445695289405465E-3</c:v>
                </c:pt>
                <c:pt idx="5589">
                  <c:v>-1.5424759340063019E-4</c:v>
                </c:pt>
                <c:pt idx="5590">
                  <c:v>3.3046850682299147E-3</c:v>
                </c:pt>
                <c:pt idx="5591">
                  <c:v>-4.951474844332217E-3</c:v>
                </c:pt>
                <c:pt idx="5592">
                  <c:v>-3.8961758441865588E-3</c:v>
                </c:pt>
                <c:pt idx="5593">
                  <c:v>-2.3812924581460612E-3</c:v>
                </c:pt>
                <c:pt idx="5594">
                  <c:v>-2.8546608717081394E-3</c:v>
                </c:pt>
                <c:pt idx="5595">
                  <c:v>-3.6124267576073334E-3</c:v>
                </c:pt>
                <c:pt idx="5596">
                  <c:v>3.8464422513715877E-4</c:v>
                </c:pt>
                <c:pt idx="5597">
                  <c:v>9.5618775295861838E-3</c:v>
                </c:pt>
                <c:pt idx="5598">
                  <c:v>2.1218080082531471E-3</c:v>
                </c:pt>
                <c:pt idx="5599">
                  <c:v>3.220694924970468E-4</c:v>
                </c:pt>
                <c:pt idx="5600">
                  <c:v>4.1454233221084758E-3</c:v>
                </c:pt>
                <c:pt idx="5601">
                  <c:v>-2.0737771027899447E-3</c:v>
                </c:pt>
                <c:pt idx="5602">
                  <c:v>6.4383884972564875E-3</c:v>
                </c:pt>
                <c:pt idx="5603">
                  <c:v>-1.0861718624868419E-3</c:v>
                </c:pt>
                <c:pt idx="5604">
                  <c:v>-5.9886945547219178E-3</c:v>
                </c:pt>
                <c:pt idx="5605">
                  <c:v>-2.6273439030189832E-3</c:v>
                </c:pt>
                <c:pt idx="5606">
                  <c:v>7.9189893770886949E-3</c:v>
                </c:pt>
                <c:pt idx="5607">
                  <c:v>-4.7350303542694633E-4</c:v>
                </c:pt>
                <c:pt idx="5608">
                  <c:v>-8.6440113592475961E-4</c:v>
                </c:pt>
                <c:pt idx="5609">
                  <c:v>-3.3301175140834638E-3</c:v>
                </c:pt>
                <c:pt idx="5610">
                  <c:v>-1.2854296548827359E-5</c:v>
                </c:pt>
                <c:pt idx="5611">
                  <c:v>3.5287210049188399E-3</c:v>
                </c:pt>
                <c:pt idx="5612">
                  <c:v>5.3783752200891916E-4</c:v>
                </c:pt>
                <c:pt idx="5613">
                  <c:v>-1.9542456586489521E-3</c:v>
                </c:pt>
                <c:pt idx="5614">
                  <c:v>-4.8089379308291517E-3</c:v>
                </c:pt>
                <c:pt idx="5615">
                  <c:v>-2.4131690669007065E-3</c:v>
                </c:pt>
                <c:pt idx="5616">
                  <c:v>-3.6371913378350326E-3</c:v>
                </c:pt>
                <c:pt idx="5617">
                  <c:v>-1.1158108950196481E-3</c:v>
                </c:pt>
                <c:pt idx="5618">
                  <c:v>7.0952787953190927E-3</c:v>
                </c:pt>
                <c:pt idx="5619">
                  <c:v>1.7643730107693521E-3</c:v>
                </c:pt>
                <c:pt idx="5620">
                  <c:v>1.4529466508825151E-3</c:v>
                </c:pt>
                <c:pt idx="5621">
                  <c:v>6.4242786337252596E-6</c:v>
                </c:pt>
                <c:pt idx="5622">
                  <c:v>4.5060857021628799E-3</c:v>
                </c:pt>
                <c:pt idx="5623">
                  <c:v>-4.2876847814413456E-3</c:v>
                </c:pt>
                <c:pt idx="5624">
                  <c:v>2.2070248779986761E-3</c:v>
                </c:pt>
                <c:pt idx="5625">
                  <c:v>-4.9359133563457518E-4</c:v>
                </c:pt>
                <c:pt idx="5626">
                  <c:v>-6.1937623841348015E-3</c:v>
                </c:pt>
                <c:pt idx="5627">
                  <c:v>-3.4511541321103601E-3</c:v>
                </c:pt>
                <c:pt idx="5628">
                  <c:v>-6.6056616806215774E-4</c:v>
                </c:pt>
                <c:pt idx="5629">
                  <c:v>9.1763582131105734E-3</c:v>
                </c:pt>
                <c:pt idx="5630">
                  <c:v>5.3264369001642525E-4</c:v>
                </c:pt>
                <c:pt idx="5631">
                  <c:v>1.794780236668316E-3</c:v>
                </c:pt>
                <c:pt idx="5632">
                  <c:v>-4.3557913495997956E-4</c:v>
                </c:pt>
                <c:pt idx="5633">
                  <c:v>7.7861137493764297E-3</c:v>
                </c:pt>
                <c:pt idx="5634">
                  <c:v>-2.6417571898909829E-3</c:v>
                </c:pt>
                <c:pt idx="5635">
                  <c:v>1.872230410862415E-3</c:v>
                </c:pt>
                <c:pt idx="5636">
                  <c:v>-7.1281737710159737E-4</c:v>
                </c:pt>
                <c:pt idx="5637">
                  <c:v>1.4505572555093872E-3</c:v>
                </c:pt>
                <c:pt idx="5638">
                  <c:v>-2.5016165332722882E-3</c:v>
                </c:pt>
                <c:pt idx="5639">
                  <c:v>0</c:v>
                </c:pt>
                <c:pt idx="5640">
                  <c:v>8.1817570722742244E-3</c:v>
                </c:pt>
                <c:pt idx="5641">
                  <c:v>-2.8170191796362256E-3</c:v>
                </c:pt>
                <c:pt idx="5642">
                  <c:v>9.0557750312491199E-3</c:v>
                </c:pt>
                <c:pt idx="5643">
                  <c:v>-1.7542595583553129E-3</c:v>
                </c:pt>
                <c:pt idx="5644">
                  <c:v>1.4589545910018041E-3</c:v>
                </c:pt>
                <c:pt idx="5645">
                  <c:v>3.3312556880911257E-3</c:v>
                </c:pt>
                <c:pt idx="5646">
                  <c:v>8.7735997121036035E-3</c:v>
                </c:pt>
                <c:pt idx="5647">
                  <c:v>1.0732406756355624E-2</c:v>
                </c:pt>
                <c:pt idx="5648">
                  <c:v>3.0710172747190659E-5</c:v>
                </c:pt>
                <c:pt idx="5649">
                  <c:v>4.9320791693817454E-3</c:v>
                </c:pt>
                <c:pt idx="5650">
                  <c:v>4.766007459195421E-4</c:v>
                </c:pt>
                <c:pt idx="5651">
                  <c:v>-3.7026765804624644E-3</c:v>
                </c:pt>
                <c:pt idx="5652">
                  <c:v>3.7515458673470755E-3</c:v>
                </c:pt>
                <c:pt idx="5653">
                  <c:v>-1.9549147841593507E-4</c:v>
                </c:pt>
                <c:pt idx="5654">
                  <c:v>6.4131343184353838E-4</c:v>
                </c:pt>
                <c:pt idx="5655">
                  <c:v>6.958177970626386E-4</c:v>
                </c:pt>
                <c:pt idx="5656">
                  <c:v>-3.7288841896463394E-3</c:v>
                </c:pt>
                <c:pt idx="5657">
                  <c:v>1.1201259629495712E-3</c:v>
                </c:pt>
                <c:pt idx="5658">
                  <c:v>2.4440030250938529E-3</c:v>
                </c:pt>
                <c:pt idx="5659">
                  <c:v>4.5846922627644886E-3</c:v>
                </c:pt>
                <c:pt idx="5660">
                  <c:v>3.7655633606202224E-4</c:v>
                </c:pt>
                <c:pt idx="5661">
                  <c:v>3.4794661940677897E-3</c:v>
                </c:pt>
                <c:pt idx="5662">
                  <c:v>2.9124591573839384E-3</c:v>
                </c:pt>
                <c:pt idx="5663">
                  <c:v>4.4249324929565544E-3</c:v>
                </c:pt>
                <c:pt idx="5664">
                  <c:v>4.0585030874189885E-3</c:v>
                </c:pt>
                <c:pt idx="5665">
                  <c:v>-7.4883776190715883E-3</c:v>
                </c:pt>
                <c:pt idx="5666">
                  <c:v>-1.7253969374314132E-3</c:v>
                </c:pt>
                <c:pt idx="5667">
                  <c:v>-2.2244798572717689E-3</c:v>
                </c:pt>
                <c:pt idx="5668">
                  <c:v>-2.1384680851858537E-3</c:v>
                </c:pt>
                <c:pt idx="5669">
                  <c:v>2.005325992116377E-3</c:v>
                </c:pt>
                <c:pt idx="5670">
                  <c:v>2.5689318612602584E-3</c:v>
                </c:pt>
                <c:pt idx="5671">
                  <c:v>6.939897749093511E-4</c:v>
                </c:pt>
                <c:pt idx="5672">
                  <c:v>2.4730602436847792E-4</c:v>
                </c:pt>
                <c:pt idx="5673">
                  <c:v>3.015508761779997E-5</c:v>
                </c:pt>
                <c:pt idx="5674">
                  <c:v>4.3869089139050611E-3</c:v>
                </c:pt>
                <c:pt idx="5675">
                  <c:v>4.3258985867303005E-3</c:v>
                </c:pt>
                <c:pt idx="5676">
                  <c:v>3.2232483601425232E-3</c:v>
                </c:pt>
                <c:pt idx="5677">
                  <c:v>2.8920672836253887E-3</c:v>
                </c:pt>
                <c:pt idx="5678">
                  <c:v>5.3927974055607147E-3</c:v>
                </c:pt>
                <c:pt idx="5679">
                  <c:v>5.158099465735669E-3</c:v>
                </c:pt>
                <c:pt idx="5680">
                  <c:v>5.3188027633431657E-3</c:v>
                </c:pt>
                <c:pt idx="5681">
                  <c:v>3.6953295893133817E-3</c:v>
                </c:pt>
                <c:pt idx="5682">
                  <c:v>-1.1019156371371004E-3</c:v>
                </c:pt>
                <c:pt idx="5683">
                  <c:v>3.2265231658090724E-3</c:v>
                </c:pt>
                <c:pt idx="5684">
                  <c:v>3.6913046783376494E-3</c:v>
                </c:pt>
                <c:pt idx="5685">
                  <c:v>2.4764375118439623E-3</c:v>
                </c:pt>
                <c:pt idx="5686">
                  <c:v>1.906858629545616E-4</c:v>
                </c:pt>
                <c:pt idx="5687">
                  <c:v>5.8760668192826878E-3</c:v>
                </c:pt>
                <c:pt idx="5688">
                  <c:v>1.7231723603586895E-5</c:v>
                </c:pt>
                <c:pt idx="5689">
                  <c:v>1.1251630089948029E-3</c:v>
                </c:pt>
                <c:pt idx="5690">
                  <c:v>-7.3709699998423328E-3</c:v>
                </c:pt>
                <c:pt idx="5691">
                  <c:v>-3.5609377118196129E-3</c:v>
                </c:pt>
                <c:pt idx="5692">
                  <c:v>-2.6310684357647874E-3</c:v>
                </c:pt>
                <c:pt idx="5693">
                  <c:v>-2.0259302627735867E-3</c:v>
                </c:pt>
                <c:pt idx="5694">
                  <c:v>7.4564702894937631E-4</c:v>
                </c:pt>
                <c:pt idx="5695">
                  <c:v>2.0186102880985282E-3</c:v>
                </c:pt>
                <c:pt idx="5696">
                  <c:v>4.0944920826357653E-3</c:v>
                </c:pt>
                <c:pt idx="5697">
                  <c:v>4.051312770583634E-5</c:v>
                </c:pt>
                <c:pt idx="5698">
                  <c:v>4.9303273980612359E-3</c:v>
                </c:pt>
                <c:pt idx="5699">
                  <c:v>3.5699643839532526E-3</c:v>
                </c:pt>
                <c:pt idx="5700">
                  <c:v>6.1099986415784737E-3</c:v>
                </c:pt>
                <c:pt idx="5701">
                  <c:v>4.4672782682480339E-3</c:v>
                </c:pt>
                <c:pt idx="5702">
                  <c:v>4.7695744562563933E-3</c:v>
                </c:pt>
                <c:pt idx="5703">
                  <c:v>3.5594955011700072E-3</c:v>
                </c:pt>
                <c:pt idx="5704">
                  <c:v>-4.4923603967074273E-3</c:v>
                </c:pt>
                <c:pt idx="5705">
                  <c:v>-1.4037632209835138E-3</c:v>
                </c:pt>
                <c:pt idx="5706">
                  <c:v>-3.9274049051624942E-3</c:v>
                </c:pt>
                <c:pt idx="5707">
                  <c:v>-1.2511302841028302E-4</c:v>
                </c:pt>
                <c:pt idx="5708">
                  <c:v>-1.525362284648714E-3</c:v>
                </c:pt>
                <c:pt idx="5709">
                  <c:v>3.9168585633488724E-3</c:v>
                </c:pt>
                <c:pt idx="5710">
                  <c:v>8.8626872578453243E-3</c:v>
                </c:pt>
                <c:pt idx="5711">
                  <c:v>-1.7110569948938549E-3</c:v>
                </c:pt>
                <c:pt idx="5712">
                  <c:v>-2.9449120039151677E-3</c:v>
                </c:pt>
                <c:pt idx="5713">
                  <c:v>-2.8572822091635776E-3</c:v>
                </c:pt>
                <c:pt idx="5714">
                  <c:v>-4.3838051387050025E-3</c:v>
                </c:pt>
                <c:pt idx="5715">
                  <c:v>-3.7745360859252398E-3</c:v>
                </c:pt>
                <c:pt idx="5716">
                  <c:v>0</c:v>
                </c:pt>
                <c:pt idx="5717">
                  <c:v>-4.8502226714439234E-3</c:v>
                </c:pt>
                <c:pt idx="5718">
                  <c:v>-4.9603904284940895E-3</c:v>
                </c:pt>
                <c:pt idx="5719">
                  <c:v>-3.8436354313378723E-3</c:v>
                </c:pt>
                <c:pt idx="5720">
                  <c:v>0</c:v>
                </c:pt>
                <c:pt idx="5721">
                  <c:v>7.0046864793603804E-4</c:v>
                </c:pt>
                <c:pt idx="5722">
                  <c:v>-1.2391790577852061E-3</c:v>
                </c:pt>
                <c:pt idx="5723">
                  <c:v>-1.6643039716950361E-3</c:v>
                </c:pt>
                <c:pt idx="5724">
                  <c:v>2.3014569620933394E-3</c:v>
                </c:pt>
                <c:pt idx="5725">
                  <c:v>1.0422275887082036E-4</c:v>
                </c:pt>
                <c:pt idx="5726">
                  <c:v>-3.3289094646004637E-3</c:v>
                </c:pt>
                <c:pt idx="5727">
                  <c:v>4.7753257870346835E-3</c:v>
                </c:pt>
                <c:pt idx="5728">
                  <c:v>-2.1182647416406017E-3</c:v>
                </c:pt>
                <c:pt idx="5729">
                  <c:v>5.7136575140362611E-3</c:v>
                </c:pt>
                <c:pt idx="5730">
                  <c:v>4.4833072181263327E-3</c:v>
                </c:pt>
                <c:pt idx="5731">
                  <c:v>7.4790305397189859E-3</c:v>
                </c:pt>
                <c:pt idx="5732">
                  <c:v>5.6922161789793924E-6</c:v>
                </c:pt>
                <c:pt idx="5733">
                  <c:v>0</c:v>
                </c:pt>
                <c:pt idx="5734">
                  <c:v>-1.4924695731821122E-3</c:v>
                </c:pt>
                <c:pt idx="5735">
                  <c:v>-4.6626257982438565E-3</c:v>
                </c:pt>
                <c:pt idx="5736">
                  <c:v>1.945403454979169E-3</c:v>
                </c:pt>
                <c:pt idx="5737">
                  <c:v>3.4296689229531065E-5</c:v>
                </c:pt>
                <c:pt idx="5738">
                  <c:v>4.7558311394900587E-3</c:v>
                </c:pt>
                <c:pt idx="5739">
                  <c:v>0</c:v>
                </c:pt>
                <c:pt idx="5740">
                  <c:v>0</c:v>
                </c:pt>
                <c:pt idx="5741">
                  <c:v>1.8202813522619961E-4</c:v>
                </c:pt>
                <c:pt idx="5742">
                  <c:v>-4.0008716212497917E-3</c:v>
                </c:pt>
                <c:pt idx="5743">
                  <c:v>4.9957523318471149E-3</c:v>
                </c:pt>
                <c:pt idx="5744">
                  <c:v>3.3695468248304272E-3</c:v>
                </c:pt>
                <c:pt idx="5745">
                  <c:v>-9.1217361418157589E-4</c:v>
                </c:pt>
                <c:pt idx="5746">
                  <c:v>-7.2580053878810861E-4</c:v>
                </c:pt>
                <c:pt idx="5747">
                  <c:v>1.5813416356958499E-3</c:v>
                </c:pt>
                <c:pt idx="5748">
                  <c:v>5.9908989051490015E-3</c:v>
                </c:pt>
                <c:pt idx="5749">
                  <c:v>2.8143962180170678E-4</c:v>
                </c:pt>
                <c:pt idx="5750">
                  <c:v>-5.628016264947009E-6</c:v>
                </c:pt>
                <c:pt idx="5751">
                  <c:v>3.4664806146824816E-3</c:v>
                </c:pt>
                <c:pt idx="5752">
                  <c:v>3.9965125735517137E-3</c:v>
                </c:pt>
                <c:pt idx="5753">
                  <c:v>3.9527836600677249E-3</c:v>
                </c:pt>
                <c:pt idx="5754">
                  <c:v>-5.0078595583997597E-5</c:v>
                </c:pt>
                <c:pt idx="5755">
                  <c:v>-2.114706119382037E-4</c:v>
                </c:pt>
                <c:pt idx="5756">
                  <c:v>1.5960541375056238E-3</c:v>
                </c:pt>
                <c:pt idx="5757">
                  <c:v>2.9407379690648203E-3</c:v>
                </c:pt>
                <c:pt idx="5758">
                  <c:v>-3.2139552428631123E-4</c:v>
                </c:pt>
                <c:pt idx="5759">
                  <c:v>-1.0258316373292537E-3</c:v>
                </c:pt>
                <c:pt idx="5760">
                  <c:v>7.375960803694886E-4</c:v>
                </c:pt>
                <c:pt idx="5761">
                  <c:v>1.473562020510046E-3</c:v>
                </c:pt>
                <c:pt idx="5762">
                  <c:v>-3.2102756302482102E-3</c:v>
                </c:pt>
                <c:pt idx="5763">
                  <c:v>-2.9030986753491115E-3</c:v>
                </c:pt>
                <c:pt idx="5764">
                  <c:v>-2.8892082031968186E-3</c:v>
                </c:pt>
                <c:pt idx="5765">
                  <c:v>0</c:v>
                </c:pt>
                <c:pt idx="5766">
                  <c:v>6.0144192794388688E-3</c:v>
                </c:pt>
                <c:pt idx="5767">
                  <c:v>-1.3612134122840064E-3</c:v>
                </c:pt>
                <c:pt idx="5768">
                  <c:v>-1.6679407881567156E-5</c:v>
                </c:pt>
                <c:pt idx="5769">
                  <c:v>2.5598112722161424E-3</c:v>
                </c:pt>
                <c:pt idx="5770">
                  <c:v>8.7582668665795458E-4</c:v>
                </c:pt>
                <c:pt idx="5771">
                  <c:v>-8.4809889592338489E-4</c:v>
                </c:pt>
                <c:pt idx="5772">
                  <c:v>1.551530507899402E-3</c:v>
                </c:pt>
                <c:pt idx="5773">
                  <c:v>-7.5329987665380556E-4</c:v>
                </c:pt>
                <c:pt idx="5774">
                  <c:v>-2.0911632431541332E-3</c:v>
                </c:pt>
                <c:pt idx="5775">
                  <c:v>-9.9441966590080918E-4</c:v>
                </c:pt>
                <c:pt idx="5776">
                  <c:v>-7.7288565418286604E-4</c:v>
                </c:pt>
                <c:pt idx="5777">
                  <c:v>0</c:v>
                </c:pt>
                <c:pt idx="5778">
                  <c:v>-3.9292562403710953E-3</c:v>
                </c:pt>
                <c:pt idx="5779">
                  <c:v>-3.2329904769432408E-3</c:v>
                </c:pt>
                <c:pt idx="5780">
                  <c:v>5.4889047092821343E-4</c:v>
                </c:pt>
                <c:pt idx="5781">
                  <c:v>-1.0196079314693791E-3</c:v>
                </c:pt>
                <c:pt idx="5782">
                  <c:v>5.5894482865199886E-3</c:v>
                </c:pt>
                <c:pt idx="5783">
                  <c:v>-5.9100338480642684E-4</c:v>
                </c:pt>
                <c:pt idx="5784">
                  <c:v>6.7423042980505497E-3</c:v>
                </c:pt>
                <c:pt idx="5785">
                  <c:v>-7.4813592962382446E-4</c:v>
                </c:pt>
                <c:pt idx="5786">
                  <c:v>-1.3314029959484584E-3</c:v>
                </c:pt>
                <c:pt idx="5787">
                  <c:v>-1.5777868705719733E-3</c:v>
                </c:pt>
                <c:pt idx="5788">
                  <c:v>1.0013250148293512E-2</c:v>
                </c:pt>
                <c:pt idx="5789">
                  <c:v>4.1473435461944954E-3</c:v>
                </c:pt>
                <c:pt idx="5790">
                  <c:v>3.1962547871577643E-3</c:v>
                </c:pt>
                <c:pt idx="5791">
                  <c:v>1.5342911555720753E-3</c:v>
                </c:pt>
                <c:pt idx="5792">
                  <c:v>1.5591782038908819E-3</c:v>
                </c:pt>
                <c:pt idx="5793">
                  <c:v>1.0943332601558251E-3</c:v>
                </c:pt>
                <c:pt idx="5794">
                  <c:v>-1.9608490220151672E-3</c:v>
                </c:pt>
                <c:pt idx="5795">
                  <c:v>4.9654614301653122E-3</c:v>
                </c:pt>
                <c:pt idx="5796">
                  <c:v>-1.2478603280705709E-4</c:v>
                </c:pt>
                <c:pt idx="5797">
                  <c:v>1.7510053778458661E-3</c:v>
                </c:pt>
                <c:pt idx="5798">
                  <c:v>5.8918206323209576E-3</c:v>
                </c:pt>
                <c:pt idx="5799">
                  <c:v>5.5628485985963387E-3</c:v>
                </c:pt>
                <c:pt idx="5800">
                  <c:v>5.6225969820224465E-3</c:v>
                </c:pt>
                <c:pt idx="5801">
                  <c:v>2.9985827060612759E-3</c:v>
                </c:pt>
                <c:pt idx="5802">
                  <c:v>0</c:v>
                </c:pt>
                <c:pt idx="5803">
                  <c:v>2.7990582062073269E-3</c:v>
                </c:pt>
                <c:pt idx="5804">
                  <c:v>-1.9394228084608784E-3</c:v>
                </c:pt>
                <c:pt idx="5805">
                  <c:v>2.6749951724652356E-3</c:v>
                </c:pt>
                <c:pt idx="5806">
                  <c:v>-2.9508469993456705E-3</c:v>
                </c:pt>
                <c:pt idx="5807">
                  <c:v>8.2202610186306497E-4</c:v>
                </c:pt>
                <c:pt idx="5808">
                  <c:v>1.9224918866274014E-3</c:v>
                </c:pt>
                <c:pt idx="5809">
                  <c:v>0</c:v>
                </c:pt>
                <c:pt idx="5810">
                  <c:v>8.8321241180915261E-4</c:v>
                </c:pt>
                <c:pt idx="5811">
                  <c:v>-5.2419271836377469E-3</c:v>
                </c:pt>
                <c:pt idx="5812">
                  <c:v>-1.1528814454204466E-2</c:v>
                </c:pt>
                <c:pt idx="5813">
                  <c:v>-1.328696539948473E-3</c:v>
                </c:pt>
                <c:pt idx="5814">
                  <c:v>-2.7220728265825683E-3</c:v>
                </c:pt>
                <c:pt idx="5815">
                  <c:v>3.4431232237289175E-3</c:v>
                </c:pt>
                <c:pt idx="5816">
                  <c:v>-2.671566123952807E-3</c:v>
                </c:pt>
                <c:pt idx="5817">
                  <c:v>-1.8878763335254645E-4</c:v>
                </c:pt>
                <c:pt idx="5818">
                  <c:v>5.9538871999728167E-3</c:v>
                </c:pt>
                <c:pt idx="5819">
                  <c:v>7.6656153531008573E-3</c:v>
                </c:pt>
                <c:pt idx="5820">
                  <c:v>5.63916789339833E-4</c:v>
                </c:pt>
                <c:pt idx="5821">
                  <c:v>9.9937281731155513E-4</c:v>
                </c:pt>
                <c:pt idx="5822">
                  <c:v>-4.0461744370667166E-3</c:v>
                </c:pt>
                <c:pt idx="5823">
                  <c:v>1.0668828892769232E-4</c:v>
                </c:pt>
                <c:pt idx="5824">
                  <c:v>-6.5879669813343929E-3</c:v>
                </c:pt>
                <c:pt idx="5825">
                  <c:v>4.8047786601292958E-3</c:v>
                </c:pt>
                <c:pt idx="5826">
                  <c:v>-3.4740564934296354E-3</c:v>
                </c:pt>
                <c:pt idx="5827">
                  <c:v>7.718655407576374E-4</c:v>
                </c:pt>
                <c:pt idx="5828">
                  <c:v>-3.3544381109692207E-3</c:v>
                </c:pt>
                <c:pt idx="5829">
                  <c:v>8.4263996004955832E-3</c:v>
                </c:pt>
                <c:pt idx="5830">
                  <c:v>4.399048560467099E-3</c:v>
                </c:pt>
                <c:pt idx="5831">
                  <c:v>5.9427439997583771E-3</c:v>
                </c:pt>
                <c:pt idx="5832">
                  <c:v>3.3763084969700079E-3</c:v>
                </c:pt>
                <c:pt idx="5833">
                  <c:v>6.3320213452167191E-3</c:v>
                </c:pt>
                <c:pt idx="5834">
                  <c:v>0</c:v>
                </c:pt>
                <c:pt idx="5835">
                  <c:v>0</c:v>
                </c:pt>
                <c:pt idx="5836">
                  <c:v>-2.3593368184880344E-3</c:v>
                </c:pt>
                <c:pt idx="5837">
                  <c:v>-5.5567078025897925E-3</c:v>
                </c:pt>
                <c:pt idx="5838">
                  <c:v>-6.138715781779022E-3</c:v>
                </c:pt>
                <c:pt idx="5839">
                  <c:v>1.7577674531597828E-3</c:v>
                </c:pt>
                <c:pt idx="5840">
                  <c:v>-4.2856803379753367E-4</c:v>
                </c:pt>
                <c:pt idx="5841">
                  <c:v>6.1369493881932168E-4</c:v>
                </c:pt>
                <c:pt idx="5842">
                  <c:v>-5.2902496644512695E-4</c:v>
                </c:pt>
                <c:pt idx="5843">
                  <c:v>8.6216705462553494E-4</c:v>
                </c:pt>
                <c:pt idx="5844">
                  <c:v>2.6295100926895273E-3</c:v>
                </c:pt>
                <c:pt idx="5845">
                  <c:v>2.291217216781835E-3</c:v>
                </c:pt>
                <c:pt idx="5846">
                  <c:v>-3.4729530974203482E-4</c:v>
                </c:pt>
                <c:pt idx="5847">
                  <c:v>-4.6527414785755318E-3</c:v>
                </c:pt>
                <c:pt idx="5848">
                  <c:v>-4.0106757726789798E-3</c:v>
                </c:pt>
                <c:pt idx="5849">
                  <c:v>2.5343717669601864E-3</c:v>
                </c:pt>
                <c:pt idx="5850">
                  <c:v>5.8079531359034754E-3</c:v>
                </c:pt>
                <c:pt idx="5851">
                  <c:v>0</c:v>
                </c:pt>
                <c:pt idx="5852">
                  <c:v>5.7909519024878588E-5</c:v>
                </c:pt>
                <c:pt idx="5853">
                  <c:v>0</c:v>
                </c:pt>
                <c:pt idx="5854">
                  <c:v>0</c:v>
                </c:pt>
                <c:pt idx="5855">
                  <c:v>-2.1276888994256612E-2</c:v>
                </c:pt>
                <c:pt idx="5856">
                  <c:v>-1.4047593466316064E-2</c:v>
                </c:pt>
                <c:pt idx="5857">
                  <c:v>-3.8467470336240946E-3</c:v>
                </c:pt>
                <c:pt idx="5858">
                  <c:v>-3.8780892951238675E-3</c:v>
                </c:pt>
                <c:pt idx="5859">
                  <c:v>2.4179145604814054E-4</c:v>
                </c:pt>
                <c:pt idx="5860">
                  <c:v>5.5123427252156921E-3</c:v>
                </c:pt>
                <c:pt idx="5861">
                  <c:v>4.2586088401970045E-3</c:v>
                </c:pt>
                <c:pt idx="5862">
                  <c:v>1.766818528999491E-3</c:v>
                </c:pt>
                <c:pt idx="5863">
                  <c:v>2.088969107712097E-3</c:v>
                </c:pt>
                <c:pt idx="5864">
                  <c:v>-1.4319656171639045E-3</c:v>
                </c:pt>
                <c:pt idx="5865">
                  <c:v>3.7815831259500059E-3</c:v>
                </c:pt>
                <c:pt idx="5866">
                  <c:v>5.6762741380437685E-4</c:v>
                </c:pt>
                <c:pt idx="5867">
                  <c:v>4.1065321453948955E-4</c:v>
                </c:pt>
                <c:pt idx="5868">
                  <c:v>-7.7823936712654567E-3</c:v>
                </c:pt>
                <c:pt idx="5869">
                  <c:v>-4.7533768285056652E-3</c:v>
                </c:pt>
                <c:pt idx="5870">
                  <c:v>-3.7752676648075326E-4</c:v>
                </c:pt>
                <c:pt idx="5871">
                  <c:v>4.9239793312382592E-4</c:v>
                </c:pt>
                <c:pt idx="5872">
                  <c:v>5.4697264317258795E-6</c:v>
                </c:pt>
                <c:pt idx="5873">
                  <c:v>-1.0739812382999769E-2</c:v>
                </c:pt>
                <c:pt idx="5874">
                  <c:v>-4.8327478838047855E-3</c:v>
                </c:pt>
                <c:pt idx="5875">
                  <c:v>-4.7110797301192229E-3</c:v>
                </c:pt>
                <c:pt idx="5876">
                  <c:v>4.1331349744407357E-3</c:v>
                </c:pt>
                <c:pt idx="5877">
                  <c:v>1.1117472776281449E-5</c:v>
                </c:pt>
                <c:pt idx="5878">
                  <c:v>1.0167260632669907E-3</c:v>
                </c:pt>
                <c:pt idx="5879">
                  <c:v>-4.5639052675741434E-3</c:v>
                </c:pt>
                <c:pt idx="5880">
                  <c:v>-8.3691403491172531E-3</c:v>
                </c:pt>
                <c:pt idx="5881">
                  <c:v>-4.600845964449392E-3</c:v>
                </c:pt>
                <c:pt idx="5882">
                  <c:v>-1.844017084742737E-3</c:v>
                </c:pt>
                <c:pt idx="5883">
                  <c:v>4.2453832095920124E-4</c:v>
                </c:pt>
                <c:pt idx="5884">
                  <c:v>4.5735660310616023E-3</c:v>
                </c:pt>
                <c:pt idx="5885">
                  <c:v>4.8218865027707322E-3</c:v>
                </c:pt>
                <c:pt idx="5886">
                  <c:v>9.9183842846965655E-4</c:v>
                </c:pt>
                <c:pt idx="5887">
                  <c:v>0</c:v>
                </c:pt>
                <c:pt idx="5888">
                  <c:v>0</c:v>
                </c:pt>
                <c:pt idx="5889">
                  <c:v>4.0133309692617766E-3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-1.3389046664091477E-4</c:v>
                </c:pt>
                <c:pt idx="5894">
                  <c:v>-3.3978851816479747E-3</c:v>
                </c:pt>
                <c:pt idx="5895">
                  <c:v>-1.6584216303080958E-3</c:v>
                </c:pt>
                <c:pt idx="5896">
                  <c:v>4.3140053644288171E-3</c:v>
                </c:pt>
                <c:pt idx="5897">
                  <c:v>-3.5180888764054229E-4</c:v>
                </c:pt>
                <c:pt idx="5898">
                  <c:v>4.9807891705088252E-3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-2.1676601860686018E-4</c:v>
                </c:pt>
                <c:pt idx="5905">
                  <c:v>-2.7241367017944492E-4</c:v>
                </c:pt>
                <c:pt idx="5906">
                  <c:v>-5.5603745482576599E-5</c:v>
                </c:pt>
                <c:pt idx="5907">
                  <c:v>0</c:v>
                </c:pt>
                <c:pt idx="5908">
                  <c:v>3.369557846255204E-3</c:v>
                </c:pt>
                <c:pt idx="5909">
                  <c:v>-1.5251641121025129E-3</c:v>
                </c:pt>
                <c:pt idx="5910">
                  <c:v>-2.8847536700987342E-3</c:v>
                </c:pt>
                <c:pt idx="5911">
                  <c:v>-1.0637321289406231E-3</c:v>
                </c:pt>
                <c:pt idx="5912">
                  <c:v>-1.6160805623470921E-4</c:v>
                </c:pt>
                <c:pt idx="5913">
                  <c:v>-6.130644026064501E-5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-2.7313799491422057E-4</c:v>
                </c:pt>
                <c:pt idx="5918">
                  <c:v>3.9726529331773975E-3</c:v>
                </c:pt>
                <c:pt idx="5919">
                  <c:v>3.9901186796192254E-3</c:v>
                </c:pt>
                <c:pt idx="5920">
                  <c:v>3.6106104933365368E-3</c:v>
                </c:pt>
                <c:pt idx="5921">
                  <c:v>7.0291338289918039E-3</c:v>
                </c:pt>
                <c:pt idx="5922">
                  <c:v>-4.3779003597010048E-5</c:v>
                </c:pt>
                <c:pt idx="5923">
                  <c:v>2.4050035642220399E-3</c:v>
                </c:pt>
                <c:pt idx="5924">
                  <c:v>-1.5833367490050408E-4</c:v>
                </c:pt>
                <c:pt idx="5925">
                  <c:v>1.8275008427499988E-3</c:v>
                </c:pt>
                <c:pt idx="5926">
                  <c:v>5.9556977797818322E-3</c:v>
                </c:pt>
                <c:pt idx="5927">
                  <c:v>5.4248117648436744E-3</c:v>
                </c:pt>
                <c:pt idx="5928">
                  <c:v>4.1728118365660753E-3</c:v>
                </c:pt>
                <c:pt idx="5929">
                  <c:v>5.0047877340033574E-3</c:v>
                </c:pt>
                <c:pt idx="5930">
                  <c:v>5.6809108045287153E-3</c:v>
                </c:pt>
                <c:pt idx="5931">
                  <c:v>-1.1049020523589879E-3</c:v>
                </c:pt>
                <c:pt idx="5932">
                  <c:v>-2.8049165605296003E-3</c:v>
                </c:pt>
                <c:pt idx="5933">
                  <c:v>-1.9633269749800989E-3</c:v>
                </c:pt>
                <c:pt idx="5934">
                  <c:v>0</c:v>
                </c:pt>
                <c:pt idx="5935">
                  <c:v>-7.5861998915567228E-4</c:v>
                </c:pt>
                <c:pt idx="5936">
                  <c:v>4.6485658408791918E-4</c:v>
                </c:pt>
                <c:pt idx="5937">
                  <c:v>2.5874892064073111E-3</c:v>
                </c:pt>
                <c:pt idx="5938">
                  <c:v>1.4109593934666885E-3</c:v>
                </c:pt>
                <c:pt idx="5939">
                  <c:v>-2.1145204004382389E-3</c:v>
                </c:pt>
                <c:pt idx="5940">
                  <c:v>-9.2284145679715119E-4</c:v>
                </c:pt>
                <c:pt idx="5941">
                  <c:v>-5.5518188970719829E-4</c:v>
                </c:pt>
                <c:pt idx="5942">
                  <c:v>3.2626108480435004E-3</c:v>
                </c:pt>
                <c:pt idx="5943">
                  <c:v>4.2037935864709295E-4</c:v>
                </c:pt>
                <c:pt idx="5944">
                  <c:v>3.0278907595523642E-3</c:v>
                </c:pt>
                <c:pt idx="5945">
                  <c:v>-4.3694653941929911E-3</c:v>
                </c:pt>
                <c:pt idx="5946">
                  <c:v>-6.0648184378688415E-3</c:v>
                </c:pt>
                <c:pt idx="5947">
                  <c:v>-2.9306802865961558E-3</c:v>
                </c:pt>
                <c:pt idx="5948">
                  <c:v>4.2001204305019794E-3</c:v>
                </c:pt>
                <c:pt idx="5949">
                  <c:v>5.7591516741731527E-3</c:v>
                </c:pt>
                <c:pt idx="5950">
                  <c:v>5.7462704030763372E-4</c:v>
                </c:pt>
                <c:pt idx="5951">
                  <c:v>8.6591173901794938E-3</c:v>
                </c:pt>
                <c:pt idx="5952">
                  <c:v>2.8119489419074079E-3</c:v>
                </c:pt>
                <c:pt idx="5953">
                  <c:v>1.938478875311195E-3</c:v>
                </c:pt>
                <c:pt idx="5954">
                  <c:v>3.2433961977206605E-3</c:v>
                </c:pt>
                <c:pt idx="5955">
                  <c:v>2.1425145630191975E-3</c:v>
                </c:pt>
                <c:pt idx="5956">
                  <c:v>-2.8437475057428133E-3</c:v>
                </c:pt>
                <c:pt idx="5957">
                  <c:v>-3.8761059882350501E-3</c:v>
                </c:pt>
                <c:pt idx="5958">
                  <c:v>-7.5380886190152003E-3</c:v>
                </c:pt>
                <c:pt idx="5959">
                  <c:v>1.9889450868925381E-3</c:v>
                </c:pt>
                <c:pt idx="5960">
                  <c:v>1.2569184974735117E-3</c:v>
                </c:pt>
                <c:pt idx="5961">
                  <c:v>-8.2368413204247438E-4</c:v>
                </c:pt>
                <c:pt idx="5962">
                  <c:v>-1.6652793190612089E-3</c:v>
                </c:pt>
                <c:pt idx="5963">
                  <c:v>5.4612506624838368E-3</c:v>
                </c:pt>
                <c:pt idx="5964">
                  <c:v>8.9476679918695373E-3</c:v>
                </c:pt>
                <c:pt idx="5965">
                  <c:v>7.9762489273302935E-4</c:v>
                </c:pt>
                <c:pt idx="5966">
                  <c:v>-1.5634690282568921E-4</c:v>
                </c:pt>
                <c:pt idx="5967">
                  <c:v>-3.1686812809603297E-3</c:v>
                </c:pt>
                <c:pt idx="5968">
                  <c:v>1.7343611504326603E-3</c:v>
                </c:pt>
                <c:pt idx="5969">
                  <c:v>2.087562830175029E-4</c:v>
                </c:pt>
                <c:pt idx="5970">
                  <c:v>1.1525935932806758E-3</c:v>
                </c:pt>
                <c:pt idx="5971">
                  <c:v>8.8606044553828453E-5</c:v>
                </c:pt>
                <c:pt idx="5972">
                  <c:v>2.1762001112324539E-3</c:v>
                </c:pt>
                <c:pt idx="5973">
                  <c:v>-2.1324567803208917E-4</c:v>
                </c:pt>
                <c:pt idx="5974">
                  <c:v>-3.4442275555499179E-3</c:v>
                </c:pt>
                <c:pt idx="5975">
                  <c:v>-4.3854383269673779E-4</c:v>
                </c:pt>
                <c:pt idx="5976">
                  <c:v>-4.7212859225596506E-3</c:v>
                </c:pt>
                <c:pt idx="5977">
                  <c:v>-2.6846217859096671E-3</c:v>
                </c:pt>
                <c:pt idx="5978">
                  <c:v>-6.078789455861505E-3</c:v>
                </c:pt>
                <c:pt idx="5979">
                  <c:v>-8.5312277428538086E-3</c:v>
                </c:pt>
                <c:pt idx="5980">
                  <c:v>-6.3350493946248993E-3</c:v>
                </c:pt>
                <c:pt idx="5981">
                  <c:v>-1.785119464055681E-3</c:v>
                </c:pt>
                <c:pt idx="5982">
                  <c:v>0</c:v>
                </c:pt>
                <c:pt idx="5983">
                  <c:v>3.8994780289854586E-3</c:v>
                </c:pt>
                <c:pt idx="5984">
                  <c:v>-4.9763912692502152E-3</c:v>
                </c:pt>
                <c:pt idx="5985">
                  <c:v>-1.9737593568547747E-3</c:v>
                </c:pt>
                <c:pt idx="5986">
                  <c:v>-2.6990917557887835E-5</c:v>
                </c:pt>
                <c:pt idx="5987">
                  <c:v>0</c:v>
                </c:pt>
                <c:pt idx="5988">
                  <c:v>-1.8208691709217795E-3</c:v>
                </c:pt>
                <c:pt idx="5989">
                  <c:v>-2.8758295948384991E-3</c:v>
                </c:pt>
                <c:pt idx="5990">
                  <c:v>-4.3865083503192145E-3</c:v>
                </c:pt>
                <c:pt idx="5991">
                  <c:v>-2.5472301069680973E-3</c:v>
                </c:pt>
                <c:pt idx="5992">
                  <c:v>-1.3389406882275763E-3</c:v>
                </c:pt>
                <c:pt idx="5993">
                  <c:v>-1.6036213527332508E-3</c:v>
                </c:pt>
                <c:pt idx="5994">
                  <c:v>-9.3160901082416081E-4</c:v>
                </c:pt>
                <c:pt idx="5995">
                  <c:v>1.5898294804314486E-4</c:v>
                </c:pt>
                <c:pt idx="5996">
                  <c:v>-1.0165292779666539E-2</c:v>
                </c:pt>
                <c:pt idx="5997">
                  <c:v>-9.626480740393864E-3</c:v>
                </c:pt>
                <c:pt idx="5998">
                  <c:v>-1.9571496135587185E-4</c:v>
                </c:pt>
                <c:pt idx="5999">
                  <c:v>-1.9816729784274119E-3</c:v>
                </c:pt>
                <c:pt idx="6000">
                  <c:v>-7.1750490757265493E-4</c:v>
                </c:pt>
                <c:pt idx="6001">
                  <c:v>-1.4983293908255291E-3</c:v>
                </c:pt>
                <c:pt idx="6002">
                  <c:v>2.4511534651097911E-3</c:v>
                </c:pt>
                <c:pt idx="6003">
                  <c:v>2.8809677595161504E-3</c:v>
                </c:pt>
                <c:pt idx="6004">
                  <c:v>3.0564859732100619E-3</c:v>
                </c:pt>
                <c:pt idx="6005">
                  <c:v>-9.8062712271714458E-4</c:v>
                </c:pt>
                <c:pt idx="6006">
                  <c:v>0</c:v>
                </c:pt>
                <c:pt idx="6007">
                  <c:v>7.9126271820336921E-4</c:v>
                </c:pt>
                <c:pt idx="6008">
                  <c:v>0</c:v>
                </c:pt>
                <c:pt idx="6009">
                  <c:v>-4.4100643107480167E-3</c:v>
                </c:pt>
                <c:pt idx="6010">
                  <c:v>-2.7058915834745683E-3</c:v>
                </c:pt>
                <c:pt idx="6011">
                  <c:v>2.9408408467027714E-3</c:v>
                </c:pt>
                <c:pt idx="6012">
                  <c:v>0</c:v>
                </c:pt>
                <c:pt idx="6013">
                  <c:v>-3.9161277829450128E-4</c:v>
                </c:pt>
                <c:pt idx="6014">
                  <c:v>-1.9586391437890986E-4</c:v>
                </c:pt>
                <c:pt idx="6015">
                  <c:v>-5.0371207828240189E-5</c:v>
                </c:pt>
                <c:pt idx="6016">
                  <c:v>-1.5112884882572034E-4</c:v>
                </c:pt>
                <c:pt idx="6017">
                  <c:v>-5.0381358907986804E-5</c:v>
                </c:pt>
                <c:pt idx="6018">
                  <c:v>-1.7355522318819068E-4</c:v>
                </c:pt>
                <c:pt idx="6019">
                  <c:v>-1.2318649891548166E-4</c:v>
                </c:pt>
                <c:pt idx="6020">
                  <c:v>-2.0161064572489962E-4</c:v>
                </c:pt>
                <c:pt idx="6021">
                  <c:v>-1.5123466327294718E-4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-6.1620679919749472E-5</c:v>
                </c:pt>
                <c:pt idx="6026">
                  <c:v>-4.4817425022293864E-5</c:v>
                </c:pt>
                <c:pt idx="6027">
                  <c:v>-5.0422004173205963E-5</c:v>
                </c:pt>
                <c:pt idx="6028">
                  <c:v>-5.0424546680045197E-5</c:v>
                </c:pt>
                <c:pt idx="6029">
                  <c:v>5.6028529727869693E-6</c:v>
                </c:pt>
                <c:pt idx="6030">
                  <c:v>0</c:v>
                </c:pt>
                <c:pt idx="6031">
                  <c:v>1.7511520335195433E-2</c:v>
                </c:pt>
                <c:pt idx="6032">
                  <c:v>1.3447391390013311E-2</c:v>
                </c:pt>
                <c:pt idx="6033">
                  <c:v>8.9606188954099979E-3</c:v>
                </c:pt>
                <c:pt idx="6034">
                  <c:v>5.2888159039902885E-3</c:v>
                </c:pt>
                <c:pt idx="6035">
                  <c:v>0</c:v>
                </c:pt>
                <c:pt idx="6036">
                  <c:v>6.0490890614508753E-3</c:v>
                </c:pt>
                <c:pt idx="6037">
                  <c:v>2.6579077725311755E-3</c:v>
                </c:pt>
                <c:pt idx="6038">
                  <c:v>-5.3101669702212842E-4</c:v>
                </c:pt>
                <c:pt idx="6039">
                  <c:v>1.6399319043715812E-3</c:v>
                </c:pt>
                <c:pt idx="6040">
                  <c:v>3.1079521285957471E-3</c:v>
                </c:pt>
                <c:pt idx="6041">
                  <c:v>4.2833847207151728E-3</c:v>
                </c:pt>
                <c:pt idx="6042">
                  <c:v>4.2493911790563036E-3</c:v>
                </c:pt>
                <c:pt idx="6043">
                  <c:v>5.3216640484702905E-3</c:v>
                </c:pt>
                <c:pt idx="6044">
                  <c:v>2.9465989688054507E-3</c:v>
                </c:pt>
                <c:pt idx="6045">
                  <c:v>3.3576844343126081E-3</c:v>
                </c:pt>
                <c:pt idx="6046">
                  <c:v>2.4372397272484415E-3</c:v>
                </c:pt>
                <c:pt idx="6047">
                  <c:v>-3.46877418721278E-3</c:v>
                </c:pt>
                <c:pt idx="6048">
                  <c:v>-1.7129335832947851E-3</c:v>
                </c:pt>
                <c:pt idx="6049">
                  <c:v>-2.840585842530437E-3</c:v>
                </c:pt>
                <c:pt idx="6050">
                  <c:v>-1.0164536030104682E-3</c:v>
                </c:pt>
                <c:pt idx="6051">
                  <c:v>3.0566652018894228E-3</c:v>
                </c:pt>
                <c:pt idx="6052">
                  <c:v>-5.5648159456013198E-4</c:v>
                </c:pt>
                <c:pt idx="6053">
                  <c:v>4.1220473373153035E-3</c:v>
                </c:pt>
                <c:pt idx="6054">
                  <c:v>2.5198770471154611E-3</c:v>
                </c:pt>
                <c:pt idx="6055">
                  <c:v>-4.6511026997629727E-5</c:v>
                </c:pt>
                <c:pt idx="6056">
                  <c:v>2.6631449089093229E-3</c:v>
                </c:pt>
                <c:pt idx="6057">
                  <c:v>-9.4367602305308782E-4</c:v>
                </c:pt>
                <c:pt idx="6058">
                  <c:v>1.8452662315484941E-3</c:v>
                </c:pt>
                <c:pt idx="6059">
                  <c:v>1.2873227052586188E-4</c:v>
                </c:pt>
                <c:pt idx="6060">
                  <c:v>6.5383525803180981E-3</c:v>
                </c:pt>
                <c:pt idx="6061">
                  <c:v>6.0688772225642815E-3</c:v>
                </c:pt>
                <c:pt idx="6062">
                  <c:v>7.7440654430523514E-3</c:v>
                </c:pt>
                <c:pt idx="6063">
                  <c:v>5.5544797388046418E-3</c:v>
                </c:pt>
                <c:pt idx="6064">
                  <c:v>2.5955819552827995E-3</c:v>
                </c:pt>
                <c:pt idx="6065">
                  <c:v>3.5218076030186672E-3</c:v>
                </c:pt>
                <c:pt idx="6066">
                  <c:v>4.0882463488524872E-4</c:v>
                </c:pt>
                <c:pt idx="6067">
                  <c:v>5.8646530525432051E-3</c:v>
                </c:pt>
                <c:pt idx="6068">
                  <c:v>3.5023533204159752E-3</c:v>
                </c:pt>
                <c:pt idx="6069">
                  <c:v>1.4507702975360532E-3</c:v>
                </c:pt>
                <c:pt idx="6070">
                  <c:v>1.9606207357438401E-3</c:v>
                </c:pt>
                <c:pt idx="6071">
                  <c:v>-3.4607739932056994E-3</c:v>
                </c:pt>
                <c:pt idx="6072">
                  <c:v>0</c:v>
                </c:pt>
                <c:pt idx="6073">
                  <c:v>-8.5801676020444105E-3</c:v>
                </c:pt>
                <c:pt idx="6074">
                  <c:v>-3.5227643697891518E-3</c:v>
                </c:pt>
                <c:pt idx="6075">
                  <c:v>2.6357579580757887E-3</c:v>
                </c:pt>
                <c:pt idx="6076">
                  <c:v>5.5978550246732614E-3</c:v>
                </c:pt>
                <c:pt idx="6077">
                  <c:v>1.941478906887179E-3</c:v>
                </c:pt>
                <c:pt idx="6078">
                  <c:v>9.9898626047439302E-4</c:v>
                </c:pt>
                <c:pt idx="6079">
                  <c:v>6.4238455347090536E-4</c:v>
                </c:pt>
                <c:pt idx="6080">
                  <c:v>1.5806215827277682E-4</c:v>
                </c:pt>
                <c:pt idx="6081">
                  <c:v>4.1795695959508782E-3</c:v>
                </c:pt>
                <c:pt idx="6082">
                  <c:v>2.6524432750554901E-3</c:v>
                </c:pt>
                <c:pt idx="6083">
                  <c:v>4.0632353194195682E-3</c:v>
                </c:pt>
                <c:pt idx="6084">
                  <c:v>3.2582215928089538E-3</c:v>
                </c:pt>
                <c:pt idx="6085">
                  <c:v>4.2761272968067001E-3</c:v>
                </c:pt>
                <c:pt idx="6086">
                  <c:v>4.1613500224489102E-3</c:v>
                </c:pt>
                <c:pt idx="6087">
                  <c:v>2.3536458597992584E-3</c:v>
                </c:pt>
                <c:pt idx="6088">
                  <c:v>2.7613562615557471E-3</c:v>
                </c:pt>
                <c:pt idx="6089">
                  <c:v>6.4354084142787351E-4</c:v>
                </c:pt>
                <c:pt idx="6090">
                  <c:v>0</c:v>
                </c:pt>
                <c:pt idx="6091">
                  <c:v>-1.4990345567024871E-3</c:v>
                </c:pt>
                <c:pt idx="6092">
                  <c:v>1.8350480004014366E-3</c:v>
                </c:pt>
                <c:pt idx="6093">
                  <c:v>-2.3352259587532372E-3</c:v>
                </c:pt>
                <c:pt idx="6094">
                  <c:v>3.3617674199558243E-3</c:v>
                </c:pt>
                <c:pt idx="6095">
                  <c:v>3.930685763524851E-4</c:v>
                </c:pt>
                <c:pt idx="6096">
                  <c:v>5.3662464394803951E-4</c:v>
                </c:pt>
                <c:pt idx="6097">
                  <c:v>-2.8301045881237688E-3</c:v>
                </c:pt>
                <c:pt idx="6098">
                  <c:v>3.7972180216364285E-3</c:v>
                </c:pt>
                <c:pt idx="6099">
                  <c:v>6.7247183191215991E-3</c:v>
                </c:pt>
                <c:pt idx="6100">
                  <c:v>6.0752434263151934E-3</c:v>
                </c:pt>
                <c:pt idx="6101">
                  <c:v>6.7990317661624144E-3</c:v>
                </c:pt>
                <c:pt idx="6102">
                  <c:v>1.3433156081736706E-2</c:v>
                </c:pt>
                <c:pt idx="6103">
                  <c:v>2.0350780353019424E-3</c:v>
                </c:pt>
                <c:pt idx="6104">
                  <c:v>0</c:v>
                </c:pt>
                <c:pt idx="6105">
                  <c:v>2.8237397300319204E-3</c:v>
                </c:pt>
                <c:pt idx="6106">
                  <c:v>6.2641636626555486E-4</c:v>
                </c:pt>
                <c:pt idx="6107">
                  <c:v>9.2090783094243707E-6</c:v>
                </c:pt>
                <c:pt idx="6108">
                  <c:v>-4.6799149433236929E-3</c:v>
                </c:pt>
                <c:pt idx="6109">
                  <c:v>4.5878203436858396E-3</c:v>
                </c:pt>
                <c:pt idx="6110">
                  <c:v>9.2098416369012203E-6</c:v>
                </c:pt>
                <c:pt idx="6111">
                  <c:v>9.0946389448984689E-3</c:v>
                </c:pt>
                <c:pt idx="6112">
                  <c:v>4.3620272877196997E-3</c:v>
                </c:pt>
                <c:pt idx="6113">
                  <c:v>0</c:v>
                </c:pt>
                <c:pt idx="6114">
                  <c:v>3.1843549110092046E-3</c:v>
                </c:pt>
                <c:pt idx="6115">
                  <c:v>3.2374486818287774E-3</c:v>
                </c:pt>
                <c:pt idx="6116">
                  <c:v>-9.0285709126987511E-6</c:v>
                </c:pt>
                <c:pt idx="6117">
                  <c:v>-7.948336235641453E-4</c:v>
                </c:pt>
                <c:pt idx="6118">
                  <c:v>-3.9836722337218931E-3</c:v>
                </c:pt>
                <c:pt idx="6119">
                  <c:v>-4.3554402858983883E-4</c:v>
                </c:pt>
                <c:pt idx="6120">
                  <c:v>-3.2635354205301529E-3</c:v>
                </c:pt>
                <c:pt idx="6121">
                  <c:v>-1.3941094310134612E-3</c:v>
                </c:pt>
                <c:pt idx="6122">
                  <c:v>0</c:v>
                </c:pt>
                <c:pt idx="6123">
                  <c:v>9.5695095410595497E-4</c:v>
                </c:pt>
                <c:pt idx="6124">
                  <c:v>2.9017034882138941E-3</c:v>
                </c:pt>
                <c:pt idx="6125">
                  <c:v>-1.9729700498823731E-3</c:v>
                </c:pt>
                <c:pt idx="6126">
                  <c:v>-3.0808800312911661E-3</c:v>
                </c:pt>
                <c:pt idx="6127">
                  <c:v>9.1290435958902359E-6</c:v>
                </c:pt>
                <c:pt idx="6128">
                  <c:v>2.2523250862274339E-3</c:v>
                </c:pt>
                <c:pt idx="6129">
                  <c:v>8.1972812396454762E-5</c:v>
                </c:pt>
                <c:pt idx="6130">
                  <c:v>0</c:v>
                </c:pt>
                <c:pt idx="6131">
                  <c:v>7.5565492927815304E-4</c:v>
                </c:pt>
                <c:pt idx="6132">
                  <c:v>9.2785481181623379E-4</c:v>
                </c:pt>
                <c:pt idx="6133">
                  <c:v>0</c:v>
                </c:pt>
                <c:pt idx="6134">
                  <c:v>-2.7587982589254933E-3</c:v>
                </c:pt>
                <c:pt idx="6135">
                  <c:v>3.8220432552885618E-3</c:v>
                </c:pt>
                <c:pt idx="6136">
                  <c:v>-1.2542035634809732E-3</c:v>
                </c:pt>
                <c:pt idx="6137">
                  <c:v>1.7263942646493838E-3</c:v>
                </c:pt>
                <c:pt idx="6138">
                  <c:v>1.5512106633385485E-3</c:v>
                </c:pt>
                <c:pt idx="6139">
                  <c:v>3.6256843483115744E-5</c:v>
                </c:pt>
                <c:pt idx="6140">
                  <c:v>4.3503299696717439E-3</c:v>
                </c:pt>
                <c:pt idx="6141">
                  <c:v>3.6843071452159395E-3</c:v>
                </c:pt>
                <c:pt idx="6142">
                  <c:v>1.3837350468787614E-3</c:v>
                </c:pt>
                <c:pt idx="6143">
                  <c:v>-1.2758427233128967E-3</c:v>
                </c:pt>
                <c:pt idx="6144">
                  <c:v>4.7894615972243699E-3</c:v>
                </c:pt>
                <c:pt idx="6145">
                  <c:v>1.4841971520645086E-3</c:v>
                </c:pt>
                <c:pt idx="6146">
                  <c:v>1.1875584571632194E-3</c:v>
                </c:pt>
                <c:pt idx="6147">
                  <c:v>2.7180347085781677E-3</c:v>
                </c:pt>
                <c:pt idx="6148">
                  <c:v>7.6862421234513536E-3</c:v>
                </c:pt>
                <c:pt idx="6149">
                  <c:v>6.0400268150729028E-3</c:v>
                </c:pt>
                <c:pt idx="6150">
                  <c:v>5.3578591730241805E-3</c:v>
                </c:pt>
                <c:pt idx="6151">
                  <c:v>4.9297223879628477E-3</c:v>
                </c:pt>
                <c:pt idx="6152">
                  <c:v>2.1090370910293965E-3</c:v>
                </c:pt>
                <c:pt idx="6153">
                  <c:v>8.6699814896104169E-6</c:v>
                </c:pt>
                <c:pt idx="6154">
                  <c:v>1.0311914640310992E-3</c:v>
                </c:pt>
                <c:pt idx="6155">
                  <c:v>3.8726233523717064E-3</c:v>
                </c:pt>
                <c:pt idx="6156">
                  <c:v>2.2320379836521698E-3</c:v>
                </c:pt>
                <c:pt idx="6157">
                  <c:v>-5.941489421981838E-4</c:v>
                </c:pt>
                <c:pt idx="6158">
                  <c:v>-4.7226710814470734E-3</c:v>
                </c:pt>
                <c:pt idx="6159">
                  <c:v>0</c:v>
                </c:pt>
                <c:pt idx="6160">
                  <c:v>-5.9283479257584721E-3</c:v>
                </c:pt>
                <c:pt idx="6161">
                  <c:v>-9.481728751480718E-3</c:v>
                </c:pt>
                <c:pt idx="6162">
                  <c:v>-9.6168597786931882E-3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-2.167483282187316E-3</c:v>
                </c:pt>
                <c:pt idx="6167">
                  <c:v>-4.4294985638794566E-3</c:v>
                </c:pt>
                <c:pt idx="6168">
                  <c:v>-1.0366770071204292E-3</c:v>
                </c:pt>
                <c:pt idx="6169">
                  <c:v>2.6699424276881772E-3</c:v>
                </c:pt>
                <c:pt idx="6170">
                  <c:v>-2.2050922441047413E-3</c:v>
                </c:pt>
                <c:pt idx="6171">
                  <c:v>5.4903077360064726E-3</c:v>
                </c:pt>
                <c:pt idx="6172">
                  <c:v>-1.2184548478002366E-3</c:v>
                </c:pt>
                <c:pt idx="6173">
                  <c:v>-7.300050178187501E-4</c:v>
                </c:pt>
                <c:pt idx="6174">
                  <c:v>2.3128184873978837E-3</c:v>
                </c:pt>
                <c:pt idx="6175">
                  <c:v>5.4848551196735647E-3</c:v>
                </c:pt>
                <c:pt idx="6176">
                  <c:v>1.1392691364322516E-3</c:v>
                </c:pt>
                <c:pt idx="6177">
                  <c:v>1.0762554410558196E-3</c:v>
                </c:pt>
                <c:pt idx="6178">
                  <c:v>-1.2465283461725452E-2</c:v>
                </c:pt>
                <c:pt idx="6179">
                  <c:v>-3.1743361672269574E-3</c:v>
                </c:pt>
                <c:pt idx="6180">
                  <c:v>2.0577611670091847E-3</c:v>
                </c:pt>
                <c:pt idx="6181">
                  <c:v>-8.9376287577442826E-6</c:v>
                </c:pt>
                <c:pt idx="6182">
                  <c:v>3.7913130780606991E-3</c:v>
                </c:pt>
                <c:pt idx="6183">
                  <c:v>0</c:v>
                </c:pt>
                <c:pt idx="6184">
                  <c:v>5.2395196503787654E-3</c:v>
                </c:pt>
                <c:pt idx="6185">
                  <c:v>1.5665175631024836E-3</c:v>
                </c:pt>
                <c:pt idx="6186">
                  <c:v>-6.9039843310203597E-3</c:v>
                </c:pt>
                <c:pt idx="6187">
                  <c:v>1.690467060337179E-3</c:v>
                </c:pt>
                <c:pt idx="6188">
                  <c:v>2.1401209654873504E-3</c:v>
                </c:pt>
                <c:pt idx="6189">
                  <c:v>-8.5433676435586001E-3</c:v>
                </c:pt>
                <c:pt idx="6190">
                  <c:v>-5.9763815387781352E-3</c:v>
                </c:pt>
                <c:pt idx="6191">
                  <c:v>-2.7001606597221415E-5</c:v>
                </c:pt>
                <c:pt idx="6192">
                  <c:v>-3.9500790872794463E-3</c:v>
                </c:pt>
                <c:pt idx="6193">
                  <c:v>-3.0861289081876805E-3</c:v>
                </c:pt>
                <c:pt idx="6194">
                  <c:v>-2.4412501517535649E-3</c:v>
                </c:pt>
                <c:pt idx="6195">
                  <c:v>-1.0636703079741831E-3</c:v>
                </c:pt>
                <c:pt idx="6196">
                  <c:v>-3.9372282501545595E-3</c:v>
                </c:pt>
                <c:pt idx="6197">
                  <c:v>4.5919284754057238E-3</c:v>
                </c:pt>
                <c:pt idx="6198">
                  <c:v>2.3606330192428296E-3</c:v>
                </c:pt>
                <c:pt idx="6199">
                  <c:v>0</c:v>
                </c:pt>
                <c:pt idx="6200">
                  <c:v>-6.0778419182845025E-4</c:v>
                </c:pt>
                <c:pt idx="6201">
                  <c:v>6.2592132670566468E-4</c:v>
                </c:pt>
                <c:pt idx="6202">
                  <c:v>-3.5156765272903344E-3</c:v>
                </c:pt>
                <c:pt idx="6203">
                  <c:v>-3.6402355236405207E-5</c:v>
                </c:pt>
                <c:pt idx="6204">
                  <c:v>6.1875322158400385E-3</c:v>
                </c:pt>
                <c:pt idx="6205">
                  <c:v>6.7246233072154014E-3</c:v>
                </c:pt>
                <c:pt idx="6206">
                  <c:v>0</c:v>
                </c:pt>
                <c:pt idx="6207">
                  <c:v>1.2082068292735587E-2</c:v>
                </c:pt>
                <c:pt idx="6208">
                  <c:v>-8.8761466872600468E-6</c:v>
                </c:pt>
                <c:pt idx="6209">
                  <c:v>0</c:v>
                </c:pt>
                <c:pt idx="6210">
                  <c:v>1.0832199635740409E-2</c:v>
                </c:pt>
                <c:pt idx="6211">
                  <c:v>8.780517787159688E-6</c:v>
                </c:pt>
                <c:pt idx="6212">
                  <c:v>7.8975052005361493E-3</c:v>
                </c:pt>
                <c:pt idx="6213">
                  <c:v>4.5977492092178817E-3</c:v>
                </c:pt>
                <c:pt idx="6214">
                  <c:v>1.5769593951796418E-3</c:v>
                </c:pt>
                <c:pt idx="6215">
                  <c:v>-4.8079519136895307E-3</c:v>
                </c:pt>
                <c:pt idx="6216">
                  <c:v>-1.0089967740936604E-2</c:v>
                </c:pt>
                <c:pt idx="6217">
                  <c:v>-4.1299630296484282E-3</c:v>
                </c:pt>
                <c:pt idx="6218">
                  <c:v>-2.3827909654938346E-4</c:v>
                </c:pt>
                <c:pt idx="6219">
                  <c:v>-4.768675623767483E-3</c:v>
                </c:pt>
                <c:pt idx="6220">
                  <c:v>2.2765836289703459E-3</c:v>
                </c:pt>
                <c:pt idx="6221">
                  <c:v>2.7656668699750512E-3</c:v>
                </c:pt>
                <c:pt idx="6222">
                  <c:v>6.2453472996142224E-3</c:v>
                </c:pt>
                <c:pt idx="6223">
                  <c:v>8.7688145877466022E-6</c:v>
                </c:pt>
                <c:pt idx="6224">
                  <c:v>3.6848573223760956E-3</c:v>
                </c:pt>
                <c:pt idx="6225">
                  <c:v>-8.7365620755148318E-6</c:v>
                </c:pt>
                <c:pt idx="6226">
                  <c:v>4.2717969865275172E-3</c:v>
                </c:pt>
                <c:pt idx="6227">
                  <c:v>3.5777281404633233E-3</c:v>
                </c:pt>
                <c:pt idx="6228">
                  <c:v>8.6682529570679973E-6</c:v>
                </c:pt>
                <c:pt idx="6229">
                  <c:v>0</c:v>
                </c:pt>
                <c:pt idx="6230">
                  <c:v>-1.4399599993338856E-3</c:v>
                </c:pt>
                <c:pt idx="6231">
                  <c:v>3.7257544419709576E-3</c:v>
                </c:pt>
                <c:pt idx="6232">
                  <c:v>5.2530688153192822E-3</c:v>
                </c:pt>
                <c:pt idx="6233">
                  <c:v>-8.6031496130725451E-6</c:v>
                </c:pt>
                <c:pt idx="6234">
                  <c:v>-3.3867810155314413E-3</c:v>
                </c:pt>
                <c:pt idx="6235">
                  <c:v>-3.4762491553608967E-3</c:v>
                </c:pt>
                <c:pt idx="6236">
                  <c:v>-4.5921440487433192E-4</c:v>
                </c:pt>
                <c:pt idx="6237">
                  <c:v>4.3756177075951848E-3</c:v>
                </c:pt>
                <c:pt idx="6238">
                  <c:v>5.4345248931869606E-4</c:v>
                </c:pt>
                <c:pt idx="6239">
                  <c:v>3.4865887876160519E-3</c:v>
                </c:pt>
                <c:pt idx="6240">
                  <c:v>1.1337480171371482E-3</c:v>
                </c:pt>
                <c:pt idx="6241">
                  <c:v>-8.5841699322331082E-6</c:v>
                </c:pt>
                <c:pt idx="6242">
                  <c:v>6.6934406782809893E-4</c:v>
                </c:pt>
                <c:pt idx="6243">
                  <c:v>3.6819523383303256E-3</c:v>
                </c:pt>
                <c:pt idx="6244">
                  <c:v>-5.1282927924497285E-5</c:v>
                </c:pt>
                <c:pt idx="6245">
                  <c:v>-3.8470581166511993E-4</c:v>
                </c:pt>
                <c:pt idx="6246">
                  <c:v>-1.4032928339051301E-3</c:v>
                </c:pt>
                <c:pt idx="6247">
                  <c:v>-1.71254870064464E-5</c:v>
                </c:pt>
                <c:pt idx="6248">
                  <c:v>4.1614210574322085E-3</c:v>
                </c:pt>
                <c:pt idx="6249">
                  <c:v>5.4086823635969882E-3</c:v>
                </c:pt>
                <c:pt idx="6250">
                  <c:v>0</c:v>
                </c:pt>
                <c:pt idx="6251">
                  <c:v>8.6220898526318968E-3</c:v>
                </c:pt>
                <c:pt idx="6252">
                  <c:v>4.6893108600564387E-3</c:v>
                </c:pt>
                <c:pt idx="6253">
                  <c:v>3.2336123028726886E-3</c:v>
                </c:pt>
                <c:pt idx="6254">
                  <c:v>-1.2270401078787977E-3</c:v>
                </c:pt>
                <c:pt idx="6255">
                  <c:v>2.4359125439921019E-3</c:v>
                </c:pt>
                <c:pt idx="6256">
                  <c:v>7.4127444290184768E-4</c:v>
                </c:pt>
                <c:pt idx="6257">
                  <c:v>2.3202155983621767E-3</c:v>
                </c:pt>
                <c:pt idx="6258">
                  <c:v>-8.3065792261443277E-6</c:v>
                </c:pt>
                <c:pt idx="6259">
                  <c:v>0</c:v>
                </c:pt>
                <c:pt idx="6260">
                  <c:v>-1.8374487088281073E-3</c:v>
                </c:pt>
                <c:pt idx="6261">
                  <c:v>-2.232757465456973E-3</c:v>
                </c:pt>
                <c:pt idx="6262">
                  <c:v>6.7165113964729193E-3</c:v>
                </c:pt>
                <c:pt idx="6263">
                  <c:v>0</c:v>
                </c:pt>
                <c:pt idx="6264">
                  <c:v>1.2906697452146889E-2</c:v>
                </c:pt>
                <c:pt idx="6265">
                  <c:v>5.8305399190734858E-3</c:v>
                </c:pt>
                <c:pt idx="6266">
                  <c:v>-5.5933938482493166E-3</c:v>
                </c:pt>
                <c:pt idx="6267">
                  <c:v>-7.1719012535537419E-3</c:v>
                </c:pt>
                <c:pt idx="6268">
                  <c:v>9.8819111696670254E-5</c:v>
                </c:pt>
                <c:pt idx="6269">
                  <c:v>4.1171747952231335E-5</c:v>
                </c:pt>
                <c:pt idx="6270">
                  <c:v>1.555050317685567E-3</c:v>
                </c:pt>
                <c:pt idx="6271">
                  <c:v>-2.7744521380457777E-3</c:v>
                </c:pt>
                <c:pt idx="6272">
                  <c:v>-6.393180351456999E-3</c:v>
                </c:pt>
                <c:pt idx="6273">
                  <c:v>-2.7501190910238405E-3</c:v>
                </c:pt>
                <c:pt idx="6274">
                  <c:v>5.51751859191072E-3</c:v>
                </c:pt>
                <c:pt idx="6275">
                  <c:v>3.2464744819212478E-3</c:v>
                </c:pt>
                <c:pt idx="6276">
                  <c:v>-2.3780634952929084E-3</c:v>
                </c:pt>
                <c:pt idx="6277">
                  <c:v>-3.6275134192843314E-3</c:v>
                </c:pt>
                <c:pt idx="6278">
                  <c:v>-2.1429291565426825E-3</c:v>
                </c:pt>
                <c:pt idx="6279">
                  <c:v>-4.0074537183501947E-3</c:v>
                </c:pt>
                <c:pt idx="6280">
                  <c:v>2.21816483681193E-3</c:v>
                </c:pt>
                <c:pt idx="6281">
                  <c:v>2.9028562344644137E-3</c:v>
                </c:pt>
                <c:pt idx="6282">
                  <c:v>3.076632066166336E-3</c:v>
                </c:pt>
                <c:pt idx="6283">
                  <c:v>2.3735595084280617E-3</c:v>
                </c:pt>
                <c:pt idx="6284">
                  <c:v>1.7084498120238166E-3</c:v>
                </c:pt>
                <c:pt idx="6285">
                  <c:v>1.6314427051991715E-3</c:v>
                </c:pt>
                <c:pt idx="6286">
                  <c:v>3.878394343874846E-3</c:v>
                </c:pt>
                <c:pt idx="6287">
                  <c:v>0</c:v>
                </c:pt>
                <c:pt idx="6288">
                  <c:v>0</c:v>
                </c:pt>
                <c:pt idx="6289">
                  <c:v>-5.7572576901661777E-3</c:v>
                </c:pt>
                <c:pt idx="6290">
                  <c:v>1.1623451000137015E-3</c:v>
                </c:pt>
                <c:pt idx="6291">
                  <c:v>1.054009863637444E-3</c:v>
                </c:pt>
                <c:pt idx="6292">
                  <c:v>-1.2682414323021808E-3</c:v>
                </c:pt>
                <c:pt idx="6293">
                  <c:v>-2.2109119114337764E-3</c:v>
                </c:pt>
                <c:pt idx="6294">
                  <c:v>-8.8408203759636505E-4</c:v>
                </c:pt>
                <c:pt idx="6295">
                  <c:v>-2.4000474977903352E-3</c:v>
                </c:pt>
                <c:pt idx="6296">
                  <c:v>-2.3144605985566868E-3</c:v>
                </c:pt>
                <c:pt idx="6297">
                  <c:v>-6.0394454030845701E-3</c:v>
                </c:pt>
                <c:pt idx="6298">
                  <c:v>-8.6181025725010612E-3</c:v>
                </c:pt>
                <c:pt idx="6299">
                  <c:v>-9.9179686445389579E-3</c:v>
                </c:pt>
                <c:pt idx="6300">
                  <c:v>-5.2399481543768216E-3</c:v>
                </c:pt>
                <c:pt idx="6301">
                  <c:v>-2.630306571895084E-3</c:v>
                </c:pt>
                <c:pt idx="6302">
                  <c:v>-2.0095158162925521E-3</c:v>
                </c:pt>
                <c:pt idx="6303">
                  <c:v>-1.7810209869401287E-3</c:v>
                </c:pt>
                <c:pt idx="6304">
                  <c:v>1.9529323842295764E-3</c:v>
                </c:pt>
                <c:pt idx="6305">
                  <c:v>2.8665610620967476E-3</c:v>
                </c:pt>
                <c:pt idx="6306">
                  <c:v>-2.3166431063060644E-3</c:v>
                </c:pt>
                <c:pt idx="6307">
                  <c:v>-3.5225637754976338E-4</c:v>
                </c:pt>
                <c:pt idx="6308">
                  <c:v>1.6325618798687379E-4</c:v>
                </c:pt>
                <c:pt idx="6309">
                  <c:v>1.0656899800818933E-2</c:v>
                </c:pt>
                <c:pt idx="6310">
                  <c:v>-2.1444626640099184E-3</c:v>
                </c:pt>
                <c:pt idx="6311">
                  <c:v>3.1555292553764849E-3</c:v>
                </c:pt>
                <c:pt idx="6312">
                  <c:v>2.2902327385762246E-3</c:v>
                </c:pt>
                <c:pt idx="6313">
                  <c:v>1.7790956310831293E-4</c:v>
                </c:pt>
                <c:pt idx="6314">
                  <c:v>-3.0032855077313674E-3</c:v>
                </c:pt>
                <c:pt idx="6315">
                  <c:v>-4.2061587636214471E-3</c:v>
                </c:pt>
                <c:pt idx="6316">
                  <c:v>3.9342302791366942E-3</c:v>
                </c:pt>
                <c:pt idx="6317">
                  <c:v>4.4858525190100002E-3</c:v>
                </c:pt>
                <c:pt idx="6318">
                  <c:v>0</c:v>
                </c:pt>
                <c:pt idx="6319">
                  <c:v>4.9205678163321467E-3</c:v>
                </c:pt>
                <c:pt idx="6320">
                  <c:v>3.848647221732109E-3</c:v>
                </c:pt>
                <c:pt idx="6321">
                  <c:v>0</c:v>
                </c:pt>
                <c:pt idx="6322">
                  <c:v>0</c:v>
                </c:pt>
                <c:pt idx="6323">
                  <c:v>6.4455674904280663E-3</c:v>
                </c:pt>
                <c:pt idx="6324">
                  <c:v>7.9514371232657088E-3</c:v>
                </c:pt>
                <c:pt idx="6325">
                  <c:v>6.6822641978884689E-3</c:v>
                </c:pt>
                <c:pt idx="6326">
                  <c:v>6.7684230712888203E-3</c:v>
                </c:pt>
                <c:pt idx="6327">
                  <c:v>0</c:v>
                </c:pt>
                <c:pt idx="6328">
                  <c:v>0</c:v>
                </c:pt>
                <c:pt idx="6329">
                  <c:v>4.7278333969030242E-3</c:v>
                </c:pt>
                <c:pt idx="6330">
                  <c:v>4.29341661584293E-3</c:v>
                </c:pt>
                <c:pt idx="6331">
                  <c:v>-8.083453574771177E-6</c:v>
                </c:pt>
                <c:pt idx="6332">
                  <c:v>4.0738511427008536E-3</c:v>
                </c:pt>
                <c:pt idx="6333">
                  <c:v>4.7065713714612035E-3</c:v>
                </c:pt>
                <c:pt idx="6334">
                  <c:v>1.8652465251058771E-3</c:v>
                </c:pt>
                <c:pt idx="6335">
                  <c:v>3.0505358096978939E-3</c:v>
                </c:pt>
                <c:pt idx="6336">
                  <c:v>-7.1764325984531292E-5</c:v>
                </c:pt>
                <c:pt idx="6337">
                  <c:v>1.2591148015623304E-3</c:v>
                </c:pt>
                <c:pt idx="6338">
                  <c:v>4.2913745785323745E-3</c:v>
                </c:pt>
                <c:pt idx="6339">
                  <c:v>2.8586267185074172E-3</c:v>
                </c:pt>
                <c:pt idx="6340">
                  <c:v>2.692769452873976E-3</c:v>
                </c:pt>
                <c:pt idx="6341">
                  <c:v>4.0295343437437604E-3</c:v>
                </c:pt>
                <c:pt idx="6342">
                  <c:v>-7.8546574231688665E-5</c:v>
                </c:pt>
                <c:pt idx="6343">
                  <c:v>2.8159642100505089E-3</c:v>
                </c:pt>
                <c:pt idx="6344">
                  <c:v>-5.4831647274021163E-5</c:v>
                </c:pt>
                <c:pt idx="6345">
                  <c:v>4.0962518776677124E-3</c:v>
                </c:pt>
                <c:pt idx="6346">
                  <c:v>0</c:v>
                </c:pt>
                <c:pt idx="6347">
                  <c:v>1.0198705299309682E-2</c:v>
                </c:pt>
                <c:pt idx="6348">
                  <c:v>9.1244103979299229E-3</c:v>
                </c:pt>
                <c:pt idx="6349">
                  <c:v>5.7682343313373019E-3</c:v>
                </c:pt>
                <c:pt idx="6350">
                  <c:v>2.0900078668098054E-3</c:v>
                </c:pt>
                <c:pt idx="6351">
                  <c:v>1.4338769095181179E-3</c:v>
                </c:pt>
                <c:pt idx="6352">
                  <c:v>3.6701454390819254E-3</c:v>
                </c:pt>
                <c:pt idx="6353">
                  <c:v>4.4992671339945198E-3</c:v>
                </c:pt>
                <c:pt idx="6354">
                  <c:v>9.9364084544593372E-3</c:v>
                </c:pt>
                <c:pt idx="6355">
                  <c:v>7.4451571113978101E-6</c:v>
                </c:pt>
                <c:pt idx="6356">
                  <c:v>0</c:v>
                </c:pt>
                <c:pt idx="6357">
                  <c:v>8.5475991621420874E-3</c:v>
                </c:pt>
                <c:pt idx="6358">
                  <c:v>-4.157179700714211E-3</c:v>
                </c:pt>
                <c:pt idx="6359">
                  <c:v>-5.4630932033272791E-3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-1.5652776722739652E-4</c:v>
                </c:pt>
                <c:pt idx="6364">
                  <c:v>2.6831831657069585E-4</c:v>
                </c:pt>
                <c:pt idx="6365">
                  <c:v>8.8642912695749095E-4</c:v>
                </c:pt>
                <c:pt idx="6366">
                  <c:v>1.1980371484997081E-3</c:v>
                </c:pt>
                <c:pt idx="6367">
                  <c:v>2.1617614510197215E-3</c:v>
                </c:pt>
                <c:pt idx="6368">
                  <c:v>3.1192488717791938E-3</c:v>
                </c:pt>
                <c:pt idx="6369">
                  <c:v>4.9147037942312601E-3</c:v>
                </c:pt>
                <c:pt idx="6370">
                  <c:v>3.4758617168158873E-3</c:v>
                </c:pt>
                <c:pt idx="6371">
                  <c:v>1.4671469127858597E-5</c:v>
                </c:pt>
                <c:pt idx="6372">
                  <c:v>9.7516990713722895E-4</c:v>
                </c:pt>
                <c:pt idx="6373">
                  <c:v>-3.2983827229235988E-4</c:v>
                </c:pt>
                <c:pt idx="6374">
                  <c:v>-1.8344186003101497E-3</c:v>
                </c:pt>
                <c:pt idx="6375">
                  <c:v>2.5452678752407097E-3</c:v>
                </c:pt>
                <c:pt idx="6376">
                  <c:v>-9.0147209892505245E-4</c:v>
                </c:pt>
                <c:pt idx="6377">
                  <c:v>-1.2766427501547377E-3</c:v>
                </c:pt>
                <c:pt idx="6378">
                  <c:v>-2.9925502739674469E-3</c:v>
                </c:pt>
                <c:pt idx="6379">
                  <c:v>3.4256175346125241E-3</c:v>
                </c:pt>
                <c:pt idx="6380">
                  <c:v>-3.8167659244475396E-4</c:v>
                </c:pt>
                <c:pt idx="6381">
                  <c:v>5.6512311279526743E-4</c:v>
                </c:pt>
                <c:pt idx="6382">
                  <c:v>3.062251021204004E-3</c:v>
                </c:pt>
                <c:pt idx="6383">
                  <c:v>1.2719578898601586E-3</c:v>
                </c:pt>
                <c:pt idx="6384">
                  <c:v>1.912199976891358E-3</c:v>
                </c:pt>
                <c:pt idx="6385">
                  <c:v>4.9169456950197846E-3</c:v>
                </c:pt>
                <c:pt idx="6386">
                  <c:v>6.0114115380449666E-3</c:v>
                </c:pt>
                <c:pt idx="6387">
                  <c:v>3.1539861389508843E-3</c:v>
                </c:pt>
                <c:pt idx="6388">
                  <c:v>1.3148206589440098E-3</c:v>
                </c:pt>
                <c:pt idx="6389">
                  <c:v>1.4780059658380459E-3</c:v>
                </c:pt>
                <c:pt idx="6390">
                  <c:v>-5.7232580261459103E-3</c:v>
                </c:pt>
                <c:pt idx="6391">
                  <c:v>-5.986620443147136E-4</c:v>
                </c:pt>
                <c:pt idx="6392">
                  <c:v>-4.7630045355164891E-4</c:v>
                </c:pt>
                <c:pt idx="6393">
                  <c:v>6.6404793769070597E-3</c:v>
                </c:pt>
                <c:pt idx="6394">
                  <c:v>1.7208001763254063E-4</c:v>
                </c:pt>
                <c:pt idx="6395">
                  <c:v>5.1058828450339794E-3</c:v>
                </c:pt>
                <c:pt idx="6396">
                  <c:v>2.2514508562952317E-3</c:v>
                </c:pt>
                <c:pt idx="6397">
                  <c:v>2.1753820827735168E-3</c:v>
                </c:pt>
                <c:pt idx="6398">
                  <c:v>-1.4913978331354506E-4</c:v>
                </c:pt>
                <c:pt idx="6399">
                  <c:v>1.7598517183833008E-3</c:v>
                </c:pt>
                <c:pt idx="6400">
                  <c:v>1.9053763569270635E-3</c:v>
                </c:pt>
                <c:pt idx="6401">
                  <c:v>-1.2887420971773179E-3</c:v>
                </c:pt>
                <c:pt idx="6402">
                  <c:v>2.1870463431868095E-3</c:v>
                </c:pt>
                <c:pt idx="6403">
                  <c:v>-2.2579045064312262E-3</c:v>
                </c:pt>
                <c:pt idx="6404">
                  <c:v>5.4837251403150435E-3</c:v>
                </c:pt>
                <c:pt idx="6405">
                  <c:v>1.0917377673982413E-3</c:v>
                </c:pt>
                <c:pt idx="6406">
                  <c:v>1.1327380048677853E-3</c:v>
                </c:pt>
                <c:pt idx="6407">
                  <c:v>-3.8960859499508034E-3</c:v>
                </c:pt>
                <c:pt idx="6408">
                  <c:v>-3.1771022976456801E-4</c:v>
                </c:pt>
                <c:pt idx="6409">
                  <c:v>-1.9296087751732689E-3</c:v>
                </c:pt>
                <c:pt idx="6410">
                  <c:v>3.8197637869815174E-4</c:v>
                </c:pt>
                <c:pt idx="6411">
                  <c:v>-5.3325517617608649E-3</c:v>
                </c:pt>
                <c:pt idx="6412">
                  <c:v>0</c:v>
                </c:pt>
                <c:pt idx="6413">
                  <c:v>0</c:v>
                </c:pt>
                <c:pt idx="6414">
                  <c:v>-3.7397867389993111E-3</c:v>
                </c:pt>
                <c:pt idx="6415">
                  <c:v>-6.0057231133924536E-3</c:v>
                </c:pt>
                <c:pt idx="6416">
                  <c:v>-7.1797559600996337E-6</c:v>
                </c:pt>
                <c:pt idx="6417">
                  <c:v>-4.8869937229437509E-3</c:v>
                </c:pt>
                <c:pt idx="6418">
                  <c:v>-4.164473566881521E-3</c:v>
                </c:pt>
                <c:pt idx="6419">
                  <c:v>-1.4790864264179074E-3</c:v>
                </c:pt>
                <c:pt idx="6420">
                  <c:v>-1.1616005255580286E-3</c:v>
                </c:pt>
                <c:pt idx="6421">
                  <c:v>-8.8662796505878047E-4</c:v>
                </c:pt>
                <c:pt idx="6422">
                  <c:v>3.686693630171713E-3</c:v>
                </c:pt>
                <c:pt idx="6423">
                  <c:v>-1.9940619835700172E-3</c:v>
                </c:pt>
                <c:pt idx="6424">
                  <c:v>-2.5946007643935357E-3</c:v>
                </c:pt>
                <c:pt idx="6425">
                  <c:v>-6.0803772771319889E-3</c:v>
                </c:pt>
                <c:pt idx="6426">
                  <c:v>-6.0954751876247095E-3</c:v>
                </c:pt>
                <c:pt idx="6427">
                  <c:v>-1.8506713042012722E-3</c:v>
                </c:pt>
                <c:pt idx="6428">
                  <c:v>2.3440966063092263E-3</c:v>
                </c:pt>
                <c:pt idx="6429">
                  <c:v>1.2950033816984587E-3</c:v>
                </c:pt>
                <c:pt idx="6430">
                  <c:v>-2.0389167685138602E-3</c:v>
                </c:pt>
                <c:pt idx="6431">
                  <c:v>2.57854431551948E-4</c:v>
                </c:pt>
                <c:pt idx="6432">
                  <c:v>1.2521959482039816E-4</c:v>
                </c:pt>
                <c:pt idx="6433">
                  <c:v>6.6655168090826956E-3</c:v>
                </c:pt>
                <c:pt idx="6434">
                  <c:v>0</c:v>
                </c:pt>
                <c:pt idx="6435">
                  <c:v>0</c:v>
                </c:pt>
                <c:pt idx="6436">
                  <c:v>2.0611179721592228E-3</c:v>
                </c:pt>
                <c:pt idx="6437">
                  <c:v>1.4081786116873615E-3</c:v>
                </c:pt>
                <c:pt idx="6438">
                  <c:v>-3.5570980355536337E-3</c:v>
                </c:pt>
                <c:pt idx="6439">
                  <c:v>7.4066852663279429E-3</c:v>
                </c:pt>
                <c:pt idx="6440">
                  <c:v>0</c:v>
                </c:pt>
                <c:pt idx="6441">
                  <c:v>7.6838302123910128E-3</c:v>
                </c:pt>
                <c:pt idx="6442">
                  <c:v>7.2074929096834171E-6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2.9507038321501177E-3</c:v>
                </c:pt>
                <c:pt idx="6447">
                  <c:v>0</c:v>
                </c:pt>
                <c:pt idx="6448">
                  <c:v>8.2800946824920941E-3</c:v>
                </c:pt>
                <c:pt idx="6449">
                  <c:v>0</c:v>
                </c:pt>
                <c:pt idx="6450">
                  <c:v>0</c:v>
                </c:pt>
                <c:pt idx="6451">
                  <c:v>-1.6393384237035511E-4</c:v>
                </c:pt>
                <c:pt idx="6452">
                  <c:v>2.1077074387799246E-3</c:v>
                </c:pt>
                <c:pt idx="6453">
                  <c:v>2.5361701815934138E-3</c:v>
                </c:pt>
                <c:pt idx="6454">
                  <c:v>1.8359489531983397E-3</c:v>
                </c:pt>
                <c:pt idx="6455">
                  <c:v>3.0547977679087463E-3</c:v>
                </c:pt>
                <c:pt idx="6456">
                  <c:v>-3.6569577693850094E-3</c:v>
                </c:pt>
                <c:pt idx="6457">
                  <c:v>2.9049891621453624E-4</c:v>
                </c:pt>
                <c:pt idx="6458">
                  <c:v>-3.5057874243181074E-3</c:v>
                </c:pt>
                <c:pt idx="6459">
                  <c:v>-4.9817119921897381E-3</c:v>
                </c:pt>
                <c:pt idx="6460">
                  <c:v>-2.1434312763349753E-5</c:v>
                </c:pt>
                <c:pt idx="6461">
                  <c:v>-3.8728523142523307E-3</c:v>
                </c:pt>
                <c:pt idx="6462">
                  <c:v>1.261576564376972E-3</c:v>
                </c:pt>
                <c:pt idx="6463">
                  <c:v>4.0891665621566901E-3</c:v>
                </c:pt>
                <c:pt idx="6464">
                  <c:v>3.5608008111791458E-3</c:v>
                </c:pt>
                <c:pt idx="6465">
                  <c:v>0</c:v>
                </c:pt>
                <c:pt idx="6466">
                  <c:v>1.690497394498801E-3</c:v>
                </c:pt>
                <c:pt idx="6467">
                  <c:v>-1.0989435252102577E-2</c:v>
                </c:pt>
                <c:pt idx="6468">
                  <c:v>0</c:v>
                </c:pt>
                <c:pt idx="6469">
                  <c:v>-6.0166574685742774E-3</c:v>
                </c:pt>
                <c:pt idx="6470">
                  <c:v>0</c:v>
                </c:pt>
                <c:pt idx="6471">
                  <c:v>-1.0099190557070549E-2</c:v>
                </c:pt>
                <c:pt idx="6472">
                  <c:v>-1.0150660095347687E-2</c:v>
                </c:pt>
                <c:pt idx="6473">
                  <c:v>-6.0364660616560933E-3</c:v>
                </c:pt>
                <c:pt idx="6474">
                  <c:v>-2.4114544587223751E-3</c:v>
                </c:pt>
                <c:pt idx="6475">
                  <c:v>-1.4794276793883049E-3</c:v>
                </c:pt>
                <c:pt idx="6476">
                  <c:v>0</c:v>
                </c:pt>
                <c:pt idx="6477">
                  <c:v>-1.6082919835510594E-3</c:v>
                </c:pt>
                <c:pt idx="6478">
                  <c:v>3.7857844182241185E-3</c:v>
                </c:pt>
                <c:pt idx="6479">
                  <c:v>5.4636853568292105E-3</c:v>
                </c:pt>
                <c:pt idx="6480">
                  <c:v>8.8594231096951064E-5</c:v>
                </c:pt>
                <c:pt idx="6481">
                  <c:v>-4.4393547067676543E-3</c:v>
                </c:pt>
                <c:pt idx="6482">
                  <c:v>-7.0321946259594773E-3</c:v>
                </c:pt>
                <c:pt idx="6483">
                  <c:v>-3.6059259983623119E-3</c:v>
                </c:pt>
                <c:pt idx="6484">
                  <c:v>5.5445249238176111E-4</c:v>
                </c:pt>
                <c:pt idx="6485">
                  <c:v>-3.6771092859122423E-3</c:v>
                </c:pt>
                <c:pt idx="6486">
                  <c:v>1.8327404592246303E-3</c:v>
                </c:pt>
                <c:pt idx="6487">
                  <c:v>-1.3141247756361994E-3</c:v>
                </c:pt>
                <c:pt idx="6488">
                  <c:v>5.7767465549239507E-3</c:v>
                </c:pt>
                <c:pt idx="6489">
                  <c:v>1.4557727683806101E-3</c:v>
                </c:pt>
                <c:pt idx="6490">
                  <c:v>9.6933913579096967E-4</c:v>
                </c:pt>
                <c:pt idx="6491">
                  <c:v>2.553063013802846E-3</c:v>
                </c:pt>
                <c:pt idx="6492">
                  <c:v>2.8431147896949612E-3</c:v>
                </c:pt>
                <c:pt idx="6493">
                  <c:v>3.0124406137889237E-3</c:v>
                </c:pt>
                <c:pt idx="6494">
                  <c:v>-7.3904640841914324E-6</c:v>
                </c:pt>
                <c:pt idx="6495">
                  <c:v>2.3547920542841888E-3</c:v>
                </c:pt>
                <c:pt idx="6496">
                  <c:v>2.9890106255066893E-3</c:v>
                </c:pt>
                <c:pt idx="6497">
                  <c:v>3.7274051138773503E-3</c:v>
                </c:pt>
                <c:pt idx="6498">
                  <c:v>8.0558047609466781E-5</c:v>
                </c:pt>
                <c:pt idx="6499">
                  <c:v>1.6609780172040475E-3</c:v>
                </c:pt>
                <c:pt idx="6500">
                  <c:v>3.5177125917512549E-3</c:v>
                </c:pt>
                <c:pt idx="6501">
                  <c:v>-7.2853640678947564E-6</c:v>
                </c:pt>
                <c:pt idx="6502">
                  <c:v>0</c:v>
                </c:pt>
                <c:pt idx="6503">
                  <c:v>1.6960568932625551E-3</c:v>
                </c:pt>
                <c:pt idx="6504">
                  <c:v>7.2730181934146733E-6</c:v>
                </c:pt>
                <c:pt idx="6505">
                  <c:v>0</c:v>
                </c:pt>
                <c:pt idx="6506">
                  <c:v>4.3108520079559072E-3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-7.2417326570170498E-6</c:v>
                </c:pt>
                <c:pt idx="6523">
                  <c:v>-7.2417851002246869E-6</c:v>
                </c:pt>
                <c:pt idx="6524">
                  <c:v>-7.2418375438764201E-6</c:v>
                </c:pt>
                <c:pt idx="6525">
                  <c:v>0</c:v>
                </c:pt>
                <c:pt idx="6526">
                  <c:v>0</c:v>
                </c:pt>
                <c:pt idx="6527">
                  <c:v>-4.3452126626279852E-5</c:v>
                </c:pt>
                <c:pt idx="6528">
                  <c:v>0</c:v>
                </c:pt>
                <c:pt idx="6529">
                  <c:v>-2.1726771366413765E-5</c:v>
                </c:pt>
                <c:pt idx="6530">
                  <c:v>2.5759492910826763E-2</c:v>
                </c:pt>
                <c:pt idx="6531">
                  <c:v>-4.2349852134675075E-5</c:v>
                </c:pt>
                <c:pt idx="6532">
                  <c:v>1.1174398579901455E-2</c:v>
                </c:pt>
                <c:pt idx="6533">
                  <c:v>-2.7920482467853945E-5</c:v>
                </c:pt>
                <c:pt idx="6534">
                  <c:v>1.1768923570121648E-2</c:v>
                </c:pt>
                <c:pt idx="6535">
                  <c:v>-3.3118523216589101E-4</c:v>
                </c:pt>
                <c:pt idx="6536">
                  <c:v>-6.9008588118605457E-6</c:v>
                </c:pt>
                <c:pt idx="6537">
                  <c:v>-1.7943904641785468E-4</c:v>
                </c:pt>
                <c:pt idx="6538">
                  <c:v>-1.3804337322984053E-5</c:v>
                </c:pt>
                <c:pt idx="6539">
                  <c:v>-1.2915481377501338E-3</c:v>
                </c:pt>
                <c:pt idx="6540">
                  <c:v>-5.0995773111906159E-3</c:v>
                </c:pt>
                <c:pt idx="6541">
                  <c:v>-9.7305686760767868E-3</c:v>
                </c:pt>
                <c:pt idx="6542">
                  <c:v>-4.936267608823465E-3</c:v>
                </c:pt>
                <c:pt idx="6543">
                  <c:v>-1.250543852269541E-2</c:v>
                </c:pt>
                <c:pt idx="6544">
                  <c:v>-1.685805211992969E-2</c:v>
                </c:pt>
                <c:pt idx="6545">
                  <c:v>-1.4518423880116139E-5</c:v>
                </c:pt>
                <c:pt idx="6546">
                  <c:v>-3.7018089479817235E-3</c:v>
                </c:pt>
                <c:pt idx="6547">
                  <c:v>-2.1517384495111178E-3</c:v>
                </c:pt>
                <c:pt idx="6548">
                  <c:v>1.6062849584049945E-4</c:v>
                </c:pt>
                <c:pt idx="6549">
                  <c:v>-8.1070722208293204E-4</c:v>
                </c:pt>
                <c:pt idx="6550">
                  <c:v>-3.6086720394695225E-3</c:v>
                </c:pt>
                <c:pt idx="6551">
                  <c:v>-9.5375051248997543E-4</c:v>
                </c:pt>
                <c:pt idx="6552">
                  <c:v>-6.3144294147772615E-4</c:v>
                </c:pt>
                <c:pt idx="6553">
                  <c:v>2.3841760764525435E-3</c:v>
                </c:pt>
                <c:pt idx="6554">
                  <c:v>4.9482436794395755E-3</c:v>
                </c:pt>
                <c:pt idx="6555">
                  <c:v>2.1141726191319611E-4</c:v>
                </c:pt>
                <c:pt idx="6556">
                  <c:v>2.846132530256033E-3</c:v>
                </c:pt>
                <c:pt idx="6557">
                  <c:v>6.5397473628559541E-4</c:v>
                </c:pt>
                <c:pt idx="6558">
                  <c:v>3.3213948470691202E-3</c:v>
                </c:pt>
                <c:pt idx="6559">
                  <c:v>2.5740970533154857E-3</c:v>
                </c:pt>
                <c:pt idx="6560">
                  <c:v>3.4890210637782463E-3</c:v>
                </c:pt>
                <c:pt idx="6561">
                  <c:v>7.1961342366611496E-6</c:v>
                </c:pt>
                <c:pt idx="6562">
                  <c:v>7.4632294767708156E-3</c:v>
                </c:pt>
                <c:pt idx="6563">
                  <c:v>1.0636817953265073E-3</c:v>
                </c:pt>
                <c:pt idx="6564">
                  <c:v>-4.9711668002918796E-3</c:v>
                </c:pt>
                <c:pt idx="6565">
                  <c:v>1.2254157017898681E-3</c:v>
                </c:pt>
                <c:pt idx="6566">
                  <c:v>-5.2922144320472035E-3</c:v>
                </c:pt>
                <c:pt idx="6567">
                  <c:v>1.4029738146523903E-3</c:v>
                </c:pt>
                <c:pt idx="6568">
                  <c:v>5.0058553868336936E-3</c:v>
                </c:pt>
                <c:pt idx="6569">
                  <c:v>5.2300292240541231E-3</c:v>
                </c:pt>
                <c:pt idx="6570">
                  <c:v>7.11645003012965E-6</c:v>
                </c:pt>
                <c:pt idx="6571">
                  <c:v>1.685171955660222E-3</c:v>
                </c:pt>
                <c:pt idx="6572">
                  <c:v>1.9234528704572356E-3</c:v>
                </c:pt>
                <c:pt idx="6573">
                  <c:v>1.6720279354828524E-3</c:v>
                </c:pt>
                <c:pt idx="6574">
                  <c:v>6.864219641478605E-4</c:v>
                </c:pt>
                <c:pt idx="6575">
                  <c:v>1.682216964415116E-3</c:v>
                </c:pt>
                <c:pt idx="6576">
                  <c:v>2.6236923045214449E-3</c:v>
                </c:pt>
                <c:pt idx="6577">
                  <c:v>1.6187383009069951E-3</c:v>
                </c:pt>
                <c:pt idx="6578">
                  <c:v>-9.6880604832592278E-3</c:v>
                </c:pt>
                <c:pt idx="6579">
                  <c:v>-7.5838935672468107E-3</c:v>
                </c:pt>
                <c:pt idx="6580">
                  <c:v>-2.3351944309465554E-3</c:v>
                </c:pt>
                <c:pt idx="6581">
                  <c:v>-2.3668893804896368E-4</c:v>
                </c:pt>
                <c:pt idx="6582">
                  <c:v>-5.5531321445233869E-3</c:v>
                </c:pt>
                <c:pt idx="6583">
                  <c:v>-2.9400843968235479E-3</c:v>
                </c:pt>
                <c:pt idx="6584">
                  <c:v>4.8458899484756939E-4</c:v>
                </c:pt>
                <c:pt idx="6585">
                  <c:v>-3.6074970667918545E-3</c:v>
                </c:pt>
                <c:pt idx="6586">
                  <c:v>-2.6159573693437773E-3</c:v>
                </c:pt>
                <c:pt idx="6587">
                  <c:v>-3.2795994762951563E-3</c:v>
                </c:pt>
                <c:pt idx="6588">
                  <c:v>-7.1565236955850673E-4</c:v>
                </c:pt>
                <c:pt idx="6589">
                  <c:v>7.8513957647407071E-3</c:v>
                </c:pt>
                <c:pt idx="6590">
                  <c:v>3.920750977038521E-3</c:v>
                </c:pt>
                <c:pt idx="6591">
                  <c:v>2.7181276806393282E-3</c:v>
                </c:pt>
                <c:pt idx="6592">
                  <c:v>2.5197167971650121E-4</c:v>
                </c:pt>
                <c:pt idx="6593">
                  <c:v>0</c:v>
                </c:pt>
                <c:pt idx="6594">
                  <c:v>-3.4539359774500558E-3</c:v>
                </c:pt>
                <c:pt idx="6595">
                  <c:v>-9.2668174000240279E-3</c:v>
                </c:pt>
                <c:pt idx="6596">
                  <c:v>-5.8325192125299761E-5</c:v>
                </c:pt>
                <c:pt idx="6597">
                  <c:v>2.8466712827865171E-3</c:v>
                </c:pt>
                <c:pt idx="6598">
                  <c:v>2.6355833321269695E-3</c:v>
                </c:pt>
                <c:pt idx="6599">
                  <c:v>-3.4810861340140846E-4</c:v>
                </c:pt>
                <c:pt idx="6600">
                  <c:v>0</c:v>
                </c:pt>
                <c:pt idx="6601">
                  <c:v>4.1476565155073759E-3</c:v>
                </c:pt>
                <c:pt idx="6602">
                  <c:v>5.7786349435807078E-5</c:v>
                </c:pt>
                <c:pt idx="6603">
                  <c:v>7.0178252140334612E-3</c:v>
                </c:pt>
                <c:pt idx="6604">
                  <c:v>6.4551065294238331E-5</c:v>
                </c:pt>
                <c:pt idx="6605">
                  <c:v>6.719158367960722E-3</c:v>
                </c:pt>
                <c:pt idx="6606">
                  <c:v>7.0068615717571517E-3</c:v>
                </c:pt>
                <c:pt idx="6607">
                  <c:v>2.8821720997111982E-3</c:v>
                </c:pt>
                <c:pt idx="6608">
                  <c:v>6.9591659963239546E-3</c:v>
                </c:pt>
                <c:pt idx="6609">
                  <c:v>1.0286378436118829E-2</c:v>
                </c:pt>
                <c:pt idx="6610">
                  <c:v>6.9989542042086473E-3</c:v>
                </c:pt>
                <c:pt idx="6611">
                  <c:v>1.0734856970488532E-3</c:v>
                </c:pt>
                <c:pt idx="6612">
                  <c:v>-1.8655758576547883E-3</c:v>
                </c:pt>
                <c:pt idx="6613">
                  <c:v>1.0812189212938991E-3</c:v>
                </c:pt>
                <c:pt idx="6614">
                  <c:v>6.8118721864470226E-4</c:v>
                </c:pt>
                <c:pt idx="6615">
                  <c:v>9.2701658651430548E-3</c:v>
                </c:pt>
                <c:pt idx="6616">
                  <c:v>6.5006529167046835E-3</c:v>
                </c:pt>
                <c:pt idx="6617">
                  <c:v>5.0651827075307082E-3</c:v>
                </c:pt>
                <c:pt idx="6618">
                  <c:v>1.5683743618707302E-3</c:v>
                </c:pt>
                <c:pt idx="6619">
                  <c:v>1.1561938315761198E-3</c:v>
                </c:pt>
                <c:pt idx="6620">
                  <c:v>2.4558331641250028E-3</c:v>
                </c:pt>
                <c:pt idx="6621">
                  <c:v>5.3612116351111574E-5</c:v>
                </c:pt>
                <c:pt idx="6622">
                  <c:v>9.696576831822401E-3</c:v>
                </c:pt>
                <c:pt idx="6623">
                  <c:v>9.9780599170860712E-3</c:v>
                </c:pt>
                <c:pt idx="6624">
                  <c:v>8.5416454546236571E-5</c:v>
                </c:pt>
                <c:pt idx="6625">
                  <c:v>4.2942578750462665E-3</c:v>
                </c:pt>
                <c:pt idx="6626">
                  <c:v>-2.6464919969775304E-3</c:v>
                </c:pt>
                <c:pt idx="6627">
                  <c:v>3.4508420699348526E-3</c:v>
                </c:pt>
                <c:pt idx="6628">
                  <c:v>4.8580979458134003E-3</c:v>
                </c:pt>
                <c:pt idx="6629">
                  <c:v>1.821268518554231E-4</c:v>
                </c:pt>
                <c:pt idx="6630">
                  <c:v>5.8235466328156018E-3</c:v>
                </c:pt>
                <c:pt idx="6631">
                  <c:v>9.2423539032359173E-4</c:v>
                </c:pt>
                <c:pt idx="6632">
                  <c:v>2.7096091518239501E-3</c:v>
                </c:pt>
                <c:pt idx="6633">
                  <c:v>2.6316058644175219E-3</c:v>
                </c:pt>
                <c:pt idx="6634">
                  <c:v>6.9374412618128714E-4</c:v>
                </c:pt>
                <c:pt idx="6635">
                  <c:v>-9.8294628371702422E-4</c:v>
                </c:pt>
                <c:pt idx="6636">
                  <c:v>-1.0225179911923852E-3</c:v>
                </c:pt>
                <c:pt idx="6637">
                  <c:v>1.6727572224915129E-4</c:v>
                </c:pt>
                <c:pt idx="6638">
                  <c:v>1.1701472377254774E-3</c:v>
                </c:pt>
                <c:pt idx="6639">
                  <c:v>2.3490159058802132E-3</c:v>
                </c:pt>
                <c:pt idx="6640">
                  <c:v>-6.611849478377659E-3</c:v>
                </c:pt>
                <c:pt idx="6641">
                  <c:v>-1.3205906816233235E-2</c:v>
                </c:pt>
                <c:pt idx="6642">
                  <c:v>-2.317437454945644E-3</c:v>
                </c:pt>
                <c:pt idx="6643">
                  <c:v>-1.3460396685720247E-2</c:v>
                </c:pt>
                <c:pt idx="6644">
                  <c:v>0</c:v>
                </c:pt>
                <c:pt idx="6645">
                  <c:v>-1.0501200627385393E-3</c:v>
                </c:pt>
                <c:pt idx="6646">
                  <c:v>4.961735904670494E-3</c:v>
                </c:pt>
                <c:pt idx="6647">
                  <c:v>7.6594380090483213E-3</c:v>
                </c:pt>
                <c:pt idx="6648">
                  <c:v>1.9221124219444509E-3</c:v>
                </c:pt>
                <c:pt idx="6649">
                  <c:v>3.630765369003381E-3</c:v>
                </c:pt>
                <c:pt idx="6650">
                  <c:v>5.2239098365002632E-5</c:v>
                </c:pt>
                <c:pt idx="6651">
                  <c:v>2.7257034905469133E-3</c:v>
                </c:pt>
                <c:pt idx="6652">
                  <c:v>4.6128240110478664E-3</c:v>
                </c:pt>
                <c:pt idx="6653">
                  <c:v>1.1018748086924992E-4</c:v>
                </c:pt>
                <c:pt idx="6654">
                  <c:v>8.5510044859989955E-3</c:v>
                </c:pt>
                <c:pt idx="6655">
                  <c:v>3.2783443905143998E-3</c:v>
                </c:pt>
                <c:pt idx="6656">
                  <c:v>1.9004904120838771E-3</c:v>
                </c:pt>
                <c:pt idx="6657">
                  <c:v>-1.2147211430758229E-4</c:v>
                </c:pt>
                <c:pt idx="6658">
                  <c:v>2.2863137737299229E-3</c:v>
                </c:pt>
                <c:pt idx="6659">
                  <c:v>1.727231728623864E-3</c:v>
                </c:pt>
                <c:pt idx="6660">
                  <c:v>-2.7386354760761334E-4</c:v>
                </c:pt>
                <c:pt idx="6661">
                  <c:v>4.7786475628460159E-3</c:v>
                </c:pt>
                <c:pt idx="6662">
                  <c:v>-2.8441032636471876E-3</c:v>
                </c:pt>
                <c:pt idx="6663">
                  <c:v>0</c:v>
                </c:pt>
                <c:pt idx="6664">
                  <c:v>1.3913200405822194E-3</c:v>
                </c:pt>
                <c:pt idx="6665">
                  <c:v>7.9326553486646755E-4</c:v>
                </c:pt>
                <c:pt idx="6666">
                  <c:v>6.3434066652399721E-5</c:v>
                </c:pt>
                <c:pt idx="6667">
                  <c:v>9.8656046482976014E-3</c:v>
                </c:pt>
                <c:pt idx="6668">
                  <c:v>0</c:v>
                </c:pt>
                <c:pt idx="6669">
                  <c:v>6.286257349112305E-3</c:v>
                </c:pt>
                <c:pt idx="6670">
                  <c:v>1.2483069836756636E-5</c:v>
                </c:pt>
                <c:pt idx="6671">
                  <c:v>6.3523484217702141E-3</c:v>
                </c:pt>
                <c:pt idx="6672">
                  <c:v>6.275272298371137E-3</c:v>
                </c:pt>
                <c:pt idx="6673">
                  <c:v>6.0339978461929475E-3</c:v>
                </c:pt>
                <c:pt idx="6674">
                  <c:v>2.5879884127523725E-3</c:v>
                </c:pt>
                <c:pt idx="6675">
                  <c:v>-4.3600002933364126E-3</c:v>
                </c:pt>
                <c:pt idx="6676">
                  <c:v>-3.972358627693468E-3</c:v>
                </c:pt>
                <c:pt idx="6677">
                  <c:v>1.2930558554480128E-3</c:v>
                </c:pt>
                <c:pt idx="6678">
                  <c:v>-1.292303717786094E-4</c:v>
                </c:pt>
                <c:pt idx="6679">
                  <c:v>-4.9231703907076582E-3</c:v>
                </c:pt>
                <c:pt idx="6680">
                  <c:v>-3.1591297171913329E-3</c:v>
                </c:pt>
                <c:pt idx="6681">
                  <c:v>-2.6091508974751421E-3</c:v>
                </c:pt>
                <c:pt idx="6682">
                  <c:v>-4.6074555065250345E-3</c:v>
                </c:pt>
                <c:pt idx="6683">
                  <c:v>-9.99906259621704E-5</c:v>
                </c:pt>
                <c:pt idx="6684">
                  <c:v>6.6835717064298141E-3</c:v>
                </c:pt>
                <c:pt idx="6685">
                  <c:v>-3.0652841977424311E-3</c:v>
                </c:pt>
                <c:pt idx="6686">
                  <c:v>-1.6328467505843526E-3</c:v>
                </c:pt>
                <c:pt idx="6687">
                  <c:v>-1.6917467414135521E-3</c:v>
                </c:pt>
                <c:pt idx="6688">
                  <c:v>-1.244103952483957E-3</c:v>
                </c:pt>
                <c:pt idx="6689">
                  <c:v>5.8786008121876115E-4</c:v>
                </c:pt>
                <c:pt idx="6690">
                  <c:v>1.5055962911441263E-3</c:v>
                </c:pt>
                <c:pt idx="6691">
                  <c:v>-1.98711565033435E-3</c:v>
                </c:pt>
                <c:pt idx="6692">
                  <c:v>8.815668701667997E-4</c:v>
                </c:pt>
                <c:pt idx="6693">
                  <c:v>1.5049945544742772E-3</c:v>
                </c:pt>
                <c:pt idx="6694">
                  <c:v>1.1101202938707784E-3</c:v>
                </c:pt>
                <c:pt idx="6695">
                  <c:v>1.1960531676013042E-3</c:v>
                </c:pt>
                <c:pt idx="6696">
                  <c:v>4.980451727997924E-5</c:v>
                </c:pt>
                <c:pt idx="6697">
                  <c:v>1.3072505737846276E-4</c:v>
                </c:pt>
                <c:pt idx="6698">
                  <c:v>2.5736679629486917E-3</c:v>
                </c:pt>
                <c:pt idx="6699">
                  <c:v>6.2085771492750258E-6</c:v>
                </c:pt>
                <c:pt idx="6700">
                  <c:v>-1.3543823788919251E-3</c:v>
                </c:pt>
                <c:pt idx="6701">
                  <c:v>-6.9623219379105154E-3</c:v>
                </c:pt>
                <c:pt idx="6702">
                  <c:v>-1.0750355296144397E-2</c:v>
                </c:pt>
                <c:pt idx="6703">
                  <c:v>-9.1925149712123039E-3</c:v>
                </c:pt>
                <c:pt idx="6704">
                  <c:v>-3.505947061016475E-3</c:v>
                </c:pt>
                <c:pt idx="6705">
                  <c:v>-3.204522222036114E-5</c:v>
                </c:pt>
                <c:pt idx="6706">
                  <c:v>-5.0374379662908335E-3</c:v>
                </c:pt>
                <c:pt idx="6707">
                  <c:v>-8.1883906198807806E-3</c:v>
                </c:pt>
                <c:pt idx="6708">
                  <c:v>-1.1167681797208654E-2</c:v>
                </c:pt>
                <c:pt idx="6709">
                  <c:v>-8.4020806886681738E-3</c:v>
                </c:pt>
                <c:pt idx="6710">
                  <c:v>-1.1329358404128527E-2</c:v>
                </c:pt>
                <c:pt idx="6711">
                  <c:v>-6.7005865865184195E-3</c:v>
                </c:pt>
                <c:pt idx="6712">
                  <c:v>-8.3764663494398928E-3</c:v>
                </c:pt>
                <c:pt idx="6713">
                  <c:v>3.4010290168054861E-3</c:v>
                </c:pt>
                <c:pt idx="6714">
                  <c:v>2.8625489447829098E-3</c:v>
                </c:pt>
                <c:pt idx="6715">
                  <c:v>3.272066579531325E-3</c:v>
                </c:pt>
                <c:pt idx="6716">
                  <c:v>9.492553098561276E-4</c:v>
                </c:pt>
                <c:pt idx="6717">
                  <c:v>8.0716769254447816E-4</c:v>
                </c:pt>
                <c:pt idx="6718">
                  <c:v>8.6697923672417394E-4</c:v>
                </c:pt>
                <c:pt idx="6719">
                  <c:v>-4.3424323207625088E-3</c:v>
                </c:pt>
                <c:pt idx="6720">
                  <c:v>3.8451031062570855E-4</c:v>
                </c:pt>
                <c:pt idx="6721">
                  <c:v>3.4539557853653004E-3</c:v>
                </c:pt>
                <c:pt idx="6722">
                  <c:v>3.080301607096369E-3</c:v>
                </c:pt>
                <c:pt idx="6723">
                  <c:v>1.7540105720709963E-3</c:v>
                </c:pt>
                <c:pt idx="6724">
                  <c:v>2.4184293340558951E-3</c:v>
                </c:pt>
                <c:pt idx="6725">
                  <c:v>4.9365586518397304E-4</c:v>
                </c:pt>
                <c:pt idx="6726">
                  <c:v>-4.2976322266093164E-3</c:v>
                </c:pt>
                <c:pt idx="6727">
                  <c:v>-7.2365691101097557E-4</c:v>
                </c:pt>
                <c:pt idx="6728">
                  <c:v>-2.933488488437564E-3</c:v>
                </c:pt>
                <c:pt idx="6729">
                  <c:v>8.1310924670860657E-4</c:v>
                </c:pt>
                <c:pt idx="6730">
                  <c:v>1.8388156232511893E-3</c:v>
                </c:pt>
                <c:pt idx="6731">
                  <c:v>3.1596871958410543E-3</c:v>
                </c:pt>
                <c:pt idx="6732">
                  <c:v>4.0288208176366483E-3</c:v>
                </c:pt>
                <c:pt idx="6733">
                  <c:v>3.2698011428046116E-3</c:v>
                </c:pt>
                <c:pt idx="6734">
                  <c:v>-9.9531208092545873E-5</c:v>
                </c:pt>
                <c:pt idx="6735">
                  <c:v>-2.577988870058712E-3</c:v>
                </c:pt>
                <c:pt idx="6736">
                  <c:v>-7.3184281379551802E-5</c:v>
                </c:pt>
                <c:pt idx="6737">
                  <c:v>-2.8383556603656158E-3</c:v>
                </c:pt>
                <c:pt idx="6738">
                  <c:v>9.340743663438301E-5</c:v>
                </c:pt>
                <c:pt idx="6739">
                  <c:v>-9.2778935826254457E-4</c:v>
                </c:pt>
                <c:pt idx="6740">
                  <c:v>-1.637410851282532E-3</c:v>
                </c:pt>
                <c:pt idx="6741">
                  <c:v>-4.9956015285380342E-3</c:v>
                </c:pt>
                <c:pt idx="6742">
                  <c:v>-2.1332372381944989E-3</c:v>
                </c:pt>
                <c:pt idx="6743">
                  <c:v>3.16121788443486E-3</c:v>
                </c:pt>
                <c:pt idx="6744">
                  <c:v>-6.9408689870708992E-3</c:v>
                </c:pt>
                <c:pt idx="6745">
                  <c:v>-4.0383836323092098E-3</c:v>
                </c:pt>
                <c:pt idx="6746">
                  <c:v>-1.6240112561517273E-3</c:v>
                </c:pt>
                <c:pt idx="6747">
                  <c:v>8.4647561064458317E-3</c:v>
                </c:pt>
                <c:pt idx="6748">
                  <c:v>3.1979129751319372E-3</c:v>
                </c:pt>
                <c:pt idx="6749">
                  <c:v>2.2492363760600246E-3</c:v>
                </c:pt>
                <c:pt idx="6750">
                  <c:v>0</c:v>
                </c:pt>
                <c:pt idx="6751">
                  <c:v>-4.9010972604349246E-3</c:v>
                </c:pt>
                <c:pt idx="6752">
                  <c:v>-8.0232746679374703E-4</c:v>
                </c:pt>
                <c:pt idx="6753">
                  <c:v>1.4356439777714934E-3</c:v>
                </c:pt>
                <c:pt idx="6754">
                  <c:v>2.6434666984212055E-3</c:v>
                </c:pt>
                <c:pt idx="6755">
                  <c:v>6.717473155405228E-6</c:v>
                </c:pt>
                <c:pt idx="6756">
                  <c:v>-7.3894686669851765E-5</c:v>
                </c:pt>
                <c:pt idx="6757">
                  <c:v>-9.2529824410992455E-3</c:v>
                </c:pt>
                <c:pt idx="6758">
                  <c:v>-3.3211227249926164E-3</c:v>
                </c:pt>
                <c:pt idx="6759">
                  <c:v>-3.1298478877280834E-4</c:v>
                </c:pt>
                <c:pt idx="6760">
                  <c:v>-1.5657950679299461E-2</c:v>
                </c:pt>
                <c:pt idx="6761">
                  <c:v>-1.0625423538092918E-2</c:v>
                </c:pt>
                <c:pt idx="6762">
                  <c:v>-6.476279863656521E-3</c:v>
                </c:pt>
                <c:pt idx="6763">
                  <c:v>7.031681239839813E-6</c:v>
                </c:pt>
                <c:pt idx="6764">
                  <c:v>-5.7676212975147896E-4</c:v>
                </c:pt>
                <c:pt idx="6765">
                  <c:v>-4.2868892681438018E-3</c:v>
                </c:pt>
                <c:pt idx="6766">
                  <c:v>-2.1078699228107524E-3</c:v>
                </c:pt>
                <c:pt idx="6767">
                  <c:v>5.2684109739954592E-3</c:v>
                </c:pt>
                <c:pt idx="6768">
                  <c:v>1.4499386668299279E-3</c:v>
                </c:pt>
                <c:pt idx="6769">
                  <c:v>-9.7108565146872706E-4</c:v>
                </c:pt>
                <c:pt idx="6770">
                  <c:v>-3.3094746335096188E-4</c:v>
                </c:pt>
                <c:pt idx="6771">
                  <c:v>-8.4546939153108702E-4</c:v>
                </c:pt>
                <c:pt idx="6772">
                  <c:v>-2.8375421376848043E-3</c:v>
                </c:pt>
                <c:pt idx="6773">
                  <c:v>4.3870237236238018E-3</c:v>
                </c:pt>
                <c:pt idx="6774">
                  <c:v>3.8141577309493283E-3</c:v>
                </c:pt>
                <c:pt idx="6775">
                  <c:v>4.6025332182788072E-3</c:v>
                </c:pt>
                <c:pt idx="6776">
                  <c:v>8.7615942161882905E-3</c:v>
                </c:pt>
                <c:pt idx="6777">
                  <c:v>0</c:v>
                </c:pt>
                <c:pt idx="6778">
                  <c:v>-2.7671511488851314E-5</c:v>
                </c:pt>
                <c:pt idx="6779">
                  <c:v>-1.8680273339801711E-4</c:v>
                </c:pt>
                <c:pt idx="6780">
                  <c:v>-6.9195053965102288E-5</c:v>
                </c:pt>
                <c:pt idx="6781">
                  <c:v>-6.9199842252015622E-5</c:v>
                </c:pt>
                <c:pt idx="6782">
                  <c:v>-6.2283952559655191E-5</c:v>
                </c:pt>
                <c:pt idx="6783">
                  <c:v>-1.1073660617467592E-4</c:v>
                </c:pt>
                <c:pt idx="6784">
                  <c:v>-3.4607704370518857E-5</c:v>
                </c:pt>
                <c:pt idx="6785">
                  <c:v>-1.799793720809505E-4</c:v>
                </c:pt>
                <c:pt idx="6786">
                  <c:v>4.4966868725636929E-3</c:v>
                </c:pt>
                <c:pt idx="6787">
                  <c:v>0</c:v>
                </c:pt>
                <c:pt idx="6788">
                  <c:v>-3.5486981635930058E-3</c:v>
                </c:pt>
                <c:pt idx="6789">
                  <c:v>1.333964802823292E-3</c:v>
                </c:pt>
                <c:pt idx="6790">
                  <c:v>4.3076629169790746E-3</c:v>
                </c:pt>
                <c:pt idx="6791">
                  <c:v>0</c:v>
                </c:pt>
                <c:pt idx="6792">
                  <c:v>7.0929330642914507E-3</c:v>
                </c:pt>
                <c:pt idx="6793">
                  <c:v>5.217249150480276E-3</c:v>
                </c:pt>
                <c:pt idx="6794">
                  <c:v>5.7306747089850745E-3</c:v>
                </c:pt>
                <c:pt idx="6795">
                  <c:v>3.3917423775600146E-3</c:v>
                </c:pt>
                <c:pt idx="6796">
                  <c:v>2.0711877053893081E-3</c:v>
                </c:pt>
                <c:pt idx="6797">
                  <c:v>2.8911350898045201E-3</c:v>
                </c:pt>
                <c:pt idx="6798">
                  <c:v>1.0243124445750893E-3</c:v>
                </c:pt>
                <c:pt idx="6799">
                  <c:v>1.5578878730458066E-3</c:v>
                </c:pt>
                <c:pt idx="6800">
                  <c:v>-9.32999122806389E-3</c:v>
                </c:pt>
                <c:pt idx="6801">
                  <c:v>-1.9170283839925685E-3</c:v>
                </c:pt>
                <c:pt idx="6802">
                  <c:v>-4.7611881141189074E-3</c:v>
                </c:pt>
                <c:pt idx="6803">
                  <c:v>8.5502570285977443E-4</c:v>
                </c:pt>
                <c:pt idx="6804">
                  <c:v>-2.0913549140708387E-3</c:v>
                </c:pt>
                <c:pt idx="6805">
                  <c:v>-1.0876141155843845E-4</c:v>
                </c:pt>
                <c:pt idx="6806">
                  <c:v>-3.7049439305925575E-3</c:v>
                </c:pt>
                <c:pt idx="6807">
                  <c:v>-3.088847760770801E-3</c:v>
                </c:pt>
                <c:pt idx="6808">
                  <c:v>-1.1710605598641861E-3</c:v>
                </c:pt>
                <c:pt idx="6809">
                  <c:v>-2.3462433155312253E-3</c:v>
                </c:pt>
                <c:pt idx="6810">
                  <c:v>-1.0789229685496842E-3</c:v>
                </c:pt>
                <c:pt idx="6811">
                  <c:v>5.1025767562309027E-3</c:v>
                </c:pt>
                <c:pt idx="6812">
                  <c:v>-1.4376080681804612E-3</c:v>
                </c:pt>
                <c:pt idx="6813">
                  <c:v>-5.1581378896711451E-3</c:v>
                </c:pt>
                <c:pt idx="6814">
                  <c:v>-4.5413526780540992E-3</c:v>
                </c:pt>
                <c:pt idx="6815">
                  <c:v>1.4723318378069411E-3</c:v>
                </c:pt>
                <c:pt idx="6816">
                  <c:v>-3.5705179888154532E-3</c:v>
                </c:pt>
                <c:pt idx="6817">
                  <c:v>-5.2003343253411826E-4</c:v>
                </c:pt>
                <c:pt idx="6818">
                  <c:v>9.0158505649351559E-5</c:v>
                </c:pt>
                <c:pt idx="6819">
                  <c:v>-1.6727228673184215E-3</c:v>
                </c:pt>
                <c:pt idx="6820">
                  <c:v>-3.8418755495558152E-3</c:v>
                </c:pt>
                <c:pt idx="6821">
                  <c:v>-2.6813411590290047E-3</c:v>
                </c:pt>
                <c:pt idx="6822">
                  <c:v>-2.232948453533729E-3</c:v>
                </c:pt>
                <c:pt idx="6823">
                  <c:v>0</c:v>
                </c:pt>
                <c:pt idx="6824">
                  <c:v>0</c:v>
                </c:pt>
                <c:pt idx="6825">
                  <c:v>-1.1459868311512425E-2</c:v>
                </c:pt>
                <c:pt idx="6826">
                  <c:v>-1.0488983786491098E-2</c:v>
                </c:pt>
                <c:pt idx="6827">
                  <c:v>-8.8352890399117246E-3</c:v>
                </c:pt>
                <c:pt idx="6828">
                  <c:v>-5.4420621340628694E-3</c:v>
                </c:pt>
                <c:pt idx="6829">
                  <c:v>-2.6556768844720716E-3</c:v>
                </c:pt>
                <c:pt idx="6830">
                  <c:v>3.4235973601213517E-4</c:v>
                </c:pt>
                <c:pt idx="6831">
                  <c:v>-3.2023603722183156E-3</c:v>
                </c:pt>
                <c:pt idx="6832">
                  <c:v>-1.8209413225837745E-3</c:v>
                </c:pt>
                <c:pt idx="6833">
                  <c:v>-2.0662829658759582E-3</c:v>
                </c:pt>
                <c:pt idx="6834">
                  <c:v>1.1703630420048161E-2</c:v>
                </c:pt>
                <c:pt idx="6835">
                  <c:v>-1.5961579521893681E-3</c:v>
                </c:pt>
                <c:pt idx="6836">
                  <c:v>-3.8339169963616604E-3</c:v>
                </c:pt>
                <c:pt idx="6837">
                  <c:v>-2.4520906131460622E-3</c:v>
                </c:pt>
                <c:pt idx="6838">
                  <c:v>-4.7681045418751216E-3</c:v>
                </c:pt>
                <c:pt idx="6839">
                  <c:v>-1.3885574827252455E-3</c:v>
                </c:pt>
                <c:pt idx="6840">
                  <c:v>-2.5691342755677481E-3</c:v>
                </c:pt>
                <c:pt idx="6841">
                  <c:v>-3.3667828112500494E-3</c:v>
                </c:pt>
                <c:pt idx="6842">
                  <c:v>-5.4506959427040478E-3</c:v>
                </c:pt>
                <c:pt idx="6843">
                  <c:v>-1.6745373818160901E-3</c:v>
                </c:pt>
                <c:pt idx="6844">
                  <c:v>1.4875439718808758E-2</c:v>
                </c:pt>
                <c:pt idx="6845">
                  <c:v>6.7492721418189593E-4</c:v>
                </c:pt>
                <c:pt idx="6846">
                  <c:v>2.8706822200901053E-3</c:v>
                </c:pt>
                <c:pt idx="6847">
                  <c:v>-2.5597612979527695E-4</c:v>
                </c:pt>
                <c:pt idx="6848">
                  <c:v>-1.8288021762508623E-4</c:v>
                </c:pt>
                <c:pt idx="6849">
                  <c:v>-2.7072411548944751E-4</c:v>
                </c:pt>
                <c:pt idx="6850">
                  <c:v>-7.3178852774890181E-6</c:v>
                </c:pt>
                <c:pt idx="6851">
                  <c:v>-3.9524535003353776E-4</c:v>
                </c:pt>
                <c:pt idx="6852">
                  <c:v>8.8844771811951856E-3</c:v>
                </c:pt>
                <c:pt idx="6853">
                  <c:v>-3.6286840612699973E-4</c:v>
                </c:pt>
                <c:pt idx="6854">
                  <c:v>0</c:v>
                </c:pt>
                <c:pt idx="6855">
                  <c:v>8.4424064860850329E-3</c:v>
                </c:pt>
                <c:pt idx="6856">
                  <c:v>5.1760953214213517E-3</c:v>
                </c:pt>
                <c:pt idx="6857">
                  <c:v>5.6550978621186763E-3</c:v>
                </c:pt>
                <c:pt idx="6858">
                  <c:v>2.6806903361050734E-3</c:v>
                </c:pt>
                <c:pt idx="6859">
                  <c:v>4.032363542895657E-3</c:v>
                </c:pt>
                <c:pt idx="6860">
                  <c:v>2.7192066788396204E-3</c:v>
                </c:pt>
                <c:pt idx="6861">
                  <c:v>3.1830116167300211E-3</c:v>
                </c:pt>
                <c:pt idx="6862">
                  <c:v>-9.1405428842915819E-5</c:v>
                </c:pt>
                <c:pt idx="6863">
                  <c:v>5.5185417433757187E-3</c:v>
                </c:pt>
                <c:pt idx="6864">
                  <c:v>4.437567461212666E-3</c:v>
                </c:pt>
                <c:pt idx="6865">
                  <c:v>-4.8082551610738001E-3</c:v>
                </c:pt>
                <c:pt idx="6866">
                  <c:v>3.4970904564108702E-4</c:v>
                </c:pt>
                <c:pt idx="6867">
                  <c:v>-1.5886627433667319E-3</c:v>
                </c:pt>
                <c:pt idx="6868">
                  <c:v>-3.353565425906303E-3</c:v>
                </c:pt>
                <c:pt idx="6869">
                  <c:v>-5.567276062003336E-3</c:v>
                </c:pt>
                <c:pt idx="6870">
                  <c:v>-4.5614312997468631E-3</c:v>
                </c:pt>
                <c:pt idx="6871">
                  <c:v>-2.7155578246195553E-3</c:v>
                </c:pt>
                <c:pt idx="6872">
                  <c:v>-1.4237003395698464E-5</c:v>
                </c:pt>
                <c:pt idx="6873">
                  <c:v>-2.4303773344238645E-3</c:v>
                </c:pt>
                <c:pt idx="6874">
                  <c:v>-8.8524010778295468E-4</c:v>
                </c:pt>
                <c:pt idx="6875">
                  <c:v>5.0297186524452748E-3</c:v>
                </c:pt>
                <c:pt idx="6876">
                  <c:v>9.948410394331855E-5</c:v>
                </c:pt>
                <c:pt idx="6877">
                  <c:v>4.9545580061292555E-3</c:v>
                </c:pt>
                <c:pt idx="6878">
                  <c:v>5.1271132904147105E-3</c:v>
                </c:pt>
                <c:pt idx="6879">
                  <c:v>5.0799640541635653E-3</c:v>
                </c:pt>
                <c:pt idx="6880">
                  <c:v>8.2940020192206129E-3</c:v>
                </c:pt>
                <c:pt idx="6881">
                  <c:v>5.1162338785006138E-3</c:v>
                </c:pt>
                <c:pt idx="6882">
                  <c:v>4.3341566470787816E-3</c:v>
                </c:pt>
                <c:pt idx="6883">
                  <c:v>1.8341129445631737E-3</c:v>
                </c:pt>
                <c:pt idx="6884">
                  <c:v>-3.9196050814295736E-3</c:v>
                </c:pt>
                <c:pt idx="6885">
                  <c:v>-1.1719855463770694E-3</c:v>
                </c:pt>
                <c:pt idx="6886">
                  <c:v>-1.6430907603434883E-3</c:v>
                </c:pt>
                <c:pt idx="6887">
                  <c:v>-1.5835097057473853E-3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2.5572633263586139E-3</c:v>
                </c:pt>
                <c:pt idx="6892">
                  <c:v>-2.1213751974083067E-3</c:v>
                </c:pt>
                <c:pt idx="6893">
                  <c:v>3.6526000623985262E-3</c:v>
                </c:pt>
                <c:pt idx="6894">
                  <c:v>5.0460714799685493E-3</c:v>
                </c:pt>
                <c:pt idx="6895">
                  <c:v>9.321773182641575E-4</c:v>
                </c:pt>
                <c:pt idx="6896">
                  <c:v>1.478733214393714E-3</c:v>
                </c:pt>
                <c:pt idx="6897">
                  <c:v>5.1107727234251405E-3</c:v>
                </c:pt>
                <c:pt idx="6898">
                  <c:v>8.3703482018369166E-3</c:v>
                </c:pt>
                <c:pt idx="6899">
                  <c:v>4.0951918588639736E-3</c:v>
                </c:pt>
                <c:pt idx="6900">
                  <c:v>4.2391418865278304E-3</c:v>
                </c:pt>
                <c:pt idx="6901">
                  <c:v>5.2863142573046054E-4</c:v>
                </c:pt>
                <c:pt idx="6902">
                  <c:v>-4.013941758244491E-5</c:v>
                </c:pt>
                <c:pt idx="6903">
                  <c:v>-1.2987101752420739E-3</c:v>
                </c:pt>
                <c:pt idx="6904">
                  <c:v>5.5645323728560781E-3</c:v>
                </c:pt>
                <c:pt idx="6905">
                  <c:v>2.016418181464503E-3</c:v>
                </c:pt>
                <c:pt idx="6906">
                  <c:v>1.2158702443679469E-3</c:v>
                </c:pt>
                <c:pt idx="6907">
                  <c:v>2.5399154858486285E-3</c:v>
                </c:pt>
                <c:pt idx="6908">
                  <c:v>4.0518131584240842E-3</c:v>
                </c:pt>
                <c:pt idx="6909">
                  <c:v>4.1931266613835366E-3</c:v>
                </c:pt>
                <c:pt idx="6910">
                  <c:v>2.2833456983645264E-3</c:v>
                </c:pt>
                <c:pt idx="6911">
                  <c:v>-7.2094981892763824E-5</c:v>
                </c:pt>
                <c:pt idx="6912">
                  <c:v>-4.8817602920616793E-3</c:v>
                </c:pt>
                <c:pt idx="6913">
                  <c:v>2.1711534717549249E-3</c:v>
                </c:pt>
                <c:pt idx="6914">
                  <c:v>-2.3094774464843095E-3</c:v>
                </c:pt>
                <c:pt idx="6915">
                  <c:v>-7.9826618395333008E-3</c:v>
                </c:pt>
                <c:pt idx="6916">
                  <c:v>-8.7298939504327992E-3</c:v>
                </c:pt>
                <c:pt idx="6917">
                  <c:v>-5.5010331393569199E-3</c:v>
                </c:pt>
                <c:pt idx="6918">
                  <c:v>0</c:v>
                </c:pt>
                <c:pt idx="6919">
                  <c:v>-5.8837010648312765E-3</c:v>
                </c:pt>
                <c:pt idx="6920">
                  <c:v>-6.4570728542614241E-3</c:v>
                </c:pt>
                <c:pt idx="6921">
                  <c:v>-1.8632973458954274E-3</c:v>
                </c:pt>
                <c:pt idx="6922">
                  <c:v>6.9658335524004817E-4</c:v>
                </c:pt>
                <c:pt idx="6923">
                  <c:v>-1.8928334252647167E-3</c:v>
                </c:pt>
                <c:pt idx="6924">
                  <c:v>8.5461033263412554E-4</c:v>
                </c:pt>
                <c:pt idx="6925">
                  <c:v>3.0064913106540625E-4</c:v>
                </c:pt>
                <c:pt idx="6926">
                  <c:v>9.6748520378574458E-3</c:v>
                </c:pt>
                <c:pt idx="6927">
                  <c:v>-1.4490008493779998E-3</c:v>
                </c:pt>
                <c:pt idx="6928">
                  <c:v>-1.2204136004307239E-3</c:v>
                </c:pt>
                <c:pt idx="6929">
                  <c:v>2.8250233035898935E-3</c:v>
                </c:pt>
                <c:pt idx="6930">
                  <c:v>3.5925594405020935E-3</c:v>
                </c:pt>
                <c:pt idx="6931">
                  <c:v>1.00871400296067E-2</c:v>
                </c:pt>
                <c:pt idx="6932">
                  <c:v>-1.9304058175714772E-3</c:v>
                </c:pt>
                <c:pt idx="6933">
                  <c:v>-1.3916676161015349E-3</c:v>
                </c:pt>
                <c:pt idx="6934">
                  <c:v>0</c:v>
                </c:pt>
                <c:pt idx="6935">
                  <c:v>6.4136367344926025E-3</c:v>
                </c:pt>
                <c:pt idx="6936">
                  <c:v>3.9703405694757549E-3</c:v>
                </c:pt>
                <c:pt idx="6937">
                  <c:v>4.805683513939017E-3</c:v>
                </c:pt>
                <c:pt idx="6938">
                  <c:v>3.9565830953609176E-5</c:v>
                </c:pt>
                <c:pt idx="6939">
                  <c:v>6.4602040506996398E-4</c:v>
                </c:pt>
                <c:pt idx="6940">
                  <c:v>-7.5807049367059634E-3</c:v>
                </c:pt>
                <c:pt idx="6941">
                  <c:v>-3.9848311290977277E-4</c:v>
                </c:pt>
                <c:pt idx="6942">
                  <c:v>1.9245324018759319E-3</c:v>
                </c:pt>
                <c:pt idx="6943">
                  <c:v>-1.6322959273562376E-3</c:v>
                </c:pt>
                <c:pt idx="6944">
                  <c:v>-2.7930192720427433E-3</c:v>
                </c:pt>
                <c:pt idx="6945">
                  <c:v>-9.4607386432164623E-4</c:v>
                </c:pt>
                <c:pt idx="6946">
                  <c:v>-2.3490637908284181E-3</c:v>
                </c:pt>
                <c:pt idx="6947">
                  <c:v>-7.6660592268299388E-3</c:v>
                </c:pt>
                <c:pt idx="6948">
                  <c:v>0</c:v>
                </c:pt>
                <c:pt idx="6949">
                  <c:v>0</c:v>
                </c:pt>
                <c:pt idx="6950">
                  <c:v>-7.8134902413293256E-3</c:v>
                </c:pt>
                <c:pt idx="6951">
                  <c:v>0</c:v>
                </c:pt>
                <c:pt idx="6952">
                  <c:v>0</c:v>
                </c:pt>
                <c:pt idx="6953">
                  <c:v>-9.9700091403163681E-3</c:v>
                </c:pt>
                <c:pt idx="6954">
                  <c:v>-6.697727602221256E-3</c:v>
                </c:pt>
                <c:pt idx="6955">
                  <c:v>-3.3242253072123039E-3</c:v>
                </c:pt>
                <c:pt idx="6956">
                  <c:v>-5.7971176843258461E-3</c:v>
                </c:pt>
                <c:pt idx="6957">
                  <c:v>4.0376195300996422E-4</c:v>
                </c:pt>
                <c:pt idx="6958">
                  <c:v>-4.1707702443645432E-3</c:v>
                </c:pt>
                <c:pt idx="6959">
                  <c:v>-8.0406933311803232E-4</c:v>
                </c:pt>
                <c:pt idx="6960">
                  <c:v>1.2560246029750192E-2</c:v>
                </c:pt>
                <c:pt idx="6961">
                  <c:v>1.0769762863542982E-3</c:v>
                </c:pt>
                <c:pt idx="6962">
                  <c:v>4.2482497715691722E-3</c:v>
                </c:pt>
                <c:pt idx="6963">
                  <c:v>0</c:v>
                </c:pt>
                <c:pt idx="6964">
                  <c:v>0</c:v>
                </c:pt>
                <c:pt idx="6965">
                  <c:v>4.7706286114861628E-3</c:v>
                </c:pt>
                <c:pt idx="6966">
                  <c:v>1.27789431369756E-3</c:v>
                </c:pt>
                <c:pt idx="6967">
                  <c:v>-1.365868316661036E-5</c:v>
                </c:pt>
                <c:pt idx="6968">
                  <c:v>-1.2368838940360618E-3</c:v>
                </c:pt>
                <c:pt idx="6969">
                  <c:v>-1.5396988654140173E-3</c:v>
                </c:pt>
                <c:pt idx="6970">
                  <c:v>3.9710120837476914E-3</c:v>
                </c:pt>
                <c:pt idx="6971">
                  <c:v>2.4050019256833238E-3</c:v>
                </c:pt>
                <c:pt idx="6972">
                  <c:v>-8.7821122878755926E-4</c:v>
                </c:pt>
                <c:pt idx="6973">
                  <c:v>-3.4741263092141051E-4</c:v>
                </c:pt>
                <c:pt idx="6974">
                  <c:v>8.6358021401139289E-3</c:v>
                </c:pt>
                <c:pt idx="6975">
                  <c:v>4.7708663884225696E-3</c:v>
                </c:pt>
                <c:pt idx="6976">
                  <c:v>2.9535178375774567E-3</c:v>
                </c:pt>
                <c:pt idx="6977">
                  <c:v>4.280513508447212E-3</c:v>
                </c:pt>
                <c:pt idx="6978">
                  <c:v>4.4616175762117139E-3</c:v>
                </c:pt>
                <c:pt idx="6979">
                  <c:v>5.3938850027946362E-3</c:v>
                </c:pt>
                <c:pt idx="6980">
                  <c:v>2.7849288770976682E-3</c:v>
                </c:pt>
                <c:pt idx="6981">
                  <c:v>3.9266162218435305E-3</c:v>
                </c:pt>
                <c:pt idx="6982">
                  <c:v>5.1920278746305035E-3</c:v>
                </c:pt>
                <c:pt idx="6983">
                  <c:v>4.703836885649325E-3</c:v>
                </c:pt>
                <c:pt idx="6984">
                  <c:v>2.6613369120248032E-3</c:v>
                </c:pt>
                <c:pt idx="6985">
                  <c:v>1.9881301617523249E-3</c:v>
                </c:pt>
                <c:pt idx="6986">
                  <c:v>0</c:v>
                </c:pt>
                <c:pt idx="6987">
                  <c:v>-2.1177872836756072E-3</c:v>
                </c:pt>
                <c:pt idx="6988">
                  <c:v>-1.7065570306481011E-3</c:v>
                </c:pt>
                <c:pt idx="6989">
                  <c:v>-4.7390985477781403E-3</c:v>
                </c:pt>
                <c:pt idx="6990">
                  <c:v>1.1086692540803087E-3</c:v>
                </c:pt>
                <c:pt idx="6991">
                  <c:v>4.0524729652494061E-3</c:v>
                </c:pt>
                <c:pt idx="6992">
                  <c:v>4.9667100095447314E-3</c:v>
                </c:pt>
                <c:pt idx="6993">
                  <c:v>5.1863827441680135E-3</c:v>
                </c:pt>
                <c:pt idx="6994">
                  <c:v>4.2578086626657557E-3</c:v>
                </c:pt>
                <c:pt idx="6995">
                  <c:v>1.1517051647512518E-4</c:v>
                </c:pt>
                <c:pt idx="6996">
                  <c:v>2.5588700169703444E-4</c:v>
                </c:pt>
                <c:pt idx="6997">
                  <c:v>1.215233918033053E-4</c:v>
                </c:pt>
                <c:pt idx="6998">
                  <c:v>5.3579074200530725E-3</c:v>
                </c:pt>
                <c:pt idx="6999">
                  <c:v>1.5255727033615656E-3</c:v>
                </c:pt>
                <c:pt idx="7000">
                  <c:v>-5.1134720253522455E-3</c:v>
                </c:pt>
                <c:pt idx="7001">
                  <c:v>-2.1154290352848218E-3</c:v>
                </c:pt>
                <c:pt idx="7002">
                  <c:v>7.6744011338710882E-4</c:v>
                </c:pt>
                <c:pt idx="7003">
                  <c:v>-3.3888010043128515E-4</c:v>
                </c:pt>
                <c:pt idx="7004">
                  <c:v>-2.1382303094339057E-3</c:v>
                </c:pt>
                <c:pt idx="7005">
                  <c:v>-6.4087569255015052E-6</c:v>
                </c:pt>
                <c:pt idx="7006">
                  <c:v>5.1458034711309207E-3</c:v>
                </c:pt>
                <c:pt idx="7007">
                  <c:v>-1.6335597999425635E-3</c:v>
                </c:pt>
                <c:pt idx="7008">
                  <c:v>-2.363213086592051E-4</c:v>
                </c:pt>
                <c:pt idx="7009">
                  <c:v>4.6713422464189514E-3</c:v>
                </c:pt>
                <c:pt idx="7010">
                  <c:v>2.571699404764591E-3</c:v>
                </c:pt>
                <c:pt idx="7011">
                  <c:v>1.4955263744039998E-3</c:v>
                </c:pt>
                <c:pt idx="7012">
                  <c:v>3.8619205620758513E-4</c:v>
                </c:pt>
                <c:pt idx="7013">
                  <c:v>7.0643589298281257E-3</c:v>
                </c:pt>
                <c:pt idx="7014">
                  <c:v>1.3441368772034443E-3</c:v>
                </c:pt>
                <c:pt idx="7015">
                  <c:v>3.2648742009098938E-3</c:v>
                </c:pt>
                <c:pt idx="7016">
                  <c:v>2.1186514807450315E-3</c:v>
                </c:pt>
                <c:pt idx="7017">
                  <c:v>-1.6057635980491368E-3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-1.5519790844485746E-3</c:v>
                </c:pt>
                <c:pt idx="7022">
                  <c:v>-1.7237655058550223E-3</c:v>
                </c:pt>
                <c:pt idx="7023">
                  <c:v>-1.6701832293184915E-3</c:v>
                </c:pt>
                <c:pt idx="7024">
                  <c:v>8.0404539650034263E-4</c:v>
                </c:pt>
                <c:pt idx="7025">
                  <c:v>-1.4892503404403451E-3</c:v>
                </c:pt>
                <c:pt idx="7026">
                  <c:v>-5.3847981560031051E-3</c:v>
                </c:pt>
                <c:pt idx="7027">
                  <c:v>-3.4453091789128044E-3</c:v>
                </c:pt>
                <c:pt idx="7028">
                  <c:v>-2.1275725445858745E-3</c:v>
                </c:pt>
                <c:pt idx="7029">
                  <c:v>-1.5206515644252965E-3</c:v>
                </c:pt>
                <c:pt idx="7030">
                  <c:v>-3.8724996000565771E-3</c:v>
                </c:pt>
                <c:pt idx="7031">
                  <c:v>-1.0232600676683299E-3</c:v>
                </c:pt>
                <c:pt idx="7032">
                  <c:v>3.3345288460751971E-3</c:v>
                </c:pt>
                <c:pt idx="7033">
                  <c:v>0</c:v>
                </c:pt>
                <c:pt idx="7034">
                  <c:v>1.8222601061608694E-3</c:v>
                </c:pt>
                <c:pt idx="7035">
                  <c:v>-9.8258884369851404E-3</c:v>
                </c:pt>
                <c:pt idx="7036">
                  <c:v>-1.3637915513043256E-3</c:v>
                </c:pt>
                <c:pt idx="7037">
                  <c:v>2.3276160813562436E-3</c:v>
                </c:pt>
                <c:pt idx="7038">
                  <c:v>-2.7912139957421496E-3</c:v>
                </c:pt>
                <c:pt idx="7039">
                  <c:v>2.9902886204856267E-3</c:v>
                </c:pt>
                <c:pt idx="7040">
                  <c:v>-4.5500697939554633E-3</c:v>
                </c:pt>
                <c:pt idx="7041">
                  <c:v>-8.4403992518621105E-3</c:v>
                </c:pt>
                <c:pt idx="7042">
                  <c:v>-1.3661602136843276E-4</c:v>
                </c:pt>
                <c:pt idx="7043">
                  <c:v>-6.9267681124375253E-3</c:v>
                </c:pt>
                <c:pt idx="7044">
                  <c:v>-2.2364551356959471E-3</c:v>
                </c:pt>
                <c:pt idx="7045">
                  <c:v>2.3609200187449651E-3</c:v>
                </c:pt>
                <c:pt idx="7046">
                  <c:v>-2.2821328163720967E-3</c:v>
                </c:pt>
                <c:pt idx="7047">
                  <c:v>-5.2524111862243773E-5</c:v>
                </c:pt>
                <c:pt idx="7048">
                  <c:v>8.4661506715588328E-4</c:v>
                </c:pt>
                <c:pt idx="7049">
                  <c:v>-2.2592349230199931E-3</c:v>
                </c:pt>
                <c:pt idx="7050">
                  <c:v>6.2594628555681982E-3</c:v>
                </c:pt>
                <c:pt idx="7051">
                  <c:v>4.7259221193333171E-3</c:v>
                </c:pt>
                <c:pt idx="7052">
                  <c:v>5.958592888460317E-3</c:v>
                </c:pt>
                <c:pt idx="7053">
                  <c:v>4.8044925664533994E-3</c:v>
                </c:pt>
                <c:pt idx="7054">
                  <c:v>-3.1122262055646153E-3</c:v>
                </c:pt>
                <c:pt idx="7055">
                  <c:v>1.4252228113582372E-3</c:v>
                </c:pt>
                <c:pt idx="7056">
                  <c:v>-3.2403222196631101E-3</c:v>
                </c:pt>
                <c:pt idx="7057">
                  <c:v>-5.9007933007822087E-3</c:v>
                </c:pt>
                <c:pt idx="7058">
                  <c:v>5.4028416823358036E-3</c:v>
                </c:pt>
                <c:pt idx="7059">
                  <c:v>0</c:v>
                </c:pt>
                <c:pt idx="7060">
                  <c:v>0</c:v>
                </c:pt>
                <c:pt idx="7061">
                  <c:v>-4.3498199980890858E-3</c:v>
                </c:pt>
                <c:pt idx="7062">
                  <c:v>-8.0591703417041115E-4</c:v>
                </c:pt>
                <c:pt idx="7063">
                  <c:v>-2.1740129500144529E-3</c:v>
                </c:pt>
                <c:pt idx="7064">
                  <c:v>-1.1976348061216825E-2</c:v>
                </c:pt>
                <c:pt idx="7065">
                  <c:v>-1.3190088986273396E-4</c:v>
                </c:pt>
                <c:pt idx="7066">
                  <c:v>3.6669505695800949E-3</c:v>
                </c:pt>
                <c:pt idx="7067">
                  <c:v>9.7566853404539942E-3</c:v>
                </c:pt>
                <c:pt idx="7068">
                  <c:v>-1.2893228934800639E-3</c:v>
                </c:pt>
                <c:pt idx="7069">
                  <c:v>-2.1504885927781068E-4</c:v>
                </c:pt>
                <c:pt idx="7070">
                  <c:v>7.168809166120301E-5</c:v>
                </c:pt>
                <c:pt idx="7071">
                  <c:v>-5.2148520163856156E-4</c:v>
                </c:pt>
                <c:pt idx="7072">
                  <c:v>-2.5984384825742416E-3</c:v>
                </c:pt>
                <c:pt idx="7073">
                  <c:v>-4.82958183592335E-3</c:v>
                </c:pt>
                <c:pt idx="7074">
                  <c:v>1.1948217067037383E-3</c:v>
                </c:pt>
                <c:pt idx="7075">
                  <c:v>3.1835895300425156E-3</c:v>
                </c:pt>
                <c:pt idx="7076">
                  <c:v>9.2827452211325528E-4</c:v>
                </c:pt>
                <c:pt idx="7077">
                  <c:v>1.5604344960169841E-3</c:v>
                </c:pt>
                <c:pt idx="7078">
                  <c:v>2.358875871423376E-3</c:v>
                </c:pt>
                <c:pt idx="7079">
                  <c:v>1.0018150602712069E-3</c:v>
                </c:pt>
                <c:pt idx="7080">
                  <c:v>-1.4770522809403903E-3</c:v>
                </c:pt>
                <c:pt idx="7081">
                  <c:v>4.9042472856084263E-3</c:v>
                </c:pt>
                <c:pt idx="7082">
                  <c:v>1.3210041551135364E-3</c:v>
                </c:pt>
                <c:pt idx="7083">
                  <c:v>-5.3725683139167074E-4</c:v>
                </c:pt>
                <c:pt idx="7084">
                  <c:v>1.3781637666773847E-3</c:v>
                </c:pt>
                <c:pt idx="7085">
                  <c:v>2.1249874780925925E-3</c:v>
                </c:pt>
                <c:pt idx="7086">
                  <c:v>5.3409305617327625E-3</c:v>
                </c:pt>
                <c:pt idx="7087">
                  <c:v>8.3211319273056149E-3</c:v>
                </c:pt>
                <c:pt idx="7088">
                  <c:v>5.3447695704240885E-4</c:v>
                </c:pt>
                <c:pt idx="7089">
                  <c:v>-8.6887625366124186E-3</c:v>
                </c:pt>
                <c:pt idx="7090">
                  <c:v>4.1365767708897933E-3</c:v>
                </c:pt>
                <c:pt idx="7091">
                  <c:v>4.2913457959263606E-3</c:v>
                </c:pt>
                <c:pt idx="7092">
                  <c:v>7.8867366992348088E-4</c:v>
                </c:pt>
                <c:pt idx="7093">
                  <c:v>0</c:v>
                </c:pt>
                <c:pt idx="7094">
                  <c:v>0</c:v>
                </c:pt>
                <c:pt idx="7095">
                  <c:v>7.682382640508004E-3</c:v>
                </c:pt>
                <c:pt idx="7096">
                  <c:v>0</c:v>
                </c:pt>
                <c:pt idx="7097">
                  <c:v>1.0562252044650691E-2</c:v>
                </c:pt>
                <c:pt idx="7098">
                  <c:v>5.745586021102634E-3</c:v>
                </c:pt>
                <c:pt idx="7099">
                  <c:v>5.2003806984363687E-3</c:v>
                </c:pt>
                <c:pt idx="7100">
                  <c:v>3.2673320808530542E-3</c:v>
                </c:pt>
                <c:pt idx="7101">
                  <c:v>5.9706798794792815E-3</c:v>
                </c:pt>
                <c:pt idx="7102">
                  <c:v>6.4338317100622816E-3</c:v>
                </c:pt>
                <c:pt idx="7103">
                  <c:v>4.3732688107713585E-3</c:v>
                </c:pt>
                <c:pt idx="7104">
                  <c:v>6.1543854050841729E-3</c:v>
                </c:pt>
                <c:pt idx="7105">
                  <c:v>2.9550990920704599E-3</c:v>
                </c:pt>
                <c:pt idx="7106">
                  <c:v>0</c:v>
                </c:pt>
                <c:pt idx="7107">
                  <c:v>7.7426216911694601E-3</c:v>
                </c:pt>
                <c:pt idx="7108">
                  <c:v>3.5706421803928035E-5</c:v>
                </c:pt>
                <c:pt idx="7109">
                  <c:v>4.891610922076046E-3</c:v>
                </c:pt>
                <c:pt idx="7110">
                  <c:v>9.3307407364186905E-3</c:v>
                </c:pt>
                <c:pt idx="7111">
                  <c:v>2.8063163423007534E-3</c:v>
                </c:pt>
                <c:pt idx="7112">
                  <c:v>3.8888516185168168E-3</c:v>
                </c:pt>
                <c:pt idx="7113">
                  <c:v>3.0142413613955671E-3</c:v>
                </c:pt>
                <c:pt idx="7114">
                  <c:v>4.0994238787372562E-3</c:v>
                </c:pt>
                <c:pt idx="7115">
                  <c:v>1.6535618938869491E-3</c:v>
                </c:pt>
                <c:pt idx="7116">
                  <c:v>-5.4895685133215448E-4</c:v>
                </c:pt>
                <c:pt idx="7117">
                  <c:v>-5.058783528946678E-3</c:v>
                </c:pt>
                <c:pt idx="7118">
                  <c:v>-3.3518219070800626E-3</c:v>
                </c:pt>
                <c:pt idx="7119">
                  <c:v>5.4642085860073424E-3</c:v>
                </c:pt>
                <c:pt idx="7120">
                  <c:v>-6.0122752073104224E-3</c:v>
                </c:pt>
                <c:pt idx="7121">
                  <c:v>-2.820876341641452E-3</c:v>
                </c:pt>
                <c:pt idx="7122">
                  <c:v>1.0054482105943288E-3</c:v>
                </c:pt>
                <c:pt idx="7123">
                  <c:v>1.2495549357106756E-3</c:v>
                </c:pt>
                <c:pt idx="7124">
                  <c:v>8.1692195523162754E-5</c:v>
                </c:pt>
                <c:pt idx="7125">
                  <c:v>5.2260770398716476E-3</c:v>
                </c:pt>
                <c:pt idx="7126">
                  <c:v>-1.5673389808974254E-4</c:v>
                </c:pt>
                <c:pt idx="7127">
                  <c:v>-6.2019584947834421E-3</c:v>
                </c:pt>
                <c:pt idx="7128">
                  <c:v>-8.8834188407382331E-3</c:v>
                </c:pt>
                <c:pt idx="7129">
                  <c:v>-2.2125665051954463E-3</c:v>
                </c:pt>
                <c:pt idx="7130">
                  <c:v>0</c:v>
                </c:pt>
                <c:pt idx="7131">
                  <c:v>3.0710172986089812E-4</c:v>
                </c:pt>
                <c:pt idx="7132">
                  <c:v>6.2162091867058455E-3</c:v>
                </c:pt>
                <c:pt idx="7133">
                  <c:v>2.1923405852382442E-3</c:v>
                </c:pt>
                <c:pt idx="7134">
                  <c:v>1.7200228896537043E-3</c:v>
                </c:pt>
                <c:pt idx="7135">
                  <c:v>-3.1263198148645697E-3</c:v>
                </c:pt>
                <c:pt idx="7136">
                  <c:v>-4.6920546781374617E-4</c:v>
                </c:pt>
                <c:pt idx="7137">
                  <c:v>8.098014502916185E-3</c:v>
                </c:pt>
                <c:pt idx="7138">
                  <c:v>-5.0639248827381075E-4</c:v>
                </c:pt>
                <c:pt idx="7139">
                  <c:v>-4.8917412079707567E-4</c:v>
                </c:pt>
                <c:pt idx="7140">
                  <c:v>4.1445716398236139E-3</c:v>
                </c:pt>
                <c:pt idx="7141">
                  <c:v>-2.113736001008584E-3</c:v>
                </c:pt>
                <c:pt idx="7142">
                  <c:v>-6.1056275428854367E-4</c:v>
                </c:pt>
                <c:pt idx="7143">
                  <c:v>3.2567985957944158E-4</c:v>
                </c:pt>
                <c:pt idx="7144">
                  <c:v>-2.0605482293425746E-3</c:v>
                </c:pt>
                <c:pt idx="7145">
                  <c:v>0</c:v>
                </c:pt>
                <c:pt idx="7146">
                  <c:v>-4.9006391795475687E-3</c:v>
                </c:pt>
                <c:pt idx="7147">
                  <c:v>-8.1014470639703268E-3</c:v>
                </c:pt>
                <c:pt idx="7148">
                  <c:v>0</c:v>
                </c:pt>
                <c:pt idx="7149">
                  <c:v>-2.7545947004185343E-3</c:v>
                </c:pt>
                <c:pt idx="7150">
                  <c:v>-1.1134473595486637E-3</c:v>
                </c:pt>
                <c:pt idx="7151">
                  <c:v>-1.9277714710663305E-3</c:v>
                </c:pt>
                <c:pt idx="7152">
                  <c:v>-1.9314949530887344E-3</c:v>
                </c:pt>
                <c:pt idx="7153">
                  <c:v>-8.510410888022934E-4</c:v>
                </c:pt>
                <c:pt idx="7154">
                  <c:v>-1.4418754024832746E-3</c:v>
                </c:pt>
                <c:pt idx="7155">
                  <c:v>0</c:v>
                </c:pt>
                <c:pt idx="7156">
                  <c:v>-3.3924252516716502E-3</c:v>
                </c:pt>
                <c:pt idx="7157">
                  <c:v>6.3396752142781763E-4</c:v>
                </c:pt>
                <c:pt idx="7158">
                  <c:v>2.5108354637960967E-4</c:v>
                </c:pt>
                <c:pt idx="7159">
                  <c:v>2.3702281917409554E-3</c:v>
                </c:pt>
                <c:pt idx="7160">
                  <c:v>4.8720371204011648E-3</c:v>
                </c:pt>
                <c:pt idx="7161">
                  <c:v>0</c:v>
                </c:pt>
                <c:pt idx="7162">
                  <c:v>-2.6978059563057019E-3</c:v>
                </c:pt>
                <c:pt idx="7163">
                  <c:v>1.4924177852638329E-3</c:v>
                </c:pt>
                <c:pt idx="7164">
                  <c:v>6.8094339525000235E-3</c:v>
                </c:pt>
                <c:pt idx="7165">
                  <c:v>7.3259108701866941E-3</c:v>
                </c:pt>
                <c:pt idx="7166">
                  <c:v>5.3283292205701643E-3</c:v>
                </c:pt>
                <c:pt idx="7167">
                  <c:v>2.5052654401477419E-4</c:v>
                </c:pt>
                <c:pt idx="7168">
                  <c:v>-2.4905741483317325E-3</c:v>
                </c:pt>
                <c:pt idx="7169">
                  <c:v>3.4338550888877374E-3</c:v>
                </c:pt>
                <c:pt idx="7170">
                  <c:v>-2.7357631349018556E-4</c:v>
                </c:pt>
                <c:pt idx="7171">
                  <c:v>-7.5126451828676135E-4</c:v>
                </c:pt>
                <c:pt idx="7172">
                  <c:v>1.6822820130192701E-3</c:v>
                </c:pt>
                <c:pt idx="7173">
                  <c:v>-2.4749244678825308E-3</c:v>
                </c:pt>
                <c:pt idx="7174">
                  <c:v>-3.2704578586792146E-3</c:v>
                </c:pt>
                <c:pt idx="7175">
                  <c:v>1.4671887267673676E-3</c:v>
                </c:pt>
                <c:pt idx="7176">
                  <c:v>9.4580873691633418E-4</c:v>
                </c:pt>
                <c:pt idx="7177">
                  <c:v>3.314936256294216E-3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3.1590465518068615E-3</c:v>
                </c:pt>
                <c:pt idx="7182">
                  <c:v>0</c:v>
                </c:pt>
                <c:pt idx="7183">
                  <c:v>0</c:v>
                </c:pt>
                <c:pt idx="7184">
                  <c:v>4.650686895585494E-3</c:v>
                </c:pt>
                <c:pt idx="7185">
                  <c:v>3.6406409021972927E-3</c:v>
                </c:pt>
                <c:pt idx="7186">
                  <c:v>1.8727565433255477E-3</c:v>
                </c:pt>
                <c:pt idx="7187">
                  <c:v>1.4395217080638964E-3</c:v>
                </c:pt>
                <c:pt idx="7188">
                  <c:v>4.0778915559812022E-3</c:v>
                </c:pt>
                <c:pt idx="7189">
                  <c:v>6.1794273280574193E-3</c:v>
                </c:pt>
                <c:pt idx="7190">
                  <c:v>7.1050766208746036E-3</c:v>
                </c:pt>
                <c:pt idx="7191">
                  <c:v>6.7081380420652937E-3</c:v>
                </c:pt>
                <c:pt idx="7192">
                  <c:v>-3.6600410224568451E-3</c:v>
                </c:pt>
                <c:pt idx="7193">
                  <c:v>-3.025567773830369E-3</c:v>
                </c:pt>
                <c:pt idx="7194">
                  <c:v>-4.2331330780088702E-3</c:v>
                </c:pt>
                <c:pt idx="7195">
                  <c:v>2.3784045402065273E-3</c:v>
                </c:pt>
                <c:pt idx="7196">
                  <c:v>-2.9158823114671761E-3</c:v>
                </c:pt>
                <c:pt idx="7197">
                  <c:v>-2.328632740344185E-3</c:v>
                </c:pt>
                <c:pt idx="7198">
                  <c:v>-1.7017269692899875E-5</c:v>
                </c:pt>
                <c:pt idx="7199">
                  <c:v>1.30381810369433E-3</c:v>
                </c:pt>
                <c:pt idx="7200">
                  <c:v>-3.1661217658271066E-3</c:v>
                </c:pt>
                <c:pt idx="7201">
                  <c:v>-2.4296094137273836E-3</c:v>
                </c:pt>
                <c:pt idx="7202">
                  <c:v>1.0761291140688448E-3</c:v>
                </c:pt>
                <c:pt idx="7203">
                  <c:v>6.2596206121238819E-5</c:v>
                </c:pt>
                <c:pt idx="7204">
                  <c:v>-4.8085379866496343E-3</c:v>
                </c:pt>
                <c:pt idx="7205">
                  <c:v>-5.0846061214798767E-3</c:v>
                </c:pt>
                <c:pt idx="7206">
                  <c:v>-3.5983169933582288E-3</c:v>
                </c:pt>
                <c:pt idx="7207">
                  <c:v>1.1240651988427678E-3</c:v>
                </c:pt>
                <c:pt idx="7208">
                  <c:v>-1.5451943503764873E-3</c:v>
                </c:pt>
                <c:pt idx="7209">
                  <c:v>3.8987526745495483E-3</c:v>
                </c:pt>
                <c:pt idx="7210">
                  <c:v>-6.7845338235591123E-4</c:v>
                </c:pt>
                <c:pt idx="7211">
                  <c:v>1.2990075341263658E-3</c:v>
                </c:pt>
                <c:pt idx="7212">
                  <c:v>-7.7575287830267646E-4</c:v>
                </c:pt>
                <c:pt idx="7213">
                  <c:v>-2.5037497359127314E-3</c:v>
                </c:pt>
                <c:pt idx="7214">
                  <c:v>1.1058762315392893E-3</c:v>
                </c:pt>
                <c:pt idx="7215">
                  <c:v>1.1046546201263234E-3</c:v>
                </c:pt>
                <c:pt idx="7216">
                  <c:v>-2.2969789583620263E-3</c:v>
                </c:pt>
                <c:pt idx="7217">
                  <c:v>0</c:v>
                </c:pt>
                <c:pt idx="7218">
                  <c:v>-6.3251829751852567E-3</c:v>
                </c:pt>
                <c:pt idx="7219">
                  <c:v>-8.3227765456740013E-3</c:v>
                </c:pt>
                <c:pt idx="7220">
                  <c:v>0</c:v>
                </c:pt>
                <c:pt idx="7221">
                  <c:v>-6.359956195623075E-3</c:v>
                </c:pt>
                <c:pt idx="7222">
                  <c:v>-3.4727682295134345E-3</c:v>
                </c:pt>
                <c:pt idx="7223">
                  <c:v>-1.915471560954193E-3</c:v>
                </c:pt>
                <c:pt idx="7224">
                  <c:v>-3.4084307106243194E-3</c:v>
                </c:pt>
                <c:pt idx="7225">
                  <c:v>-1.9078587553036752E-3</c:v>
                </c:pt>
                <c:pt idx="7226">
                  <c:v>-1.6373583250022287E-3</c:v>
                </c:pt>
                <c:pt idx="7227">
                  <c:v>-4.8324133905268407E-3</c:v>
                </c:pt>
                <c:pt idx="7228">
                  <c:v>-4.3866694203486233E-3</c:v>
                </c:pt>
                <c:pt idx="7229">
                  <c:v>-1.1192481747056193E-3</c:v>
                </c:pt>
                <c:pt idx="7230">
                  <c:v>2.2552670021177409E-3</c:v>
                </c:pt>
                <c:pt idx="7231">
                  <c:v>7.3261836263843879E-4</c:v>
                </c:pt>
                <c:pt idx="7232">
                  <c:v>4.9401445983073113E-3</c:v>
                </c:pt>
                <c:pt idx="7233">
                  <c:v>3.2680157420213254E-3</c:v>
                </c:pt>
                <c:pt idx="7234">
                  <c:v>-2.2709739478568663E-3</c:v>
                </c:pt>
                <c:pt idx="7235">
                  <c:v>1.2404359814081911E-3</c:v>
                </c:pt>
                <c:pt idx="7236">
                  <c:v>-3.9054152110855425E-3</c:v>
                </c:pt>
                <c:pt idx="7237">
                  <c:v>-5.1469269195339841E-4</c:v>
                </c:pt>
                <c:pt idx="7238">
                  <c:v>-9.7025749379459222E-4</c:v>
                </c:pt>
                <c:pt idx="7239">
                  <c:v>-1.9193288243230559E-3</c:v>
                </c:pt>
                <c:pt idx="7240">
                  <c:v>2.3866073547878105E-3</c:v>
                </c:pt>
                <c:pt idx="7241">
                  <c:v>5.2329555917722207E-3</c:v>
                </c:pt>
                <c:pt idx="7242">
                  <c:v>0</c:v>
                </c:pt>
                <c:pt idx="7243">
                  <c:v>7.6920260320276186E-3</c:v>
                </c:pt>
                <c:pt idx="7244">
                  <c:v>-5.9124542893299687E-6</c:v>
                </c:pt>
                <c:pt idx="7245">
                  <c:v>6.7234769746968006E-3</c:v>
                </c:pt>
                <c:pt idx="7246">
                  <c:v>5.6162649931024702E-3</c:v>
                </c:pt>
                <c:pt idx="7247">
                  <c:v>-1.2154503921397051E-3</c:v>
                </c:pt>
                <c:pt idx="7248">
                  <c:v>1.419828164724737E-3</c:v>
                </c:pt>
                <c:pt idx="7249">
                  <c:v>6.1352028342179111E-3</c:v>
                </c:pt>
                <c:pt idx="7250">
                  <c:v>6.0920237353425206E-3</c:v>
                </c:pt>
                <c:pt idx="7251">
                  <c:v>0</c:v>
                </c:pt>
                <c:pt idx="7252">
                  <c:v>0</c:v>
                </c:pt>
                <c:pt idx="7253">
                  <c:v>3.420224093829105E-3</c:v>
                </c:pt>
                <c:pt idx="7254">
                  <c:v>7.2400065219729187E-4</c:v>
                </c:pt>
                <c:pt idx="7255">
                  <c:v>-1.7822139809135274E-3</c:v>
                </c:pt>
                <c:pt idx="7256">
                  <c:v>-1.0091836727379675E-2</c:v>
                </c:pt>
                <c:pt idx="7257">
                  <c:v>-2.9063262004585944E-5</c:v>
                </c:pt>
                <c:pt idx="7258">
                  <c:v>-1.6463590395420654E-3</c:v>
                </c:pt>
                <c:pt idx="7259">
                  <c:v>4.657743207811676E-5</c:v>
                </c:pt>
                <c:pt idx="7260">
                  <c:v>-2.1914878826042642E-3</c:v>
                </c:pt>
                <c:pt idx="7261">
                  <c:v>-3.559871532068677E-4</c:v>
                </c:pt>
                <c:pt idx="7262">
                  <c:v>-4.2934839026552091E-3</c:v>
                </c:pt>
                <c:pt idx="7263">
                  <c:v>-6.2567093049403248E-3</c:v>
                </c:pt>
                <c:pt idx="7264">
                  <c:v>3.0669057520755941E-4</c:v>
                </c:pt>
                <c:pt idx="7265">
                  <c:v>2.3677851077847228E-3</c:v>
                </c:pt>
                <c:pt idx="7266">
                  <c:v>-7.280231253645234E-3</c:v>
                </c:pt>
                <c:pt idx="7267">
                  <c:v>2.6099708543896268E-3</c:v>
                </c:pt>
                <c:pt idx="7268">
                  <c:v>-4.4843522939678184E-3</c:v>
                </c:pt>
                <c:pt idx="7269">
                  <c:v>-7.2278200187007218E-3</c:v>
                </c:pt>
                <c:pt idx="7270">
                  <c:v>-2.0533212040419629E-3</c:v>
                </c:pt>
                <c:pt idx="7271">
                  <c:v>7.0686621606928519E-4</c:v>
                </c:pt>
                <c:pt idx="7272">
                  <c:v>1.818780602481097E-3</c:v>
                </c:pt>
                <c:pt idx="7273">
                  <c:v>3.3596226816169769E-3</c:v>
                </c:pt>
                <c:pt idx="7274">
                  <c:v>4.3690904828160163E-3</c:v>
                </c:pt>
                <c:pt idx="7275">
                  <c:v>3.2273852165788266E-3</c:v>
                </c:pt>
                <c:pt idx="7276">
                  <c:v>3.3230759855913082E-3</c:v>
                </c:pt>
                <c:pt idx="7277">
                  <c:v>6.566374276641679E-3</c:v>
                </c:pt>
                <c:pt idx="7278">
                  <c:v>5.842832614320702E-3</c:v>
                </c:pt>
                <c:pt idx="7279">
                  <c:v>3.097246045412826E-3</c:v>
                </c:pt>
                <c:pt idx="7280">
                  <c:v>8.7025890257404499E-5</c:v>
                </c:pt>
                <c:pt idx="7281">
                  <c:v>2.115299031303787E-3</c:v>
                </c:pt>
                <c:pt idx="7282">
                  <c:v>7.5897315187770905E-3</c:v>
                </c:pt>
                <c:pt idx="7283">
                  <c:v>2.2981505634226582E-5</c:v>
                </c:pt>
                <c:pt idx="7284">
                  <c:v>6.0487173416221528E-3</c:v>
                </c:pt>
                <c:pt idx="7285">
                  <c:v>4.2965966900852482E-3</c:v>
                </c:pt>
                <c:pt idx="7286">
                  <c:v>5.1554253120822523E-3</c:v>
                </c:pt>
                <c:pt idx="7287">
                  <c:v>6.1471327513628101E-3</c:v>
                </c:pt>
                <c:pt idx="7288">
                  <c:v>6.5397618864497208E-3</c:v>
                </c:pt>
                <c:pt idx="7289">
                  <c:v>4.8921922947403919E-3</c:v>
                </c:pt>
                <c:pt idx="7290">
                  <c:v>9.4487751400874144E-5</c:v>
                </c:pt>
                <c:pt idx="7291">
                  <c:v>-1.2932998969688613E-2</c:v>
                </c:pt>
                <c:pt idx="7292">
                  <c:v>-1.0379443143570618E-2</c:v>
                </c:pt>
                <c:pt idx="7293">
                  <c:v>4.6144366486761436E-3</c:v>
                </c:pt>
                <c:pt idx="7294">
                  <c:v>1.6917270679662683E-3</c:v>
                </c:pt>
                <c:pt idx="7295">
                  <c:v>2.2643543421503745E-3</c:v>
                </c:pt>
                <c:pt idx="7296">
                  <c:v>1.0710984856067967E-3</c:v>
                </c:pt>
                <c:pt idx="7297">
                  <c:v>3.2794384037073748E-3</c:v>
                </c:pt>
                <c:pt idx="7298">
                  <c:v>2.1317663579731266E-3</c:v>
                </c:pt>
                <c:pt idx="7299">
                  <c:v>-3.4298803415708269E-3</c:v>
                </c:pt>
                <c:pt idx="7300">
                  <c:v>-3.0298616377723588E-3</c:v>
                </c:pt>
                <c:pt idx="7301">
                  <c:v>1.6512302032678093E-3</c:v>
                </c:pt>
                <c:pt idx="7302">
                  <c:v>5.6309318348465525E-6</c:v>
                </c:pt>
                <c:pt idx="7303">
                  <c:v>3.6870752599055907E-3</c:v>
                </c:pt>
                <c:pt idx="7304">
                  <c:v>6.0463024162430079E-3</c:v>
                </c:pt>
                <c:pt idx="7305">
                  <c:v>7.378139163679273E-3</c:v>
                </c:pt>
                <c:pt idx="7306">
                  <c:v>2.6589805960660182E-3</c:v>
                </c:pt>
                <c:pt idx="7307">
                  <c:v>-2.354580911398185E-3</c:v>
                </c:pt>
                <c:pt idx="7308">
                  <c:v>-2.210386387865105E-3</c:v>
                </c:pt>
                <c:pt idx="7309">
                  <c:v>-7.4537272602344619E-3</c:v>
                </c:pt>
                <c:pt idx="7310">
                  <c:v>-1.0616690005421826E-4</c:v>
                </c:pt>
                <c:pt idx="7311">
                  <c:v>-2.7867173401997162E-3</c:v>
                </c:pt>
                <c:pt idx="7312">
                  <c:v>-3.1317198968247428E-3</c:v>
                </c:pt>
                <c:pt idx="7313">
                  <c:v>1.8588879546521731E-3</c:v>
                </c:pt>
                <c:pt idx="7314">
                  <c:v>-1.1171648755369521E-3</c:v>
                </c:pt>
                <c:pt idx="7315">
                  <c:v>0</c:v>
                </c:pt>
                <c:pt idx="7316">
                  <c:v>2.0219266783480492E-4</c:v>
                </c:pt>
                <c:pt idx="7317">
                  <c:v>-6.685149386785053E-4</c:v>
                </c:pt>
                <c:pt idx="7318">
                  <c:v>9.3521877726157835E-3</c:v>
                </c:pt>
                <c:pt idx="7319">
                  <c:v>-2.2828698557091407E-4</c:v>
                </c:pt>
                <c:pt idx="7320">
                  <c:v>-5.024350706236318E-3</c:v>
                </c:pt>
                <c:pt idx="7321">
                  <c:v>-9.7633079687333285E-3</c:v>
                </c:pt>
                <c:pt idx="7322">
                  <c:v>1.6037590119472389E-3</c:v>
                </c:pt>
                <c:pt idx="7323">
                  <c:v>3.3285286236374559E-4</c:v>
                </c:pt>
                <c:pt idx="7324">
                  <c:v>5.9209136853469678E-4</c:v>
                </c:pt>
                <c:pt idx="7325">
                  <c:v>-1.2183979576092987E-3</c:v>
                </c:pt>
                <c:pt idx="7326">
                  <c:v>-2.1074942470943789E-3</c:v>
                </c:pt>
                <c:pt idx="7327">
                  <c:v>-7.1857984561722794E-4</c:v>
                </c:pt>
                <c:pt idx="7328">
                  <c:v>-4.3962597714977637E-3</c:v>
                </c:pt>
                <c:pt idx="7329">
                  <c:v>-2.6698637379363316E-3</c:v>
                </c:pt>
                <c:pt idx="7330">
                  <c:v>9.4687953043671638E-3</c:v>
                </c:pt>
                <c:pt idx="7331">
                  <c:v>-1.0451594536952282E-3</c:v>
                </c:pt>
                <c:pt idx="7332">
                  <c:v>1.0903309076027176E-3</c:v>
                </c:pt>
                <c:pt idx="7333">
                  <c:v>0</c:v>
                </c:pt>
                <c:pt idx="7334">
                  <c:v>-8.0209679168682403E-4</c:v>
                </c:pt>
                <c:pt idx="7335">
                  <c:v>1.5584154749448398E-3</c:v>
                </c:pt>
                <c:pt idx="7336">
                  <c:v>-5.9823466127128741E-4</c:v>
                </c:pt>
                <c:pt idx="7337">
                  <c:v>-2.3965239280979126E-3</c:v>
                </c:pt>
                <c:pt idx="7338">
                  <c:v>2.3174850409243023E-3</c:v>
                </c:pt>
                <c:pt idx="7339">
                  <c:v>-1.5368537081495372E-3</c:v>
                </c:pt>
                <c:pt idx="7340">
                  <c:v>4.1362129442914066E-3</c:v>
                </c:pt>
                <c:pt idx="7341">
                  <c:v>1.2950924460716496E-4</c:v>
                </c:pt>
                <c:pt idx="7342">
                  <c:v>-2.1961252555385027E-4</c:v>
                </c:pt>
                <c:pt idx="7343">
                  <c:v>-2.701233550870521E-3</c:v>
                </c:pt>
                <c:pt idx="7344">
                  <c:v>2.7575490528534926E-3</c:v>
                </c:pt>
                <c:pt idx="7345">
                  <c:v>-1.0461341245369462E-2</c:v>
                </c:pt>
                <c:pt idx="7346">
                  <c:v>-1.0704078820184806E-3</c:v>
                </c:pt>
                <c:pt idx="7347">
                  <c:v>-5.2089400636915967E-3</c:v>
                </c:pt>
                <c:pt idx="7348">
                  <c:v>-3.551034705722608E-4</c:v>
                </c:pt>
                <c:pt idx="7349">
                  <c:v>-8.2524332167481962E-4</c:v>
                </c:pt>
                <c:pt idx="7350">
                  <c:v>-4.8170662704604262E-4</c:v>
                </c:pt>
                <c:pt idx="7351">
                  <c:v>1.6506004366498048E-3</c:v>
                </c:pt>
                <c:pt idx="7352">
                  <c:v>1.4820709357273912E-3</c:v>
                </c:pt>
                <c:pt idx="7353">
                  <c:v>2.3758813641140586E-3</c:v>
                </c:pt>
                <c:pt idx="7354">
                  <c:v>0</c:v>
                </c:pt>
                <c:pt idx="7355">
                  <c:v>7.0939618230621351E-3</c:v>
                </c:pt>
                <c:pt idx="7356">
                  <c:v>0</c:v>
                </c:pt>
                <c:pt idx="7357">
                  <c:v>4.6394879769543771E-3</c:v>
                </c:pt>
                <c:pt idx="7358">
                  <c:v>3.5961645941382714E-3</c:v>
                </c:pt>
                <c:pt idx="7359">
                  <c:v>4.8475365531982549E-3</c:v>
                </c:pt>
                <c:pt idx="7360">
                  <c:v>4.8686592500377769E-3</c:v>
                </c:pt>
                <c:pt idx="7361">
                  <c:v>3.8258376459159769E-3</c:v>
                </c:pt>
                <c:pt idx="7362">
                  <c:v>4.0431135570795163E-3</c:v>
                </c:pt>
                <c:pt idx="7363">
                  <c:v>-7.2404873314954304E-3</c:v>
                </c:pt>
                <c:pt idx="7364">
                  <c:v>-1.7237113215449573E-4</c:v>
                </c:pt>
                <c:pt idx="7365">
                  <c:v>-2.7452580826200597E-3</c:v>
                </c:pt>
                <c:pt idx="7366">
                  <c:v>-2.0932362644743418E-3</c:v>
                </c:pt>
                <c:pt idx="7367">
                  <c:v>-3.3919588320803521E-3</c:v>
                </c:pt>
                <c:pt idx="7368">
                  <c:v>-2.1384739675692401E-3</c:v>
                </c:pt>
                <c:pt idx="7369">
                  <c:v>-1.827778802154733E-3</c:v>
                </c:pt>
                <c:pt idx="7370">
                  <c:v>2.1704667712619686E-3</c:v>
                </c:pt>
                <c:pt idx="7371">
                  <c:v>-7.0235572989415075E-4</c:v>
                </c:pt>
                <c:pt idx="7372">
                  <c:v>6.2755851164976745E-3</c:v>
                </c:pt>
                <c:pt idx="7373">
                  <c:v>5.8478070352951227E-3</c:v>
                </c:pt>
                <c:pt idx="7374">
                  <c:v>1.9433917800180711E-4</c:v>
                </c:pt>
                <c:pt idx="7375">
                  <c:v>3.6520965308881807E-3</c:v>
                </c:pt>
                <c:pt idx="7376">
                  <c:v>-3.5299598042227154E-3</c:v>
                </c:pt>
                <c:pt idx="7377">
                  <c:v>2.5282080386425788E-3</c:v>
                </c:pt>
                <c:pt idx="7378">
                  <c:v>-5.8712752323601637E-4</c:v>
                </c:pt>
                <c:pt idx="7379">
                  <c:v>1.0948944101361864E-2</c:v>
                </c:pt>
                <c:pt idx="7380">
                  <c:v>-1.4797723369857618E-4</c:v>
                </c:pt>
                <c:pt idx="7381">
                  <c:v>4.5880545193480926E-3</c:v>
                </c:pt>
                <c:pt idx="7382">
                  <c:v>2.0730476602438911E-4</c:v>
                </c:pt>
                <c:pt idx="7383">
                  <c:v>-1.1243253868306858E-3</c:v>
                </c:pt>
                <c:pt idx="7384">
                  <c:v>-3.058605081467665E-4</c:v>
                </c:pt>
                <c:pt idx="7385">
                  <c:v>6.2840888787096972E-3</c:v>
                </c:pt>
                <c:pt idx="7386">
                  <c:v>8.6850790396746436E-5</c:v>
                </c:pt>
                <c:pt idx="7387">
                  <c:v>6.2011507934339495E-3</c:v>
                </c:pt>
                <c:pt idx="7388">
                  <c:v>1.0248803191504413E-4</c:v>
                </c:pt>
                <c:pt idx="7389">
                  <c:v>1.3583223575828185E-3</c:v>
                </c:pt>
                <c:pt idx="7390">
                  <c:v>1.3295834226651031E-3</c:v>
                </c:pt>
                <c:pt idx="7391">
                  <c:v>-1.1835274511495039E-4</c:v>
                </c:pt>
                <c:pt idx="7392">
                  <c:v>-5.3620588400714944E-3</c:v>
                </c:pt>
                <c:pt idx="7393">
                  <c:v>1.4053296729399159E-3</c:v>
                </c:pt>
                <c:pt idx="7394">
                  <c:v>-4.213915708409301E-4</c:v>
                </c:pt>
                <c:pt idx="7395">
                  <c:v>-1.1462186855833794E-3</c:v>
                </c:pt>
                <c:pt idx="7396">
                  <c:v>-3.169746500713526E-3</c:v>
                </c:pt>
                <c:pt idx="7397">
                  <c:v>5.4269518710697602E-6</c:v>
                </c:pt>
                <c:pt idx="7398">
                  <c:v>-4.454568395985764E-3</c:v>
                </c:pt>
                <c:pt idx="7399">
                  <c:v>-5.6305223862093204E-3</c:v>
                </c:pt>
                <c:pt idx="7400">
                  <c:v>6.4118198886058283E-4</c:v>
                </c:pt>
                <c:pt idx="7401">
                  <c:v>-1.0249917993645856E-3</c:v>
                </c:pt>
                <c:pt idx="7402">
                  <c:v>1.1564655102899034E-3</c:v>
                </c:pt>
                <c:pt idx="7403">
                  <c:v>2.1910604733490546E-5</c:v>
                </c:pt>
                <c:pt idx="7404">
                  <c:v>3.4012708253335624E-3</c:v>
                </c:pt>
                <c:pt idx="7405">
                  <c:v>1.6581580794482913E-3</c:v>
                </c:pt>
                <c:pt idx="7406">
                  <c:v>2.6016876649756463E-3</c:v>
                </c:pt>
                <c:pt idx="7407">
                  <c:v>1.358854433451853E-4</c:v>
                </c:pt>
                <c:pt idx="7408">
                  <c:v>1.1451053386646729E-2</c:v>
                </c:pt>
                <c:pt idx="7409">
                  <c:v>5.3731519715120746E-6</c:v>
                </c:pt>
                <c:pt idx="7410">
                  <c:v>8.8053036632208623E-3</c:v>
                </c:pt>
                <c:pt idx="7411">
                  <c:v>7.5820845372208011E-3</c:v>
                </c:pt>
                <c:pt idx="7412">
                  <c:v>4.009163130419293E-3</c:v>
                </c:pt>
                <c:pt idx="7413">
                  <c:v>2.1824482048616329E-3</c:v>
                </c:pt>
                <c:pt idx="7414">
                  <c:v>1.7110709387667122E-3</c:v>
                </c:pt>
                <c:pt idx="7415">
                  <c:v>7.8632016716517067E-4</c:v>
                </c:pt>
                <c:pt idx="7416">
                  <c:v>3.3689264387164789E-3</c:v>
                </c:pt>
                <c:pt idx="7417">
                  <c:v>3.513751021586021E-3</c:v>
                </c:pt>
                <c:pt idx="7418">
                  <c:v>3.2991756015769316E-3</c:v>
                </c:pt>
                <c:pt idx="7419">
                  <c:v>7.3628160392694153E-4</c:v>
                </c:pt>
                <c:pt idx="7420">
                  <c:v>-1.7846030882849666E-3</c:v>
                </c:pt>
                <c:pt idx="7421">
                  <c:v>-8.4054264258332789E-3</c:v>
                </c:pt>
                <c:pt idx="7422">
                  <c:v>-2.7738250665627073E-3</c:v>
                </c:pt>
                <c:pt idx="7423">
                  <c:v>-3.6237117182464143E-4</c:v>
                </c:pt>
                <c:pt idx="7424">
                  <c:v>-2.6192757796817375E-3</c:v>
                </c:pt>
                <c:pt idx="7425">
                  <c:v>0</c:v>
                </c:pt>
                <c:pt idx="7426">
                  <c:v>-4.6399876321811988E-3</c:v>
                </c:pt>
                <c:pt idx="7427">
                  <c:v>4.2343861116725633E-3</c:v>
                </c:pt>
                <c:pt idx="7428">
                  <c:v>2.9460835794838749E-3</c:v>
                </c:pt>
                <c:pt idx="7429">
                  <c:v>4.622552831948094E-3</c:v>
                </c:pt>
                <c:pt idx="7430">
                  <c:v>-5.5964832533222464E-4</c:v>
                </c:pt>
                <c:pt idx="7431">
                  <c:v>-2.7295009807953006E-3</c:v>
                </c:pt>
                <c:pt idx="7432">
                  <c:v>-2.9263674847441164E-3</c:v>
                </c:pt>
                <c:pt idx="7433">
                  <c:v>2.5380790970342005E-3</c:v>
                </c:pt>
                <c:pt idx="7434">
                  <c:v>5.1352362585610437E-3</c:v>
                </c:pt>
                <c:pt idx="7435">
                  <c:v>7.018814080558166E-3</c:v>
                </c:pt>
                <c:pt idx="7436">
                  <c:v>1.978619134719025E-3</c:v>
                </c:pt>
                <c:pt idx="7437">
                  <c:v>-2.6476767997705053E-3</c:v>
                </c:pt>
                <c:pt idx="7438">
                  <c:v>-6.2557778321121549E-3</c:v>
                </c:pt>
                <c:pt idx="7439">
                  <c:v>2.5809560730905945E-3</c:v>
                </c:pt>
                <c:pt idx="7440">
                  <c:v>-2.6853772665107836E-3</c:v>
                </c:pt>
                <c:pt idx="7441">
                  <c:v>-3.6930715880429356E-3</c:v>
                </c:pt>
                <c:pt idx="7442">
                  <c:v>-1.2480533563356984E-3</c:v>
                </c:pt>
                <c:pt idx="7443">
                  <c:v>1.0436470903097792E-3</c:v>
                </c:pt>
                <c:pt idx="7444">
                  <c:v>1.4927760282423435E-3</c:v>
                </c:pt>
                <c:pt idx="7445">
                  <c:v>4.6570891941706376E-4</c:v>
                </c:pt>
                <c:pt idx="7446">
                  <c:v>5.6861016233995922E-3</c:v>
                </c:pt>
                <c:pt idx="7447">
                  <c:v>4.5050030777645826E-3</c:v>
                </c:pt>
                <c:pt idx="7448">
                  <c:v>-3.3560646795141244E-3</c:v>
                </c:pt>
                <c:pt idx="7449">
                  <c:v>-4.3009923161038419E-3</c:v>
                </c:pt>
                <c:pt idx="7450">
                  <c:v>0</c:v>
                </c:pt>
                <c:pt idx="7451">
                  <c:v>-5.1689435068122446E-3</c:v>
                </c:pt>
                <c:pt idx="7452">
                  <c:v>5.245255011176708E-6</c:v>
                </c:pt>
                <c:pt idx="7453">
                  <c:v>2.3628101701531632E-3</c:v>
                </c:pt>
                <c:pt idx="7454">
                  <c:v>3.6146002185166344E-3</c:v>
                </c:pt>
                <c:pt idx="7455">
                  <c:v>2.0469983214052591E-3</c:v>
                </c:pt>
                <c:pt idx="7456">
                  <c:v>5.6700107376596244E-4</c:v>
                </c:pt>
                <c:pt idx="7457">
                  <c:v>9.3043329034693165E-4</c:v>
                </c:pt>
                <c:pt idx="7458">
                  <c:v>7.4787715449287377E-4</c:v>
                </c:pt>
                <c:pt idx="7459">
                  <c:v>6.4874573778775282E-4</c:v>
                </c:pt>
                <c:pt idx="7460">
                  <c:v>2.5183317711259291E-3</c:v>
                </c:pt>
                <c:pt idx="7461">
                  <c:v>3.1054882511179099E-3</c:v>
                </c:pt>
                <c:pt idx="7462">
                  <c:v>-1.8745406281802735E-3</c:v>
                </c:pt>
                <c:pt idx="7463">
                  <c:v>7.7644299041280448E-3</c:v>
                </c:pt>
                <c:pt idx="7464">
                  <c:v>2.494654693161812E-3</c:v>
                </c:pt>
                <c:pt idx="7465">
                  <c:v>5.6272069923186891E-3</c:v>
                </c:pt>
                <c:pt idx="7466">
                  <c:v>1.0174751354643759E-5</c:v>
                </c:pt>
                <c:pt idx="7467">
                  <c:v>1.8602387079214981E-3</c:v>
                </c:pt>
                <c:pt idx="7468">
                  <c:v>-7.5689271230886782E-4</c:v>
                </c:pt>
                <c:pt idx="7469">
                  <c:v>-4.4258113430106919E-3</c:v>
                </c:pt>
                <c:pt idx="7470">
                  <c:v>-5.003446355626534E-4</c:v>
                </c:pt>
                <c:pt idx="7471">
                  <c:v>-4.904354629210109E-3</c:v>
                </c:pt>
                <c:pt idx="7472">
                  <c:v>2.7725337229210526E-3</c:v>
                </c:pt>
                <c:pt idx="7473">
                  <c:v>6.5445894058319826E-3</c:v>
                </c:pt>
                <c:pt idx="7474">
                  <c:v>3.2639043003144011E-3</c:v>
                </c:pt>
                <c:pt idx="7475">
                  <c:v>3.1921928355538597E-4</c:v>
                </c:pt>
                <c:pt idx="7476">
                  <c:v>-4.2595707870226387E-3</c:v>
                </c:pt>
                <c:pt idx="7477">
                  <c:v>-1.1702601298103096E-4</c:v>
                </c:pt>
                <c:pt idx="7478">
                  <c:v>3.2462035512101938E-3</c:v>
                </c:pt>
                <c:pt idx="7479">
                  <c:v>3.7017974423927464E-4</c:v>
                </c:pt>
                <c:pt idx="7480">
                  <c:v>2.2305586628009301E-4</c:v>
                </c:pt>
                <c:pt idx="7481">
                  <c:v>1.6145156179208576E-2</c:v>
                </c:pt>
                <c:pt idx="7482">
                  <c:v>0</c:v>
                </c:pt>
                <c:pt idx="7483">
                  <c:v>9.1948279361519676E-3</c:v>
                </c:pt>
                <c:pt idx="7484">
                  <c:v>2.3151415097873297E-3</c:v>
                </c:pt>
                <c:pt idx="7485">
                  <c:v>-4.2047905578873942E-3</c:v>
                </c:pt>
                <c:pt idx="7486">
                  <c:v>7.4738234063711747E-4</c:v>
                </c:pt>
                <c:pt idx="7487">
                  <c:v>4.832107564331241E-3</c:v>
                </c:pt>
                <c:pt idx="7488">
                  <c:v>6.444209894182709E-3</c:v>
                </c:pt>
                <c:pt idx="7489">
                  <c:v>3.1358859657358304E-3</c:v>
                </c:pt>
                <c:pt idx="7490">
                  <c:v>1.184386706630843E-3</c:v>
                </c:pt>
                <c:pt idx="7491">
                  <c:v>-3.3032074045070054E-3</c:v>
                </c:pt>
                <c:pt idx="7492">
                  <c:v>3.1278311977373341E-3</c:v>
                </c:pt>
                <c:pt idx="7493">
                  <c:v>2.199717649125106E-3</c:v>
                </c:pt>
                <c:pt idx="7494">
                  <c:v>-8.3162514549944323E-4</c:v>
                </c:pt>
                <c:pt idx="7495">
                  <c:v>-2.8600333757778239E-3</c:v>
                </c:pt>
                <c:pt idx="7496">
                  <c:v>-5.631860501821807E-3</c:v>
                </c:pt>
                <c:pt idx="7497">
                  <c:v>-5.017522627599507E-3</c:v>
                </c:pt>
                <c:pt idx="7498">
                  <c:v>0</c:v>
                </c:pt>
                <c:pt idx="7499">
                  <c:v>5.0960286578842157E-3</c:v>
                </c:pt>
                <c:pt idx="7500">
                  <c:v>-3.4404154565915585E-3</c:v>
                </c:pt>
                <c:pt idx="7501">
                  <c:v>-5.5888132515968759E-3</c:v>
                </c:pt>
                <c:pt idx="7502">
                  <c:v>-2.4040915814424859E-3</c:v>
                </c:pt>
                <c:pt idx="7503">
                  <c:v>5.6713172249466953E-3</c:v>
                </c:pt>
                <c:pt idx="7504">
                  <c:v>0</c:v>
                </c:pt>
                <c:pt idx="7505">
                  <c:v>2.9417365621480355E-3</c:v>
                </c:pt>
                <c:pt idx="7506">
                  <c:v>4.369499059961532E-3</c:v>
                </c:pt>
                <c:pt idx="7507">
                  <c:v>6.7230508309977432E-3</c:v>
                </c:pt>
                <c:pt idx="7508">
                  <c:v>4.7961024163953132E-3</c:v>
                </c:pt>
                <c:pt idx="7509">
                  <c:v>7.9491444485684393E-3</c:v>
                </c:pt>
                <c:pt idx="7510">
                  <c:v>4.8598226489804932E-3</c:v>
                </c:pt>
                <c:pt idx="7511">
                  <c:v>4.0318883512066445E-3</c:v>
                </c:pt>
                <c:pt idx="7512">
                  <c:v>3.5318173264779792E-3</c:v>
                </c:pt>
                <c:pt idx="7513">
                  <c:v>-1.4236226474944219E-4</c:v>
                </c:pt>
                <c:pt idx="7514">
                  <c:v>-6.3605026689153863E-3</c:v>
                </c:pt>
                <c:pt idx="7515">
                  <c:v>-6.2233857340583581E-3</c:v>
                </c:pt>
                <c:pt idx="7516">
                  <c:v>-2.7623662250423221E-3</c:v>
                </c:pt>
                <c:pt idx="7517">
                  <c:v>8.7325904239720625E-3</c:v>
                </c:pt>
                <c:pt idx="7518">
                  <c:v>1.8280101025136342E-3</c:v>
                </c:pt>
                <c:pt idx="7519">
                  <c:v>-3.3380145016010853E-5</c:v>
                </c:pt>
                <c:pt idx="7520">
                  <c:v>2.2102193493636442E-3</c:v>
                </c:pt>
                <c:pt idx="7521">
                  <c:v>5.305505386120412E-3</c:v>
                </c:pt>
                <c:pt idx="7522">
                  <c:v>2.5667037638138265E-3</c:v>
                </c:pt>
                <c:pt idx="7523">
                  <c:v>2.155097023542869E-3</c:v>
                </c:pt>
                <c:pt idx="7524">
                  <c:v>-4.5232666294500165E-4</c:v>
                </c:pt>
                <c:pt idx="7525">
                  <c:v>5.9111991199623194E-3</c:v>
                </c:pt>
                <c:pt idx="7526">
                  <c:v>-1.5613318094225522E-3</c:v>
                </c:pt>
                <c:pt idx="7527">
                  <c:v>-1.9445207295711768E-3</c:v>
                </c:pt>
                <c:pt idx="7528">
                  <c:v>3.0653631200185127E-3</c:v>
                </c:pt>
                <c:pt idx="7529">
                  <c:v>-2.5060435012848889E-3</c:v>
                </c:pt>
                <c:pt idx="7530">
                  <c:v>-5.8105313537922809E-3</c:v>
                </c:pt>
                <c:pt idx="7531">
                  <c:v>-3.864061973160123E-3</c:v>
                </c:pt>
                <c:pt idx="7532">
                  <c:v>2.0806828731331347E-3</c:v>
                </c:pt>
                <c:pt idx="7533">
                  <c:v>2.8403980535403095E-4</c:v>
                </c:pt>
                <c:pt idx="7534">
                  <c:v>9.2730152458218417E-4</c:v>
                </c:pt>
                <c:pt idx="7535">
                  <c:v>-5.5817035104940404E-4</c:v>
                </c:pt>
                <c:pt idx="7536">
                  <c:v>2.5612323031196749E-3</c:v>
                </c:pt>
                <c:pt idx="7537">
                  <c:v>3.5051388002059034E-3</c:v>
                </c:pt>
                <c:pt idx="7538">
                  <c:v>0</c:v>
                </c:pt>
                <c:pt idx="7539">
                  <c:v>-3.3069405163318141E-3</c:v>
                </c:pt>
                <c:pt idx="7540">
                  <c:v>-3.1995641486033287E-3</c:v>
                </c:pt>
                <c:pt idx="7541">
                  <c:v>-6.3966558613411263E-3</c:v>
                </c:pt>
                <c:pt idx="7542">
                  <c:v>3.9533693461937997E-4</c:v>
                </c:pt>
                <c:pt idx="7543">
                  <c:v>-2.1070905168269543E-3</c:v>
                </c:pt>
                <c:pt idx="7544">
                  <c:v>-5.4983449721524779E-3</c:v>
                </c:pt>
                <c:pt idx="7545">
                  <c:v>1.4395428012516073E-5</c:v>
                </c:pt>
                <c:pt idx="7546">
                  <c:v>-7.4403515278179165E-4</c:v>
                </c:pt>
                <c:pt idx="7547">
                  <c:v>2.0819049747831902E-3</c:v>
                </c:pt>
                <c:pt idx="7548">
                  <c:v>-2.2884128552332723E-3</c:v>
                </c:pt>
                <c:pt idx="7549">
                  <c:v>9.2175196997585263E-4</c:v>
                </c:pt>
                <c:pt idx="7550">
                  <c:v>0</c:v>
                </c:pt>
                <c:pt idx="7551">
                  <c:v>3.9318938328108295E-3</c:v>
                </c:pt>
                <c:pt idx="7552">
                  <c:v>5.1773817851771637E-3</c:v>
                </c:pt>
                <c:pt idx="7553">
                  <c:v>3.8347317596448254E-3</c:v>
                </c:pt>
                <c:pt idx="7554">
                  <c:v>2.3845357198190717E-3</c:v>
                </c:pt>
                <c:pt idx="7555">
                  <c:v>5.7815477157137814E-3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4.7200741973061752E-3</c:v>
                </c:pt>
                <c:pt idx="7560">
                  <c:v>0</c:v>
                </c:pt>
                <c:pt idx="7561">
                  <c:v>0</c:v>
                </c:pt>
                <c:pt idx="7562">
                  <c:v>3.9529340248834295E-3</c:v>
                </c:pt>
                <c:pt idx="7563">
                  <c:v>0</c:v>
                </c:pt>
                <c:pt idx="7564">
                  <c:v>0</c:v>
                </c:pt>
                <c:pt idx="7565">
                  <c:v>-9.3159745741149016E-5</c:v>
                </c:pt>
                <c:pt idx="7566">
                  <c:v>1.5360271126557666E-3</c:v>
                </c:pt>
                <c:pt idx="7567">
                  <c:v>6.5093574308180296E-4</c:v>
                </c:pt>
                <c:pt idx="7568">
                  <c:v>8.6127835135110294E-3</c:v>
                </c:pt>
                <c:pt idx="7569">
                  <c:v>0</c:v>
                </c:pt>
                <c:pt idx="7570">
                  <c:v>3.9368318918372759E-3</c:v>
                </c:pt>
                <c:pt idx="7571">
                  <c:v>0</c:v>
                </c:pt>
                <c:pt idx="7572">
                  <c:v>-1.3770279605623333E-5</c:v>
                </c:pt>
                <c:pt idx="7573">
                  <c:v>-6.5577931226998279E-3</c:v>
                </c:pt>
                <c:pt idx="7574">
                  <c:v>-3.5176264546862204E-3</c:v>
                </c:pt>
                <c:pt idx="7575">
                  <c:v>-4.1730324737574893E-5</c:v>
                </c:pt>
                <c:pt idx="7576">
                  <c:v>-2.7115638741232878E-3</c:v>
                </c:pt>
                <c:pt idx="7577">
                  <c:v>1.9060680431022127E-4</c:v>
                </c:pt>
                <c:pt idx="7578">
                  <c:v>-1.9403071027153452E-3</c:v>
                </c:pt>
                <c:pt idx="7579">
                  <c:v>0</c:v>
                </c:pt>
                <c:pt idx="7580">
                  <c:v>-3.4478529419086487E-3</c:v>
                </c:pt>
                <c:pt idx="7581">
                  <c:v>-6.2541225887279058E-3</c:v>
                </c:pt>
                <c:pt idx="7582">
                  <c:v>-1.1893638045531453E-2</c:v>
                </c:pt>
                <c:pt idx="7583">
                  <c:v>-1.3116355704929394E-2</c:v>
                </c:pt>
                <c:pt idx="7584">
                  <c:v>-8.1340230884724089E-3</c:v>
                </c:pt>
                <c:pt idx="7585">
                  <c:v>-7.4412911041859282E-3</c:v>
                </c:pt>
                <c:pt idx="7586">
                  <c:v>-4.3045652085710664E-3</c:v>
                </c:pt>
                <c:pt idx="7587">
                  <c:v>-2.8224881738682438E-3</c:v>
                </c:pt>
                <c:pt idx="7588">
                  <c:v>-3.3302235937233793E-3</c:v>
                </c:pt>
                <c:pt idx="7589">
                  <c:v>2.6227431569315923E-4</c:v>
                </c:pt>
                <c:pt idx="7590">
                  <c:v>2.1768492172613593E-4</c:v>
                </c:pt>
                <c:pt idx="7591">
                  <c:v>3.9573986045472448E-5</c:v>
                </c:pt>
                <c:pt idx="7592">
                  <c:v>6.7049162381538204E-3</c:v>
                </c:pt>
                <c:pt idx="7593">
                  <c:v>1.1330195738611899E-2</c:v>
                </c:pt>
                <c:pt idx="7594">
                  <c:v>3.5838073715597722E-3</c:v>
                </c:pt>
                <c:pt idx="7595">
                  <c:v>-2.3263150530432476E-3</c:v>
                </c:pt>
                <c:pt idx="7596">
                  <c:v>-1.8406507208606031E-3</c:v>
                </c:pt>
                <c:pt idx="7597">
                  <c:v>-9.824186768797199E-4</c:v>
                </c:pt>
                <c:pt idx="7598">
                  <c:v>3.8318037642382811E-3</c:v>
                </c:pt>
                <c:pt idx="7599">
                  <c:v>2.9572861004928956E-3</c:v>
                </c:pt>
                <c:pt idx="7600">
                  <c:v>-6.2830008599246511E-5</c:v>
                </c:pt>
                <c:pt idx="7601">
                  <c:v>7.4404046374233518E-4</c:v>
                </c:pt>
                <c:pt idx="7602">
                  <c:v>-3.1732698219084517E-3</c:v>
                </c:pt>
                <c:pt idx="7603">
                  <c:v>-3.8008370696451027E-3</c:v>
                </c:pt>
                <c:pt idx="7604">
                  <c:v>-4.134774239432048E-4</c:v>
                </c:pt>
                <c:pt idx="7605">
                  <c:v>-9.9996676935465798E-3</c:v>
                </c:pt>
                <c:pt idx="7606">
                  <c:v>-9.4009599505743505E-3</c:v>
                </c:pt>
                <c:pt idx="7607">
                  <c:v>-2.0658086343929632E-3</c:v>
                </c:pt>
                <c:pt idx="7608">
                  <c:v>6.7180847584623728E-3</c:v>
                </c:pt>
                <c:pt idx="7609">
                  <c:v>5.3726107048316357E-3</c:v>
                </c:pt>
                <c:pt idx="7610">
                  <c:v>1.5360496126372524E-3</c:v>
                </c:pt>
                <c:pt idx="7611">
                  <c:v>-4.4143398090790929E-4</c:v>
                </c:pt>
                <c:pt idx="7612">
                  <c:v>-1.5023347925636474E-3</c:v>
                </c:pt>
                <c:pt idx="7613">
                  <c:v>-3.0958459400512694E-4</c:v>
                </c:pt>
                <c:pt idx="7614">
                  <c:v>-9.1457124787261055E-4</c:v>
                </c:pt>
                <c:pt idx="7615">
                  <c:v>1.0914884658192448E-3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3.0958941606775777E-3</c:v>
                </c:pt>
                <c:pt idx="7621">
                  <c:v>8.9117400928024281E-4</c:v>
                </c:pt>
                <c:pt idx="7622">
                  <c:v>1.5796362297262443E-3</c:v>
                </c:pt>
                <c:pt idx="7623">
                  <c:v>-1.6127258767501191E-4</c:v>
                </c:pt>
                <c:pt idx="7624">
                  <c:v>2.2066873506906811E-3</c:v>
                </c:pt>
                <c:pt idx="7625">
                  <c:v>2.2358896241587781E-3</c:v>
                </c:pt>
                <c:pt idx="7626">
                  <c:v>-4.4288381350902092E-4</c:v>
                </c:pt>
                <c:pt idx="7627">
                  <c:v>-1.6857248465784909E-3</c:v>
                </c:pt>
                <c:pt idx="7628">
                  <c:v>2.5275228404520321E-3</c:v>
                </c:pt>
                <c:pt idx="7629">
                  <c:v>-4.8638487147415674E-6</c:v>
                </c:pt>
                <c:pt idx="7630">
                  <c:v>-2.8700895519027464E-4</c:v>
                </c:pt>
                <c:pt idx="7631">
                  <c:v>1.424505128201442E-3</c:v>
                </c:pt>
                <c:pt idx="7632">
                  <c:v>-3.4505028698727509E-3</c:v>
                </c:pt>
                <c:pt idx="7633">
                  <c:v>1.7827053127047047E-3</c:v>
                </c:pt>
                <c:pt idx="7634">
                  <c:v>-2.6410953963826433E-3</c:v>
                </c:pt>
                <c:pt idx="7635">
                  <c:v>-3.8065864164317666E-4</c:v>
                </c:pt>
                <c:pt idx="7636">
                  <c:v>8.7235355769190101E-3</c:v>
                </c:pt>
                <c:pt idx="7637">
                  <c:v>3.8709427685924475E-5</c:v>
                </c:pt>
                <c:pt idx="7638">
                  <c:v>7.8367511949259065E-3</c:v>
                </c:pt>
                <c:pt idx="7639">
                  <c:v>5.6203321941298099E-3</c:v>
                </c:pt>
                <c:pt idx="7640">
                  <c:v>-2.7214976999418854E-4</c:v>
                </c:pt>
                <c:pt idx="7641">
                  <c:v>-7.7388292434616215E-4</c:v>
                </c:pt>
                <c:pt idx="7642">
                  <c:v>-1.2624271836015305E-3</c:v>
                </c:pt>
                <c:pt idx="7643">
                  <c:v>-2.5728200929867476E-3</c:v>
                </c:pt>
                <c:pt idx="7644">
                  <c:v>-7.6759225536979258E-5</c:v>
                </c:pt>
                <c:pt idx="7645">
                  <c:v>-4.9875654992181983E-3</c:v>
                </c:pt>
                <c:pt idx="7646">
                  <c:v>-3.8550772381520087E-3</c:v>
                </c:pt>
                <c:pt idx="7647">
                  <c:v>2.3230490122595841E-4</c:v>
                </c:pt>
                <c:pt idx="7648">
                  <c:v>-4.3938847388861856E-3</c:v>
                </c:pt>
                <c:pt idx="7649">
                  <c:v>-2.2529162398928332E-3</c:v>
                </c:pt>
                <c:pt idx="7650">
                  <c:v>4.871383302264798E-6</c:v>
                </c:pt>
                <c:pt idx="7651">
                  <c:v>8.7350778395814972E-3</c:v>
                </c:pt>
                <c:pt idx="7652">
                  <c:v>-3.3908749836220557E-3</c:v>
                </c:pt>
                <c:pt idx="7653">
                  <c:v>6.1033502504977848E-4</c:v>
                </c:pt>
                <c:pt idx="7654">
                  <c:v>-1.8887341904947808E-4</c:v>
                </c:pt>
                <c:pt idx="7655">
                  <c:v>-9.6429452857498866E-4</c:v>
                </c:pt>
                <c:pt idx="7656">
                  <c:v>1.2354862240228361E-3</c:v>
                </c:pt>
                <c:pt idx="7657">
                  <c:v>-4.4646397633588035E-3</c:v>
                </c:pt>
                <c:pt idx="7658">
                  <c:v>-6.7141851842380531E-4</c:v>
                </c:pt>
                <c:pt idx="7659">
                  <c:v>-2.1903832528110572E-4</c:v>
                </c:pt>
                <c:pt idx="7660">
                  <c:v>-8.6688880031955272E-4</c:v>
                </c:pt>
                <c:pt idx="7661">
                  <c:v>-2.3389647264064378E-4</c:v>
                </c:pt>
                <c:pt idx="7662">
                  <c:v>-2.2442865517437473E-3</c:v>
                </c:pt>
                <c:pt idx="7663">
                  <c:v>3.125503646633577E-4</c:v>
                </c:pt>
                <c:pt idx="7664">
                  <c:v>-3.7374625854782093E-3</c:v>
                </c:pt>
                <c:pt idx="7665">
                  <c:v>-3.430842786859974E-5</c:v>
                </c:pt>
                <c:pt idx="7666">
                  <c:v>-2.1883672038926685E-3</c:v>
                </c:pt>
                <c:pt idx="7667">
                  <c:v>2.830229901614655E-3</c:v>
                </c:pt>
                <c:pt idx="7668">
                  <c:v>0</c:v>
                </c:pt>
                <c:pt idx="7669">
                  <c:v>3.3593752941366612E-3</c:v>
                </c:pt>
                <c:pt idx="7670">
                  <c:v>1.6340390976196525E-3</c:v>
                </c:pt>
                <c:pt idx="7671">
                  <c:v>2.0448809653483115E-3</c:v>
                </c:pt>
                <c:pt idx="7672">
                  <c:v>2.3998301517934523E-3</c:v>
                </c:pt>
                <c:pt idx="7673">
                  <c:v>2.7715747387478248E-3</c:v>
                </c:pt>
                <c:pt idx="7674">
                  <c:v>3.1450440793895666E-3</c:v>
                </c:pt>
                <c:pt idx="7675">
                  <c:v>0</c:v>
                </c:pt>
                <c:pt idx="7676">
                  <c:v>-1.2887066211611752E-3</c:v>
                </c:pt>
                <c:pt idx="7677">
                  <c:v>2.414572439245348E-4</c:v>
                </c:pt>
                <c:pt idx="7678">
                  <c:v>-6.3357877590743518E-3</c:v>
                </c:pt>
                <c:pt idx="7679">
                  <c:v>4.2670248467333929E-3</c:v>
                </c:pt>
                <c:pt idx="7680">
                  <c:v>0</c:v>
                </c:pt>
                <c:pt idx="7681">
                  <c:v>0</c:v>
                </c:pt>
                <c:pt idx="7682">
                  <c:v>3.5452123685034836E-3</c:v>
                </c:pt>
                <c:pt idx="7683">
                  <c:v>3.8881532639141523E-3</c:v>
                </c:pt>
                <c:pt idx="7684">
                  <c:v>4.4852794390658453E-3</c:v>
                </c:pt>
                <c:pt idx="7685">
                  <c:v>5.3787412416816437E-3</c:v>
                </c:pt>
                <c:pt idx="7686">
                  <c:v>7.8302481263047476E-3</c:v>
                </c:pt>
                <c:pt idx="7687">
                  <c:v>6.2372318200588084E-3</c:v>
                </c:pt>
                <c:pt idx="7688">
                  <c:v>1.0638722669631996E-3</c:v>
                </c:pt>
                <c:pt idx="7689">
                  <c:v>2.5683083174149988E-3</c:v>
                </c:pt>
                <c:pt idx="7690">
                  <c:v>4.2040555741358024E-4</c:v>
                </c:pt>
                <c:pt idx="7691">
                  <c:v>-3.7900278851706591E-3</c:v>
                </c:pt>
                <c:pt idx="7692">
                  <c:v>1.4709260584101042E-3</c:v>
                </c:pt>
                <c:pt idx="7693">
                  <c:v>-3.7455288188143696E-4</c:v>
                </c:pt>
                <c:pt idx="7694">
                  <c:v>-3.7673663407624867E-3</c:v>
                </c:pt>
                <c:pt idx="7695">
                  <c:v>-6.4462655113185002E-3</c:v>
                </c:pt>
                <c:pt idx="7696">
                  <c:v>-3.6209256798235708E-3</c:v>
                </c:pt>
                <c:pt idx="7697">
                  <c:v>-8.9302685015242404E-4</c:v>
                </c:pt>
                <c:pt idx="7698">
                  <c:v>-2.6362263005961228E-3</c:v>
                </c:pt>
                <c:pt idx="7699">
                  <c:v>1.5854239568058944E-3</c:v>
                </c:pt>
                <c:pt idx="7700">
                  <c:v>5.61199268999726E-4</c:v>
                </c:pt>
                <c:pt idx="7701">
                  <c:v>7.4619243344209874E-4</c:v>
                </c:pt>
                <c:pt idx="7702">
                  <c:v>3.8007639540164977E-5</c:v>
                </c:pt>
                <c:pt idx="7703">
                  <c:v>3.6278229483020148E-3</c:v>
                </c:pt>
                <c:pt idx="7704">
                  <c:v>-4.8638112781940719E-3</c:v>
                </c:pt>
                <c:pt idx="7705">
                  <c:v>1.2454900140657164E-3</c:v>
                </c:pt>
                <c:pt idx="7706">
                  <c:v>1.1870001156304843E-3</c:v>
                </c:pt>
                <c:pt idx="7707">
                  <c:v>8.8695587873481054E-4</c:v>
                </c:pt>
                <c:pt idx="7708">
                  <c:v>3.3698909699266593E-3</c:v>
                </c:pt>
                <c:pt idx="7709">
                  <c:v>5.837238640958693E-3</c:v>
                </c:pt>
                <c:pt idx="7710">
                  <c:v>1.7975360299201945E-3</c:v>
                </c:pt>
                <c:pt idx="7711">
                  <c:v>3.5246657518457247E-3</c:v>
                </c:pt>
                <c:pt idx="7712">
                  <c:v>4.8523759235735292E-3</c:v>
                </c:pt>
                <c:pt idx="7713">
                  <c:v>3.2775042337775638E-3</c:v>
                </c:pt>
                <c:pt idx="7714">
                  <c:v>2.4210452867731874E-3</c:v>
                </c:pt>
                <c:pt idx="7715">
                  <c:v>-1.559351681331645E-3</c:v>
                </c:pt>
                <c:pt idx="7716">
                  <c:v>-9.2205569615666141E-3</c:v>
                </c:pt>
                <c:pt idx="7717">
                  <c:v>-2.9300004111625227E-3</c:v>
                </c:pt>
                <c:pt idx="7718">
                  <c:v>-3.4323552820558663E-3</c:v>
                </c:pt>
                <c:pt idx="7719">
                  <c:v>-3.2318121079000979E-3</c:v>
                </c:pt>
                <c:pt idx="7720">
                  <c:v>0</c:v>
                </c:pt>
                <c:pt idx="7721">
                  <c:v>0</c:v>
                </c:pt>
                <c:pt idx="7722">
                  <c:v>-7.4787508302819779E-3</c:v>
                </c:pt>
                <c:pt idx="7723">
                  <c:v>-6.6780441173551388E-3</c:v>
                </c:pt>
                <c:pt idx="7724">
                  <c:v>-7.1663202893190942E-3</c:v>
                </c:pt>
                <c:pt idx="7725">
                  <c:v>-8.5006780859916715E-3</c:v>
                </c:pt>
                <c:pt idx="7726">
                  <c:v>-8.0735350774070267E-3</c:v>
                </c:pt>
                <c:pt idx="7727">
                  <c:v>-4.0662640066415007E-3</c:v>
                </c:pt>
                <c:pt idx="7728">
                  <c:v>-2.7052547191237369E-3</c:v>
                </c:pt>
                <c:pt idx="7729">
                  <c:v>-4.3924696996572939E-4</c:v>
                </c:pt>
                <c:pt idx="7730">
                  <c:v>-7.8986212010443454E-5</c:v>
                </c:pt>
                <c:pt idx="7731">
                  <c:v>-3.9325045794028849E-3</c:v>
                </c:pt>
                <c:pt idx="7732">
                  <c:v>5.6485699224103985E-4</c:v>
                </c:pt>
                <c:pt idx="7733">
                  <c:v>-1.7848471257542098E-3</c:v>
                </c:pt>
                <c:pt idx="7734">
                  <c:v>-1.4152667408437807E-3</c:v>
                </c:pt>
                <c:pt idx="7735">
                  <c:v>3.7263285413342514E-4</c:v>
                </c:pt>
                <c:pt idx="7736">
                  <c:v>-3.8522651050726603E-3</c:v>
                </c:pt>
                <c:pt idx="7737">
                  <c:v>-3.9894280162804104E-5</c:v>
                </c:pt>
                <c:pt idx="7738">
                  <c:v>-2.0417186476752325E-3</c:v>
                </c:pt>
                <c:pt idx="7739">
                  <c:v>-3.4088126453066026E-3</c:v>
                </c:pt>
                <c:pt idx="7740">
                  <c:v>-1.4501373648388436E-3</c:v>
                </c:pt>
                <c:pt idx="7741">
                  <c:v>-3.2138439099627788E-3</c:v>
                </c:pt>
                <c:pt idx="7742">
                  <c:v>-5.5414919221680749E-5</c:v>
                </c:pt>
                <c:pt idx="7743">
                  <c:v>-4.4836558276524548E-3</c:v>
                </c:pt>
                <c:pt idx="7744">
                  <c:v>-4.9614549827823942E-3</c:v>
                </c:pt>
                <c:pt idx="7745">
                  <c:v>-1.618551597287554E-3</c:v>
                </c:pt>
                <c:pt idx="7746">
                  <c:v>-1.2487864185020822E-3</c:v>
                </c:pt>
                <c:pt idx="7747">
                  <c:v>-1.9893036737656411E-4</c:v>
                </c:pt>
                <c:pt idx="7748">
                  <c:v>1.5648697648817419E-3</c:v>
                </c:pt>
                <c:pt idx="7749">
                  <c:v>-3.3161434596032323E-3</c:v>
                </c:pt>
                <c:pt idx="7750">
                  <c:v>3.1888026163838998E-3</c:v>
                </c:pt>
                <c:pt idx="7751">
                  <c:v>-1.9358914331028815E-4</c:v>
                </c:pt>
                <c:pt idx="7752">
                  <c:v>-5.6045957700020737E-5</c:v>
                </c:pt>
                <c:pt idx="7753">
                  <c:v>-2.8931765244894414E-3</c:v>
                </c:pt>
                <c:pt idx="7754">
                  <c:v>2.7403079453090485E-3</c:v>
                </c:pt>
                <c:pt idx="7755">
                  <c:v>0</c:v>
                </c:pt>
                <c:pt idx="7756">
                  <c:v>5.7419732246804991E-3</c:v>
                </c:pt>
                <c:pt idx="7757">
                  <c:v>-1.722871118299822E-4</c:v>
                </c:pt>
                <c:pt idx="7758">
                  <c:v>1.3875878964034127E-3</c:v>
                </c:pt>
                <c:pt idx="7759">
                  <c:v>-2.6825188506576043E-4</c:v>
                </c:pt>
                <c:pt idx="7760">
                  <c:v>3.6531705193788462E-3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-7.0612564022029691E-5</c:v>
                </c:pt>
                <c:pt idx="7765">
                  <c:v>-5.0439453741079143E-6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-4.0352478908679507E-5</c:v>
                </c:pt>
                <c:pt idx="7771">
                  <c:v>-4.5398485211625044E-5</c:v>
                </c:pt>
                <c:pt idx="7772">
                  <c:v>5.0443779147472818E-6</c:v>
                </c:pt>
                <c:pt idx="7773">
                  <c:v>-3.5311179775463824E-5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-9.0805902445935562E-5</c:v>
                </c:pt>
                <c:pt idx="7779">
                  <c:v>0</c:v>
                </c:pt>
                <c:pt idx="7780">
                  <c:v>-1.765906406505453E-4</c:v>
                </c:pt>
                <c:pt idx="7781">
                  <c:v>1.2839746936542844E-2</c:v>
                </c:pt>
                <c:pt idx="7782">
                  <c:v>1.1707508775050902E-2</c:v>
                </c:pt>
                <c:pt idx="7783">
                  <c:v>7.5438739127524331E-3</c:v>
                </c:pt>
                <c:pt idx="7784">
                  <c:v>8.1952513800316509E-3</c:v>
                </c:pt>
                <c:pt idx="7785">
                  <c:v>5.9725903095339226E-3</c:v>
                </c:pt>
                <c:pt idx="7786">
                  <c:v>4.4465562035631888E-3</c:v>
                </c:pt>
                <c:pt idx="7787">
                  <c:v>5.3194413745227846E-3</c:v>
                </c:pt>
                <c:pt idx="7788">
                  <c:v>4.7168888458360963E-3</c:v>
                </c:pt>
                <c:pt idx="7789">
                  <c:v>2.5798633324075827E-3</c:v>
                </c:pt>
                <c:pt idx="7790">
                  <c:v>-4.7362949386667809E-6</c:v>
                </c:pt>
                <c:pt idx="7791">
                  <c:v>-3.145111663316096E-3</c:v>
                </c:pt>
                <c:pt idx="7792">
                  <c:v>-2.8691011043172525E-3</c:v>
                </c:pt>
                <c:pt idx="7793">
                  <c:v>-4.9151180011926384E-3</c:v>
                </c:pt>
                <c:pt idx="7794">
                  <c:v>-5.2137210811975879E-3</c:v>
                </c:pt>
                <c:pt idx="7795">
                  <c:v>-8.6290154325355632E-3</c:v>
                </c:pt>
                <c:pt idx="7796">
                  <c:v>-4.8278943065050428E-3</c:v>
                </c:pt>
                <c:pt idx="7797">
                  <c:v>2.487774552165649E-4</c:v>
                </c:pt>
                <c:pt idx="7798">
                  <c:v>-2.5932497287284887E-3</c:v>
                </c:pt>
                <c:pt idx="7799">
                  <c:v>-1.3603580132494292E-3</c:v>
                </c:pt>
                <c:pt idx="7800">
                  <c:v>-3.1343817443797598E-4</c:v>
                </c:pt>
                <c:pt idx="7801">
                  <c:v>2.9874795445169626E-4</c:v>
                </c:pt>
                <c:pt idx="7802">
                  <c:v>2.1376047898011793E-3</c:v>
                </c:pt>
                <c:pt idx="7803">
                  <c:v>-1.8242602257240337E-3</c:v>
                </c:pt>
                <c:pt idx="7804">
                  <c:v>0</c:v>
                </c:pt>
                <c:pt idx="7805">
                  <c:v>-1.4157265554975175E-3</c:v>
                </c:pt>
                <c:pt idx="7806">
                  <c:v>0</c:v>
                </c:pt>
                <c:pt idx="7807">
                  <c:v>0</c:v>
                </c:pt>
                <c:pt idx="7808">
                  <c:v>-1.5306500891168824E-3</c:v>
                </c:pt>
                <c:pt idx="7809">
                  <c:v>5.0002675324151685E-3</c:v>
                </c:pt>
                <c:pt idx="7810">
                  <c:v>2.9219604251769543E-3</c:v>
                </c:pt>
                <c:pt idx="7811">
                  <c:v>3.0105781985163911E-3</c:v>
                </c:pt>
                <c:pt idx="7812">
                  <c:v>-1.3315128242248027E-3</c:v>
                </c:pt>
                <c:pt idx="7813">
                  <c:v>-3.2145911547565779E-3</c:v>
                </c:pt>
                <c:pt idx="7814">
                  <c:v>-2.0803734593392623E-3</c:v>
                </c:pt>
                <c:pt idx="7815">
                  <c:v>9.0886442188667469E-4</c:v>
                </c:pt>
                <c:pt idx="7816">
                  <c:v>8.1234424899549289E-3</c:v>
                </c:pt>
                <c:pt idx="7817">
                  <c:v>2.6465089532076054E-3</c:v>
                </c:pt>
                <c:pt idx="7818">
                  <c:v>3.8195043468426506E-3</c:v>
                </c:pt>
                <c:pt idx="7819">
                  <c:v>4.121399614250976E-3</c:v>
                </c:pt>
                <c:pt idx="7820">
                  <c:v>5.5785550119400798E-3</c:v>
                </c:pt>
                <c:pt idx="7821">
                  <c:v>1.762215703480697E-3</c:v>
                </c:pt>
                <c:pt idx="7822">
                  <c:v>-4.331219353533176E-4</c:v>
                </c:pt>
                <c:pt idx="7823">
                  <c:v>4.69245842057578E-3</c:v>
                </c:pt>
                <c:pt idx="7824">
                  <c:v>1.1371335717786639E-4</c:v>
                </c:pt>
                <c:pt idx="7825">
                  <c:v>-2.2743964655360752E-4</c:v>
                </c:pt>
                <c:pt idx="7826">
                  <c:v>-3.1040301342591188E-3</c:v>
                </c:pt>
                <c:pt idx="7827">
                  <c:v>7.8222688418851764E-3</c:v>
                </c:pt>
                <c:pt idx="7828">
                  <c:v>-2.3585573285936134E-4</c:v>
                </c:pt>
                <c:pt idx="7829">
                  <c:v>2.3607643627536331E-3</c:v>
                </c:pt>
                <c:pt idx="7830">
                  <c:v>3.1484248652628045E-3</c:v>
                </c:pt>
                <c:pt idx="7831">
                  <c:v>-3.0501038444883966E-4</c:v>
                </c:pt>
                <c:pt idx="7832">
                  <c:v>-2.9101969751590495E-4</c:v>
                </c:pt>
                <c:pt idx="7833">
                  <c:v>-4.6945601785092448E-6</c:v>
                </c:pt>
                <c:pt idx="7834">
                  <c:v>0</c:v>
                </c:pt>
                <c:pt idx="7835">
                  <c:v>-1.3623532292628311E-3</c:v>
                </c:pt>
                <c:pt idx="7836">
                  <c:v>-3.0273021535613268E-3</c:v>
                </c:pt>
                <c:pt idx="7837">
                  <c:v>-5.7644406190392808E-3</c:v>
                </c:pt>
                <c:pt idx="7838">
                  <c:v>-4.1916428240083578E-3</c:v>
                </c:pt>
                <c:pt idx="7839">
                  <c:v>-2.9092941401750714E-3</c:v>
                </c:pt>
                <c:pt idx="7840">
                  <c:v>-2.2856715620550908E-3</c:v>
                </c:pt>
                <c:pt idx="7841">
                  <c:v>1.5546337185984829E-3</c:v>
                </c:pt>
                <c:pt idx="7842">
                  <c:v>-2.1723743877325504E-3</c:v>
                </c:pt>
                <c:pt idx="7843">
                  <c:v>-2.378749688904681E-3</c:v>
                </c:pt>
                <c:pt idx="7844">
                  <c:v>-1.7589224169374037E-3</c:v>
                </c:pt>
                <c:pt idx="7845">
                  <c:v>4.6788145041444084E-3</c:v>
                </c:pt>
                <c:pt idx="7846">
                  <c:v>2.5724040330008906E-3</c:v>
                </c:pt>
                <c:pt idx="7847">
                  <c:v>6.9217534370908588E-4</c:v>
                </c:pt>
                <c:pt idx="7848">
                  <c:v>-4.399878927887701E-3</c:v>
                </c:pt>
                <c:pt idx="7849">
                  <c:v>3.1583960560782097E-3</c:v>
                </c:pt>
                <c:pt idx="7850">
                  <c:v>2.0762293600869613E-3</c:v>
                </c:pt>
                <c:pt idx="7851">
                  <c:v>2.3240761784871534E-3</c:v>
                </c:pt>
                <c:pt idx="7852">
                  <c:v>-2.7103579352927305E-3</c:v>
                </c:pt>
                <c:pt idx="7853">
                  <c:v>-4.6997712719834724E-3</c:v>
                </c:pt>
                <c:pt idx="7854">
                  <c:v>2.4506531381901751E-3</c:v>
                </c:pt>
                <c:pt idx="7855">
                  <c:v>1.7195265986965826E-3</c:v>
                </c:pt>
                <c:pt idx="7856">
                  <c:v>1.2924735494856206E-3</c:v>
                </c:pt>
                <c:pt idx="7857">
                  <c:v>6.1465013334716307E-4</c:v>
                </c:pt>
                <c:pt idx="7858">
                  <c:v>-2.0455316572621238E-3</c:v>
                </c:pt>
                <c:pt idx="7859">
                  <c:v>-1.0315039381099587E-3</c:v>
                </c:pt>
                <c:pt idx="7860">
                  <c:v>-1.1043148275791661E-3</c:v>
                </c:pt>
                <c:pt idx="7861">
                  <c:v>-2.0493184093343165E-3</c:v>
                </c:pt>
                <c:pt idx="7862">
                  <c:v>-3.4040502139240348E-3</c:v>
                </c:pt>
                <c:pt idx="7863">
                  <c:v>-5.5074504070045504E-3</c:v>
                </c:pt>
                <c:pt idx="7864">
                  <c:v>-6.681361025069929E-3</c:v>
                </c:pt>
                <c:pt idx="7865">
                  <c:v>-2.5152340825506389E-3</c:v>
                </c:pt>
                <c:pt idx="7866">
                  <c:v>-4.1963644232797968E-3</c:v>
                </c:pt>
                <c:pt idx="7867">
                  <c:v>4.737966554134429E-3</c:v>
                </c:pt>
                <c:pt idx="7868">
                  <c:v>-1.7527290174504885E-3</c:v>
                </c:pt>
                <c:pt idx="7869">
                  <c:v>-5.3405582129619393E-3</c:v>
                </c:pt>
                <c:pt idx="7870">
                  <c:v>-4.9127133652332302E-6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-5.1420832304807174E-3</c:v>
                </c:pt>
                <c:pt idx="7876">
                  <c:v>1.800766675632604E-3</c:v>
                </c:pt>
                <c:pt idx="7877">
                  <c:v>3.7454660586094167E-4</c:v>
                </c:pt>
                <c:pt idx="7878">
                  <c:v>-5.7866042095102354E-3</c:v>
                </c:pt>
                <c:pt idx="7879">
                  <c:v>-1.6851537990529E-4</c:v>
                </c:pt>
                <c:pt idx="7880">
                  <c:v>2.6762881035192598E-4</c:v>
                </c:pt>
                <c:pt idx="7881">
                  <c:v>4.1489834191709464E-3</c:v>
                </c:pt>
                <c:pt idx="7882">
                  <c:v>4.9348963796210654E-6</c:v>
                </c:pt>
                <c:pt idx="7883">
                  <c:v>1.4547322036937596E-3</c:v>
                </c:pt>
                <c:pt idx="7884">
                  <c:v>0</c:v>
                </c:pt>
                <c:pt idx="7885">
                  <c:v>0</c:v>
                </c:pt>
                <c:pt idx="7886">
                  <c:v>-4.4350377847826162E-5</c:v>
                </c:pt>
                <c:pt idx="7887">
                  <c:v>-3.4496098248286564E-5</c:v>
                </c:pt>
                <c:pt idx="7888">
                  <c:v>-9.8562466427855089E-6</c:v>
                </c:pt>
                <c:pt idx="7889">
                  <c:v>-1.232112803949882E-4</c:v>
                </c:pt>
                <c:pt idx="7890">
                  <c:v>-1.133677874040717E-4</c:v>
                </c:pt>
                <c:pt idx="7891">
                  <c:v>-2.9576319229277774E-5</c:v>
                </c:pt>
                <c:pt idx="7892">
                  <c:v>0</c:v>
                </c:pt>
                <c:pt idx="7893">
                  <c:v>-1.1831402527959166E-4</c:v>
                </c:pt>
                <c:pt idx="7894">
                  <c:v>-1.9720365221906518E-5</c:v>
                </c:pt>
                <c:pt idx="7895">
                  <c:v>-4.9302614527621867E-5</c:v>
                </c:pt>
                <c:pt idx="7896">
                  <c:v>2.9014301451320713E-2</c:v>
                </c:pt>
                <c:pt idx="7897">
                  <c:v>1.7419652886359882E-2</c:v>
                </c:pt>
                <c:pt idx="7898">
                  <c:v>5.1452613840137131E-3</c:v>
                </c:pt>
                <c:pt idx="7899">
                  <c:v>4.1447979581639089E-3</c:v>
                </c:pt>
                <c:pt idx="7900">
                  <c:v>-3.0315114181995567E-4</c:v>
                </c:pt>
                <c:pt idx="7901">
                  <c:v>-8.0272061988265926E-3</c:v>
                </c:pt>
                <c:pt idx="7902">
                  <c:v>-4.4865103155739645E-3</c:v>
                </c:pt>
                <c:pt idx="7903">
                  <c:v>-7.0852138701315927E-5</c:v>
                </c:pt>
                <c:pt idx="7904">
                  <c:v>3.8800213683398187E-3</c:v>
                </c:pt>
                <c:pt idx="7905">
                  <c:v>6.159119387990325E-3</c:v>
                </c:pt>
                <c:pt idx="7906">
                  <c:v>4.5259080065359874E-3</c:v>
                </c:pt>
                <c:pt idx="7907">
                  <c:v>1.0236510802345612E-3</c:v>
                </c:pt>
                <c:pt idx="7908">
                  <c:v>-2.351304427030632E-3</c:v>
                </c:pt>
                <c:pt idx="7909">
                  <c:v>-1.3807646777464835E-3</c:v>
                </c:pt>
                <c:pt idx="7910">
                  <c:v>6.2680667481741998E-3</c:v>
                </c:pt>
                <c:pt idx="7911">
                  <c:v>-4.8313653162363104E-3</c:v>
                </c:pt>
                <c:pt idx="7912">
                  <c:v>-6.1906384585756445E-3</c:v>
                </c:pt>
                <c:pt idx="7913">
                  <c:v>0</c:v>
                </c:pt>
                <c:pt idx="7914">
                  <c:v>-4.4232572429549755E-3</c:v>
                </c:pt>
                <c:pt idx="7915">
                  <c:v>-3.0904778975720682E-3</c:v>
                </c:pt>
                <c:pt idx="7916">
                  <c:v>0</c:v>
                </c:pt>
                <c:pt idx="7917">
                  <c:v>-6.7139167166602454E-3</c:v>
                </c:pt>
                <c:pt idx="7918">
                  <c:v>-3.5983176793398593E-3</c:v>
                </c:pt>
                <c:pt idx="7919">
                  <c:v>0</c:v>
                </c:pt>
                <c:pt idx="7920">
                  <c:v>1.9098092578661516E-5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-2.1891050621913708E-3</c:v>
                </c:pt>
                <c:pt idx="7925">
                  <c:v>1.8357312941286582E-3</c:v>
                </c:pt>
                <c:pt idx="7926">
                  <c:v>7.2193202287710312E-3</c:v>
                </c:pt>
                <c:pt idx="7927">
                  <c:v>4.2675366125432984E-5</c:v>
                </c:pt>
                <c:pt idx="7928">
                  <c:v>6.7781991072219327E-4</c:v>
                </c:pt>
                <c:pt idx="7929">
                  <c:v>3.0794814396665164E-4</c:v>
                </c:pt>
                <c:pt idx="7930">
                  <c:v>7.2683999669503792E-3</c:v>
                </c:pt>
                <c:pt idx="7931">
                  <c:v>3.9517951816812258E-3</c:v>
                </c:pt>
                <c:pt idx="7932">
                  <c:v>1.3153615980703048E-3</c:v>
                </c:pt>
                <c:pt idx="7933">
                  <c:v>-9.2665834001094639E-4</c:v>
                </c:pt>
                <c:pt idx="7934">
                  <c:v>1.4982115128121505E-4</c:v>
                </c:pt>
                <c:pt idx="7935">
                  <c:v>4.8208448645052139E-4</c:v>
                </c:pt>
                <c:pt idx="7936">
                  <c:v>8.7493453417397064E-3</c:v>
                </c:pt>
                <c:pt idx="7937">
                  <c:v>6.5098316249908323E-3</c:v>
                </c:pt>
                <c:pt idx="7938">
                  <c:v>6.3166180334637357E-3</c:v>
                </c:pt>
                <c:pt idx="7939">
                  <c:v>3.7526583438212378E-3</c:v>
                </c:pt>
                <c:pt idx="7940">
                  <c:v>2.4651485762499084E-3</c:v>
                </c:pt>
                <c:pt idx="7941">
                  <c:v>-1.046793966871693E-4</c:v>
                </c:pt>
                <c:pt idx="7942">
                  <c:v>-2.2555424115074103E-3</c:v>
                </c:pt>
                <c:pt idx="7943">
                  <c:v>0</c:v>
                </c:pt>
                <c:pt idx="7944">
                  <c:v>1.2101904016585141E-2</c:v>
                </c:pt>
                <c:pt idx="7945">
                  <c:v>3.6048864625856257E-4</c:v>
                </c:pt>
                <c:pt idx="7946">
                  <c:v>-3.4072967095549966E-3</c:v>
                </c:pt>
                <c:pt idx="7947">
                  <c:v>-2.9110256902085299E-3</c:v>
                </c:pt>
                <c:pt idx="7948">
                  <c:v>-2.6194604002153731E-3</c:v>
                </c:pt>
                <c:pt idx="7949">
                  <c:v>-3.2053352520622861E-3</c:v>
                </c:pt>
                <c:pt idx="7950">
                  <c:v>-4.5524431409641637E-3</c:v>
                </c:pt>
                <c:pt idx="7951">
                  <c:v>-3.8785802087304808E-3</c:v>
                </c:pt>
                <c:pt idx="7952">
                  <c:v>0</c:v>
                </c:pt>
                <c:pt idx="7953">
                  <c:v>-2.0394124539642833E-3</c:v>
                </c:pt>
                <c:pt idx="7954">
                  <c:v>4.0195974740946088E-3</c:v>
                </c:pt>
                <c:pt idx="7955">
                  <c:v>1.1454669869919202E-2</c:v>
                </c:pt>
                <c:pt idx="7956">
                  <c:v>6.3866189005767843E-3</c:v>
                </c:pt>
                <c:pt idx="7957">
                  <c:v>7.3580940480325163E-3</c:v>
                </c:pt>
                <c:pt idx="7958">
                  <c:v>1.1674588969274959E-3</c:v>
                </c:pt>
                <c:pt idx="7959">
                  <c:v>-3.8474764556372517E-3</c:v>
                </c:pt>
                <c:pt idx="7960">
                  <c:v>-4.8478320367687622E-4</c:v>
                </c:pt>
                <c:pt idx="7961">
                  <c:v>3.3661840424370902E-3</c:v>
                </c:pt>
                <c:pt idx="7962">
                  <c:v>-9.4013580693847788E-4</c:v>
                </c:pt>
                <c:pt idx="7963">
                  <c:v>6.8916845328676774E-3</c:v>
                </c:pt>
                <c:pt idx="7964">
                  <c:v>0</c:v>
                </c:pt>
                <c:pt idx="7965">
                  <c:v>1.1503301165945577E-2</c:v>
                </c:pt>
                <c:pt idx="7966">
                  <c:v>7.1507744630822604E-3</c:v>
                </c:pt>
                <c:pt idx="7967">
                  <c:v>6.740126944360169E-3</c:v>
                </c:pt>
                <c:pt idx="7968">
                  <c:v>8.1370436227383835E-3</c:v>
                </c:pt>
                <c:pt idx="7969">
                  <c:v>6.3161219093711253E-3</c:v>
                </c:pt>
                <c:pt idx="7970">
                  <c:v>5.728378733461323E-3</c:v>
                </c:pt>
                <c:pt idx="7971">
                  <c:v>-2.5503264556071885E-4</c:v>
                </c:pt>
                <c:pt idx="7972">
                  <c:v>-5.0246329255977541E-3</c:v>
                </c:pt>
                <c:pt idx="7973">
                  <c:v>3.4292035975983653E-3</c:v>
                </c:pt>
                <c:pt idx="7974">
                  <c:v>-3.0575651590722371E-3</c:v>
                </c:pt>
                <c:pt idx="7975">
                  <c:v>1.0330270743598856E-3</c:v>
                </c:pt>
                <c:pt idx="7976">
                  <c:v>4.7119001782772859E-3</c:v>
                </c:pt>
                <c:pt idx="7977">
                  <c:v>5.1793235772687007E-4</c:v>
                </c:pt>
                <c:pt idx="7978">
                  <c:v>1.1352344675346158E-2</c:v>
                </c:pt>
                <c:pt idx="7979">
                  <c:v>8.603147084399753E-3</c:v>
                </c:pt>
                <c:pt idx="7980">
                  <c:v>2.8955965236183955E-3</c:v>
                </c:pt>
                <c:pt idx="7981">
                  <c:v>4.5032629506374109E-3</c:v>
                </c:pt>
                <c:pt idx="7982">
                  <c:v>3.7715750723467012E-3</c:v>
                </c:pt>
                <c:pt idx="7983">
                  <c:v>2.5475417686302597E-3</c:v>
                </c:pt>
                <c:pt idx="7984">
                  <c:v>2.5246949760356551E-3</c:v>
                </c:pt>
                <c:pt idx="7985">
                  <c:v>9.9010314161125895E-4</c:v>
                </c:pt>
                <c:pt idx="7986">
                  <c:v>4.0475981737393853E-4</c:v>
                </c:pt>
                <c:pt idx="7987">
                  <c:v>5.5168131383494517E-4</c:v>
                </c:pt>
                <c:pt idx="7988">
                  <c:v>-4.9445577160716128E-4</c:v>
                </c:pt>
                <c:pt idx="7989">
                  <c:v>-2.9513821478973443E-3</c:v>
                </c:pt>
                <c:pt idx="7990">
                  <c:v>-5.8640084842669993E-4</c:v>
                </c:pt>
                <c:pt idx="7991">
                  <c:v>1.9710738075889829E-3</c:v>
                </c:pt>
                <c:pt idx="7992">
                  <c:v>5.5251446640128103E-4</c:v>
                </c:pt>
                <c:pt idx="7993">
                  <c:v>2.0457637348090555E-5</c:v>
                </c:pt>
                <c:pt idx="7994">
                  <c:v>-1.8551627358992218E-3</c:v>
                </c:pt>
                <c:pt idx="7995">
                  <c:v>-3.745368873687037E-3</c:v>
                </c:pt>
                <c:pt idx="7996">
                  <c:v>-4.5981832653775104E-3</c:v>
                </c:pt>
                <c:pt idx="7997">
                  <c:v>-1.5595174035418137E-3</c:v>
                </c:pt>
                <c:pt idx="7998">
                  <c:v>1.8860048356427353E-3</c:v>
                </c:pt>
                <c:pt idx="7999">
                  <c:v>-2.6521757375081658E-3</c:v>
                </c:pt>
                <c:pt idx="8000">
                  <c:v>-2.40325849859163E-4</c:v>
                </c:pt>
                <c:pt idx="8001">
                  <c:v>-5.8102245237640843E-3</c:v>
                </c:pt>
                <c:pt idx="8002">
                  <c:v>-9.5914468334677792E-4</c:v>
                </c:pt>
                <c:pt idx="8003">
                  <c:v>6.6752889173210878E-5</c:v>
                </c:pt>
                <c:pt idx="8004">
                  <c:v>-2.9371664319103397E-3</c:v>
                </c:pt>
                <c:pt idx="8005">
                  <c:v>-1.9475426290799479E-3</c:v>
                </c:pt>
                <c:pt idx="8006">
                  <c:v>0</c:v>
                </c:pt>
                <c:pt idx="8007">
                  <c:v>-1.5985603776706543E-3</c:v>
                </c:pt>
                <c:pt idx="8008">
                  <c:v>-4.1579256330339032E-4</c:v>
                </c:pt>
                <c:pt idx="8009">
                  <c:v>6.9783252707813197E-3</c:v>
                </c:pt>
                <c:pt idx="8010">
                  <c:v>-3.5228446495352344E-3</c:v>
                </c:pt>
                <c:pt idx="8011">
                  <c:v>-3.475238957651775E-4</c:v>
                </c:pt>
                <c:pt idx="8012">
                  <c:v>-4.2470215126258074E-3</c:v>
                </c:pt>
                <c:pt idx="8013">
                  <c:v>2.7970049144501494E-3</c:v>
                </c:pt>
                <c:pt idx="8014">
                  <c:v>-1.9310292926145044E-3</c:v>
                </c:pt>
                <c:pt idx="8015">
                  <c:v>-4.6370766373538749E-3</c:v>
                </c:pt>
                <c:pt idx="8016">
                  <c:v>-5.3627115491956573E-4</c:v>
                </c:pt>
                <c:pt idx="8017">
                  <c:v>3.449064414433579E-3</c:v>
                </c:pt>
                <c:pt idx="8018">
                  <c:v>2.4677512907026653E-3</c:v>
                </c:pt>
                <c:pt idx="8019">
                  <c:v>1.0496505722887899E-4</c:v>
                </c:pt>
                <c:pt idx="8020">
                  <c:v>-2.0677402183630271E-3</c:v>
                </c:pt>
                <c:pt idx="8021">
                  <c:v>0</c:v>
                </c:pt>
                <c:pt idx="8022">
                  <c:v>7.3395824733006503E-3</c:v>
                </c:pt>
                <c:pt idx="8023">
                  <c:v>2.0067887070135877E-3</c:v>
                </c:pt>
                <c:pt idx="8024">
                  <c:v>3.2415613664730351E-3</c:v>
                </c:pt>
                <c:pt idx="8025">
                  <c:v>7.0954872686309805E-3</c:v>
                </c:pt>
                <c:pt idx="8026">
                  <c:v>-4.1250806968546139E-6</c:v>
                </c:pt>
                <c:pt idx="8027">
                  <c:v>6.3243462930917234E-3</c:v>
                </c:pt>
                <c:pt idx="8028">
                  <c:v>4.918778668235358E-5</c:v>
                </c:pt>
                <c:pt idx="8029">
                  <c:v>3.9517011809395222E-3</c:v>
                </c:pt>
                <c:pt idx="8030">
                  <c:v>0</c:v>
                </c:pt>
                <c:pt idx="8031">
                  <c:v>9.9976544446561569E-4</c:v>
                </c:pt>
                <c:pt idx="8032">
                  <c:v>-4.2671876013575883E-3</c:v>
                </c:pt>
                <c:pt idx="8033">
                  <c:v>3.7572280810910116E-3</c:v>
                </c:pt>
                <c:pt idx="8034">
                  <c:v>0</c:v>
                </c:pt>
                <c:pt idx="8035">
                  <c:v>3.2877277703376576E-3</c:v>
                </c:pt>
                <c:pt idx="8036">
                  <c:v>0</c:v>
                </c:pt>
                <c:pt idx="8037">
                  <c:v>8.033147854144428E-3</c:v>
                </c:pt>
                <c:pt idx="8038">
                  <c:v>4.7537579131812736E-3</c:v>
                </c:pt>
                <c:pt idx="8039">
                  <c:v>4.015636889879075E-6</c:v>
                </c:pt>
                <c:pt idx="8040">
                  <c:v>0</c:v>
                </c:pt>
                <c:pt idx="8041">
                  <c:v>6.7355683603194834E-3</c:v>
                </c:pt>
                <c:pt idx="8042">
                  <c:v>0</c:v>
                </c:pt>
                <c:pt idx="8043">
                  <c:v>7.6844905061131813E-3</c:v>
                </c:pt>
                <c:pt idx="8044">
                  <c:v>6.0809651721042517E-3</c:v>
                </c:pt>
                <c:pt idx="8045">
                  <c:v>-2.7774239043555724E-3</c:v>
                </c:pt>
                <c:pt idx="8046">
                  <c:v>-7.273508031513806E-3</c:v>
                </c:pt>
                <c:pt idx="8047">
                  <c:v>-6.5384986335553898E-3</c:v>
                </c:pt>
                <c:pt idx="8048">
                  <c:v>-2.8279610274845658E-3</c:v>
                </c:pt>
                <c:pt idx="8049">
                  <c:v>-1.0038302086751603E-2</c:v>
                </c:pt>
                <c:pt idx="8050">
                  <c:v>1.8984670221936677E-3</c:v>
                </c:pt>
                <c:pt idx="8051">
                  <c:v>-1.428574562207954E-3</c:v>
                </c:pt>
                <c:pt idx="8052">
                  <c:v>7.9750147432954162E-4</c:v>
                </c:pt>
                <c:pt idx="8053">
                  <c:v>2.9456411497108749E-3</c:v>
                </c:pt>
                <c:pt idx="8054">
                  <c:v>3.6930058181591677E-3</c:v>
                </c:pt>
                <c:pt idx="8055">
                  <c:v>1.6146721747864786E-3</c:v>
                </c:pt>
                <c:pt idx="8056">
                  <c:v>3.2295447008886258E-3</c:v>
                </c:pt>
                <c:pt idx="8057">
                  <c:v>1.5110151058299888E-3</c:v>
                </c:pt>
                <c:pt idx="8058">
                  <c:v>1.4848049730738274E-3</c:v>
                </c:pt>
                <c:pt idx="8059">
                  <c:v>4.8183851993688492E-3</c:v>
                </c:pt>
                <c:pt idx="8060">
                  <c:v>5.9678279450705871E-3</c:v>
                </c:pt>
                <c:pt idx="8061">
                  <c:v>0</c:v>
                </c:pt>
                <c:pt idx="8062">
                  <c:v>7.0261537433232374E-3</c:v>
                </c:pt>
                <c:pt idx="8063">
                  <c:v>8.4234597855851086E-3</c:v>
                </c:pt>
                <c:pt idx="8064">
                  <c:v>6.3514653373104822E-3</c:v>
                </c:pt>
                <c:pt idx="8065">
                  <c:v>2.9181906352257476E-3</c:v>
                </c:pt>
                <c:pt idx="8066">
                  <c:v>-3.387977332959441E-4</c:v>
                </c:pt>
                <c:pt idx="8067">
                  <c:v>0</c:v>
                </c:pt>
                <c:pt idx="8068">
                  <c:v>-9.3855264655699367E-3</c:v>
                </c:pt>
                <c:pt idx="8069">
                  <c:v>6.3725454257539918E-4</c:v>
                </c:pt>
                <c:pt idx="8070">
                  <c:v>2.6495733707113393E-3</c:v>
                </c:pt>
                <c:pt idx="8071">
                  <c:v>4.2216829561662981E-3</c:v>
                </c:pt>
                <c:pt idx="8072">
                  <c:v>4.6110700998897693E-3</c:v>
                </c:pt>
                <c:pt idx="8073">
                  <c:v>2.0293592618672277E-3</c:v>
                </c:pt>
                <c:pt idx="8074">
                  <c:v>7.3170688253309699E-4</c:v>
                </c:pt>
                <c:pt idx="8075">
                  <c:v>8.1918270057421009E-4</c:v>
                </c:pt>
                <c:pt idx="8076">
                  <c:v>3.4436908716941925E-5</c:v>
                </c:pt>
                <c:pt idx="8077">
                  <c:v>3.2546690405369787E-3</c:v>
                </c:pt>
                <c:pt idx="8078">
                  <c:v>5.1164822042287861E-3</c:v>
                </c:pt>
                <c:pt idx="8079">
                  <c:v>6.3731462747440943E-3</c:v>
                </c:pt>
                <c:pt idx="8080">
                  <c:v>3.7702485913578465E-6</c:v>
                </c:pt>
                <c:pt idx="8081">
                  <c:v>4.4878127772558264E-3</c:v>
                </c:pt>
                <c:pt idx="8082">
                  <c:v>3.2451379556446072E-3</c:v>
                </c:pt>
                <c:pt idx="8083">
                  <c:v>2.3317873393572928E-3</c:v>
                </c:pt>
                <c:pt idx="8084">
                  <c:v>-4.2866025353318097E-3</c:v>
                </c:pt>
                <c:pt idx="8085">
                  <c:v>-3.4809288326421574E-3</c:v>
                </c:pt>
                <c:pt idx="8086">
                  <c:v>-2.1501780956447681E-3</c:v>
                </c:pt>
                <c:pt idx="8087">
                  <c:v>1.0963777309111974E-3</c:v>
                </c:pt>
                <c:pt idx="8088">
                  <c:v>1.5389278330263951E-3</c:v>
                </c:pt>
                <c:pt idx="8089">
                  <c:v>-1.7422885579926315E-3</c:v>
                </c:pt>
                <c:pt idx="8090">
                  <c:v>-3.3463205700754554E-3</c:v>
                </c:pt>
                <c:pt idx="8091">
                  <c:v>-3.7789538721065933E-6</c:v>
                </c:pt>
                <c:pt idx="8092">
                  <c:v>-4.4979750421474091E-4</c:v>
                </c:pt>
                <c:pt idx="8093">
                  <c:v>-3.6300935147701283E-4</c:v>
                </c:pt>
                <c:pt idx="8094">
                  <c:v>0</c:v>
                </c:pt>
                <c:pt idx="8095">
                  <c:v>-1.3965451974291712E-3</c:v>
                </c:pt>
                <c:pt idx="8096">
                  <c:v>1.9447897887390666E-3</c:v>
                </c:pt>
                <c:pt idx="8097">
                  <c:v>1.5825507292293066E-3</c:v>
                </c:pt>
                <c:pt idx="8098">
                  <c:v>-1.1819551213536896E-3</c:v>
                </c:pt>
                <c:pt idx="8099">
                  <c:v>-3.2623369382152384E-3</c:v>
                </c:pt>
                <c:pt idx="8100">
                  <c:v>0</c:v>
                </c:pt>
                <c:pt idx="8101">
                  <c:v>-5.8282379399164858E-3</c:v>
                </c:pt>
                <c:pt idx="8102">
                  <c:v>2.5856486234656414E-3</c:v>
                </c:pt>
                <c:pt idx="8103">
                  <c:v>-1.6595303075970628E-3</c:v>
                </c:pt>
                <c:pt idx="8104">
                  <c:v>-1.8492786412885242E-3</c:v>
                </c:pt>
                <c:pt idx="8105">
                  <c:v>1.4682638418747353E-3</c:v>
                </c:pt>
                <c:pt idx="8106">
                  <c:v>1.0669877801899247E-4</c:v>
                </c:pt>
                <c:pt idx="8107">
                  <c:v>4.3307311478836281E-3</c:v>
                </c:pt>
                <c:pt idx="8108">
                  <c:v>5.4145302634687207E-3</c:v>
                </c:pt>
                <c:pt idx="8109">
                  <c:v>5.2314759885761265E-3</c:v>
                </c:pt>
                <c:pt idx="8110">
                  <c:v>5.6821312211484077E-3</c:v>
                </c:pt>
                <c:pt idx="8111">
                  <c:v>4.5879668902615561E-3</c:v>
                </c:pt>
                <c:pt idx="8112">
                  <c:v>2.4566207488979602E-3</c:v>
                </c:pt>
                <c:pt idx="8113">
                  <c:v>0</c:v>
                </c:pt>
                <c:pt idx="8114">
                  <c:v>1.8921551583761416E-3</c:v>
                </c:pt>
                <c:pt idx="8115">
                  <c:v>-3.2421785437613177E-3</c:v>
                </c:pt>
                <c:pt idx="8116">
                  <c:v>5.352277680932974E-3</c:v>
                </c:pt>
                <c:pt idx="8117">
                  <c:v>-3.6915557507628626E-6</c:v>
                </c:pt>
                <c:pt idx="8118">
                  <c:v>6.0762718073338311E-3</c:v>
                </c:pt>
                <c:pt idx="8119">
                  <c:v>0</c:v>
                </c:pt>
                <c:pt idx="8120">
                  <c:v>2.0123644367660261E-3</c:v>
                </c:pt>
                <c:pt idx="8121">
                  <c:v>0</c:v>
                </c:pt>
                <c:pt idx="8122">
                  <c:v>0</c:v>
                </c:pt>
                <c:pt idx="8123">
                  <c:v>-7.6568166715345609E-3</c:v>
                </c:pt>
                <c:pt idx="8124">
                  <c:v>7.1476936523892217E-3</c:v>
                </c:pt>
                <c:pt idx="8125">
                  <c:v>0</c:v>
                </c:pt>
                <c:pt idx="8126">
                  <c:v>5.1780169227311872E-3</c:v>
                </c:pt>
                <c:pt idx="8127">
                  <c:v>7.289506391181538E-6</c:v>
                </c:pt>
                <c:pt idx="8128">
                  <c:v>6.5970392847986437E-3</c:v>
                </c:pt>
                <c:pt idx="8129">
                  <c:v>0</c:v>
                </c:pt>
                <c:pt idx="8130">
                  <c:v>2.8382763068601343E-3</c:v>
                </c:pt>
                <c:pt idx="8131">
                  <c:v>-4.2513763394618409E-3</c:v>
                </c:pt>
                <c:pt idx="8132">
                  <c:v>3.3555681558773264E-3</c:v>
                </c:pt>
                <c:pt idx="8133">
                  <c:v>3.6137416138219001E-6</c:v>
                </c:pt>
                <c:pt idx="8134">
                  <c:v>2.3317522160496468E-3</c:v>
                </c:pt>
                <c:pt idx="8135">
                  <c:v>-1.0821809163831444E-3</c:v>
                </c:pt>
                <c:pt idx="8136">
                  <c:v>-6.7515243137305852E-4</c:v>
                </c:pt>
                <c:pt idx="8137">
                  <c:v>-9.7956915342637604E-3</c:v>
                </c:pt>
                <c:pt idx="8138">
                  <c:v>-4.7123424953145086E-3</c:v>
                </c:pt>
                <c:pt idx="8139">
                  <c:v>-1.0517087127848589E-2</c:v>
                </c:pt>
                <c:pt idx="8140">
                  <c:v>5.3311615049636898E-4</c:v>
                </c:pt>
                <c:pt idx="8141">
                  <c:v>-3.8381072427192508E-3</c:v>
                </c:pt>
                <c:pt idx="8142">
                  <c:v>0</c:v>
                </c:pt>
                <c:pt idx="8143">
                  <c:v>-4.8679114427331617E-3</c:v>
                </c:pt>
                <c:pt idx="8144">
                  <c:v>-1.4561992106239521E-4</c:v>
                </c:pt>
                <c:pt idx="8145">
                  <c:v>-6.6989876121039352E-3</c:v>
                </c:pt>
                <c:pt idx="8146">
                  <c:v>-5.1520958800779443E-3</c:v>
                </c:pt>
                <c:pt idx="8147">
                  <c:v>7.1687593809037402E-3</c:v>
                </c:pt>
                <c:pt idx="8148">
                  <c:v>1.4321010466609788E-3</c:v>
                </c:pt>
                <c:pt idx="8149">
                  <c:v>2.0433756478357096E-3</c:v>
                </c:pt>
                <c:pt idx="8150">
                  <c:v>-2.0508682208228478E-3</c:v>
                </c:pt>
                <c:pt idx="8151">
                  <c:v>1.2355156104707405E-3</c:v>
                </c:pt>
                <c:pt idx="8152">
                  <c:v>0</c:v>
                </c:pt>
                <c:pt idx="8153">
                  <c:v>0</c:v>
                </c:pt>
                <c:pt idx="8154">
                  <c:v>-7.4836295638268897E-5</c:v>
                </c:pt>
                <c:pt idx="8155">
                  <c:v>1.4657715123763842E-3</c:v>
                </c:pt>
                <c:pt idx="8156">
                  <c:v>2.4369457328818557E-3</c:v>
                </c:pt>
                <c:pt idx="8157">
                  <c:v>0</c:v>
                </c:pt>
                <c:pt idx="8158">
                  <c:v>0</c:v>
                </c:pt>
                <c:pt idx="8159">
                  <c:v>4.0694616331642007E-3</c:v>
                </c:pt>
                <c:pt idx="8160">
                  <c:v>1.5801659123447446E-3</c:v>
                </c:pt>
                <c:pt idx="8161">
                  <c:v>-5.3887450157047703E-3</c:v>
                </c:pt>
                <c:pt idx="8162">
                  <c:v>-4.3956278889288932E-3</c:v>
                </c:pt>
                <c:pt idx="8163">
                  <c:v>-4.377441633279913E-3</c:v>
                </c:pt>
                <c:pt idx="8164">
                  <c:v>-6.4303726379132131E-4</c:v>
                </c:pt>
                <c:pt idx="8165">
                  <c:v>-7.1120680488128947E-4</c:v>
                </c:pt>
                <c:pt idx="8166">
                  <c:v>5.6680556842829705E-3</c:v>
                </c:pt>
                <c:pt idx="8167">
                  <c:v>-5.3293226929677752E-3</c:v>
                </c:pt>
                <c:pt idx="8168">
                  <c:v>5.5426544302408873E-3</c:v>
                </c:pt>
                <c:pt idx="8169">
                  <c:v>0</c:v>
                </c:pt>
                <c:pt idx="8170">
                  <c:v>5.7502625902289108E-3</c:v>
                </c:pt>
                <c:pt idx="8171">
                  <c:v>0</c:v>
                </c:pt>
                <c:pt idx="8172">
                  <c:v>0</c:v>
                </c:pt>
                <c:pt idx="8173">
                  <c:v>1.187302195937851E-2</c:v>
                </c:pt>
                <c:pt idx="8174">
                  <c:v>9.554568256837986E-3</c:v>
                </c:pt>
                <c:pt idx="8175">
                  <c:v>9.7166433571984259E-3</c:v>
                </c:pt>
                <c:pt idx="8176">
                  <c:v>6.854450312451652E-3</c:v>
                </c:pt>
                <c:pt idx="8177">
                  <c:v>0</c:v>
                </c:pt>
                <c:pt idx="8178">
                  <c:v>-5.7314801563150815E-5</c:v>
                </c:pt>
                <c:pt idx="8179">
                  <c:v>-4.8014046822404341E-4</c:v>
                </c:pt>
                <c:pt idx="8180">
                  <c:v>-6.2739645087359476E-4</c:v>
                </c:pt>
                <c:pt idx="8181">
                  <c:v>-4.0174040219364491E-4</c:v>
                </c:pt>
                <c:pt idx="8182">
                  <c:v>1.1868203396324997E-3</c:v>
                </c:pt>
                <c:pt idx="8183">
                  <c:v>-9.3967720168160566E-3</c:v>
                </c:pt>
                <c:pt idx="8184">
                  <c:v>-3.8779826576644406E-3</c:v>
                </c:pt>
                <c:pt idx="8185">
                  <c:v>2.4082938150642628E-3</c:v>
                </c:pt>
                <c:pt idx="8186">
                  <c:v>-4.8187614238197566E-3</c:v>
                </c:pt>
                <c:pt idx="8187">
                  <c:v>5.8239634271487887E-5</c:v>
                </c:pt>
                <c:pt idx="8188">
                  <c:v>3.930288380911089E-4</c:v>
                </c:pt>
                <c:pt idx="8189">
                  <c:v>8.7376347879510596E-3</c:v>
                </c:pt>
                <c:pt idx="8190">
                  <c:v>6.4533169014777932E-3</c:v>
                </c:pt>
                <c:pt idx="8191">
                  <c:v>8.212022930336375E-3</c:v>
                </c:pt>
                <c:pt idx="8192">
                  <c:v>-5.8662809639842609E-4</c:v>
                </c:pt>
                <c:pt idx="8193">
                  <c:v>4.4957929953958571E-3</c:v>
                </c:pt>
                <c:pt idx="8194">
                  <c:v>2.4681591867817257E-3</c:v>
                </c:pt>
                <c:pt idx="8195">
                  <c:v>3.7541882091692617E-3</c:v>
                </c:pt>
                <c:pt idx="8196">
                  <c:v>6.5369795254219343E-3</c:v>
                </c:pt>
                <c:pt idx="8197">
                  <c:v>6.3417056329808244E-3</c:v>
                </c:pt>
                <c:pt idx="8198">
                  <c:v>-2.9181054754810835E-4</c:v>
                </c:pt>
                <c:pt idx="8199">
                  <c:v>1.4408549017604316E-3</c:v>
                </c:pt>
                <c:pt idx="8200">
                  <c:v>1.0506879851400472E-3</c:v>
                </c:pt>
                <c:pt idx="8201">
                  <c:v>3.5047027557894321E-3</c:v>
                </c:pt>
                <c:pt idx="8202">
                  <c:v>-4.8919830076900759E-3</c:v>
                </c:pt>
                <c:pt idx="8203">
                  <c:v>-1.7020452962512201E-3</c:v>
                </c:pt>
                <c:pt idx="8204">
                  <c:v>-4.2154612851190414E-3</c:v>
                </c:pt>
                <c:pt idx="8205">
                  <c:v>-2.856390620730061E-3</c:v>
                </c:pt>
                <c:pt idx="8206">
                  <c:v>-6.6194435430191737E-4</c:v>
                </c:pt>
                <c:pt idx="8207">
                  <c:v>3.3158245433069357E-3</c:v>
                </c:pt>
                <c:pt idx="8208">
                  <c:v>-2.5593524686807127E-3</c:v>
                </c:pt>
                <c:pt idx="8209">
                  <c:v>-1.7505838241744842E-4</c:v>
                </c:pt>
                <c:pt idx="8210">
                  <c:v>-2.2680237786369809E-3</c:v>
                </c:pt>
                <c:pt idx="8211">
                  <c:v>1.8372496919670611E-3</c:v>
                </c:pt>
                <c:pt idx="8212">
                  <c:v>2.1240531545392446E-3</c:v>
                </c:pt>
                <c:pt idx="8213">
                  <c:v>-1.4272024362302232E-3</c:v>
                </c:pt>
                <c:pt idx="8214">
                  <c:v>-5.9510994673727326E-5</c:v>
                </c:pt>
                <c:pt idx="8215">
                  <c:v>-2.6816669036851164E-3</c:v>
                </c:pt>
                <c:pt idx="8216">
                  <c:v>-2.1061129930393048E-5</c:v>
                </c:pt>
                <c:pt idx="8217">
                  <c:v>1.1610851946760779E-2</c:v>
                </c:pt>
                <c:pt idx="8218">
                  <c:v>8.2308688590339886E-3</c:v>
                </c:pt>
                <c:pt idx="8219">
                  <c:v>2.8864908310268431E-3</c:v>
                </c:pt>
                <c:pt idx="8220">
                  <c:v>3.9416981822507201E-3</c:v>
                </c:pt>
                <c:pt idx="8221">
                  <c:v>-2.309710875929133E-3</c:v>
                </c:pt>
                <c:pt idx="8222">
                  <c:v>-4.6802305704405217E-3</c:v>
                </c:pt>
                <c:pt idx="8223">
                  <c:v>2.499077467464415E-3</c:v>
                </c:pt>
                <c:pt idx="8224">
                  <c:v>4.5113708401599163E-3</c:v>
                </c:pt>
                <c:pt idx="8225">
                  <c:v>6.1569268897789147E-3</c:v>
                </c:pt>
                <c:pt idx="8226">
                  <c:v>-1.6045747411092322E-3</c:v>
                </c:pt>
                <c:pt idx="8227">
                  <c:v>4.455956684276429E-4</c:v>
                </c:pt>
                <c:pt idx="8228">
                  <c:v>1.2337058106224551E-3</c:v>
                </c:pt>
                <c:pt idx="8229">
                  <c:v>-2.2612558069561085E-3</c:v>
                </c:pt>
                <c:pt idx="8230">
                  <c:v>-2.8599639294740574E-4</c:v>
                </c:pt>
                <c:pt idx="8231">
                  <c:v>-1.2940619601289739E-4</c:v>
                </c:pt>
                <c:pt idx="8232">
                  <c:v>-4.1532848252233221E-3</c:v>
                </c:pt>
                <c:pt idx="8233">
                  <c:v>-7.5264369638823494E-4</c:v>
                </c:pt>
                <c:pt idx="8234">
                  <c:v>1.665319180571773E-3</c:v>
                </c:pt>
                <c:pt idx="8235">
                  <c:v>-4.6953025441892528E-3</c:v>
                </c:pt>
                <c:pt idx="8236">
                  <c:v>-1.2358775261106086E-4</c:v>
                </c:pt>
                <c:pt idx="8237">
                  <c:v>-3.52179645273408E-3</c:v>
                </c:pt>
                <c:pt idx="8238">
                  <c:v>-1.3781365526754317E-5</c:v>
                </c:pt>
                <c:pt idx="8239">
                  <c:v>-2.1004317227137884E-3</c:v>
                </c:pt>
                <c:pt idx="8240">
                  <c:v>2.3829117615213023E-3</c:v>
                </c:pt>
                <c:pt idx="8241">
                  <c:v>-3.3950383671925333E-3</c:v>
                </c:pt>
                <c:pt idx="8242">
                  <c:v>-6.9122353477645913E-6</c:v>
                </c:pt>
                <c:pt idx="8243">
                  <c:v>-6.0770229781639176E-3</c:v>
                </c:pt>
                <c:pt idx="8244">
                  <c:v>-3.706598079049067E-3</c:v>
                </c:pt>
                <c:pt idx="8245">
                  <c:v>-2.0088290394922603E-3</c:v>
                </c:pt>
                <c:pt idx="8246">
                  <c:v>5.8197375743682346E-3</c:v>
                </c:pt>
                <c:pt idx="8247">
                  <c:v>-4.2786925389095617E-3</c:v>
                </c:pt>
                <c:pt idx="8248">
                  <c:v>-7.5109397905477404E-3</c:v>
                </c:pt>
                <c:pt idx="8249">
                  <c:v>-3.6195976903281688E-3</c:v>
                </c:pt>
                <c:pt idx="8250">
                  <c:v>1.8378694359973819E-3</c:v>
                </c:pt>
                <c:pt idx="8251">
                  <c:v>5.1639008081387026E-3</c:v>
                </c:pt>
                <c:pt idx="8252">
                  <c:v>-1.4175043074125596E-3</c:v>
                </c:pt>
                <c:pt idx="8253">
                  <c:v>2.0379071685466478E-3</c:v>
                </c:pt>
                <c:pt idx="8254">
                  <c:v>-3.4503913723949861E-3</c:v>
                </c:pt>
                <c:pt idx="8255">
                  <c:v>2.5494540913546795E-3</c:v>
                </c:pt>
                <c:pt idx="8256">
                  <c:v>2.3495293159260137E-4</c:v>
                </c:pt>
                <c:pt idx="8257">
                  <c:v>-2.6543188616654583E-3</c:v>
                </c:pt>
                <c:pt idx="8258">
                  <c:v>-2.8623302981546444E-3</c:v>
                </c:pt>
                <c:pt idx="8259">
                  <c:v>-2.0258282292610983E-3</c:v>
                </c:pt>
                <c:pt idx="8260">
                  <c:v>-2.5793458144716947E-4</c:v>
                </c:pt>
                <c:pt idx="8261">
                  <c:v>-8.5030482188343873E-3</c:v>
                </c:pt>
                <c:pt idx="8262">
                  <c:v>-4.8838482842578003E-4</c:v>
                </c:pt>
                <c:pt idx="8263">
                  <c:v>-2.484828126074532E-3</c:v>
                </c:pt>
                <c:pt idx="8264">
                  <c:v>-1.7566680068764006E-3</c:v>
                </c:pt>
                <c:pt idx="8265">
                  <c:v>-1.4548949380260223E-3</c:v>
                </c:pt>
                <c:pt idx="8266">
                  <c:v>-2.1216301066369712E-3</c:v>
                </c:pt>
                <c:pt idx="8267">
                  <c:v>-2.6628874220976668E-3</c:v>
                </c:pt>
                <c:pt idx="8268">
                  <c:v>-3.6032984593409874E-6</c:v>
                </c:pt>
                <c:pt idx="8269">
                  <c:v>-4.3080089665217883E-3</c:v>
                </c:pt>
                <c:pt idx="8270">
                  <c:v>-2.1713404771474619E-5</c:v>
                </c:pt>
                <c:pt idx="8271">
                  <c:v>-7.6178597116157249E-3</c:v>
                </c:pt>
                <c:pt idx="8272">
                  <c:v>-4.1438340374665957E-3</c:v>
                </c:pt>
                <c:pt idx="8273">
                  <c:v>-1.7555212706355649E-3</c:v>
                </c:pt>
                <c:pt idx="8274">
                  <c:v>-6.8251623625446519E-4</c:v>
                </c:pt>
                <c:pt idx="8275">
                  <c:v>5.6145863286386096E-4</c:v>
                </c:pt>
                <c:pt idx="8276">
                  <c:v>7.5981514617619881E-3</c:v>
                </c:pt>
                <c:pt idx="8277">
                  <c:v>-1.377194893977689E-3</c:v>
                </c:pt>
                <c:pt idx="8278">
                  <c:v>4.7611083749038051E-3</c:v>
                </c:pt>
                <c:pt idx="8279">
                  <c:v>5.5435683675156642E-3</c:v>
                </c:pt>
                <c:pt idx="8280">
                  <c:v>4.3460091125506403E-3</c:v>
                </c:pt>
                <c:pt idx="8281">
                  <c:v>1.8737150615780994E-3</c:v>
                </c:pt>
                <c:pt idx="8282">
                  <c:v>-6.4552454270838598E-5</c:v>
                </c:pt>
                <c:pt idx="8283">
                  <c:v>-3.0530645929255358E-3</c:v>
                </c:pt>
                <c:pt idx="8284">
                  <c:v>-5.6999945086814476E-3</c:v>
                </c:pt>
                <c:pt idx="8285">
                  <c:v>-2.9130244293250869E-3</c:v>
                </c:pt>
                <c:pt idx="8286">
                  <c:v>-3.9913713813133794E-5</c:v>
                </c:pt>
                <c:pt idx="8287">
                  <c:v>6.168415898329883E-5</c:v>
                </c:pt>
                <c:pt idx="8288">
                  <c:v>0</c:v>
                </c:pt>
                <c:pt idx="8289">
                  <c:v>5.142664776675754E-3</c:v>
                </c:pt>
                <c:pt idx="8290">
                  <c:v>1.9725899425705458E-3</c:v>
                </c:pt>
                <c:pt idx="8291">
                  <c:v>1.0503985811905104E-2</c:v>
                </c:pt>
                <c:pt idx="8292">
                  <c:v>8.9472160988857546E-3</c:v>
                </c:pt>
                <c:pt idx="8293">
                  <c:v>4.6249051353682282E-3</c:v>
                </c:pt>
                <c:pt idx="8294">
                  <c:v>-2.1455642300686185E-4</c:v>
                </c:pt>
                <c:pt idx="8295">
                  <c:v>-5.5380893030947433E-3</c:v>
                </c:pt>
                <c:pt idx="8296">
                  <c:v>9.616643189405171E-4</c:v>
                </c:pt>
                <c:pt idx="8297">
                  <c:v>2.1921047150545298E-3</c:v>
                </c:pt>
                <c:pt idx="8298">
                  <c:v>-1.5032449626163767E-3</c:v>
                </c:pt>
                <c:pt idx="8299">
                  <c:v>-2.366316380475658E-4</c:v>
                </c:pt>
                <c:pt idx="8300">
                  <c:v>3.3197482946834044E-4</c:v>
                </c:pt>
                <c:pt idx="8301">
                  <c:v>5.0788706042116331E-3</c:v>
                </c:pt>
                <c:pt idx="8302">
                  <c:v>3.8710404411558515E-3</c:v>
                </c:pt>
                <c:pt idx="8303">
                  <c:v>1.1119171997422779E-2</c:v>
                </c:pt>
                <c:pt idx="8304">
                  <c:v>1.3842650612849966E-4</c:v>
                </c:pt>
                <c:pt idx="8305">
                  <c:v>1.3244645722668641E-3</c:v>
                </c:pt>
                <c:pt idx="8306">
                  <c:v>1.4918108581639029E-3</c:v>
                </c:pt>
                <c:pt idx="8307">
                  <c:v>-6.9016208483877722E-5</c:v>
                </c:pt>
                <c:pt idx="8308">
                  <c:v>4.665110912152823E-3</c:v>
                </c:pt>
                <c:pt idx="8309">
                  <c:v>5.1288225199179679E-3</c:v>
                </c:pt>
                <c:pt idx="8310">
                  <c:v>4.3577956765660265E-3</c:v>
                </c:pt>
                <c:pt idx="8311">
                  <c:v>2.2702488331253494E-3</c:v>
                </c:pt>
                <c:pt idx="8312">
                  <c:v>-2.8930886966312885E-3</c:v>
                </c:pt>
                <c:pt idx="8313">
                  <c:v>-8.6061964076228435E-3</c:v>
                </c:pt>
                <c:pt idx="8314">
                  <c:v>-2.5512673894256444E-3</c:v>
                </c:pt>
                <c:pt idx="8315">
                  <c:v>-2.6751533654286955E-3</c:v>
                </c:pt>
                <c:pt idx="8316">
                  <c:v>-3.9360869854441708E-3</c:v>
                </c:pt>
                <c:pt idx="8317">
                  <c:v>0</c:v>
                </c:pt>
                <c:pt idx="8318">
                  <c:v>6.2361205037877435E-4</c:v>
                </c:pt>
                <c:pt idx="8319">
                  <c:v>3.0473552309251151E-4</c:v>
                </c:pt>
                <c:pt idx="8320">
                  <c:v>2.7695173254547008E-4</c:v>
                </c:pt>
                <c:pt idx="8321">
                  <c:v>1.5229076489791719E-4</c:v>
                </c:pt>
                <c:pt idx="8322">
                  <c:v>5.4292154021604692E-3</c:v>
                </c:pt>
                <c:pt idx="8323">
                  <c:v>4.1985429608056327E-4</c:v>
                </c:pt>
                <c:pt idx="8324">
                  <c:v>-1.3762919941347425E-5</c:v>
                </c:pt>
                <c:pt idx="8325">
                  <c:v>3.8805127009260243E-3</c:v>
                </c:pt>
                <c:pt idx="8326">
                  <c:v>5.9357901123807955E-3</c:v>
                </c:pt>
                <c:pt idx="8327">
                  <c:v>8.3128536627998326E-3</c:v>
                </c:pt>
                <c:pt idx="8328">
                  <c:v>5.7440291677195653E-5</c:v>
                </c:pt>
                <c:pt idx="8329">
                  <c:v>1.1699457788714753E-2</c:v>
                </c:pt>
                <c:pt idx="8330">
                  <c:v>8.4993977536281119E-3</c:v>
                </c:pt>
                <c:pt idx="8331">
                  <c:v>5.0796737756427989E-3</c:v>
                </c:pt>
                <c:pt idx="8332">
                  <c:v>7.9212363573907593E-3</c:v>
                </c:pt>
                <c:pt idx="8333">
                  <c:v>5.5701734726005103E-3</c:v>
                </c:pt>
                <c:pt idx="8334">
                  <c:v>1.5167191115514249E-3</c:v>
                </c:pt>
                <c:pt idx="8335">
                  <c:v>2.0586645407836201E-3</c:v>
                </c:pt>
                <c:pt idx="8336">
                  <c:v>6.1839216774526998E-4</c:v>
                </c:pt>
                <c:pt idx="8337">
                  <c:v>2.4729803272786287E-3</c:v>
                </c:pt>
                <c:pt idx="8338">
                  <c:v>1.8193083906366157E-3</c:v>
                </c:pt>
                <c:pt idx="8339">
                  <c:v>-1.1576519985394471E-3</c:v>
                </c:pt>
                <c:pt idx="8340">
                  <c:v>1.7182605634687323E-3</c:v>
                </c:pt>
                <c:pt idx="8341">
                  <c:v>-3.2681929027733488E-3</c:v>
                </c:pt>
                <c:pt idx="8342">
                  <c:v>-5.4665042197712503E-3</c:v>
                </c:pt>
                <c:pt idx="8343">
                  <c:v>-3.3197320026836551E-3</c:v>
                </c:pt>
                <c:pt idx="8344">
                  <c:v>-2.3695997457664824E-3</c:v>
                </c:pt>
                <c:pt idx="8345">
                  <c:v>-2.6405830512379528E-3</c:v>
                </c:pt>
                <c:pt idx="8346">
                  <c:v>3.2103780659678772E-4</c:v>
                </c:pt>
                <c:pt idx="8347">
                  <c:v>8.0868936167913328E-4</c:v>
                </c:pt>
                <c:pt idx="8348">
                  <c:v>5.1673459792119453E-3</c:v>
                </c:pt>
                <c:pt idx="8349">
                  <c:v>5.5585461063711013E-3</c:v>
                </c:pt>
                <c:pt idx="8350">
                  <c:v>7.7310621010837684E-3</c:v>
                </c:pt>
                <c:pt idx="8351">
                  <c:v>6.2008551879479045E-3</c:v>
                </c:pt>
                <c:pt idx="8352">
                  <c:v>3.5122505706881509E-5</c:v>
                </c:pt>
                <c:pt idx="8353">
                  <c:v>3.922754587728409E-3</c:v>
                </c:pt>
                <c:pt idx="8354">
                  <c:v>1.1982920212237173E-3</c:v>
                </c:pt>
                <c:pt idx="8355">
                  <c:v>-6.3862346229686361E-3</c:v>
                </c:pt>
                <c:pt idx="8356">
                  <c:v>1.0065297464469619E-3</c:v>
                </c:pt>
                <c:pt idx="8357">
                  <c:v>1.5328704946057767E-4</c:v>
                </c:pt>
                <c:pt idx="8358">
                  <c:v>6.9588314525537989E-4</c:v>
                </c:pt>
                <c:pt idx="8359">
                  <c:v>5.3084964929534942E-3</c:v>
                </c:pt>
                <c:pt idx="8360">
                  <c:v>-3.1741245368774947E-6</c:v>
                </c:pt>
                <c:pt idx="8361">
                  <c:v>2.4790938330455739E-3</c:v>
                </c:pt>
                <c:pt idx="8362">
                  <c:v>-2.057023683799388E-3</c:v>
                </c:pt>
                <c:pt idx="8363">
                  <c:v>-1.7688075325869418E-3</c:v>
                </c:pt>
                <c:pt idx="8364">
                  <c:v>-4.5331325446902829E-3</c:v>
                </c:pt>
                <c:pt idx="8365">
                  <c:v>6.1602988256652348E-4</c:v>
                </c:pt>
                <c:pt idx="8366">
                  <c:v>7.338758700129781E-5</c:v>
                </c:pt>
                <c:pt idx="8367">
                  <c:v>4.6891523541791854E-4</c:v>
                </c:pt>
                <c:pt idx="8368">
                  <c:v>-1.2285778285661317E-3</c:v>
                </c:pt>
                <c:pt idx="8369">
                  <c:v>-2.1704498217315154E-3</c:v>
                </c:pt>
                <c:pt idx="8370">
                  <c:v>6.4299529245958633E-4</c:v>
                </c:pt>
                <c:pt idx="8371">
                  <c:v>0</c:v>
                </c:pt>
                <c:pt idx="8372">
                  <c:v>2.3342334627212452E-4</c:v>
                </c:pt>
                <c:pt idx="8373">
                  <c:v>0</c:v>
                </c:pt>
                <c:pt idx="8374">
                  <c:v>1.6304426048382778E-4</c:v>
                </c:pt>
                <c:pt idx="8375">
                  <c:v>-4.437239664849788E-3</c:v>
                </c:pt>
                <c:pt idx="8376">
                  <c:v>-3.5004954040094883E-4</c:v>
                </c:pt>
                <c:pt idx="8377">
                  <c:v>5.6340523043840384E-3</c:v>
                </c:pt>
                <c:pt idx="8378">
                  <c:v>7.2527157465540667E-3</c:v>
                </c:pt>
                <c:pt idx="8379">
                  <c:v>0</c:v>
                </c:pt>
                <c:pt idx="8380">
                  <c:v>3.0742124583886454E-3</c:v>
                </c:pt>
                <c:pt idx="8381">
                  <c:v>-1.7559878144333154E-3</c:v>
                </c:pt>
                <c:pt idx="8382">
                  <c:v>-3.6833388988560339E-3</c:v>
                </c:pt>
                <c:pt idx="8383">
                  <c:v>-1.5268004098338952E-3</c:v>
                </c:pt>
                <c:pt idx="8384">
                  <c:v>7.6051075619694365E-4</c:v>
                </c:pt>
                <c:pt idx="8385">
                  <c:v>4.3039487501063765E-3</c:v>
                </c:pt>
                <c:pt idx="8386">
                  <c:v>9.8177850839114948E-5</c:v>
                </c:pt>
                <c:pt idx="8387">
                  <c:v>2.0847939445708462E-3</c:v>
                </c:pt>
                <c:pt idx="8388">
                  <c:v>-1.4357958323782242E-3</c:v>
                </c:pt>
                <c:pt idx="8389">
                  <c:v>-2.6937195617018289E-3</c:v>
                </c:pt>
                <c:pt idx="8390">
                  <c:v>4.0293476650656138E-4</c:v>
                </c:pt>
                <c:pt idx="8391">
                  <c:v>2.8544605897654811E-4</c:v>
                </c:pt>
                <c:pt idx="8392">
                  <c:v>7.2934256142516069E-5</c:v>
                </c:pt>
                <c:pt idx="8393">
                  <c:v>1.0585331748292344E-3</c:v>
                </c:pt>
                <c:pt idx="8394">
                  <c:v>7.8208738983885032E-4</c:v>
                </c:pt>
                <c:pt idx="8395">
                  <c:v>-2.4147252863507538E-3</c:v>
                </c:pt>
                <c:pt idx="8396">
                  <c:v>-3.7508825163404692E-3</c:v>
                </c:pt>
                <c:pt idx="8397">
                  <c:v>-2.800068163611052E-3</c:v>
                </c:pt>
                <c:pt idx="8398">
                  <c:v>-2.6318034719793829E-3</c:v>
                </c:pt>
                <c:pt idx="8399">
                  <c:v>3.978600724090597E-3</c:v>
                </c:pt>
                <c:pt idx="8400">
                  <c:v>-1.5096847690594603E-3</c:v>
                </c:pt>
                <c:pt idx="8401">
                  <c:v>6.5932660501888144E-3</c:v>
                </c:pt>
                <c:pt idx="8402">
                  <c:v>4.505218055933193E-3</c:v>
                </c:pt>
                <c:pt idx="8403">
                  <c:v>2.9082533454398264E-3</c:v>
                </c:pt>
                <c:pt idx="8404">
                  <c:v>-7.01690722812808E-3</c:v>
                </c:pt>
                <c:pt idx="8405">
                  <c:v>3.3186221455249257E-3</c:v>
                </c:pt>
                <c:pt idx="8406">
                  <c:v>-2.6400691495515843E-3</c:v>
                </c:pt>
                <c:pt idx="8407">
                  <c:v>-1.9018577981485426E-5</c:v>
                </c:pt>
                <c:pt idx="8408">
                  <c:v>-3.7696406321187413E-3</c:v>
                </c:pt>
                <c:pt idx="8409">
                  <c:v>-5.0686479815264347E-3</c:v>
                </c:pt>
                <c:pt idx="8410">
                  <c:v>-2.1352993449480048E-3</c:v>
                </c:pt>
                <c:pt idx="8411">
                  <c:v>-3.1424007267297051E-3</c:v>
                </c:pt>
                <c:pt idx="8412">
                  <c:v>4.7275042904670814E-3</c:v>
                </c:pt>
                <c:pt idx="8413">
                  <c:v>1.3023960353746401E-2</c:v>
                </c:pt>
                <c:pt idx="8414">
                  <c:v>2.2737105474963471E-4</c:v>
                </c:pt>
                <c:pt idx="8415">
                  <c:v>-6.2271356313800706E-3</c:v>
                </c:pt>
                <c:pt idx="8416">
                  <c:v>5.933438279650695E-3</c:v>
                </c:pt>
                <c:pt idx="8417">
                  <c:v>4.8428686110113936E-3</c:v>
                </c:pt>
                <c:pt idx="8418">
                  <c:v>2.614897608294794E-3</c:v>
                </c:pt>
                <c:pt idx="8419">
                  <c:v>2.8394390918309465E-3</c:v>
                </c:pt>
                <c:pt idx="8420">
                  <c:v>-1.1254748108734344E-4</c:v>
                </c:pt>
                <c:pt idx="8421">
                  <c:v>1.2435713968968849E-3</c:v>
                </c:pt>
                <c:pt idx="8422">
                  <c:v>-1.1866619214101458E-4</c:v>
                </c:pt>
                <c:pt idx="8423">
                  <c:v>-5.872798338149964E-3</c:v>
                </c:pt>
                <c:pt idx="8424">
                  <c:v>0</c:v>
                </c:pt>
                <c:pt idx="8425">
                  <c:v>1.8848068858715933E-5</c:v>
                </c:pt>
                <c:pt idx="8426">
                  <c:v>-3.1809234501331816E-3</c:v>
                </c:pt>
                <c:pt idx="8427">
                  <c:v>-5.5478678382609174E-4</c:v>
                </c:pt>
                <c:pt idx="8428">
                  <c:v>1.0494222050808073E-3</c:v>
                </c:pt>
                <c:pt idx="8429">
                  <c:v>5.2087214426291845E-3</c:v>
                </c:pt>
                <c:pt idx="8430">
                  <c:v>-1.0753346565033301E-3</c:v>
                </c:pt>
                <c:pt idx="8431">
                  <c:v>-4.7351729433563342E-3</c:v>
                </c:pt>
                <c:pt idx="8432">
                  <c:v>-1.378225209449594E-3</c:v>
                </c:pt>
                <c:pt idx="8433">
                  <c:v>4.3858888675142366E-4</c:v>
                </c:pt>
                <c:pt idx="8434">
                  <c:v>6.2442053912521484E-4</c:v>
                </c:pt>
                <c:pt idx="8435">
                  <c:v>3.0942673763129417E-3</c:v>
                </c:pt>
                <c:pt idx="8436">
                  <c:v>2.3794960294130757E-3</c:v>
                </c:pt>
                <c:pt idx="8437">
                  <c:v>5.540630770921302E-3</c:v>
                </c:pt>
                <c:pt idx="8438">
                  <c:v>1.7601881247350402E-3</c:v>
                </c:pt>
                <c:pt idx="8439">
                  <c:v>4.2322905725760925E-4</c:v>
                </c:pt>
                <c:pt idx="8440">
                  <c:v>3.4817213924772973E-3</c:v>
                </c:pt>
                <c:pt idx="8441">
                  <c:v>1.9235629935085618E-3</c:v>
                </c:pt>
                <c:pt idx="8442">
                  <c:v>1.23087215708467E-3</c:v>
                </c:pt>
                <c:pt idx="8443">
                  <c:v>1.6768656739424843E-3</c:v>
                </c:pt>
                <c:pt idx="8444">
                  <c:v>2.5700538326129288E-3</c:v>
                </c:pt>
                <c:pt idx="8445">
                  <c:v>4.2810572077298745E-3</c:v>
                </c:pt>
                <c:pt idx="8446">
                  <c:v>6.9627531200320784E-3</c:v>
                </c:pt>
                <c:pt idx="8447">
                  <c:v>2.1492538327177787E-3</c:v>
                </c:pt>
                <c:pt idx="8448">
                  <c:v>-8.3584251059792853E-3</c:v>
                </c:pt>
                <c:pt idx="8449">
                  <c:v>-1.0630030445939818E-2</c:v>
                </c:pt>
                <c:pt idx="8450">
                  <c:v>-7.5178747437094334E-3</c:v>
                </c:pt>
                <c:pt idx="8451">
                  <c:v>-1.2917963379495991E-3</c:v>
                </c:pt>
                <c:pt idx="8452">
                  <c:v>3.1329957870176871E-3</c:v>
                </c:pt>
                <c:pt idx="8453">
                  <c:v>9.3375476798265312E-6</c:v>
                </c:pt>
                <c:pt idx="8454">
                  <c:v>4.7384329517336779E-3</c:v>
                </c:pt>
                <c:pt idx="8455">
                  <c:v>5.8856237461659569E-5</c:v>
                </c:pt>
                <c:pt idx="8456">
                  <c:v>-5.4842654085823165E-4</c:v>
                </c:pt>
                <c:pt idx="8457">
                  <c:v>-4.5975235760074198E-3</c:v>
                </c:pt>
                <c:pt idx="8458">
                  <c:v>5.1056804338908577E-3</c:v>
                </c:pt>
                <c:pt idx="8459">
                  <c:v>6.1954413943247542E-6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2F-A84A-82D6-9291F74A49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0952031"/>
        <c:axId val="1027771711"/>
      </c:lineChart>
      <c:catAx>
        <c:axId val="1530952031"/>
        <c:scaling>
          <c:orientation val="minMax"/>
        </c:scaling>
        <c:delete val="1"/>
        <c:axPos val="b"/>
        <c:majorTickMark val="none"/>
        <c:minorTickMark val="none"/>
        <c:tickLblPos val="nextTo"/>
        <c:crossAx val="1027771711"/>
        <c:crosses val="autoZero"/>
        <c:auto val="1"/>
        <c:lblAlgn val="ctr"/>
        <c:lblOffset val="100"/>
        <c:noMultiLvlLbl val="0"/>
      </c:catAx>
      <c:valAx>
        <c:axId val="1027771711"/>
        <c:scaling>
          <c:orientation val="minMax"/>
          <c:max val="5.000000000000001E-2"/>
          <c:min val="-4.0000000000000008E-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952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2454-A3EC-3E46-B05C-DB67E2864F6C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3DE-792C-7747-B4AA-C06A8107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2454-A3EC-3E46-B05C-DB67E2864F6C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3DE-792C-7747-B4AA-C06A8107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2454-A3EC-3E46-B05C-DB67E2864F6C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3DE-792C-7747-B4AA-C06A8107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6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2454-A3EC-3E46-B05C-DB67E2864F6C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3DE-792C-7747-B4AA-C06A8107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3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2454-A3EC-3E46-B05C-DB67E2864F6C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3DE-792C-7747-B4AA-C06A8107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9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2454-A3EC-3E46-B05C-DB67E2864F6C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3DE-792C-7747-B4AA-C06A8107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2454-A3EC-3E46-B05C-DB67E2864F6C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3DE-792C-7747-B4AA-C06A8107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8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2454-A3EC-3E46-B05C-DB67E2864F6C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3DE-792C-7747-B4AA-C06A8107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3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2454-A3EC-3E46-B05C-DB67E2864F6C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3DE-792C-7747-B4AA-C06A8107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8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2454-A3EC-3E46-B05C-DB67E2864F6C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3DE-792C-7747-B4AA-C06A8107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2454-A3EC-3E46-B05C-DB67E2864F6C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3DE-792C-7747-B4AA-C06A8107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2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F2454-A3EC-3E46-B05C-DB67E2864F6C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73DE-792C-7747-B4AA-C06A8107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C15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170CE41-B256-054E-BD60-8A30A4FE5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775262"/>
            <a:ext cx="5129784" cy="332153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C15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834532-2689-5740-B003-F08F322FB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801" y="521324"/>
            <a:ext cx="584462" cy="6625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ADD78E-6B6B-3143-9D5D-D042F4059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099" y="521324"/>
            <a:ext cx="588753" cy="667396"/>
          </a:xfrm>
          <a:prstGeom prst="rect">
            <a:avLst/>
          </a:prstGeom>
        </p:spPr>
      </p:pic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E65E327-20AF-DB4E-BC87-BDB46E038C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282396"/>
              </p:ext>
            </p:extLst>
          </p:nvPr>
        </p:nvGraphicFramePr>
        <p:xfrm>
          <a:off x="7354431" y="2243795"/>
          <a:ext cx="3722370" cy="2370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6998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B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D29F2A5-1DA2-BB40-B4FB-C379C683B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775262"/>
            <a:ext cx="5129784" cy="332153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B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72B43E-87FC-C64D-A10C-4049B4D20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801" y="521324"/>
            <a:ext cx="584462" cy="6625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C806AD-59C9-374F-8781-116EF64C1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099" y="521324"/>
            <a:ext cx="588753" cy="667396"/>
          </a:xfrm>
          <a:prstGeom prst="rect">
            <a:avLst/>
          </a:prstGeom>
        </p:spPr>
      </p:pic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CF1E648-43BB-334E-920C-0E601118AF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5099849"/>
              </p:ext>
            </p:extLst>
          </p:nvPr>
        </p:nvGraphicFramePr>
        <p:xfrm>
          <a:off x="7338060" y="2205989"/>
          <a:ext cx="3738740" cy="2526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6848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B66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FA90FDA-AFC8-E548-B633-0D585D443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775262"/>
            <a:ext cx="5129784" cy="332153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B66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FB1495-716C-D74F-A97F-4E5D3C3DD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801" y="521324"/>
            <a:ext cx="584462" cy="662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32ABF4-DC0D-2048-B655-40B41E94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099" y="521324"/>
            <a:ext cx="588753" cy="667396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3A9BAB6-E0B0-1E43-BDF6-7FA9E1E67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315923"/>
              </p:ext>
            </p:extLst>
          </p:nvPr>
        </p:nvGraphicFramePr>
        <p:xfrm>
          <a:off x="7315201" y="2194560"/>
          <a:ext cx="3761600" cy="260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0584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15F716-61B8-D14A-8044-997317090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703213"/>
            <a:ext cx="5372100" cy="3451573"/>
          </a:xfrm>
          <a:prstGeom prst="rect">
            <a:avLst/>
          </a:prstGeom>
        </p:spPr>
      </p:pic>
      <p:sp>
        <p:nvSpPr>
          <p:cNvPr id="24" name="Rectangle 18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D2DD1DAD-82AC-354E-BBE6-B1763D76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689783"/>
            <a:ext cx="5372099" cy="34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2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E65E327-20AF-DB4E-BC87-BDB46E038C93}"/>
              </a:ext>
            </a:extLst>
          </p:cNvPr>
          <p:cNvGraphicFramePr>
            <a:graphicFrameLocks/>
          </p:cNvGraphicFramePr>
          <p:nvPr/>
        </p:nvGraphicFramePr>
        <p:xfrm>
          <a:off x="4693920" y="1617345"/>
          <a:ext cx="2933700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99E297D-2462-9542-8DC0-301AD0CFDEF9}"/>
              </a:ext>
            </a:extLst>
          </p:cNvPr>
          <p:cNvGraphicFramePr>
            <a:graphicFrameLocks/>
          </p:cNvGraphicFramePr>
          <p:nvPr/>
        </p:nvGraphicFramePr>
        <p:xfrm>
          <a:off x="701040" y="1617345"/>
          <a:ext cx="2933700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290635F-7DC8-F644-9AEA-7FD0970EC774}"/>
              </a:ext>
            </a:extLst>
          </p:cNvPr>
          <p:cNvGraphicFramePr>
            <a:graphicFrameLocks/>
          </p:cNvGraphicFramePr>
          <p:nvPr/>
        </p:nvGraphicFramePr>
        <p:xfrm>
          <a:off x="8686800" y="1617345"/>
          <a:ext cx="2933700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D3B3150-7967-A04E-8DF1-278BB33EF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2654" y="103367"/>
            <a:ext cx="879529" cy="99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5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{6D4B65B9-9D7F-D241-B3E9-4A41D1E5F7E3}tf16401378</Template>
  <TotalTime>19427</TotalTime>
  <Words>47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Cephas Svosve</dc:creator>
  <cp:lastModifiedBy>Cephas Svosve</cp:lastModifiedBy>
  <cp:revision>11</cp:revision>
  <dcterms:created xsi:type="dcterms:W3CDTF">2021-07-05T17:50:10Z</dcterms:created>
  <dcterms:modified xsi:type="dcterms:W3CDTF">2022-03-07T23:11:59Z</dcterms:modified>
</cp:coreProperties>
</file>