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2.xml" ContentType="application/vnd.openxmlformats-officedocument.drawingml.chartshapes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3.xml" ContentType="application/vnd.openxmlformats-officedocument.drawingml.chartshapes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4.xml" ContentType="application/vnd.openxmlformats-officedocument.drawingml.chartshape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5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6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  <p:sldId id="341" r:id="rId3"/>
    <p:sldId id="342" r:id="rId4"/>
    <p:sldId id="344" r:id="rId5"/>
    <p:sldId id="346" r:id="rId6"/>
    <p:sldId id="345" r:id="rId7"/>
    <p:sldId id="34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6197"/>
  </p:normalViewPr>
  <p:slideViewPr>
    <p:cSldViewPr snapToGrid="0" snapToObjects="1">
      <p:cViewPr>
        <p:scale>
          <a:sx n="93" d="100"/>
          <a:sy n="93" d="100"/>
        </p:scale>
        <p:origin x="1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A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AA.csv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AA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AA.csv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AA.csv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AA.csv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AA.csv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AA.csv" TargetMode="Externa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A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A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A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AA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AA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AA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AA.csv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AA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Small</a:t>
            </a:r>
            <a:r>
              <a:rPr lang="en-GB" baseline="0" dirty="0"/>
              <a:t> Cap. 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 cmpd="sng" algn="ctr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AA!$A$1:$A$252</c:f>
              <c:numCache>
                <c:formatCode>General</c:formatCode>
                <c:ptCount val="252"/>
                <c:pt idx="0">
                  <c:v>454.32</c:v>
                </c:pt>
                <c:pt idx="1">
                  <c:v>455.30500000000001</c:v>
                </c:pt>
                <c:pt idx="2">
                  <c:v>456.60700000000003</c:v>
                </c:pt>
                <c:pt idx="3">
                  <c:v>459.18799999999999</c:v>
                </c:pt>
                <c:pt idx="4">
                  <c:v>457.524</c:v>
                </c:pt>
                <c:pt idx="5">
                  <c:v>457.91899999999998</c:v>
                </c:pt>
                <c:pt idx="6">
                  <c:v>462.51</c:v>
                </c:pt>
                <c:pt idx="7">
                  <c:v>460.59800000000001</c:v>
                </c:pt>
                <c:pt idx="8">
                  <c:v>462.68799999999999</c:v>
                </c:pt>
                <c:pt idx="9">
                  <c:v>460.59699999999998</c:v>
                </c:pt>
                <c:pt idx="10">
                  <c:v>462.87799999999999</c:v>
                </c:pt>
                <c:pt idx="11">
                  <c:v>462.66199999999998</c:v>
                </c:pt>
                <c:pt idx="12">
                  <c:v>462.34800000000001</c:v>
                </c:pt>
                <c:pt idx="13">
                  <c:v>463.77499999999998</c:v>
                </c:pt>
                <c:pt idx="14">
                  <c:v>464.05</c:v>
                </c:pt>
                <c:pt idx="15">
                  <c:v>463.98899999999998</c:v>
                </c:pt>
                <c:pt idx="16">
                  <c:v>466.16800000000001</c:v>
                </c:pt>
                <c:pt idx="17">
                  <c:v>468.02800000000002</c:v>
                </c:pt>
                <c:pt idx="18">
                  <c:v>470.25200000000001</c:v>
                </c:pt>
                <c:pt idx="19">
                  <c:v>471.90499999999997</c:v>
                </c:pt>
                <c:pt idx="20">
                  <c:v>470.82100000000003</c:v>
                </c:pt>
                <c:pt idx="21">
                  <c:v>475.05900000000003</c:v>
                </c:pt>
                <c:pt idx="22">
                  <c:v>466.93599999999998</c:v>
                </c:pt>
                <c:pt idx="23">
                  <c:v>468.98099999999999</c:v>
                </c:pt>
                <c:pt idx="24">
                  <c:v>467.99099999999999</c:v>
                </c:pt>
                <c:pt idx="25">
                  <c:v>465.79599999999999</c:v>
                </c:pt>
                <c:pt idx="26">
                  <c:v>468.38799999999998</c:v>
                </c:pt>
                <c:pt idx="27">
                  <c:v>471.565</c:v>
                </c:pt>
                <c:pt idx="28">
                  <c:v>469.5</c:v>
                </c:pt>
                <c:pt idx="29">
                  <c:v>472.041</c:v>
                </c:pt>
                <c:pt idx="30">
                  <c:v>471.20600000000002</c:v>
                </c:pt>
                <c:pt idx="31">
                  <c:v>472.71100000000001</c:v>
                </c:pt>
                <c:pt idx="32">
                  <c:v>473.71199999999999</c:v>
                </c:pt>
                <c:pt idx="33">
                  <c:v>474.24900000000002</c:v>
                </c:pt>
                <c:pt idx="34">
                  <c:v>471.89800000000002</c:v>
                </c:pt>
                <c:pt idx="35">
                  <c:v>471.07100000000003</c:v>
                </c:pt>
                <c:pt idx="36">
                  <c:v>472.75900000000001</c:v>
                </c:pt>
                <c:pt idx="37">
                  <c:v>473.65100000000001</c:v>
                </c:pt>
                <c:pt idx="38">
                  <c:v>473.42599999999999</c:v>
                </c:pt>
                <c:pt idx="39">
                  <c:v>472.73500000000001</c:v>
                </c:pt>
                <c:pt idx="40">
                  <c:v>472.37</c:v>
                </c:pt>
                <c:pt idx="41">
                  <c:v>472.20699999999999</c:v>
                </c:pt>
                <c:pt idx="42">
                  <c:v>472.37599999999998</c:v>
                </c:pt>
                <c:pt idx="43">
                  <c:v>467.42500000000001</c:v>
                </c:pt>
                <c:pt idx="44">
                  <c:v>470.84500000000003</c:v>
                </c:pt>
                <c:pt idx="45">
                  <c:v>474.76400000000001</c:v>
                </c:pt>
                <c:pt idx="46">
                  <c:v>477.39400000000001</c:v>
                </c:pt>
                <c:pt idx="47">
                  <c:v>476.71699999999998</c:v>
                </c:pt>
                <c:pt idx="48">
                  <c:v>477.887</c:v>
                </c:pt>
                <c:pt idx="49">
                  <c:v>476.84199999999998</c:v>
                </c:pt>
                <c:pt idx="50">
                  <c:v>477.15899999999999</c:v>
                </c:pt>
                <c:pt idx="51">
                  <c:v>478.45100000000002</c:v>
                </c:pt>
                <c:pt idx="52">
                  <c:v>479.98099999999999</c:v>
                </c:pt>
                <c:pt idx="53">
                  <c:v>479.84100000000001</c:v>
                </c:pt>
                <c:pt idx="54">
                  <c:v>481.04599999999999</c:v>
                </c:pt>
                <c:pt idx="55">
                  <c:v>482.34199999999998</c:v>
                </c:pt>
                <c:pt idx="56">
                  <c:v>481.113</c:v>
                </c:pt>
                <c:pt idx="57">
                  <c:v>481.113</c:v>
                </c:pt>
                <c:pt idx="58">
                  <c:v>484.84699999999998</c:v>
                </c:pt>
                <c:pt idx="59">
                  <c:v>486.13299999999998</c:v>
                </c:pt>
                <c:pt idx="60">
                  <c:v>488.459</c:v>
                </c:pt>
                <c:pt idx="61">
                  <c:v>485.77499999999998</c:v>
                </c:pt>
                <c:pt idx="62">
                  <c:v>485.36</c:v>
                </c:pt>
                <c:pt idx="63">
                  <c:v>483.74900000000002</c:v>
                </c:pt>
                <c:pt idx="64">
                  <c:v>487.68200000000002</c:v>
                </c:pt>
                <c:pt idx="65">
                  <c:v>486.44</c:v>
                </c:pt>
                <c:pt idx="66">
                  <c:v>487.85199999999998</c:v>
                </c:pt>
                <c:pt idx="67">
                  <c:v>489.49200000000002</c:v>
                </c:pt>
                <c:pt idx="68">
                  <c:v>492.30500000000001</c:v>
                </c:pt>
                <c:pt idx="69">
                  <c:v>495.71699999999998</c:v>
                </c:pt>
                <c:pt idx="70">
                  <c:v>495.226</c:v>
                </c:pt>
                <c:pt idx="71">
                  <c:v>495.15899999999999</c:v>
                </c:pt>
                <c:pt idx="72">
                  <c:v>497.57499999999999</c:v>
                </c:pt>
                <c:pt idx="73">
                  <c:v>497.14499999999998</c:v>
                </c:pt>
                <c:pt idx="74">
                  <c:v>497.91</c:v>
                </c:pt>
                <c:pt idx="75">
                  <c:v>497.53500000000003</c:v>
                </c:pt>
                <c:pt idx="76">
                  <c:v>497.75099999999998</c:v>
                </c:pt>
                <c:pt idx="77">
                  <c:v>496.71100000000001</c:v>
                </c:pt>
                <c:pt idx="78">
                  <c:v>499.839</c:v>
                </c:pt>
                <c:pt idx="79">
                  <c:v>500.51799999999997</c:v>
                </c:pt>
                <c:pt idx="80">
                  <c:v>499.74799999999999</c:v>
                </c:pt>
                <c:pt idx="81">
                  <c:v>498.01799999999997</c:v>
                </c:pt>
                <c:pt idx="82">
                  <c:v>498.49099999999999</c:v>
                </c:pt>
                <c:pt idx="83">
                  <c:v>497.34699999999998</c:v>
                </c:pt>
                <c:pt idx="84">
                  <c:v>499.846</c:v>
                </c:pt>
                <c:pt idx="85">
                  <c:v>499.57400000000001</c:v>
                </c:pt>
                <c:pt idx="86">
                  <c:v>499.77199999999999</c:v>
                </c:pt>
                <c:pt idx="87">
                  <c:v>504.089</c:v>
                </c:pt>
                <c:pt idx="88">
                  <c:v>505.05399999999997</c:v>
                </c:pt>
                <c:pt idx="89">
                  <c:v>505.298</c:v>
                </c:pt>
                <c:pt idx="90">
                  <c:v>508.07400000000001</c:v>
                </c:pt>
                <c:pt idx="91">
                  <c:v>510.97</c:v>
                </c:pt>
                <c:pt idx="92">
                  <c:v>511.733</c:v>
                </c:pt>
                <c:pt idx="93">
                  <c:v>513.39499999999998</c:v>
                </c:pt>
                <c:pt idx="94">
                  <c:v>512.74400000000003</c:v>
                </c:pt>
                <c:pt idx="95">
                  <c:v>513.21299999999997</c:v>
                </c:pt>
                <c:pt idx="96">
                  <c:v>513.25300000000004</c:v>
                </c:pt>
                <c:pt idx="97">
                  <c:v>514.45500000000004</c:v>
                </c:pt>
                <c:pt idx="98">
                  <c:v>515.07799999999997</c:v>
                </c:pt>
                <c:pt idx="99">
                  <c:v>515.30200000000002</c:v>
                </c:pt>
                <c:pt idx="100">
                  <c:v>518.50400000000002</c:v>
                </c:pt>
                <c:pt idx="101">
                  <c:v>518.57600000000002</c:v>
                </c:pt>
                <c:pt idx="102">
                  <c:v>519.71</c:v>
                </c:pt>
                <c:pt idx="103">
                  <c:v>522.61099999999999</c:v>
                </c:pt>
                <c:pt idx="104">
                  <c:v>522.39</c:v>
                </c:pt>
                <c:pt idx="105">
                  <c:v>523.59</c:v>
                </c:pt>
                <c:pt idx="106">
                  <c:v>523.86500000000001</c:v>
                </c:pt>
                <c:pt idx="107">
                  <c:v>523.36800000000005</c:v>
                </c:pt>
                <c:pt idx="108">
                  <c:v>522.29300000000001</c:v>
                </c:pt>
                <c:pt idx="109">
                  <c:v>520.57100000000003</c:v>
                </c:pt>
                <c:pt idx="110">
                  <c:v>519.47900000000004</c:v>
                </c:pt>
                <c:pt idx="111">
                  <c:v>516.99199999999996</c:v>
                </c:pt>
                <c:pt idx="112">
                  <c:v>516.774</c:v>
                </c:pt>
                <c:pt idx="113">
                  <c:v>513.42200000000003</c:v>
                </c:pt>
                <c:pt idx="114">
                  <c:v>512.798</c:v>
                </c:pt>
                <c:pt idx="115">
                  <c:v>514.97799999999995</c:v>
                </c:pt>
                <c:pt idx="116">
                  <c:v>517.202</c:v>
                </c:pt>
                <c:pt idx="117">
                  <c:v>516.80100000000004</c:v>
                </c:pt>
                <c:pt idx="118">
                  <c:v>517.19899999999996</c:v>
                </c:pt>
                <c:pt idx="119">
                  <c:v>520.61800000000005</c:v>
                </c:pt>
                <c:pt idx="120">
                  <c:v>519.221</c:v>
                </c:pt>
                <c:pt idx="121">
                  <c:v>515.6</c:v>
                </c:pt>
                <c:pt idx="122">
                  <c:v>514.44500000000005</c:v>
                </c:pt>
                <c:pt idx="123">
                  <c:v>518.28099999999995</c:v>
                </c:pt>
                <c:pt idx="124">
                  <c:v>519.96500000000003</c:v>
                </c:pt>
                <c:pt idx="125">
                  <c:v>524.80899999999997</c:v>
                </c:pt>
                <c:pt idx="126">
                  <c:v>526.71600000000001</c:v>
                </c:pt>
                <c:pt idx="127">
                  <c:v>530.06299999999999</c:v>
                </c:pt>
                <c:pt idx="128">
                  <c:v>533.18700000000001</c:v>
                </c:pt>
                <c:pt idx="129">
                  <c:v>531.17600000000004</c:v>
                </c:pt>
                <c:pt idx="130">
                  <c:v>531.65899999999999</c:v>
                </c:pt>
                <c:pt idx="131">
                  <c:v>533.08299999999997</c:v>
                </c:pt>
                <c:pt idx="132">
                  <c:v>535.28</c:v>
                </c:pt>
                <c:pt idx="133">
                  <c:v>535.18799999999999</c:v>
                </c:pt>
                <c:pt idx="134">
                  <c:v>529.947</c:v>
                </c:pt>
                <c:pt idx="135">
                  <c:v>532.93200000000002</c:v>
                </c:pt>
                <c:pt idx="136">
                  <c:v>534.78700000000003</c:v>
                </c:pt>
                <c:pt idx="137">
                  <c:v>534.71199999999999</c:v>
                </c:pt>
                <c:pt idx="138">
                  <c:v>539.65</c:v>
                </c:pt>
                <c:pt idx="139">
                  <c:v>538.63400000000001</c:v>
                </c:pt>
                <c:pt idx="140">
                  <c:v>536.13800000000003</c:v>
                </c:pt>
                <c:pt idx="141">
                  <c:v>536.62300000000005</c:v>
                </c:pt>
                <c:pt idx="142">
                  <c:v>539.87800000000004</c:v>
                </c:pt>
                <c:pt idx="143">
                  <c:v>539.90599999999995</c:v>
                </c:pt>
                <c:pt idx="144">
                  <c:v>540.41800000000001</c:v>
                </c:pt>
                <c:pt idx="145">
                  <c:v>542.08000000000004</c:v>
                </c:pt>
                <c:pt idx="146">
                  <c:v>545.096</c:v>
                </c:pt>
                <c:pt idx="147">
                  <c:v>545.90599999999995</c:v>
                </c:pt>
                <c:pt idx="148">
                  <c:v>547.029</c:v>
                </c:pt>
                <c:pt idx="149">
                  <c:v>550.33399999999995</c:v>
                </c:pt>
                <c:pt idx="150">
                  <c:v>550.21900000000005</c:v>
                </c:pt>
                <c:pt idx="151">
                  <c:v>554.97900000000004</c:v>
                </c:pt>
                <c:pt idx="152">
                  <c:v>550.27</c:v>
                </c:pt>
                <c:pt idx="153">
                  <c:v>550.43399999999997</c:v>
                </c:pt>
                <c:pt idx="154">
                  <c:v>547.63900000000001</c:v>
                </c:pt>
                <c:pt idx="155">
                  <c:v>548.65899999999999</c:v>
                </c:pt>
                <c:pt idx="156">
                  <c:v>544.98900000000003</c:v>
                </c:pt>
                <c:pt idx="157">
                  <c:v>546.13499999999999</c:v>
                </c:pt>
                <c:pt idx="158">
                  <c:v>541.48699999999997</c:v>
                </c:pt>
                <c:pt idx="159">
                  <c:v>543.447</c:v>
                </c:pt>
                <c:pt idx="160">
                  <c:v>544.75400000000002</c:v>
                </c:pt>
                <c:pt idx="161">
                  <c:v>550.94299999999998</c:v>
                </c:pt>
                <c:pt idx="162">
                  <c:v>549.17899999999997</c:v>
                </c:pt>
                <c:pt idx="163">
                  <c:v>549.25400000000002</c:v>
                </c:pt>
                <c:pt idx="164">
                  <c:v>550.46699999999998</c:v>
                </c:pt>
                <c:pt idx="165">
                  <c:v>551.11500000000001</c:v>
                </c:pt>
                <c:pt idx="166">
                  <c:v>544.21799999999996</c:v>
                </c:pt>
                <c:pt idx="167">
                  <c:v>548.22299999999996</c:v>
                </c:pt>
                <c:pt idx="168">
                  <c:v>549.42399999999998</c:v>
                </c:pt>
                <c:pt idx="169">
                  <c:v>548.37099999999998</c:v>
                </c:pt>
                <c:pt idx="170">
                  <c:v>548.97199999999998</c:v>
                </c:pt>
                <c:pt idx="171">
                  <c:v>553.36900000000003</c:v>
                </c:pt>
                <c:pt idx="172">
                  <c:v>556.54100000000005</c:v>
                </c:pt>
                <c:pt idx="173">
                  <c:v>552.31200000000001</c:v>
                </c:pt>
                <c:pt idx="174">
                  <c:v>551.55799999999999</c:v>
                </c:pt>
                <c:pt idx="175">
                  <c:v>552.18299999999999</c:v>
                </c:pt>
                <c:pt idx="176">
                  <c:v>553.61</c:v>
                </c:pt>
                <c:pt idx="177">
                  <c:v>552.72</c:v>
                </c:pt>
                <c:pt idx="178">
                  <c:v>551.03899999999999</c:v>
                </c:pt>
                <c:pt idx="179">
                  <c:v>547.58699999999999</c:v>
                </c:pt>
                <c:pt idx="180">
                  <c:v>549.11599999999999</c:v>
                </c:pt>
                <c:pt idx="181">
                  <c:v>550.86699999999996</c:v>
                </c:pt>
                <c:pt idx="182">
                  <c:v>549.64200000000005</c:v>
                </c:pt>
                <c:pt idx="183">
                  <c:v>552.03300000000002</c:v>
                </c:pt>
                <c:pt idx="184">
                  <c:v>549.18100000000004</c:v>
                </c:pt>
                <c:pt idx="185">
                  <c:v>554.48699999999997</c:v>
                </c:pt>
                <c:pt idx="186">
                  <c:v>554.279</c:v>
                </c:pt>
                <c:pt idx="187">
                  <c:v>554.64</c:v>
                </c:pt>
                <c:pt idx="188">
                  <c:v>555.82399999999996</c:v>
                </c:pt>
                <c:pt idx="189">
                  <c:v>552.93899999999996</c:v>
                </c:pt>
                <c:pt idx="190">
                  <c:v>553.00099999999998</c:v>
                </c:pt>
                <c:pt idx="191">
                  <c:v>552.86800000000005</c:v>
                </c:pt>
                <c:pt idx="192">
                  <c:v>551.69100000000003</c:v>
                </c:pt>
                <c:pt idx="193">
                  <c:v>552.63199999999995</c:v>
                </c:pt>
                <c:pt idx="194">
                  <c:v>553.02300000000002</c:v>
                </c:pt>
                <c:pt idx="195">
                  <c:v>553.20299999999997</c:v>
                </c:pt>
                <c:pt idx="196">
                  <c:v>553.37400000000002</c:v>
                </c:pt>
                <c:pt idx="197">
                  <c:v>551.95399999999995</c:v>
                </c:pt>
                <c:pt idx="198">
                  <c:v>550.91499999999996</c:v>
                </c:pt>
                <c:pt idx="199">
                  <c:v>555.81200000000001</c:v>
                </c:pt>
                <c:pt idx="200">
                  <c:v>557.75800000000004</c:v>
                </c:pt>
                <c:pt idx="201">
                  <c:v>556.91800000000001</c:v>
                </c:pt>
                <c:pt idx="202">
                  <c:v>560.55799999999999</c:v>
                </c:pt>
                <c:pt idx="203">
                  <c:v>558.904</c:v>
                </c:pt>
                <c:pt idx="204">
                  <c:v>560.76199999999994</c:v>
                </c:pt>
                <c:pt idx="205">
                  <c:v>561.07899999999995</c:v>
                </c:pt>
                <c:pt idx="206">
                  <c:v>560.74699999999996</c:v>
                </c:pt>
                <c:pt idx="207">
                  <c:v>566.33500000000004</c:v>
                </c:pt>
                <c:pt idx="208">
                  <c:v>567.274</c:v>
                </c:pt>
                <c:pt idx="209">
                  <c:v>570.40300000000002</c:v>
                </c:pt>
                <c:pt idx="210">
                  <c:v>570.92499999999995</c:v>
                </c:pt>
                <c:pt idx="211">
                  <c:v>574.553</c:v>
                </c:pt>
                <c:pt idx="212">
                  <c:v>575.88499999999999</c:v>
                </c:pt>
                <c:pt idx="213">
                  <c:v>573.49599999999998</c:v>
                </c:pt>
                <c:pt idx="214">
                  <c:v>571.51400000000001</c:v>
                </c:pt>
                <c:pt idx="215">
                  <c:v>572.99599999999998</c:v>
                </c:pt>
                <c:pt idx="216">
                  <c:v>570.37699999999995</c:v>
                </c:pt>
                <c:pt idx="217">
                  <c:v>571.62199999999996</c:v>
                </c:pt>
                <c:pt idx="218">
                  <c:v>571.87400000000002</c:v>
                </c:pt>
                <c:pt idx="219">
                  <c:v>571.83399999999995</c:v>
                </c:pt>
                <c:pt idx="220">
                  <c:v>568.78700000000003</c:v>
                </c:pt>
                <c:pt idx="221">
                  <c:v>569.80700000000002</c:v>
                </c:pt>
                <c:pt idx="222">
                  <c:v>571.64200000000005</c:v>
                </c:pt>
                <c:pt idx="223">
                  <c:v>569.97900000000004</c:v>
                </c:pt>
                <c:pt idx="224">
                  <c:v>576.09299999999996</c:v>
                </c:pt>
                <c:pt idx="225">
                  <c:v>574.17999999999995</c:v>
                </c:pt>
                <c:pt idx="226">
                  <c:v>572.17899999999997</c:v>
                </c:pt>
                <c:pt idx="227">
                  <c:v>573.59500000000003</c:v>
                </c:pt>
                <c:pt idx="228">
                  <c:v>576.44899999999996</c:v>
                </c:pt>
                <c:pt idx="229">
                  <c:v>574.33699999999999</c:v>
                </c:pt>
                <c:pt idx="230">
                  <c:v>573.16700000000003</c:v>
                </c:pt>
                <c:pt idx="231">
                  <c:v>572.6</c:v>
                </c:pt>
                <c:pt idx="232">
                  <c:v>575.58000000000004</c:v>
                </c:pt>
                <c:pt idx="233">
                  <c:v>576.11699999999996</c:v>
                </c:pt>
                <c:pt idx="234">
                  <c:v>578.62599999999998</c:v>
                </c:pt>
                <c:pt idx="235">
                  <c:v>577.197</c:v>
                </c:pt>
                <c:pt idx="236">
                  <c:v>575.16600000000005</c:v>
                </c:pt>
                <c:pt idx="237">
                  <c:v>573.34699999999998</c:v>
                </c:pt>
                <c:pt idx="238">
                  <c:v>575.154</c:v>
                </c:pt>
                <c:pt idx="239">
                  <c:v>574.68399999999997</c:v>
                </c:pt>
                <c:pt idx="240">
                  <c:v>574.04100000000005</c:v>
                </c:pt>
                <c:pt idx="241">
                  <c:v>577.33299999999997</c:v>
                </c:pt>
                <c:pt idx="242">
                  <c:v>575.31899999999996</c:v>
                </c:pt>
                <c:pt idx="243">
                  <c:v>577.029</c:v>
                </c:pt>
                <c:pt idx="244">
                  <c:v>575.52099999999996</c:v>
                </c:pt>
                <c:pt idx="245">
                  <c:v>575.21900000000005</c:v>
                </c:pt>
                <c:pt idx="246">
                  <c:v>579.06500000000005</c:v>
                </c:pt>
                <c:pt idx="247">
                  <c:v>577.00699999999995</c:v>
                </c:pt>
                <c:pt idx="248">
                  <c:v>580.58299999999997</c:v>
                </c:pt>
                <c:pt idx="249">
                  <c:v>578.25400000000002</c:v>
                </c:pt>
                <c:pt idx="250">
                  <c:v>575.56700000000001</c:v>
                </c:pt>
                <c:pt idx="251">
                  <c:v>576.072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38-CB4E-92FC-A33819457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3175" cap="rnd" cmpd="sng" algn="ctr">
              <a:solidFill>
                <a:schemeClr val="tx1">
                  <a:alpha val="14000"/>
                </a:schemeClr>
              </a:solidFill>
              <a:round/>
            </a:ln>
            <a:effectLst/>
          </c:spPr>
        </c:dropLines>
        <c:smooth val="0"/>
        <c:axId val="1750323808"/>
        <c:axId val="1795059440"/>
      </c:lineChart>
      <c:catAx>
        <c:axId val="1750323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Day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317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59440"/>
        <c:crosses val="autoZero"/>
        <c:auto val="1"/>
        <c:lblAlgn val="ctr"/>
        <c:lblOffset val="100"/>
        <c:tickMarkSkip val="4"/>
        <c:noMultiLvlLbl val="0"/>
      </c:catAx>
      <c:valAx>
        <c:axId val="1795059440"/>
        <c:scaling>
          <c:orientation val="minMax"/>
          <c:min val="4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usd</a:t>
                </a:r>
                <a:r>
                  <a:rPr lang="en-GB" baseline="0"/>
                  <a:t> ($)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323808"/>
        <c:crossesAt val="1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374464"/>
        <c:axId val="1381790000"/>
      </c:lineChart>
      <c:catAx>
        <c:axId val="1381374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P/E</a:t>
                </a:r>
              </a:p>
            </c:rich>
          </c:tx>
          <c:layout>
            <c:manualLayout>
              <c:xMode val="edge"/>
              <c:yMode val="edge"/>
              <c:x val="0.91004231465526642"/>
              <c:y val="0.312939632545931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790000"/>
        <c:crosses val="autoZero"/>
        <c:auto val="1"/>
        <c:lblAlgn val="ctr"/>
        <c:lblOffset val="100"/>
        <c:noMultiLvlLbl val="0"/>
      </c:catAx>
      <c:valAx>
        <c:axId val="1381790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3744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Stock.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 cmpd="sng" algn="ctr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AA!$C$1:$C$252</c:f>
              <c:numCache>
                <c:formatCode>General</c:formatCode>
                <c:ptCount val="252"/>
                <c:pt idx="0">
                  <c:v>544.32000000000005</c:v>
                </c:pt>
                <c:pt idx="1">
                  <c:v>544.92399999999998</c:v>
                </c:pt>
                <c:pt idx="2">
                  <c:v>547.07399999999996</c:v>
                </c:pt>
                <c:pt idx="3">
                  <c:v>547.26099999999997</c:v>
                </c:pt>
                <c:pt idx="4">
                  <c:v>547.20899999999995</c:v>
                </c:pt>
                <c:pt idx="5">
                  <c:v>548.02</c:v>
                </c:pt>
                <c:pt idx="6">
                  <c:v>549.63800000000003</c:v>
                </c:pt>
                <c:pt idx="7">
                  <c:v>549.303</c:v>
                </c:pt>
                <c:pt idx="8">
                  <c:v>549.79</c:v>
                </c:pt>
                <c:pt idx="9">
                  <c:v>546.93200000000002</c:v>
                </c:pt>
                <c:pt idx="10">
                  <c:v>547.12599999999998</c:v>
                </c:pt>
                <c:pt idx="11">
                  <c:v>547.73500000000001</c:v>
                </c:pt>
                <c:pt idx="12">
                  <c:v>549.08000000000004</c:v>
                </c:pt>
                <c:pt idx="13">
                  <c:v>549.6</c:v>
                </c:pt>
                <c:pt idx="14">
                  <c:v>551.67200000000003</c:v>
                </c:pt>
                <c:pt idx="15">
                  <c:v>551.99800000000005</c:v>
                </c:pt>
                <c:pt idx="16">
                  <c:v>552.52499999999998</c:v>
                </c:pt>
                <c:pt idx="17">
                  <c:v>551.83900000000006</c:v>
                </c:pt>
                <c:pt idx="18">
                  <c:v>552.053</c:v>
                </c:pt>
                <c:pt idx="19">
                  <c:v>554.10400000000004</c:v>
                </c:pt>
                <c:pt idx="20">
                  <c:v>554.05700000000002</c:v>
                </c:pt>
                <c:pt idx="21">
                  <c:v>556.55799999999999</c:v>
                </c:pt>
                <c:pt idx="22">
                  <c:v>556.05399999999997</c:v>
                </c:pt>
                <c:pt idx="23">
                  <c:v>559.11199999999997</c:v>
                </c:pt>
                <c:pt idx="24">
                  <c:v>558.66200000000003</c:v>
                </c:pt>
                <c:pt idx="25">
                  <c:v>557.66099999999994</c:v>
                </c:pt>
                <c:pt idx="26">
                  <c:v>558.57399999999996</c:v>
                </c:pt>
                <c:pt idx="27">
                  <c:v>560.721</c:v>
                </c:pt>
                <c:pt idx="28">
                  <c:v>560.05799999999999</c:v>
                </c:pt>
                <c:pt idx="29">
                  <c:v>559.048</c:v>
                </c:pt>
                <c:pt idx="30">
                  <c:v>560.279</c:v>
                </c:pt>
                <c:pt idx="31">
                  <c:v>558.46699999999998</c:v>
                </c:pt>
                <c:pt idx="32">
                  <c:v>559.25900000000001</c:v>
                </c:pt>
                <c:pt idx="33">
                  <c:v>557.90499999999997</c:v>
                </c:pt>
                <c:pt idx="34">
                  <c:v>556.10900000000004</c:v>
                </c:pt>
                <c:pt idx="35">
                  <c:v>556.07500000000005</c:v>
                </c:pt>
                <c:pt idx="36">
                  <c:v>557.80499999999995</c:v>
                </c:pt>
                <c:pt idx="37">
                  <c:v>558.56200000000001</c:v>
                </c:pt>
                <c:pt idx="38">
                  <c:v>560.577</c:v>
                </c:pt>
                <c:pt idx="39">
                  <c:v>560.529</c:v>
                </c:pt>
                <c:pt idx="40">
                  <c:v>562.51800000000003</c:v>
                </c:pt>
                <c:pt idx="41">
                  <c:v>562.74199999999996</c:v>
                </c:pt>
                <c:pt idx="42">
                  <c:v>561.46600000000001</c:v>
                </c:pt>
                <c:pt idx="43">
                  <c:v>559.90300000000002</c:v>
                </c:pt>
                <c:pt idx="44">
                  <c:v>561.30999999999995</c:v>
                </c:pt>
                <c:pt idx="45">
                  <c:v>562.52599999999995</c:v>
                </c:pt>
                <c:pt idx="46">
                  <c:v>562.33399999999995</c:v>
                </c:pt>
                <c:pt idx="47">
                  <c:v>562.74099999999999</c:v>
                </c:pt>
                <c:pt idx="48">
                  <c:v>564.44899999999996</c:v>
                </c:pt>
                <c:pt idx="49">
                  <c:v>565.12599999999998</c:v>
                </c:pt>
                <c:pt idx="50">
                  <c:v>563.06799999999998</c:v>
                </c:pt>
                <c:pt idx="51">
                  <c:v>563.91800000000001</c:v>
                </c:pt>
                <c:pt idx="52">
                  <c:v>563.88099999999997</c:v>
                </c:pt>
                <c:pt idx="53">
                  <c:v>564.11599999999999</c:v>
                </c:pt>
                <c:pt idx="54">
                  <c:v>563.99599999999998</c:v>
                </c:pt>
                <c:pt idx="55">
                  <c:v>565.63</c:v>
                </c:pt>
                <c:pt idx="56">
                  <c:v>565.89800000000002</c:v>
                </c:pt>
                <c:pt idx="57">
                  <c:v>566.33199999999999</c:v>
                </c:pt>
                <c:pt idx="58">
                  <c:v>568.875</c:v>
                </c:pt>
                <c:pt idx="59">
                  <c:v>566.64700000000005</c:v>
                </c:pt>
                <c:pt idx="60">
                  <c:v>567.01099999999997</c:v>
                </c:pt>
                <c:pt idx="61">
                  <c:v>568.86599999999999</c:v>
                </c:pt>
                <c:pt idx="62">
                  <c:v>568.25</c:v>
                </c:pt>
                <c:pt idx="63">
                  <c:v>569.04600000000005</c:v>
                </c:pt>
                <c:pt idx="64">
                  <c:v>570.96600000000001</c:v>
                </c:pt>
                <c:pt idx="65">
                  <c:v>573.73099999999999</c:v>
                </c:pt>
                <c:pt idx="66">
                  <c:v>574.53599999999994</c:v>
                </c:pt>
                <c:pt idx="67">
                  <c:v>576.64</c:v>
                </c:pt>
                <c:pt idx="68">
                  <c:v>579.17600000000004</c:v>
                </c:pt>
                <c:pt idx="69">
                  <c:v>577.78</c:v>
                </c:pt>
                <c:pt idx="70">
                  <c:v>581.11699999999996</c:v>
                </c:pt>
                <c:pt idx="71">
                  <c:v>579.32899999999995</c:v>
                </c:pt>
                <c:pt idx="72">
                  <c:v>580.75300000000004</c:v>
                </c:pt>
                <c:pt idx="73">
                  <c:v>578.572</c:v>
                </c:pt>
                <c:pt idx="74">
                  <c:v>580.54499999999996</c:v>
                </c:pt>
                <c:pt idx="75">
                  <c:v>577.149</c:v>
                </c:pt>
                <c:pt idx="76">
                  <c:v>577.52300000000002</c:v>
                </c:pt>
                <c:pt idx="77">
                  <c:v>576.83000000000004</c:v>
                </c:pt>
                <c:pt idx="78">
                  <c:v>577.74199999999996</c:v>
                </c:pt>
                <c:pt idx="79">
                  <c:v>578.98</c:v>
                </c:pt>
                <c:pt idx="80">
                  <c:v>579.63400000000001</c:v>
                </c:pt>
                <c:pt idx="81">
                  <c:v>581.91</c:v>
                </c:pt>
                <c:pt idx="82">
                  <c:v>580.51499999999999</c:v>
                </c:pt>
                <c:pt idx="83">
                  <c:v>584.41499999999996</c:v>
                </c:pt>
                <c:pt idx="84">
                  <c:v>586.32500000000005</c:v>
                </c:pt>
                <c:pt idx="85">
                  <c:v>586.34</c:v>
                </c:pt>
                <c:pt idx="86">
                  <c:v>584.19299999999998</c:v>
                </c:pt>
                <c:pt idx="87">
                  <c:v>584.50400000000002</c:v>
                </c:pt>
                <c:pt idx="88">
                  <c:v>586.15200000000004</c:v>
                </c:pt>
                <c:pt idx="89">
                  <c:v>588.976</c:v>
                </c:pt>
                <c:pt idx="90">
                  <c:v>588.16399999999999</c:v>
                </c:pt>
                <c:pt idx="91">
                  <c:v>589.35199999999998</c:v>
                </c:pt>
                <c:pt idx="92">
                  <c:v>586.48900000000003</c:v>
                </c:pt>
                <c:pt idx="93">
                  <c:v>583.55100000000004</c:v>
                </c:pt>
                <c:pt idx="94">
                  <c:v>583.83600000000001</c:v>
                </c:pt>
                <c:pt idx="95">
                  <c:v>585.34799999999996</c:v>
                </c:pt>
                <c:pt idx="96">
                  <c:v>585.697</c:v>
                </c:pt>
                <c:pt idx="97">
                  <c:v>586.08799999999997</c:v>
                </c:pt>
                <c:pt idx="98">
                  <c:v>586.81600000000003</c:v>
                </c:pt>
                <c:pt idx="99">
                  <c:v>585.42999999999995</c:v>
                </c:pt>
                <c:pt idx="100">
                  <c:v>588.12199999999996</c:v>
                </c:pt>
                <c:pt idx="101">
                  <c:v>586.98099999999999</c:v>
                </c:pt>
                <c:pt idx="102">
                  <c:v>588.01900000000001</c:v>
                </c:pt>
                <c:pt idx="103">
                  <c:v>592.54999999999995</c:v>
                </c:pt>
                <c:pt idx="104">
                  <c:v>590.88199999999995</c:v>
                </c:pt>
                <c:pt idx="105">
                  <c:v>591.46100000000001</c:v>
                </c:pt>
                <c:pt idx="106">
                  <c:v>589.67600000000004</c:v>
                </c:pt>
                <c:pt idx="107">
                  <c:v>588.42100000000005</c:v>
                </c:pt>
                <c:pt idx="108">
                  <c:v>589.51400000000001</c:v>
                </c:pt>
                <c:pt idx="109">
                  <c:v>590.41300000000001</c:v>
                </c:pt>
                <c:pt idx="110">
                  <c:v>589.58399999999995</c:v>
                </c:pt>
                <c:pt idx="111">
                  <c:v>589.54200000000003</c:v>
                </c:pt>
                <c:pt idx="112">
                  <c:v>585.21799999999996</c:v>
                </c:pt>
                <c:pt idx="113">
                  <c:v>583.48</c:v>
                </c:pt>
                <c:pt idx="114">
                  <c:v>584.89</c:v>
                </c:pt>
                <c:pt idx="115">
                  <c:v>582.78399999999999</c:v>
                </c:pt>
                <c:pt idx="116">
                  <c:v>580.97</c:v>
                </c:pt>
                <c:pt idx="117">
                  <c:v>579.23500000000001</c:v>
                </c:pt>
                <c:pt idx="118">
                  <c:v>578.08600000000001</c:v>
                </c:pt>
                <c:pt idx="119">
                  <c:v>577.726</c:v>
                </c:pt>
                <c:pt idx="120">
                  <c:v>576.23699999999997</c:v>
                </c:pt>
                <c:pt idx="121">
                  <c:v>576.45100000000002</c:v>
                </c:pt>
                <c:pt idx="122">
                  <c:v>574.81500000000005</c:v>
                </c:pt>
                <c:pt idx="123">
                  <c:v>575.14499999999998</c:v>
                </c:pt>
                <c:pt idx="124">
                  <c:v>576.12400000000002</c:v>
                </c:pt>
                <c:pt idx="125">
                  <c:v>575.33199999999999</c:v>
                </c:pt>
                <c:pt idx="126">
                  <c:v>577.07399999999996</c:v>
                </c:pt>
                <c:pt idx="127">
                  <c:v>577.27499999999998</c:v>
                </c:pt>
                <c:pt idx="128">
                  <c:v>575.97199999999998</c:v>
                </c:pt>
                <c:pt idx="129">
                  <c:v>578.06200000000001</c:v>
                </c:pt>
                <c:pt idx="130">
                  <c:v>579.40499999999997</c:v>
                </c:pt>
                <c:pt idx="131">
                  <c:v>580.88900000000001</c:v>
                </c:pt>
                <c:pt idx="132">
                  <c:v>581.01400000000001</c:v>
                </c:pt>
                <c:pt idx="133">
                  <c:v>582.48800000000006</c:v>
                </c:pt>
                <c:pt idx="134">
                  <c:v>581.55799999999999</c:v>
                </c:pt>
                <c:pt idx="135">
                  <c:v>584.18600000000004</c:v>
                </c:pt>
                <c:pt idx="136">
                  <c:v>582.375</c:v>
                </c:pt>
                <c:pt idx="137">
                  <c:v>585.46199999999999</c:v>
                </c:pt>
                <c:pt idx="138">
                  <c:v>588.15599999999995</c:v>
                </c:pt>
                <c:pt idx="139">
                  <c:v>588.20600000000002</c:v>
                </c:pt>
                <c:pt idx="140">
                  <c:v>587.66499999999996</c:v>
                </c:pt>
                <c:pt idx="141">
                  <c:v>586.87900000000002</c:v>
                </c:pt>
                <c:pt idx="142">
                  <c:v>590.29200000000003</c:v>
                </c:pt>
                <c:pt idx="143">
                  <c:v>595.13900000000001</c:v>
                </c:pt>
                <c:pt idx="144">
                  <c:v>592.78200000000004</c:v>
                </c:pt>
                <c:pt idx="145">
                  <c:v>593.91700000000003</c:v>
                </c:pt>
                <c:pt idx="146">
                  <c:v>592.60799999999995</c:v>
                </c:pt>
                <c:pt idx="147">
                  <c:v>590.79399999999998</c:v>
                </c:pt>
                <c:pt idx="148">
                  <c:v>593.49199999999996</c:v>
                </c:pt>
                <c:pt idx="149">
                  <c:v>594.78200000000004</c:v>
                </c:pt>
                <c:pt idx="150">
                  <c:v>596.28300000000002</c:v>
                </c:pt>
                <c:pt idx="151">
                  <c:v>597.60299999999995</c:v>
                </c:pt>
                <c:pt idx="152">
                  <c:v>597.26</c:v>
                </c:pt>
                <c:pt idx="153">
                  <c:v>596.65899999999999</c:v>
                </c:pt>
                <c:pt idx="154">
                  <c:v>597.01</c:v>
                </c:pt>
                <c:pt idx="155">
                  <c:v>595.89099999999996</c:v>
                </c:pt>
                <c:pt idx="156">
                  <c:v>595.91300000000001</c:v>
                </c:pt>
                <c:pt idx="157">
                  <c:v>596.39800000000002</c:v>
                </c:pt>
                <c:pt idx="158">
                  <c:v>593.96699999999998</c:v>
                </c:pt>
                <c:pt idx="159">
                  <c:v>593.84299999999996</c:v>
                </c:pt>
                <c:pt idx="160">
                  <c:v>595.00599999999997</c:v>
                </c:pt>
                <c:pt idx="161">
                  <c:v>595.81899999999996</c:v>
                </c:pt>
                <c:pt idx="162">
                  <c:v>593.79</c:v>
                </c:pt>
                <c:pt idx="163">
                  <c:v>593.39300000000003</c:v>
                </c:pt>
                <c:pt idx="164">
                  <c:v>595.52300000000002</c:v>
                </c:pt>
                <c:pt idx="165">
                  <c:v>597.72299999999996</c:v>
                </c:pt>
                <c:pt idx="166">
                  <c:v>595.70600000000002</c:v>
                </c:pt>
                <c:pt idx="167">
                  <c:v>595.827</c:v>
                </c:pt>
                <c:pt idx="168">
                  <c:v>598.25599999999997</c:v>
                </c:pt>
                <c:pt idx="169">
                  <c:v>595.33600000000001</c:v>
                </c:pt>
                <c:pt idx="170">
                  <c:v>600.25199999999995</c:v>
                </c:pt>
                <c:pt idx="171">
                  <c:v>600.75400000000002</c:v>
                </c:pt>
                <c:pt idx="172">
                  <c:v>600.36800000000005</c:v>
                </c:pt>
                <c:pt idx="173">
                  <c:v>601.67700000000002</c:v>
                </c:pt>
                <c:pt idx="174">
                  <c:v>600.71799999999996</c:v>
                </c:pt>
                <c:pt idx="175">
                  <c:v>600.99099999999999</c:v>
                </c:pt>
                <c:pt idx="176">
                  <c:v>601.68799999999999</c:v>
                </c:pt>
                <c:pt idx="177">
                  <c:v>600.32100000000003</c:v>
                </c:pt>
                <c:pt idx="178">
                  <c:v>601.77499999999998</c:v>
                </c:pt>
                <c:pt idx="179">
                  <c:v>598.9</c:v>
                </c:pt>
                <c:pt idx="180">
                  <c:v>599.29399999999998</c:v>
                </c:pt>
                <c:pt idx="181">
                  <c:v>600.41200000000003</c:v>
                </c:pt>
                <c:pt idx="182">
                  <c:v>601.77099999999996</c:v>
                </c:pt>
                <c:pt idx="183">
                  <c:v>602.91</c:v>
                </c:pt>
                <c:pt idx="184">
                  <c:v>605.18499999999995</c:v>
                </c:pt>
                <c:pt idx="185">
                  <c:v>607.12599999999998</c:v>
                </c:pt>
                <c:pt idx="186">
                  <c:v>605.97299999999996</c:v>
                </c:pt>
                <c:pt idx="187">
                  <c:v>610.39300000000003</c:v>
                </c:pt>
                <c:pt idx="188">
                  <c:v>607.50300000000004</c:v>
                </c:pt>
                <c:pt idx="189">
                  <c:v>607.45399999999995</c:v>
                </c:pt>
                <c:pt idx="190">
                  <c:v>607.59199999999998</c:v>
                </c:pt>
                <c:pt idx="191">
                  <c:v>604.91399999999999</c:v>
                </c:pt>
                <c:pt idx="192">
                  <c:v>605.04200000000003</c:v>
                </c:pt>
                <c:pt idx="193">
                  <c:v>604.93399999999997</c:v>
                </c:pt>
                <c:pt idx="194">
                  <c:v>602.69000000000005</c:v>
                </c:pt>
                <c:pt idx="195">
                  <c:v>604.18899999999996</c:v>
                </c:pt>
                <c:pt idx="196">
                  <c:v>604.35900000000004</c:v>
                </c:pt>
                <c:pt idx="197">
                  <c:v>601.48099999999999</c:v>
                </c:pt>
                <c:pt idx="198">
                  <c:v>600.33600000000001</c:v>
                </c:pt>
                <c:pt idx="199">
                  <c:v>600.83399999999995</c:v>
                </c:pt>
                <c:pt idx="200">
                  <c:v>601.36400000000003</c:v>
                </c:pt>
                <c:pt idx="201">
                  <c:v>602.75</c:v>
                </c:pt>
                <c:pt idx="202">
                  <c:v>603.625</c:v>
                </c:pt>
                <c:pt idx="203">
                  <c:v>604.15200000000004</c:v>
                </c:pt>
                <c:pt idx="204">
                  <c:v>604.24</c:v>
                </c:pt>
                <c:pt idx="205">
                  <c:v>604.976</c:v>
                </c:pt>
                <c:pt idx="206">
                  <c:v>605.07600000000002</c:v>
                </c:pt>
                <c:pt idx="207">
                  <c:v>608.37400000000002</c:v>
                </c:pt>
                <c:pt idx="208">
                  <c:v>610.92899999999997</c:v>
                </c:pt>
                <c:pt idx="209">
                  <c:v>610.97400000000005</c:v>
                </c:pt>
                <c:pt idx="210">
                  <c:v>611.78599999999994</c:v>
                </c:pt>
                <c:pt idx="211">
                  <c:v>613.10400000000004</c:v>
                </c:pt>
                <c:pt idx="212">
                  <c:v>614.42700000000002</c:v>
                </c:pt>
                <c:pt idx="213">
                  <c:v>613.31100000000004</c:v>
                </c:pt>
                <c:pt idx="214">
                  <c:v>614.40700000000004</c:v>
                </c:pt>
                <c:pt idx="215">
                  <c:v>613</c:v>
                </c:pt>
                <c:pt idx="216">
                  <c:v>614.38</c:v>
                </c:pt>
                <c:pt idx="217">
                  <c:v>614.827</c:v>
                </c:pt>
                <c:pt idx="218">
                  <c:v>614.39700000000005</c:v>
                </c:pt>
                <c:pt idx="219">
                  <c:v>614.601</c:v>
                </c:pt>
                <c:pt idx="220">
                  <c:v>614.78800000000001</c:v>
                </c:pt>
                <c:pt idx="221">
                  <c:v>614.41099999999994</c:v>
                </c:pt>
                <c:pt idx="222">
                  <c:v>615.79399999999998</c:v>
                </c:pt>
                <c:pt idx="223">
                  <c:v>612.90899999999999</c:v>
                </c:pt>
                <c:pt idx="224">
                  <c:v>618.98599999999999</c:v>
                </c:pt>
                <c:pt idx="225">
                  <c:v>620.82299999999998</c:v>
                </c:pt>
                <c:pt idx="226">
                  <c:v>620.17499999999995</c:v>
                </c:pt>
                <c:pt idx="227">
                  <c:v>617.94000000000005</c:v>
                </c:pt>
                <c:pt idx="228">
                  <c:v>616.61400000000003</c:v>
                </c:pt>
                <c:pt idx="229">
                  <c:v>616.12099999999998</c:v>
                </c:pt>
                <c:pt idx="230">
                  <c:v>617.13300000000004</c:v>
                </c:pt>
                <c:pt idx="231">
                  <c:v>617.55399999999997</c:v>
                </c:pt>
                <c:pt idx="232">
                  <c:v>619.62</c:v>
                </c:pt>
                <c:pt idx="233">
                  <c:v>622.73299999999995</c:v>
                </c:pt>
                <c:pt idx="234">
                  <c:v>617.74199999999996</c:v>
                </c:pt>
                <c:pt idx="235">
                  <c:v>622.99</c:v>
                </c:pt>
                <c:pt idx="236">
                  <c:v>622.16899999999998</c:v>
                </c:pt>
                <c:pt idx="237">
                  <c:v>624.85599999999999</c:v>
                </c:pt>
                <c:pt idx="238">
                  <c:v>621.68700000000001</c:v>
                </c:pt>
                <c:pt idx="239">
                  <c:v>623.08799999999997</c:v>
                </c:pt>
                <c:pt idx="240">
                  <c:v>621.50599999999997</c:v>
                </c:pt>
                <c:pt idx="241">
                  <c:v>621.61800000000005</c:v>
                </c:pt>
                <c:pt idx="242">
                  <c:v>620.89800000000002</c:v>
                </c:pt>
                <c:pt idx="243">
                  <c:v>620.46600000000001</c:v>
                </c:pt>
                <c:pt idx="244">
                  <c:v>620.404</c:v>
                </c:pt>
                <c:pt idx="245">
                  <c:v>622.92600000000004</c:v>
                </c:pt>
                <c:pt idx="246">
                  <c:v>621.721</c:v>
                </c:pt>
                <c:pt idx="247">
                  <c:v>620.84500000000003</c:v>
                </c:pt>
                <c:pt idx="248">
                  <c:v>619.41999999999996</c:v>
                </c:pt>
                <c:pt idx="249">
                  <c:v>622.51300000000003</c:v>
                </c:pt>
                <c:pt idx="250">
                  <c:v>622.92899999999997</c:v>
                </c:pt>
                <c:pt idx="251">
                  <c:v>623.96299999999997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35-744D-A35D-2734E8ABF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3175" cap="rnd" cmpd="sng" algn="ctr">
              <a:solidFill>
                <a:schemeClr val="tx1">
                  <a:alpha val="14000"/>
                </a:schemeClr>
              </a:solidFill>
              <a:round/>
            </a:ln>
            <a:effectLst/>
          </c:spPr>
        </c:dropLines>
        <c:smooth val="0"/>
        <c:axId val="1750323808"/>
        <c:axId val="1795059440"/>
      </c:lineChart>
      <c:catAx>
        <c:axId val="1750323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Day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317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59440"/>
        <c:crosses val="autoZero"/>
        <c:auto val="1"/>
        <c:lblAlgn val="ctr"/>
        <c:lblOffset val="100"/>
        <c:tickMarkSkip val="4"/>
        <c:noMultiLvlLbl val="0"/>
      </c:catAx>
      <c:valAx>
        <c:axId val="1795059440"/>
        <c:scaling>
          <c:orientation val="minMax"/>
          <c:min val="5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usd</a:t>
                </a:r>
                <a:r>
                  <a:rPr lang="en-GB" baseline="0"/>
                  <a:t> ($)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323808"/>
        <c:crossesAt val="1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374464"/>
        <c:axId val="1381790000"/>
      </c:lineChart>
      <c:catAx>
        <c:axId val="1381374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P/E</a:t>
                </a:r>
              </a:p>
            </c:rich>
          </c:tx>
          <c:layout>
            <c:manualLayout>
              <c:xMode val="edge"/>
              <c:yMode val="edge"/>
              <c:x val="0.91004231465526642"/>
              <c:y val="0.312939632545931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790000"/>
        <c:crosses val="autoZero"/>
        <c:auto val="1"/>
        <c:lblAlgn val="ctr"/>
        <c:lblOffset val="100"/>
        <c:noMultiLvlLbl val="0"/>
      </c:catAx>
      <c:valAx>
        <c:axId val="1381790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3744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175" cap="rnd" cmpd="sng" algn="ctr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AA!$I$3:$I$20</c:f>
              <c:numCache>
                <c:formatCode>0%</c:formatCode>
                <c:ptCount val="18"/>
                <c:pt idx="0">
                  <c:v>0.88888888888888884</c:v>
                </c:pt>
                <c:pt idx="1">
                  <c:v>0.77777777777777779</c:v>
                </c:pt>
                <c:pt idx="2">
                  <c:v>0.66666666666666674</c:v>
                </c:pt>
                <c:pt idx="3">
                  <c:v>0.55555555555555558</c:v>
                </c:pt>
                <c:pt idx="4">
                  <c:v>0.44444444444444442</c:v>
                </c:pt>
                <c:pt idx="5">
                  <c:v>0.33333333333333337</c:v>
                </c:pt>
                <c:pt idx="6">
                  <c:v>0.22222222222222232</c:v>
                </c:pt>
                <c:pt idx="7">
                  <c:v>0.11111111111111116</c:v>
                </c:pt>
                <c:pt idx="8">
                  <c:v>0</c:v>
                </c:pt>
                <c:pt idx="9">
                  <c:v>-0.11111111111111116</c:v>
                </c:pt>
                <c:pt idx="10">
                  <c:v>-0.2222222222222221</c:v>
                </c:pt>
                <c:pt idx="11">
                  <c:v>-0.33333333333333326</c:v>
                </c:pt>
                <c:pt idx="12">
                  <c:v>-0.44444444444444442</c:v>
                </c:pt>
                <c:pt idx="13">
                  <c:v>-0.55555555555555536</c:v>
                </c:pt>
                <c:pt idx="14">
                  <c:v>-0.66666666666666652</c:v>
                </c:pt>
                <c:pt idx="15">
                  <c:v>-0.77777777777777768</c:v>
                </c:pt>
                <c:pt idx="16">
                  <c:v>-0.88888888888888884</c:v>
                </c:pt>
                <c:pt idx="17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3-944C-8505-332D56048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alpha val="12000"/>
                </a:schemeClr>
              </a:solidFill>
              <a:round/>
            </a:ln>
            <a:effectLst/>
          </c:spPr>
        </c:dropLines>
        <c:smooth val="0"/>
        <c:axId val="1396147936"/>
        <c:axId val="1395005936"/>
      </c:lineChart>
      <c:catAx>
        <c:axId val="139614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tx1"/>
                    </a:solidFill>
                  </a:rPr>
                  <a:t>P/E</a:t>
                </a:r>
              </a:p>
            </c:rich>
          </c:tx>
          <c:layout>
            <c:manualLayout>
              <c:xMode val="edge"/>
              <c:yMode val="edge"/>
              <c:x val="0.89888188976377947"/>
              <c:y val="0.375092592592592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005936"/>
        <c:crosses val="autoZero"/>
        <c:auto val="1"/>
        <c:lblAlgn val="ctr"/>
        <c:lblOffset val="100"/>
        <c:noMultiLvlLbl val="0"/>
      </c:catAx>
      <c:valAx>
        <c:axId val="1395005936"/>
        <c:scaling>
          <c:orientation val="minMax"/>
          <c:max val="1"/>
          <c:min val="-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1479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Small</a:t>
            </a:r>
            <a:r>
              <a:rPr lang="en-US" baseline="0" dirty="0"/>
              <a:t> Cap. Stock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" cap="rnd" cmpd="sng" algn="ctr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AA!$I$3:$I$20</c:f>
              <c:numCache>
                <c:formatCode>0%</c:formatCode>
                <c:ptCount val="18"/>
                <c:pt idx="0">
                  <c:v>0.88888888888888884</c:v>
                </c:pt>
                <c:pt idx="1">
                  <c:v>0.77777777777777779</c:v>
                </c:pt>
                <c:pt idx="2">
                  <c:v>0.66666666666666674</c:v>
                </c:pt>
                <c:pt idx="3">
                  <c:v>0.55555555555555558</c:v>
                </c:pt>
                <c:pt idx="4">
                  <c:v>0.44444444444444442</c:v>
                </c:pt>
                <c:pt idx="5">
                  <c:v>0.33333333333333337</c:v>
                </c:pt>
                <c:pt idx="6">
                  <c:v>0.22222222222222232</c:v>
                </c:pt>
                <c:pt idx="7">
                  <c:v>0.11111111111111116</c:v>
                </c:pt>
                <c:pt idx="8">
                  <c:v>0</c:v>
                </c:pt>
                <c:pt idx="9">
                  <c:v>-0.11111111111111116</c:v>
                </c:pt>
                <c:pt idx="10">
                  <c:v>-0.2222222222222221</c:v>
                </c:pt>
                <c:pt idx="11">
                  <c:v>-0.33333333333333326</c:v>
                </c:pt>
                <c:pt idx="12">
                  <c:v>-0.44444444444444442</c:v>
                </c:pt>
                <c:pt idx="13">
                  <c:v>-0.55555555555555536</c:v>
                </c:pt>
                <c:pt idx="14">
                  <c:v>-0.66666666666666652</c:v>
                </c:pt>
                <c:pt idx="15">
                  <c:v>-0.77777777777777768</c:v>
                </c:pt>
                <c:pt idx="16">
                  <c:v>-0.88888888888888884</c:v>
                </c:pt>
                <c:pt idx="17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3-944C-8505-332D56048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alpha val="12000"/>
                </a:schemeClr>
              </a:solidFill>
              <a:round/>
            </a:ln>
            <a:effectLst/>
          </c:spPr>
        </c:dropLines>
        <c:smooth val="0"/>
        <c:axId val="1396147936"/>
        <c:axId val="1395005936"/>
      </c:lineChart>
      <c:catAx>
        <c:axId val="139614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tx1"/>
                    </a:solidFill>
                  </a:rPr>
                  <a:t>P/E</a:t>
                </a:r>
              </a:p>
            </c:rich>
          </c:tx>
          <c:layout>
            <c:manualLayout>
              <c:xMode val="edge"/>
              <c:yMode val="edge"/>
              <c:x val="0.89888188976377947"/>
              <c:y val="0.375092592592592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005936"/>
        <c:crosses val="autoZero"/>
        <c:auto val="1"/>
        <c:lblAlgn val="ctr"/>
        <c:lblOffset val="100"/>
        <c:noMultiLvlLbl val="0"/>
      </c:catAx>
      <c:valAx>
        <c:axId val="1395005936"/>
        <c:scaling>
          <c:orientation val="minMax"/>
          <c:max val="1"/>
          <c:min val="-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1479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Mid. Cap. Stock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" cap="rnd" cmpd="sng" algn="ctr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AA!$I$3:$I$20</c:f>
              <c:numCache>
                <c:formatCode>0%</c:formatCode>
                <c:ptCount val="18"/>
                <c:pt idx="0">
                  <c:v>0.88888888888888884</c:v>
                </c:pt>
                <c:pt idx="1">
                  <c:v>0.77777777777777779</c:v>
                </c:pt>
                <c:pt idx="2">
                  <c:v>0.66666666666666674</c:v>
                </c:pt>
                <c:pt idx="3">
                  <c:v>0.55555555555555558</c:v>
                </c:pt>
                <c:pt idx="4">
                  <c:v>0.44444444444444442</c:v>
                </c:pt>
                <c:pt idx="5">
                  <c:v>0.33333333333333337</c:v>
                </c:pt>
                <c:pt idx="6">
                  <c:v>0.22222222222222232</c:v>
                </c:pt>
                <c:pt idx="7">
                  <c:v>0.11111111111111116</c:v>
                </c:pt>
                <c:pt idx="8">
                  <c:v>0</c:v>
                </c:pt>
                <c:pt idx="9">
                  <c:v>-0.11111111111111116</c:v>
                </c:pt>
                <c:pt idx="10">
                  <c:v>-0.2222222222222221</c:v>
                </c:pt>
                <c:pt idx="11">
                  <c:v>-0.33333333333333326</c:v>
                </c:pt>
                <c:pt idx="12">
                  <c:v>-0.44444444444444442</c:v>
                </c:pt>
                <c:pt idx="13">
                  <c:v>-0.55555555555555536</c:v>
                </c:pt>
                <c:pt idx="14">
                  <c:v>-0.66666666666666652</c:v>
                </c:pt>
                <c:pt idx="15">
                  <c:v>-0.77777777777777768</c:v>
                </c:pt>
                <c:pt idx="16">
                  <c:v>-0.88888888888888884</c:v>
                </c:pt>
                <c:pt idx="17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F9-C04A-8BA6-6854772D6B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alpha val="12000"/>
                </a:schemeClr>
              </a:solidFill>
              <a:round/>
            </a:ln>
            <a:effectLst/>
          </c:spPr>
        </c:dropLines>
        <c:smooth val="0"/>
        <c:axId val="1396147936"/>
        <c:axId val="1395005936"/>
      </c:lineChart>
      <c:catAx>
        <c:axId val="139614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tx1"/>
                    </a:solidFill>
                  </a:rPr>
                  <a:t>P/E</a:t>
                </a:r>
              </a:p>
            </c:rich>
          </c:tx>
          <c:layout>
            <c:manualLayout>
              <c:xMode val="edge"/>
              <c:yMode val="edge"/>
              <c:x val="0.89888188976377947"/>
              <c:y val="0.375092592592592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005936"/>
        <c:crosses val="autoZero"/>
        <c:auto val="1"/>
        <c:lblAlgn val="ctr"/>
        <c:lblOffset val="100"/>
        <c:noMultiLvlLbl val="0"/>
      </c:catAx>
      <c:valAx>
        <c:axId val="1395005936"/>
        <c:scaling>
          <c:orientation val="minMax"/>
          <c:max val="1"/>
          <c:min val="-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1479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Large Cap. Stock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" cap="rnd" cmpd="sng" algn="ctr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AA!$I$3:$I$20</c:f>
              <c:numCache>
                <c:formatCode>0%</c:formatCode>
                <c:ptCount val="18"/>
                <c:pt idx="0">
                  <c:v>0.88888888888888884</c:v>
                </c:pt>
                <c:pt idx="1">
                  <c:v>0.77777777777777779</c:v>
                </c:pt>
                <c:pt idx="2">
                  <c:v>0.66666666666666674</c:v>
                </c:pt>
                <c:pt idx="3">
                  <c:v>0.55555555555555558</c:v>
                </c:pt>
                <c:pt idx="4">
                  <c:v>0.44444444444444442</c:v>
                </c:pt>
                <c:pt idx="5">
                  <c:v>0.33333333333333337</c:v>
                </c:pt>
                <c:pt idx="6">
                  <c:v>0.22222222222222232</c:v>
                </c:pt>
                <c:pt idx="7">
                  <c:v>0.11111111111111116</c:v>
                </c:pt>
                <c:pt idx="8">
                  <c:v>0</c:v>
                </c:pt>
                <c:pt idx="9">
                  <c:v>-0.11111111111111116</c:v>
                </c:pt>
                <c:pt idx="10">
                  <c:v>-0.2222222222222221</c:v>
                </c:pt>
                <c:pt idx="11">
                  <c:v>-0.33333333333333326</c:v>
                </c:pt>
                <c:pt idx="12">
                  <c:v>-0.44444444444444442</c:v>
                </c:pt>
                <c:pt idx="13">
                  <c:v>-0.55555555555555536</c:v>
                </c:pt>
                <c:pt idx="14">
                  <c:v>-0.66666666666666652</c:v>
                </c:pt>
                <c:pt idx="15">
                  <c:v>-0.77777777777777768</c:v>
                </c:pt>
                <c:pt idx="16">
                  <c:v>-0.88888888888888884</c:v>
                </c:pt>
                <c:pt idx="17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B3-754D-BEC7-D4F59EC3C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alpha val="12000"/>
                </a:schemeClr>
              </a:solidFill>
              <a:round/>
            </a:ln>
            <a:effectLst/>
          </c:spPr>
        </c:dropLines>
        <c:smooth val="0"/>
        <c:axId val="1396147936"/>
        <c:axId val="1395005936"/>
      </c:lineChart>
      <c:catAx>
        <c:axId val="139614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tx1"/>
                    </a:solidFill>
                  </a:rPr>
                  <a:t>P/E</a:t>
                </a:r>
              </a:p>
            </c:rich>
          </c:tx>
          <c:layout>
            <c:manualLayout>
              <c:xMode val="edge"/>
              <c:yMode val="edge"/>
              <c:x val="0.89888188976377947"/>
              <c:y val="0.375092592592592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005936"/>
        <c:crosses val="autoZero"/>
        <c:auto val="1"/>
        <c:lblAlgn val="ctr"/>
        <c:lblOffset val="100"/>
        <c:noMultiLvlLbl val="0"/>
      </c:catAx>
      <c:valAx>
        <c:axId val="1395005936"/>
        <c:scaling>
          <c:orientation val="minMax"/>
          <c:max val="1"/>
          <c:min val="-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1479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Large Cap.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 cmpd="sng" algn="ctr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AA!$B$1:$B$252</c:f>
              <c:numCache>
                <c:formatCode>General</c:formatCode>
                <c:ptCount val="252"/>
                <c:pt idx="0">
                  <c:v>697.32</c:v>
                </c:pt>
                <c:pt idx="1">
                  <c:v>699.32399999999996</c:v>
                </c:pt>
                <c:pt idx="2">
                  <c:v>701.83900000000006</c:v>
                </c:pt>
                <c:pt idx="3">
                  <c:v>703.28399999999999</c:v>
                </c:pt>
                <c:pt idx="4">
                  <c:v>700.57</c:v>
                </c:pt>
                <c:pt idx="5">
                  <c:v>699.97</c:v>
                </c:pt>
                <c:pt idx="6">
                  <c:v>699.197</c:v>
                </c:pt>
                <c:pt idx="7">
                  <c:v>697.87699999999995</c:v>
                </c:pt>
                <c:pt idx="8">
                  <c:v>697.471</c:v>
                </c:pt>
                <c:pt idx="9">
                  <c:v>697.59900000000005</c:v>
                </c:pt>
                <c:pt idx="10">
                  <c:v>697.22500000000002</c:v>
                </c:pt>
                <c:pt idx="11">
                  <c:v>697.447</c:v>
                </c:pt>
                <c:pt idx="12">
                  <c:v>699.04700000000003</c:v>
                </c:pt>
                <c:pt idx="13">
                  <c:v>701.81700000000001</c:v>
                </c:pt>
                <c:pt idx="14">
                  <c:v>702.02800000000002</c:v>
                </c:pt>
                <c:pt idx="15">
                  <c:v>700.33199999999999</c:v>
                </c:pt>
                <c:pt idx="16">
                  <c:v>698.69299999999998</c:v>
                </c:pt>
                <c:pt idx="17">
                  <c:v>699.41099999999994</c:v>
                </c:pt>
                <c:pt idx="18">
                  <c:v>699.96299999999997</c:v>
                </c:pt>
                <c:pt idx="19">
                  <c:v>698.39300000000003</c:v>
                </c:pt>
                <c:pt idx="20">
                  <c:v>699.35699999999997</c:v>
                </c:pt>
                <c:pt idx="21">
                  <c:v>700.93299999999999</c:v>
                </c:pt>
                <c:pt idx="22">
                  <c:v>699.63400000000001</c:v>
                </c:pt>
                <c:pt idx="23">
                  <c:v>698.61199999999997</c:v>
                </c:pt>
                <c:pt idx="24">
                  <c:v>698.21299999999997</c:v>
                </c:pt>
                <c:pt idx="25">
                  <c:v>700.59299999999996</c:v>
                </c:pt>
                <c:pt idx="26">
                  <c:v>703.92600000000004</c:v>
                </c:pt>
                <c:pt idx="27">
                  <c:v>705.55600000000004</c:v>
                </c:pt>
                <c:pt idx="28">
                  <c:v>705.96299999999997</c:v>
                </c:pt>
                <c:pt idx="29">
                  <c:v>706.26400000000001</c:v>
                </c:pt>
                <c:pt idx="30">
                  <c:v>706.596</c:v>
                </c:pt>
                <c:pt idx="31">
                  <c:v>708.07600000000002</c:v>
                </c:pt>
                <c:pt idx="32">
                  <c:v>707.63699999999994</c:v>
                </c:pt>
                <c:pt idx="33">
                  <c:v>706.00900000000001</c:v>
                </c:pt>
                <c:pt idx="34">
                  <c:v>701.25199999999995</c:v>
                </c:pt>
                <c:pt idx="35">
                  <c:v>702.38699999999994</c:v>
                </c:pt>
                <c:pt idx="36">
                  <c:v>703.01599999999996</c:v>
                </c:pt>
                <c:pt idx="37">
                  <c:v>702.93799999999999</c:v>
                </c:pt>
                <c:pt idx="38">
                  <c:v>700.78399999999999</c:v>
                </c:pt>
                <c:pt idx="39">
                  <c:v>700.81700000000001</c:v>
                </c:pt>
                <c:pt idx="40">
                  <c:v>698.947</c:v>
                </c:pt>
                <c:pt idx="41">
                  <c:v>699.78800000000001</c:v>
                </c:pt>
                <c:pt idx="42">
                  <c:v>700.26700000000005</c:v>
                </c:pt>
                <c:pt idx="43">
                  <c:v>699.79899999999998</c:v>
                </c:pt>
                <c:pt idx="44">
                  <c:v>697.404</c:v>
                </c:pt>
                <c:pt idx="45">
                  <c:v>695.33299999999997</c:v>
                </c:pt>
                <c:pt idx="46">
                  <c:v>697.31399999999996</c:v>
                </c:pt>
                <c:pt idx="47">
                  <c:v>695.02</c:v>
                </c:pt>
                <c:pt idx="48">
                  <c:v>696.30899999999997</c:v>
                </c:pt>
                <c:pt idx="49">
                  <c:v>696.92200000000003</c:v>
                </c:pt>
                <c:pt idx="50">
                  <c:v>698.81899999999996</c:v>
                </c:pt>
                <c:pt idx="51">
                  <c:v>697.91899999999998</c:v>
                </c:pt>
                <c:pt idx="52">
                  <c:v>698.13699999999994</c:v>
                </c:pt>
                <c:pt idx="53">
                  <c:v>699.09799999999996</c:v>
                </c:pt>
                <c:pt idx="54">
                  <c:v>700.01499999999999</c:v>
                </c:pt>
                <c:pt idx="55">
                  <c:v>699.11699999999996</c:v>
                </c:pt>
                <c:pt idx="56">
                  <c:v>697.94399999999996</c:v>
                </c:pt>
                <c:pt idx="57">
                  <c:v>698.67700000000002</c:v>
                </c:pt>
                <c:pt idx="58">
                  <c:v>700.14300000000003</c:v>
                </c:pt>
                <c:pt idx="59">
                  <c:v>701.15800000000002</c:v>
                </c:pt>
                <c:pt idx="60">
                  <c:v>702.29100000000005</c:v>
                </c:pt>
                <c:pt idx="61">
                  <c:v>702.84799999999996</c:v>
                </c:pt>
                <c:pt idx="62">
                  <c:v>705.58</c:v>
                </c:pt>
                <c:pt idx="63">
                  <c:v>705.18899999999996</c:v>
                </c:pt>
                <c:pt idx="64">
                  <c:v>706.83600000000001</c:v>
                </c:pt>
                <c:pt idx="65">
                  <c:v>708.63199999999995</c:v>
                </c:pt>
                <c:pt idx="66">
                  <c:v>708.55100000000004</c:v>
                </c:pt>
                <c:pt idx="67">
                  <c:v>708.06299999999999</c:v>
                </c:pt>
                <c:pt idx="68">
                  <c:v>711.76300000000003</c:v>
                </c:pt>
                <c:pt idx="69">
                  <c:v>712.59400000000005</c:v>
                </c:pt>
                <c:pt idx="70">
                  <c:v>711.66</c:v>
                </c:pt>
                <c:pt idx="71">
                  <c:v>712.029</c:v>
                </c:pt>
                <c:pt idx="72">
                  <c:v>713</c:v>
                </c:pt>
                <c:pt idx="73">
                  <c:v>713.44100000000003</c:v>
                </c:pt>
                <c:pt idx="74">
                  <c:v>713.68700000000001</c:v>
                </c:pt>
                <c:pt idx="75">
                  <c:v>713.904</c:v>
                </c:pt>
                <c:pt idx="76">
                  <c:v>713.32299999999998</c:v>
                </c:pt>
                <c:pt idx="77">
                  <c:v>712.90899999999999</c:v>
                </c:pt>
                <c:pt idx="78">
                  <c:v>712.45699999999999</c:v>
                </c:pt>
                <c:pt idx="79">
                  <c:v>712.59100000000001</c:v>
                </c:pt>
                <c:pt idx="80">
                  <c:v>712.63</c:v>
                </c:pt>
                <c:pt idx="81">
                  <c:v>712.68799999999999</c:v>
                </c:pt>
                <c:pt idx="82">
                  <c:v>711.49099999999999</c:v>
                </c:pt>
                <c:pt idx="83">
                  <c:v>710.66499999999996</c:v>
                </c:pt>
                <c:pt idx="84">
                  <c:v>710.69299999999998</c:v>
                </c:pt>
                <c:pt idx="85">
                  <c:v>710.63300000000004</c:v>
                </c:pt>
                <c:pt idx="86">
                  <c:v>712.43899999999996</c:v>
                </c:pt>
                <c:pt idx="87">
                  <c:v>713.149</c:v>
                </c:pt>
                <c:pt idx="88">
                  <c:v>709.38599999999997</c:v>
                </c:pt>
                <c:pt idx="89">
                  <c:v>711.23800000000006</c:v>
                </c:pt>
                <c:pt idx="90">
                  <c:v>709.56799999999998</c:v>
                </c:pt>
                <c:pt idx="91">
                  <c:v>710.04100000000005</c:v>
                </c:pt>
                <c:pt idx="92">
                  <c:v>709.25900000000001</c:v>
                </c:pt>
                <c:pt idx="93">
                  <c:v>714.53399999999999</c:v>
                </c:pt>
                <c:pt idx="94">
                  <c:v>718.20799999999997</c:v>
                </c:pt>
                <c:pt idx="95">
                  <c:v>718.803</c:v>
                </c:pt>
                <c:pt idx="96">
                  <c:v>717.32</c:v>
                </c:pt>
                <c:pt idx="97">
                  <c:v>716.06</c:v>
                </c:pt>
                <c:pt idx="98">
                  <c:v>716.42700000000002</c:v>
                </c:pt>
                <c:pt idx="99">
                  <c:v>717.26900000000001</c:v>
                </c:pt>
                <c:pt idx="100">
                  <c:v>719.09400000000005</c:v>
                </c:pt>
                <c:pt idx="101">
                  <c:v>716.28700000000003</c:v>
                </c:pt>
                <c:pt idx="102">
                  <c:v>718.56299999999999</c:v>
                </c:pt>
                <c:pt idx="103">
                  <c:v>717.21299999999997</c:v>
                </c:pt>
                <c:pt idx="104">
                  <c:v>718.26199999999994</c:v>
                </c:pt>
                <c:pt idx="105">
                  <c:v>716.96799999999996</c:v>
                </c:pt>
                <c:pt idx="106">
                  <c:v>719.07500000000005</c:v>
                </c:pt>
                <c:pt idx="107">
                  <c:v>715.40800000000002</c:v>
                </c:pt>
                <c:pt idx="108">
                  <c:v>715.69299999999998</c:v>
                </c:pt>
                <c:pt idx="109">
                  <c:v>719.44100000000003</c:v>
                </c:pt>
                <c:pt idx="110">
                  <c:v>716.923</c:v>
                </c:pt>
                <c:pt idx="111">
                  <c:v>717.63900000000001</c:v>
                </c:pt>
                <c:pt idx="112">
                  <c:v>717.726</c:v>
                </c:pt>
                <c:pt idx="113">
                  <c:v>717.63800000000003</c:v>
                </c:pt>
                <c:pt idx="114">
                  <c:v>717.44299999999998</c:v>
                </c:pt>
                <c:pt idx="115">
                  <c:v>713.87900000000002</c:v>
                </c:pt>
                <c:pt idx="116">
                  <c:v>718.149</c:v>
                </c:pt>
                <c:pt idx="117">
                  <c:v>720.71299999999997</c:v>
                </c:pt>
                <c:pt idx="118">
                  <c:v>721.52499999999998</c:v>
                </c:pt>
                <c:pt idx="119">
                  <c:v>720.59500000000003</c:v>
                </c:pt>
                <c:pt idx="120">
                  <c:v>720.10199999999998</c:v>
                </c:pt>
                <c:pt idx="121">
                  <c:v>719.11400000000003</c:v>
                </c:pt>
                <c:pt idx="122">
                  <c:v>719.86699999999996</c:v>
                </c:pt>
                <c:pt idx="123">
                  <c:v>720.93299999999999</c:v>
                </c:pt>
                <c:pt idx="124">
                  <c:v>721.23199999999997</c:v>
                </c:pt>
                <c:pt idx="125">
                  <c:v>723.06600000000003</c:v>
                </c:pt>
                <c:pt idx="126">
                  <c:v>721.92899999999997</c:v>
                </c:pt>
                <c:pt idx="127">
                  <c:v>725.16700000000003</c:v>
                </c:pt>
                <c:pt idx="128">
                  <c:v>726.16300000000001</c:v>
                </c:pt>
                <c:pt idx="129">
                  <c:v>725.875</c:v>
                </c:pt>
                <c:pt idx="130">
                  <c:v>724.08600000000001</c:v>
                </c:pt>
                <c:pt idx="131">
                  <c:v>725.04499999999996</c:v>
                </c:pt>
                <c:pt idx="132">
                  <c:v>724.33199999999999</c:v>
                </c:pt>
                <c:pt idx="133">
                  <c:v>726.25800000000004</c:v>
                </c:pt>
                <c:pt idx="134">
                  <c:v>725.67</c:v>
                </c:pt>
                <c:pt idx="135">
                  <c:v>726.23500000000001</c:v>
                </c:pt>
                <c:pt idx="136">
                  <c:v>726.53099999999995</c:v>
                </c:pt>
                <c:pt idx="137">
                  <c:v>726.41300000000001</c:v>
                </c:pt>
                <c:pt idx="138">
                  <c:v>728.89200000000005</c:v>
                </c:pt>
                <c:pt idx="139">
                  <c:v>725.92700000000002</c:v>
                </c:pt>
                <c:pt idx="140">
                  <c:v>727.24199999999996</c:v>
                </c:pt>
                <c:pt idx="141">
                  <c:v>726.57799999999997</c:v>
                </c:pt>
                <c:pt idx="142">
                  <c:v>727.87699999999995</c:v>
                </c:pt>
                <c:pt idx="143">
                  <c:v>726.41300000000001</c:v>
                </c:pt>
                <c:pt idx="144">
                  <c:v>726.47</c:v>
                </c:pt>
                <c:pt idx="145">
                  <c:v>727.95799999999997</c:v>
                </c:pt>
                <c:pt idx="146">
                  <c:v>730.36900000000003</c:v>
                </c:pt>
                <c:pt idx="147">
                  <c:v>733.04499999999996</c:v>
                </c:pt>
                <c:pt idx="148">
                  <c:v>735.577</c:v>
                </c:pt>
                <c:pt idx="149">
                  <c:v>735.12099999999998</c:v>
                </c:pt>
                <c:pt idx="150">
                  <c:v>738.41300000000001</c:v>
                </c:pt>
                <c:pt idx="151">
                  <c:v>736.94600000000003</c:v>
                </c:pt>
                <c:pt idx="152">
                  <c:v>738.80100000000004</c:v>
                </c:pt>
                <c:pt idx="153">
                  <c:v>738.05100000000004</c:v>
                </c:pt>
                <c:pt idx="154">
                  <c:v>739.44799999999998</c:v>
                </c:pt>
                <c:pt idx="155">
                  <c:v>737.84900000000005</c:v>
                </c:pt>
                <c:pt idx="156">
                  <c:v>737.94799999999998</c:v>
                </c:pt>
                <c:pt idx="157">
                  <c:v>738.39</c:v>
                </c:pt>
                <c:pt idx="158">
                  <c:v>737.96100000000001</c:v>
                </c:pt>
                <c:pt idx="159">
                  <c:v>738.94299999999998</c:v>
                </c:pt>
                <c:pt idx="160">
                  <c:v>741.94100000000003</c:v>
                </c:pt>
                <c:pt idx="161">
                  <c:v>742.65499999999997</c:v>
                </c:pt>
                <c:pt idx="162">
                  <c:v>738.53800000000001</c:v>
                </c:pt>
                <c:pt idx="163">
                  <c:v>743.91499999999996</c:v>
                </c:pt>
                <c:pt idx="164">
                  <c:v>742.82</c:v>
                </c:pt>
                <c:pt idx="165">
                  <c:v>741.05799999999999</c:v>
                </c:pt>
                <c:pt idx="166">
                  <c:v>740.38</c:v>
                </c:pt>
                <c:pt idx="167">
                  <c:v>743.04200000000003</c:v>
                </c:pt>
                <c:pt idx="168">
                  <c:v>740.90599999999995</c:v>
                </c:pt>
                <c:pt idx="169">
                  <c:v>742.82</c:v>
                </c:pt>
                <c:pt idx="170">
                  <c:v>743.78300000000002</c:v>
                </c:pt>
                <c:pt idx="171">
                  <c:v>743.74900000000002</c:v>
                </c:pt>
                <c:pt idx="172">
                  <c:v>747.35199999999998</c:v>
                </c:pt>
                <c:pt idx="173">
                  <c:v>745.37900000000002</c:v>
                </c:pt>
                <c:pt idx="174">
                  <c:v>746.83500000000004</c:v>
                </c:pt>
                <c:pt idx="175">
                  <c:v>745.52599999999995</c:v>
                </c:pt>
                <c:pt idx="176">
                  <c:v>745.572</c:v>
                </c:pt>
                <c:pt idx="177">
                  <c:v>746.91899999999998</c:v>
                </c:pt>
                <c:pt idx="178">
                  <c:v>745.54</c:v>
                </c:pt>
                <c:pt idx="179">
                  <c:v>745.28499999999997</c:v>
                </c:pt>
                <c:pt idx="180">
                  <c:v>746.48299999999995</c:v>
                </c:pt>
                <c:pt idx="181">
                  <c:v>746.53200000000004</c:v>
                </c:pt>
                <c:pt idx="182">
                  <c:v>747.38400000000001</c:v>
                </c:pt>
                <c:pt idx="183">
                  <c:v>749.57100000000003</c:v>
                </c:pt>
                <c:pt idx="184">
                  <c:v>749.26099999999997</c:v>
                </c:pt>
                <c:pt idx="185">
                  <c:v>748.46500000000003</c:v>
                </c:pt>
                <c:pt idx="186">
                  <c:v>752.18600000000004</c:v>
                </c:pt>
                <c:pt idx="187">
                  <c:v>755.22500000000002</c:v>
                </c:pt>
                <c:pt idx="188">
                  <c:v>752.98599999999999</c:v>
                </c:pt>
                <c:pt idx="189">
                  <c:v>752.87400000000002</c:v>
                </c:pt>
                <c:pt idx="190">
                  <c:v>757.69899999999996</c:v>
                </c:pt>
                <c:pt idx="191">
                  <c:v>756.21600000000001</c:v>
                </c:pt>
                <c:pt idx="192">
                  <c:v>753.779</c:v>
                </c:pt>
                <c:pt idx="193">
                  <c:v>755.22400000000005</c:v>
                </c:pt>
                <c:pt idx="194">
                  <c:v>757.02700000000004</c:v>
                </c:pt>
                <c:pt idx="195">
                  <c:v>759.06799999999998</c:v>
                </c:pt>
                <c:pt idx="196">
                  <c:v>762.06799999999998</c:v>
                </c:pt>
                <c:pt idx="197">
                  <c:v>761.226</c:v>
                </c:pt>
                <c:pt idx="198">
                  <c:v>758.54499999999996</c:v>
                </c:pt>
                <c:pt idx="199">
                  <c:v>762.81700000000001</c:v>
                </c:pt>
                <c:pt idx="200">
                  <c:v>765.32399999999996</c:v>
                </c:pt>
                <c:pt idx="201">
                  <c:v>763.76700000000005</c:v>
                </c:pt>
                <c:pt idx="202">
                  <c:v>763.45</c:v>
                </c:pt>
                <c:pt idx="203">
                  <c:v>763.76700000000005</c:v>
                </c:pt>
                <c:pt idx="204">
                  <c:v>769.44399999999996</c:v>
                </c:pt>
                <c:pt idx="205">
                  <c:v>771.34100000000001</c:v>
                </c:pt>
                <c:pt idx="206">
                  <c:v>771.95500000000004</c:v>
                </c:pt>
                <c:pt idx="207">
                  <c:v>773.14700000000005</c:v>
                </c:pt>
                <c:pt idx="208">
                  <c:v>773.54700000000003</c:v>
                </c:pt>
                <c:pt idx="209">
                  <c:v>777.44799999999998</c:v>
                </c:pt>
                <c:pt idx="210">
                  <c:v>776.13800000000003</c:v>
                </c:pt>
                <c:pt idx="211">
                  <c:v>776.85699999999997</c:v>
                </c:pt>
                <c:pt idx="212">
                  <c:v>777.73400000000004</c:v>
                </c:pt>
                <c:pt idx="213">
                  <c:v>778.07500000000005</c:v>
                </c:pt>
                <c:pt idx="214">
                  <c:v>776.83699999999999</c:v>
                </c:pt>
                <c:pt idx="215">
                  <c:v>777.22799999999995</c:v>
                </c:pt>
                <c:pt idx="216">
                  <c:v>776.15300000000002</c:v>
                </c:pt>
                <c:pt idx="217">
                  <c:v>774.85599999999999</c:v>
                </c:pt>
                <c:pt idx="218">
                  <c:v>774.24199999999996</c:v>
                </c:pt>
                <c:pt idx="219">
                  <c:v>776.78599999999994</c:v>
                </c:pt>
                <c:pt idx="220">
                  <c:v>773.39400000000001</c:v>
                </c:pt>
                <c:pt idx="221">
                  <c:v>774.95500000000004</c:v>
                </c:pt>
                <c:pt idx="222">
                  <c:v>776.82600000000002</c:v>
                </c:pt>
                <c:pt idx="223">
                  <c:v>779.42100000000005</c:v>
                </c:pt>
                <c:pt idx="224">
                  <c:v>776.95299999999997</c:v>
                </c:pt>
                <c:pt idx="225">
                  <c:v>774.10699999999997</c:v>
                </c:pt>
                <c:pt idx="226">
                  <c:v>776.50099999999998</c:v>
                </c:pt>
                <c:pt idx="227">
                  <c:v>776.52800000000002</c:v>
                </c:pt>
                <c:pt idx="228">
                  <c:v>776.678</c:v>
                </c:pt>
                <c:pt idx="229">
                  <c:v>777.24300000000005</c:v>
                </c:pt>
                <c:pt idx="230">
                  <c:v>781.05399999999997</c:v>
                </c:pt>
                <c:pt idx="231">
                  <c:v>780.36699999999996</c:v>
                </c:pt>
                <c:pt idx="232">
                  <c:v>780.476</c:v>
                </c:pt>
                <c:pt idx="233">
                  <c:v>780.44</c:v>
                </c:pt>
                <c:pt idx="234">
                  <c:v>778.15</c:v>
                </c:pt>
                <c:pt idx="235">
                  <c:v>778.86300000000006</c:v>
                </c:pt>
                <c:pt idx="236">
                  <c:v>778.21500000000003</c:v>
                </c:pt>
                <c:pt idx="237">
                  <c:v>779.02499999999998</c:v>
                </c:pt>
                <c:pt idx="238">
                  <c:v>782.29399999999998</c:v>
                </c:pt>
                <c:pt idx="239">
                  <c:v>783.61</c:v>
                </c:pt>
                <c:pt idx="240">
                  <c:v>782.93</c:v>
                </c:pt>
                <c:pt idx="241">
                  <c:v>782.48099999999999</c:v>
                </c:pt>
                <c:pt idx="242">
                  <c:v>782.15899999999999</c:v>
                </c:pt>
                <c:pt idx="243">
                  <c:v>782.29100000000005</c:v>
                </c:pt>
                <c:pt idx="244">
                  <c:v>783.43899999999996</c:v>
                </c:pt>
                <c:pt idx="245">
                  <c:v>784.10699999999997</c:v>
                </c:pt>
                <c:pt idx="246">
                  <c:v>785.05100000000004</c:v>
                </c:pt>
                <c:pt idx="247">
                  <c:v>782.07399999999996</c:v>
                </c:pt>
                <c:pt idx="248">
                  <c:v>776.77300000000002</c:v>
                </c:pt>
                <c:pt idx="249">
                  <c:v>778.56299999999999</c:v>
                </c:pt>
                <c:pt idx="250">
                  <c:v>779.52800000000002</c:v>
                </c:pt>
                <c:pt idx="251">
                  <c:v>780.19399999999996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BB-2548-8D36-2D59088353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3175" cap="rnd" cmpd="sng" algn="ctr">
              <a:solidFill>
                <a:schemeClr val="tx1">
                  <a:alpha val="14000"/>
                </a:schemeClr>
              </a:solidFill>
              <a:round/>
            </a:ln>
            <a:effectLst/>
          </c:spPr>
        </c:dropLines>
        <c:smooth val="0"/>
        <c:axId val="1750323808"/>
        <c:axId val="1795059440"/>
      </c:lineChart>
      <c:catAx>
        <c:axId val="1750323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Day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317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59440"/>
        <c:crosses val="autoZero"/>
        <c:auto val="1"/>
        <c:lblAlgn val="ctr"/>
        <c:lblOffset val="100"/>
        <c:tickMarkSkip val="4"/>
        <c:noMultiLvlLbl val="0"/>
      </c:catAx>
      <c:valAx>
        <c:axId val="1795059440"/>
        <c:scaling>
          <c:orientation val="minMax"/>
          <c:min val="66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usd</a:t>
                </a:r>
                <a:r>
                  <a:rPr lang="en-GB" baseline="0"/>
                  <a:t> ($)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323808"/>
        <c:crossesAt val="1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Mid. Cap.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 cmpd="sng" algn="ctr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AA!$C$1:$C$252</c:f>
              <c:numCache>
                <c:formatCode>General</c:formatCode>
                <c:ptCount val="252"/>
                <c:pt idx="0">
                  <c:v>544.32000000000005</c:v>
                </c:pt>
                <c:pt idx="1">
                  <c:v>544.92399999999998</c:v>
                </c:pt>
                <c:pt idx="2">
                  <c:v>547.07399999999996</c:v>
                </c:pt>
                <c:pt idx="3">
                  <c:v>547.26099999999997</c:v>
                </c:pt>
                <c:pt idx="4">
                  <c:v>547.20899999999995</c:v>
                </c:pt>
                <c:pt idx="5">
                  <c:v>548.02</c:v>
                </c:pt>
                <c:pt idx="6">
                  <c:v>549.63800000000003</c:v>
                </c:pt>
                <c:pt idx="7">
                  <c:v>549.303</c:v>
                </c:pt>
                <c:pt idx="8">
                  <c:v>549.79</c:v>
                </c:pt>
                <c:pt idx="9">
                  <c:v>546.93200000000002</c:v>
                </c:pt>
                <c:pt idx="10">
                  <c:v>547.12599999999998</c:v>
                </c:pt>
                <c:pt idx="11">
                  <c:v>547.73500000000001</c:v>
                </c:pt>
                <c:pt idx="12">
                  <c:v>549.08000000000004</c:v>
                </c:pt>
                <c:pt idx="13">
                  <c:v>549.6</c:v>
                </c:pt>
                <c:pt idx="14">
                  <c:v>551.67200000000003</c:v>
                </c:pt>
                <c:pt idx="15">
                  <c:v>551.99800000000005</c:v>
                </c:pt>
                <c:pt idx="16">
                  <c:v>552.52499999999998</c:v>
                </c:pt>
                <c:pt idx="17">
                  <c:v>551.83900000000006</c:v>
                </c:pt>
                <c:pt idx="18">
                  <c:v>552.053</c:v>
                </c:pt>
                <c:pt idx="19">
                  <c:v>554.10400000000004</c:v>
                </c:pt>
                <c:pt idx="20">
                  <c:v>554.05700000000002</c:v>
                </c:pt>
                <c:pt idx="21">
                  <c:v>556.55799999999999</c:v>
                </c:pt>
                <c:pt idx="22">
                  <c:v>556.05399999999997</c:v>
                </c:pt>
                <c:pt idx="23">
                  <c:v>559.11199999999997</c:v>
                </c:pt>
                <c:pt idx="24">
                  <c:v>558.66200000000003</c:v>
                </c:pt>
                <c:pt idx="25">
                  <c:v>557.66099999999994</c:v>
                </c:pt>
                <c:pt idx="26">
                  <c:v>558.57399999999996</c:v>
                </c:pt>
                <c:pt idx="27">
                  <c:v>560.721</c:v>
                </c:pt>
                <c:pt idx="28">
                  <c:v>560.05799999999999</c:v>
                </c:pt>
                <c:pt idx="29">
                  <c:v>559.048</c:v>
                </c:pt>
                <c:pt idx="30">
                  <c:v>560.279</c:v>
                </c:pt>
                <c:pt idx="31">
                  <c:v>558.46699999999998</c:v>
                </c:pt>
                <c:pt idx="32">
                  <c:v>559.25900000000001</c:v>
                </c:pt>
                <c:pt idx="33">
                  <c:v>557.90499999999997</c:v>
                </c:pt>
                <c:pt idx="34">
                  <c:v>556.10900000000004</c:v>
                </c:pt>
                <c:pt idx="35">
                  <c:v>556.07500000000005</c:v>
                </c:pt>
                <c:pt idx="36">
                  <c:v>557.80499999999995</c:v>
                </c:pt>
                <c:pt idx="37">
                  <c:v>558.56200000000001</c:v>
                </c:pt>
                <c:pt idx="38">
                  <c:v>560.577</c:v>
                </c:pt>
                <c:pt idx="39">
                  <c:v>560.529</c:v>
                </c:pt>
                <c:pt idx="40">
                  <c:v>562.51800000000003</c:v>
                </c:pt>
                <c:pt idx="41">
                  <c:v>562.74199999999996</c:v>
                </c:pt>
                <c:pt idx="42">
                  <c:v>561.46600000000001</c:v>
                </c:pt>
                <c:pt idx="43">
                  <c:v>559.90300000000002</c:v>
                </c:pt>
                <c:pt idx="44">
                  <c:v>561.30999999999995</c:v>
                </c:pt>
                <c:pt idx="45">
                  <c:v>562.52599999999995</c:v>
                </c:pt>
                <c:pt idx="46">
                  <c:v>562.33399999999995</c:v>
                </c:pt>
                <c:pt idx="47">
                  <c:v>562.74099999999999</c:v>
                </c:pt>
                <c:pt idx="48">
                  <c:v>564.44899999999996</c:v>
                </c:pt>
                <c:pt idx="49">
                  <c:v>565.12599999999998</c:v>
                </c:pt>
                <c:pt idx="50">
                  <c:v>563.06799999999998</c:v>
                </c:pt>
                <c:pt idx="51">
                  <c:v>563.91800000000001</c:v>
                </c:pt>
                <c:pt idx="52">
                  <c:v>563.88099999999997</c:v>
                </c:pt>
                <c:pt idx="53">
                  <c:v>564.11599999999999</c:v>
                </c:pt>
                <c:pt idx="54">
                  <c:v>563.99599999999998</c:v>
                </c:pt>
                <c:pt idx="55">
                  <c:v>565.63</c:v>
                </c:pt>
                <c:pt idx="56">
                  <c:v>565.89800000000002</c:v>
                </c:pt>
                <c:pt idx="57">
                  <c:v>566.33199999999999</c:v>
                </c:pt>
                <c:pt idx="58">
                  <c:v>568.875</c:v>
                </c:pt>
                <c:pt idx="59">
                  <c:v>566.64700000000005</c:v>
                </c:pt>
                <c:pt idx="60">
                  <c:v>567.01099999999997</c:v>
                </c:pt>
                <c:pt idx="61">
                  <c:v>568.86599999999999</c:v>
                </c:pt>
                <c:pt idx="62">
                  <c:v>568.25</c:v>
                </c:pt>
                <c:pt idx="63">
                  <c:v>569.04600000000005</c:v>
                </c:pt>
                <c:pt idx="64">
                  <c:v>570.96600000000001</c:v>
                </c:pt>
                <c:pt idx="65">
                  <c:v>573.73099999999999</c:v>
                </c:pt>
                <c:pt idx="66">
                  <c:v>574.53599999999994</c:v>
                </c:pt>
                <c:pt idx="67">
                  <c:v>576.64</c:v>
                </c:pt>
                <c:pt idx="68">
                  <c:v>579.17600000000004</c:v>
                </c:pt>
                <c:pt idx="69">
                  <c:v>577.78</c:v>
                </c:pt>
                <c:pt idx="70">
                  <c:v>581.11699999999996</c:v>
                </c:pt>
                <c:pt idx="71">
                  <c:v>579.32899999999995</c:v>
                </c:pt>
                <c:pt idx="72">
                  <c:v>580.75300000000004</c:v>
                </c:pt>
                <c:pt idx="73">
                  <c:v>578.572</c:v>
                </c:pt>
                <c:pt idx="74">
                  <c:v>580.54499999999996</c:v>
                </c:pt>
                <c:pt idx="75">
                  <c:v>577.149</c:v>
                </c:pt>
                <c:pt idx="76">
                  <c:v>577.52300000000002</c:v>
                </c:pt>
                <c:pt idx="77">
                  <c:v>576.83000000000004</c:v>
                </c:pt>
                <c:pt idx="78">
                  <c:v>577.74199999999996</c:v>
                </c:pt>
                <c:pt idx="79">
                  <c:v>578.98</c:v>
                </c:pt>
                <c:pt idx="80">
                  <c:v>579.63400000000001</c:v>
                </c:pt>
                <c:pt idx="81">
                  <c:v>581.91</c:v>
                </c:pt>
                <c:pt idx="82">
                  <c:v>580.51499999999999</c:v>
                </c:pt>
                <c:pt idx="83">
                  <c:v>584.41499999999996</c:v>
                </c:pt>
                <c:pt idx="84">
                  <c:v>586.32500000000005</c:v>
                </c:pt>
                <c:pt idx="85">
                  <c:v>586.34</c:v>
                </c:pt>
                <c:pt idx="86">
                  <c:v>584.19299999999998</c:v>
                </c:pt>
                <c:pt idx="87">
                  <c:v>584.50400000000002</c:v>
                </c:pt>
                <c:pt idx="88">
                  <c:v>586.15200000000004</c:v>
                </c:pt>
                <c:pt idx="89">
                  <c:v>588.976</c:v>
                </c:pt>
                <c:pt idx="90">
                  <c:v>588.16399999999999</c:v>
                </c:pt>
                <c:pt idx="91">
                  <c:v>589.35199999999998</c:v>
                </c:pt>
                <c:pt idx="92">
                  <c:v>586.48900000000003</c:v>
                </c:pt>
                <c:pt idx="93">
                  <c:v>583.55100000000004</c:v>
                </c:pt>
                <c:pt idx="94">
                  <c:v>583.83600000000001</c:v>
                </c:pt>
                <c:pt idx="95">
                  <c:v>585.34799999999996</c:v>
                </c:pt>
                <c:pt idx="96">
                  <c:v>585.697</c:v>
                </c:pt>
                <c:pt idx="97">
                  <c:v>586.08799999999997</c:v>
                </c:pt>
                <c:pt idx="98">
                  <c:v>586.81600000000003</c:v>
                </c:pt>
                <c:pt idx="99">
                  <c:v>585.42999999999995</c:v>
                </c:pt>
                <c:pt idx="100">
                  <c:v>588.12199999999996</c:v>
                </c:pt>
                <c:pt idx="101">
                  <c:v>586.98099999999999</c:v>
                </c:pt>
                <c:pt idx="102">
                  <c:v>588.01900000000001</c:v>
                </c:pt>
                <c:pt idx="103">
                  <c:v>592.54999999999995</c:v>
                </c:pt>
                <c:pt idx="104">
                  <c:v>590.88199999999995</c:v>
                </c:pt>
                <c:pt idx="105">
                  <c:v>591.46100000000001</c:v>
                </c:pt>
                <c:pt idx="106">
                  <c:v>589.67600000000004</c:v>
                </c:pt>
                <c:pt idx="107">
                  <c:v>588.42100000000005</c:v>
                </c:pt>
                <c:pt idx="108">
                  <c:v>589.51400000000001</c:v>
                </c:pt>
                <c:pt idx="109">
                  <c:v>590.41300000000001</c:v>
                </c:pt>
                <c:pt idx="110">
                  <c:v>589.58399999999995</c:v>
                </c:pt>
                <c:pt idx="111">
                  <c:v>589.54200000000003</c:v>
                </c:pt>
                <c:pt idx="112">
                  <c:v>585.21799999999996</c:v>
                </c:pt>
                <c:pt idx="113">
                  <c:v>583.48</c:v>
                </c:pt>
                <c:pt idx="114">
                  <c:v>584.89</c:v>
                </c:pt>
                <c:pt idx="115">
                  <c:v>582.78399999999999</c:v>
                </c:pt>
                <c:pt idx="116">
                  <c:v>580.97</c:v>
                </c:pt>
                <c:pt idx="117">
                  <c:v>579.23500000000001</c:v>
                </c:pt>
                <c:pt idx="118">
                  <c:v>578.08600000000001</c:v>
                </c:pt>
                <c:pt idx="119">
                  <c:v>577.726</c:v>
                </c:pt>
                <c:pt idx="120">
                  <c:v>576.23699999999997</c:v>
                </c:pt>
                <c:pt idx="121">
                  <c:v>576.45100000000002</c:v>
                </c:pt>
                <c:pt idx="122">
                  <c:v>574.81500000000005</c:v>
                </c:pt>
                <c:pt idx="123">
                  <c:v>575.14499999999998</c:v>
                </c:pt>
                <c:pt idx="124">
                  <c:v>576.12400000000002</c:v>
                </c:pt>
                <c:pt idx="125">
                  <c:v>575.33199999999999</c:v>
                </c:pt>
                <c:pt idx="126">
                  <c:v>577.07399999999996</c:v>
                </c:pt>
                <c:pt idx="127">
                  <c:v>577.27499999999998</c:v>
                </c:pt>
                <c:pt idx="128">
                  <c:v>575.97199999999998</c:v>
                </c:pt>
                <c:pt idx="129">
                  <c:v>578.06200000000001</c:v>
                </c:pt>
                <c:pt idx="130">
                  <c:v>579.40499999999997</c:v>
                </c:pt>
                <c:pt idx="131">
                  <c:v>580.88900000000001</c:v>
                </c:pt>
                <c:pt idx="132">
                  <c:v>581.01400000000001</c:v>
                </c:pt>
                <c:pt idx="133">
                  <c:v>582.48800000000006</c:v>
                </c:pt>
                <c:pt idx="134">
                  <c:v>581.55799999999999</c:v>
                </c:pt>
                <c:pt idx="135">
                  <c:v>584.18600000000004</c:v>
                </c:pt>
                <c:pt idx="136">
                  <c:v>582.375</c:v>
                </c:pt>
                <c:pt idx="137">
                  <c:v>585.46199999999999</c:v>
                </c:pt>
                <c:pt idx="138">
                  <c:v>588.15599999999995</c:v>
                </c:pt>
                <c:pt idx="139">
                  <c:v>588.20600000000002</c:v>
                </c:pt>
                <c:pt idx="140">
                  <c:v>587.66499999999996</c:v>
                </c:pt>
                <c:pt idx="141">
                  <c:v>586.87900000000002</c:v>
                </c:pt>
                <c:pt idx="142">
                  <c:v>590.29200000000003</c:v>
                </c:pt>
                <c:pt idx="143">
                  <c:v>595.13900000000001</c:v>
                </c:pt>
                <c:pt idx="144">
                  <c:v>592.78200000000004</c:v>
                </c:pt>
                <c:pt idx="145">
                  <c:v>593.91700000000003</c:v>
                </c:pt>
                <c:pt idx="146">
                  <c:v>592.60799999999995</c:v>
                </c:pt>
                <c:pt idx="147">
                  <c:v>590.79399999999998</c:v>
                </c:pt>
                <c:pt idx="148">
                  <c:v>593.49199999999996</c:v>
                </c:pt>
                <c:pt idx="149">
                  <c:v>594.78200000000004</c:v>
                </c:pt>
                <c:pt idx="150">
                  <c:v>596.28300000000002</c:v>
                </c:pt>
                <c:pt idx="151">
                  <c:v>597.60299999999995</c:v>
                </c:pt>
                <c:pt idx="152">
                  <c:v>597.26</c:v>
                </c:pt>
                <c:pt idx="153">
                  <c:v>596.65899999999999</c:v>
                </c:pt>
                <c:pt idx="154">
                  <c:v>597.01</c:v>
                </c:pt>
                <c:pt idx="155">
                  <c:v>595.89099999999996</c:v>
                </c:pt>
                <c:pt idx="156">
                  <c:v>595.91300000000001</c:v>
                </c:pt>
                <c:pt idx="157">
                  <c:v>596.39800000000002</c:v>
                </c:pt>
                <c:pt idx="158">
                  <c:v>593.96699999999998</c:v>
                </c:pt>
                <c:pt idx="159">
                  <c:v>593.84299999999996</c:v>
                </c:pt>
                <c:pt idx="160">
                  <c:v>595.00599999999997</c:v>
                </c:pt>
                <c:pt idx="161">
                  <c:v>595.81899999999996</c:v>
                </c:pt>
                <c:pt idx="162">
                  <c:v>593.79</c:v>
                </c:pt>
                <c:pt idx="163">
                  <c:v>593.39300000000003</c:v>
                </c:pt>
                <c:pt idx="164">
                  <c:v>595.52300000000002</c:v>
                </c:pt>
                <c:pt idx="165">
                  <c:v>597.72299999999996</c:v>
                </c:pt>
                <c:pt idx="166">
                  <c:v>595.70600000000002</c:v>
                </c:pt>
                <c:pt idx="167">
                  <c:v>595.827</c:v>
                </c:pt>
                <c:pt idx="168">
                  <c:v>598.25599999999997</c:v>
                </c:pt>
                <c:pt idx="169">
                  <c:v>595.33600000000001</c:v>
                </c:pt>
                <c:pt idx="170">
                  <c:v>600.25199999999995</c:v>
                </c:pt>
                <c:pt idx="171">
                  <c:v>600.75400000000002</c:v>
                </c:pt>
                <c:pt idx="172">
                  <c:v>600.36800000000005</c:v>
                </c:pt>
                <c:pt idx="173">
                  <c:v>601.67700000000002</c:v>
                </c:pt>
                <c:pt idx="174">
                  <c:v>600.71799999999996</c:v>
                </c:pt>
                <c:pt idx="175">
                  <c:v>600.99099999999999</c:v>
                </c:pt>
                <c:pt idx="176">
                  <c:v>601.68799999999999</c:v>
                </c:pt>
                <c:pt idx="177">
                  <c:v>600.32100000000003</c:v>
                </c:pt>
                <c:pt idx="178">
                  <c:v>601.77499999999998</c:v>
                </c:pt>
                <c:pt idx="179">
                  <c:v>598.9</c:v>
                </c:pt>
                <c:pt idx="180">
                  <c:v>599.29399999999998</c:v>
                </c:pt>
                <c:pt idx="181">
                  <c:v>600.41200000000003</c:v>
                </c:pt>
                <c:pt idx="182">
                  <c:v>601.77099999999996</c:v>
                </c:pt>
                <c:pt idx="183">
                  <c:v>602.91</c:v>
                </c:pt>
                <c:pt idx="184">
                  <c:v>605.18499999999995</c:v>
                </c:pt>
                <c:pt idx="185">
                  <c:v>607.12599999999998</c:v>
                </c:pt>
                <c:pt idx="186">
                  <c:v>605.97299999999996</c:v>
                </c:pt>
                <c:pt idx="187">
                  <c:v>610.39300000000003</c:v>
                </c:pt>
                <c:pt idx="188">
                  <c:v>607.50300000000004</c:v>
                </c:pt>
                <c:pt idx="189">
                  <c:v>607.45399999999995</c:v>
                </c:pt>
                <c:pt idx="190">
                  <c:v>607.59199999999998</c:v>
                </c:pt>
                <c:pt idx="191">
                  <c:v>604.91399999999999</c:v>
                </c:pt>
                <c:pt idx="192">
                  <c:v>605.04200000000003</c:v>
                </c:pt>
                <c:pt idx="193">
                  <c:v>604.93399999999997</c:v>
                </c:pt>
                <c:pt idx="194">
                  <c:v>602.69000000000005</c:v>
                </c:pt>
                <c:pt idx="195">
                  <c:v>604.18899999999996</c:v>
                </c:pt>
                <c:pt idx="196">
                  <c:v>604.35900000000004</c:v>
                </c:pt>
                <c:pt idx="197">
                  <c:v>601.48099999999999</c:v>
                </c:pt>
                <c:pt idx="198">
                  <c:v>600.33600000000001</c:v>
                </c:pt>
                <c:pt idx="199">
                  <c:v>600.83399999999995</c:v>
                </c:pt>
                <c:pt idx="200">
                  <c:v>601.36400000000003</c:v>
                </c:pt>
                <c:pt idx="201">
                  <c:v>602.75</c:v>
                </c:pt>
                <c:pt idx="202">
                  <c:v>603.625</c:v>
                </c:pt>
                <c:pt idx="203">
                  <c:v>604.15200000000004</c:v>
                </c:pt>
                <c:pt idx="204">
                  <c:v>604.24</c:v>
                </c:pt>
                <c:pt idx="205">
                  <c:v>604.976</c:v>
                </c:pt>
                <c:pt idx="206">
                  <c:v>605.07600000000002</c:v>
                </c:pt>
                <c:pt idx="207">
                  <c:v>608.37400000000002</c:v>
                </c:pt>
                <c:pt idx="208">
                  <c:v>610.92899999999997</c:v>
                </c:pt>
                <c:pt idx="209">
                  <c:v>610.97400000000005</c:v>
                </c:pt>
                <c:pt idx="210">
                  <c:v>611.78599999999994</c:v>
                </c:pt>
                <c:pt idx="211">
                  <c:v>613.10400000000004</c:v>
                </c:pt>
                <c:pt idx="212">
                  <c:v>614.42700000000002</c:v>
                </c:pt>
                <c:pt idx="213">
                  <c:v>613.31100000000004</c:v>
                </c:pt>
                <c:pt idx="214">
                  <c:v>614.40700000000004</c:v>
                </c:pt>
                <c:pt idx="215">
                  <c:v>613</c:v>
                </c:pt>
                <c:pt idx="216">
                  <c:v>614.38</c:v>
                </c:pt>
                <c:pt idx="217">
                  <c:v>614.827</c:v>
                </c:pt>
                <c:pt idx="218">
                  <c:v>614.39700000000005</c:v>
                </c:pt>
                <c:pt idx="219">
                  <c:v>614.601</c:v>
                </c:pt>
                <c:pt idx="220">
                  <c:v>614.78800000000001</c:v>
                </c:pt>
                <c:pt idx="221">
                  <c:v>614.41099999999994</c:v>
                </c:pt>
                <c:pt idx="222">
                  <c:v>615.79399999999998</c:v>
                </c:pt>
                <c:pt idx="223">
                  <c:v>612.90899999999999</c:v>
                </c:pt>
                <c:pt idx="224">
                  <c:v>618.98599999999999</c:v>
                </c:pt>
                <c:pt idx="225">
                  <c:v>620.82299999999998</c:v>
                </c:pt>
                <c:pt idx="226">
                  <c:v>620.17499999999995</c:v>
                </c:pt>
                <c:pt idx="227">
                  <c:v>617.94000000000005</c:v>
                </c:pt>
                <c:pt idx="228">
                  <c:v>616.61400000000003</c:v>
                </c:pt>
                <c:pt idx="229">
                  <c:v>616.12099999999998</c:v>
                </c:pt>
                <c:pt idx="230">
                  <c:v>617.13300000000004</c:v>
                </c:pt>
                <c:pt idx="231">
                  <c:v>617.55399999999997</c:v>
                </c:pt>
                <c:pt idx="232">
                  <c:v>619.62</c:v>
                </c:pt>
                <c:pt idx="233">
                  <c:v>622.73299999999995</c:v>
                </c:pt>
                <c:pt idx="234">
                  <c:v>617.74199999999996</c:v>
                </c:pt>
                <c:pt idx="235">
                  <c:v>622.99</c:v>
                </c:pt>
                <c:pt idx="236">
                  <c:v>622.16899999999998</c:v>
                </c:pt>
                <c:pt idx="237">
                  <c:v>624.85599999999999</c:v>
                </c:pt>
                <c:pt idx="238">
                  <c:v>621.68700000000001</c:v>
                </c:pt>
                <c:pt idx="239">
                  <c:v>623.08799999999997</c:v>
                </c:pt>
                <c:pt idx="240">
                  <c:v>621.50599999999997</c:v>
                </c:pt>
                <c:pt idx="241">
                  <c:v>621.61800000000005</c:v>
                </c:pt>
                <c:pt idx="242">
                  <c:v>620.89800000000002</c:v>
                </c:pt>
                <c:pt idx="243">
                  <c:v>620.46600000000001</c:v>
                </c:pt>
                <c:pt idx="244">
                  <c:v>620.404</c:v>
                </c:pt>
                <c:pt idx="245">
                  <c:v>622.92600000000004</c:v>
                </c:pt>
                <c:pt idx="246">
                  <c:v>621.721</c:v>
                </c:pt>
                <c:pt idx="247">
                  <c:v>620.84500000000003</c:v>
                </c:pt>
                <c:pt idx="248">
                  <c:v>619.41999999999996</c:v>
                </c:pt>
                <c:pt idx="249">
                  <c:v>622.51300000000003</c:v>
                </c:pt>
                <c:pt idx="250">
                  <c:v>622.92899999999997</c:v>
                </c:pt>
                <c:pt idx="251">
                  <c:v>623.96299999999997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06-BD46-93E5-BD00722FBF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3175" cap="rnd" cmpd="sng" algn="ctr">
              <a:solidFill>
                <a:schemeClr val="tx1">
                  <a:alpha val="14000"/>
                </a:schemeClr>
              </a:solidFill>
              <a:round/>
            </a:ln>
            <a:effectLst/>
          </c:spPr>
        </c:dropLines>
        <c:smooth val="0"/>
        <c:axId val="1750323808"/>
        <c:axId val="1795059440"/>
      </c:lineChart>
      <c:catAx>
        <c:axId val="1750323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Day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317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59440"/>
        <c:crosses val="autoZero"/>
        <c:auto val="1"/>
        <c:lblAlgn val="ctr"/>
        <c:lblOffset val="100"/>
        <c:tickMarkSkip val="4"/>
        <c:noMultiLvlLbl val="0"/>
      </c:catAx>
      <c:valAx>
        <c:axId val="1795059440"/>
        <c:scaling>
          <c:orientation val="minMax"/>
          <c:min val="5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usd</a:t>
                </a:r>
                <a:r>
                  <a:rPr lang="en-GB" baseline="0"/>
                  <a:t> ($)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323808"/>
        <c:crossesAt val="1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>
                <a:solidFill>
                  <a:schemeClr val="tx1"/>
                </a:solidFill>
              </a:rPr>
              <a:t>Returns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63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AA!$F$1:$F$252</c:f>
              <c:numCache>
                <c:formatCode>0.00%</c:formatCode>
                <c:ptCount val="252"/>
                <c:pt idx="0">
                  <c:v>1.109641387419033E-3</c:v>
                </c:pt>
                <c:pt idx="1">
                  <c:v>3.94550432720889E-3</c:v>
                </c:pt>
                <c:pt idx="2">
                  <c:v>3.4181847428320817E-4</c:v>
                </c:pt>
                <c:pt idx="3">
                  <c:v>-9.5018647409592357E-5</c:v>
                </c:pt>
                <c:pt idx="4">
                  <c:v>1.4820662671849981E-3</c:v>
                </c:pt>
                <c:pt idx="5">
                  <c:v>2.9524469909858251E-3</c:v>
                </c:pt>
                <c:pt idx="6">
                  <c:v>-6.0949206568693647E-4</c:v>
                </c:pt>
                <c:pt idx="7">
                  <c:v>8.8657808167799256E-4</c:v>
                </c:pt>
                <c:pt idx="8">
                  <c:v>-5.1983484603211182E-3</c:v>
                </c:pt>
                <c:pt idx="9">
                  <c:v>3.5470588665494063E-4</c:v>
                </c:pt>
                <c:pt idx="10">
                  <c:v>1.1130891238947469E-3</c:v>
                </c:pt>
                <c:pt idx="11">
                  <c:v>2.4555670168969067E-3</c:v>
                </c:pt>
                <c:pt idx="12">
                  <c:v>9.4703868288770632E-4</c:v>
                </c:pt>
                <c:pt idx="13">
                  <c:v>3.7700145560407615E-3</c:v>
                </c:pt>
                <c:pt idx="14">
                  <c:v>5.9093084296469971E-4</c:v>
                </c:pt>
                <c:pt idx="15">
                  <c:v>9.5471360403467031E-4</c:v>
                </c:pt>
                <c:pt idx="16">
                  <c:v>-1.2415727795120977E-3</c:v>
                </c:pt>
                <c:pt idx="17">
                  <c:v>3.877942660811247E-4</c:v>
                </c:pt>
                <c:pt idx="18">
                  <c:v>3.7152229948936868E-3</c:v>
                </c:pt>
                <c:pt idx="19">
                  <c:v>-8.4821621933834558E-5</c:v>
                </c:pt>
                <c:pt idx="20">
                  <c:v>4.5139759988592799E-3</c:v>
                </c:pt>
                <c:pt idx="21">
                  <c:v>-9.0556599671556088E-4</c:v>
                </c:pt>
                <c:pt idx="22">
                  <c:v>5.4994658792131574E-3</c:v>
                </c:pt>
                <c:pt idx="23">
                  <c:v>-8.048476870464805E-4</c:v>
                </c:pt>
                <c:pt idx="24">
                  <c:v>-1.7917810769303979E-3</c:v>
                </c:pt>
                <c:pt idx="25">
                  <c:v>1.6371953570359251E-3</c:v>
                </c:pt>
                <c:pt idx="26">
                  <c:v>3.8437163204876139E-3</c:v>
                </c:pt>
                <c:pt idx="27">
                  <c:v>-1.1824062234159429E-3</c:v>
                </c:pt>
                <c:pt idx="28">
                  <c:v>-1.8033846494470054E-3</c:v>
                </c:pt>
                <c:pt idx="29">
                  <c:v>2.2019576136574938E-3</c:v>
                </c:pt>
                <c:pt idx="30">
                  <c:v>-3.2341030093935553E-3</c:v>
                </c:pt>
                <c:pt idx="31">
                  <c:v>1.4181679490462822E-3</c:v>
                </c:pt>
                <c:pt idx="32">
                  <c:v>-2.4210607249951126E-3</c:v>
                </c:pt>
                <c:pt idx="33">
                  <c:v>-3.2191860621430808E-3</c:v>
                </c:pt>
                <c:pt idx="34">
                  <c:v>-6.1139093235304255E-5</c:v>
                </c:pt>
                <c:pt idx="35">
                  <c:v>3.111091129793471E-3</c:v>
                </c:pt>
                <c:pt idx="36">
                  <c:v>1.3571050815250167E-3</c:v>
                </c:pt>
                <c:pt idx="37">
                  <c:v>3.607477773282082E-3</c:v>
                </c:pt>
                <c:pt idx="38">
                  <c:v>-8.5626060291452952E-5</c:v>
                </c:pt>
                <c:pt idx="39">
                  <c:v>3.5484337117259461E-3</c:v>
                </c:pt>
                <c:pt idx="40">
                  <c:v>3.9820947951875793E-4</c:v>
                </c:pt>
                <c:pt idx="41">
                  <c:v>-2.2674689289229411E-3</c:v>
                </c:pt>
                <c:pt idx="42">
                  <c:v>-2.7837838800568301E-3</c:v>
                </c:pt>
                <c:pt idx="43">
                  <c:v>2.5129352762887952E-3</c:v>
                </c:pt>
                <c:pt idx="44">
                  <c:v>2.1663608344765074E-3</c:v>
                </c:pt>
                <c:pt idx="45">
                  <c:v>-3.4131755687738394E-4</c:v>
                </c:pt>
                <c:pt idx="46">
                  <c:v>7.2376914787304191E-4</c:v>
                </c:pt>
                <c:pt idx="47">
                  <c:v>3.0351440538364362E-3</c:v>
                </c:pt>
                <c:pt idx="48">
                  <c:v>1.1993997686239519E-3</c:v>
                </c:pt>
                <c:pt idx="49">
                  <c:v>-3.6416657524162626E-3</c:v>
                </c:pt>
                <c:pt idx="50">
                  <c:v>1.5095867639432941E-3</c:v>
                </c:pt>
                <c:pt idx="51">
                  <c:v>-6.5612376267532791E-5</c:v>
                </c:pt>
                <c:pt idx="52">
                  <c:v>4.1675459893135902E-4</c:v>
                </c:pt>
                <c:pt idx="53">
                  <c:v>-2.1272220607109984E-4</c:v>
                </c:pt>
                <c:pt idx="54">
                  <c:v>2.8971836679693025E-3</c:v>
                </c:pt>
                <c:pt idx="55">
                  <c:v>4.7380796633847059E-4</c:v>
                </c:pt>
                <c:pt idx="56">
                  <c:v>7.6692266097418452E-4</c:v>
                </c:pt>
                <c:pt idx="57">
                  <c:v>4.4902989765720578E-3</c:v>
                </c:pt>
                <c:pt idx="58">
                  <c:v>-3.9165018677212952E-3</c:v>
                </c:pt>
                <c:pt idx="59">
                  <c:v>6.423752353756731E-4</c:v>
                </c:pt>
                <c:pt idx="60">
                  <c:v>3.2715414692131516E-3</c:v>
                </c:pt>
                <c:pt idx="61">
                  <c:v>-1.0828560680370869E-3</c:v>
                </c:pt>
                <c:pt idx="62">
                  <c:v>1.4007919049714899E-3</c:v>
                </c:pt>
                <c:pt idx="63">
                  <c:v>3.3740681772650347E-3</c:v>
                </c:pt>
                <c:pt idx="64">
                  <c:v>4.8426701414795038E-3</c:v>
                </c:pt>
                <c:pt idx="65">
                  <c:v>1.4030965731326179E-3</c:v>
                </c:pt>
                <c:pt idx="66">
                  <c:v>3.6620855786235187E-3</c:v>
                </c:pt>
                <c:pt idx="67">
                  <c:v>4.3978912319645848E-3</c:v>
                </c:pt>
                <c:pt idx="68">
                  <c:v>-2.4103208696494185E-3</c:v>
                </c:pt>
                <c:pt idx="69">
                  <c:v>5.775554709404945E-3</c:v>
                </c:pt>
                <c:pt idx="70">
                  <c:v>-3.0768330645980259E-3</c:v>
                </c:pt>
                <c:pt idx="71">
                  <c:v>2.4580160841250688E-3</c:v>
                </c:pt>
                <c:pt idx="72">
                  <c:v>-3.7554691925828017E-3</c:v>
                </c:pt>
                <c:pt idx="73">
                  <c:v>3.4101200887702073E-3</c:v>
                </c:pt>
                <c:pt idx="74">
                  <c:v>-5.8496757357310086E-3</c:v>
                </c:pt>
                <c:pt idx="75">
                  <c:v>6.4801290481318282E-4</c:v>
                </c:pt>
                <c:pt idx="76">
                  <c:v>-1.1999522096955162E-3</c:v>
                </c:pt>
                <c:pt idx="77">
                  <c:v>1.5810550768856004E-3</c:v>
                </c:pt>
                <c:pt idx="78">
                  <c:v>2.1428249980095897E-3</c:v>
                </c:pt>
                <c:pt idx="79">
                  <c:v>1.1295726968116278E-3</c:v>
                </c:pt>
                <c:pt idx="80">
                  <c:v>3.9266157609801249E-3</c:v>
                </c:pt>
                <c:pt idx="81">
                  <c:v>-2.3972779295767075E-3</c:v>
                </c:pt>
                <c:pt idx="82">
                  <c:v>6.7181726570372472E-3</c:v>
                </c:pt>
                <c:pt idx="83">
                  <c:v>3.2682254904478529E-3</c:v>
                </c:pt>
                <c:pt idx="84">
                  <c:v>2.5583081055705207E-5</c:v>
                </c:pt>
                <c:pt idx="85">
                  <c:v>-3.6616979909268482E-3</c:v>
                </c:pt>
                <c:pt idx="86">
                  <c:v>5.3235831309179579E-4</c:v>
                </c:pt>
                <c:pt idx="87">
                  <c:v>2.8194845544256748E-3</c:v>
                </c:pt>
                <c:pt idx="88">
                  <c:v>4.8178629434002702E-3</c:v>
                </c:pt>
                <c:pt idx="89">
                  <c:v>-1.3786639863084605E-3</c:v>
                </c:pt>
                <c:pt idx="90">
                  <c:v>2.019844805190369E-3</c:v>
                </c:pt>
                <c:pt idx="91">
                  <c:v>-4.8578778047753176E-3</c:v>
                </c:pt>
                <c:pt idx="92">
                  <c:v>-5.0094716183935045E-3</c:v>
                </c:pt>
                <c:pt idx="93">
                  <c:v>4.8838918963375639E-4</c:v>
                </c:pt>
                <c:pt idx="94">
                  <c:v>2.5897683596077382E-3</c:v>
                </c:pt>
                <c:pt idx="95">
                  <c:v>5.9622651824221904E-4</c:v>
                </c:pt>
                <c:pt idx="96">
                  <c:v>6.6758067738090297E-4</c:v>
                </c:pt>
                <c:pt idx="97">
                  <c:v>1.2421342870013812E-3</c:v>
                </c:pt>
                <c:pt idx="98">
                  <c:v>-2.3618987893991999E-3</c:v>
                </c:pt>
                <c:pt idx="99">
                  <c:v>4.5983294330663059E-3</c:v>
                </c:pt>
                <c:pt idx="100">
                  <c:v>-1.9400736581865034E-3</c:v>
                </c:pt>
                <c:pt idx="101">
                  <c:v>1.7683706968368838E-3</c:v>
                </c:pt>
                <c:pt idx="102">
                  <c:v>7.7055333246033699E-3</c:v>
                </c:pt>
                <c:pt idx="103">
                  <c:v>-2.8149523246983488E-3</c:v>
                </c:pt>
                <c:pt idx="104">
                  <c:v>9.7989107808338144E-4</c:v>
                </c:pt>
                <c:pt idx="105">
                  <c:v>-3.0179504650348341E-3</c:v>
                </c:pt>
                <c:pt idx="106">
                  <c:v>-2.1282873985035773E-3</c:v>
                </c:pt>
                <c:pt idx="107">
                  <c:v>1.8575135829617924E-3</c:v>
                </c:pt>
                <c:pt idx="108">
                  <c:v>1.5249849876338829E-3</c:v>
                </c:pt>
                <c:pt idx="109">
                  <c:v>-1.4041018744507057E-3</c:v>
                </c:pt>
                <c:pt idx="110">
                  <c:v>-7.1236668566169244E-5</c:v>
                </c:pt>
                <c:pt idx="111">
                  <c:v>-7.3345071258707076E-3</c:v>
                </c:pt>
                <c:pt idx="112">
                  <c:v>-2.9698334637689593E-3</c:v>
                </c:pt>
                <c:pt idx="113">
                  <c:v>2.4165352711317751E-3</c:v>
                </c:pt>
                <c:pt idx="114">
                  <c:v>-3.6006770503855335E-3</c:v>
                </c:pt>
                <c:pt idx="115">
                  <c:v>-3.1126455084559022E-3</c:v>
                </c:pt>
                <c:pt idx="116">
                  <c:v>-2.986384839148344E-3</c:v>
                </c:pt>
                <c:pt idx="117">
                  <c:v>-1.9836508498277915E-3</c:v>
                </c:pt>
                <c:pt idx="118">
                  <c:v>-6.2274471272442792E-4</c:v>
                </c:pt>
                <c:pt idx="119">
                  <c:v>-2.5773463545002871E-3</c:v>
                </c:pt>
                <c:pt idx="120">
                  <c:v>3.7137497245066784E-4</c:v>
                </c:pt>
                <c:pt idx="121">
                  <c:v>-2.838055619644978E-3</c:v>
                </c:pt>
                <c:pt idx="122">
                  <c:v>5.7409775319003018E-4</c:v>
                </c:pt>
                <c:pt idx="123">
                  <c:v>1.7021794503995372E-3</c:v>
                </c:pt>
                <c:pt idx="124">
                  <c:v>-1.3747040567656094E-3</c:v>
                </c:pt>
                <c:pt idx="125">
                  <c:v>3.0278169821945622E-3</c:v>
                </c:pt>
                <c:pt idx="126">
                  <c:v>3.4830888239640299E-4</c:v>
                </c:pt>
                <c:pt idx="127">
                  <c:v>-2.257156467887917E-3</c:v>
                </c:pt>
                <c:pt idx="128">
                  <c:v>3.6286486148632779E-3</c:v>
                </c:pt>
                <c:pt idx="129">
                  <c:v>2.3232802017775964E-3</c:v>
                </c:pt>
                <c:pt idx="130">
                  <c:v>2.5612481770092375E-3</c:v>
                </c:pt>
                <c:pt idx="131">
                  <c:v>2.1518741102000553E-4</c:v>
                </c:pt>
                <c:pt idx="132">
                  <c:v>2.5369440323297653E-3</c:v>
                </c:pt>
                <c:pt idx="133">
                  <c:v>-1.5965994149236783E-3</c:v>
                </c:pt>
                <c:pt idx="134">
                  <c:v>4.5188957937128248E-3</c:v>
                </c:pt>
                <c:pt idx="135">
                  <c:v>-3.1000400557357338E-3</c:v>
                </c:pt>
                <c:pt idx="136">
                  <c:v>5.3007083065035225E-3</c:v>
                </c:pt>
                <c:pt idx="137">
                  <c:v>4.6014942045768297E-3</c:v>
                </c:pt>
                <c:pt idx="138">
                  <c:v>8.5011459544862616E-5</c:v>
                </c:pt>
                <c:pt idx="139">
                  <c:v>-9.1974580334109755E-4</c:v>
                </c:pt>
                <c:pt idx="140">
                  <c:v>-1.3374967030535161E-3</c:v>
                </c:pt>
                <c:pt idx="141">
                  <c:v>5.8155088186832562E-3</c:v>
                </c:pt>
                <c:pt idx="142">
                  <c:v>8.2111903939067095E-3</c:v>
                </c:pt>
                <c:pt idx="143">
                  <c:v>-3.9604193306101111E-3</c:v>
                </c:pt>
                <c:pt idx="144">
                  <c:v>1.9147005138482457E-3</c:v>
                </c:pt>
                <c:pt idx="145">
                  <c:v>-2.2040116716646983E-3</c:v>
                </c:pt>
                <c:pt idx="146">
                  <c:v>-3.0610454128192073E-3</c:v>
                </c:pt>
                <c:pt idx="147">
                  <c:v>4.5667356134286722E-3</c:v>
                </c:pt>
                <c:pt idx="148">
                  <c:v>2.1735760549427413E-3</c:v>
                </c:pt>
                <c:pt idx="149">
                  <c:v>2.5236136937566642E-3</c:v>
                </c:pt>
                <c:pt idx="150">
                  <c:v>2.2137139579695149E-3</c:v>
                </c:pt>
                <c:pt idx="151">
                  <c:v>-5.739596354100647E-4</c:v>
                </c:pt>
                <c:pt idx="152">
                  <c:v>-1.0062619294779478E-3</c:v>
                </c:pt>
                <c:pt idx="153">
                  <c:v>5.8827571527455234E-4</c:v>
                </c:pt>
                <c:pt idx="154">
                  <c:v>-1.8743404633088695E-3</c:v>
                </c:pt>
                <c:pt idx="155">
                  <c:v>3.691950373482433E-5</c:v>
                </c:pt>
                <c:pt idx="156">
                  <c:v>8.138771934829642E-4</c:v>
                </c:pt>
                <c:pt idx="157">
                  <c:v>-4.0761370762478072E-3</c:v>
                </c:pt>
                <c:pt idx="158">
                  <c:v>-2.0876580685462939E-4</c:v>
                </c:pt>
                <c:pt idx="159">
                  <c:v>1.9584300901080102E-3</c:v>
                </c:pt>
                <c:pt idx="160">
                  <c:v>1.3663727760728265E-3</c:v>
                </c:pt>
                <c:pt idx="161">
                  <c:v>-3.4053966053449059E-3</c:v>
                </c:pt>
                <c:pt idx="162">
                  <c:v>-6.6858653732790134E-4</c:v>
                </c:pt>
                <c:pt idx="163">
                  <c:v>3.5895266711942933E-3</c:v>
                </c:pt>
                <c:pt idx="164">
                  <c:v>3.6942317928945344E-3</c:v>
                </c:pt>
                <c:pt idx="165">
                  <c:v>-3.3744727909080616E-3</c:v>
                </c:pt>
                <c:pt idx="166">
                  <c:v>2.0312033117004177E-4</c:v>
                </c:pt>
                <c:pt idx="167">
                  <c:v>4.0766866892570719E-3</c:v>
                </c:pt>
                <c:pt idx="168">
                  <c:v>-4.8808536813671061E-3</c:v>
                </c:pt>
                <c:pt idx="169">
                  <c:v>8.2575218028137724E-3</c:v>
                </c:pt>
                <c:pt idx="170">
                  <c:v>8.3631541419281646E-4</c:v>
                </c:pt>
                <c:pt idx="171">
                  <c:v>-6.4252589246175176E-4</c:v>
                </c:pt>
                <c:pt idx="172">
                  <c:v>2.180329397969194E-3</c:v>
                </c:pt>
                <c:pt idx="173">
                  <c:v>-1.5938784430850107E-3</c:v>
                </c:pt>
                <c:pt idx="174">
                  <c:v>4.5445616745298887E-4</c:v>
                </c:pt>
                <c:pt idx="175">
                  <c:v>1.1597511443599035E-3</c:v>
                </c:pt>
                <c:pt idx="176">
                  <c:v>-2.2719416042865435E-3</c:v>
                </c:pt>
                <c:pt idx="177">
                  <c:v>2.4220375432476137E-3</c:v>
                </c:pt>
                <c:pt idx="178">
                  <c:v>-4.7775331311536709E-3</c:v>
                </c:pt>
                <c:pt idx="179">
                  <c:v>6.5787276673903066E-4</c:v>
                </c:pt>
                <c:pt idx="180">
                  <c:v>1.8655284384626776E-3</c:v>
                </c:pt>
                <c:pt idx="181">
                  <c:v>2.2634457672397012E-3</c:v>
                </c:pt>
                <c:pt idx="182">
                  <c:v>1.8927465763554743E-3</c:v>
                </c:pt>
                <c:pt idx="183">
                  <c:v>3.7733658423313222E-3</c:v>
                </c:pt>
                <c:pt idx="184">
                  <c:v>3.2072837231590856E-3</c:v>
                </c:pt>
                <c:pt idx="185">
                  <c:v>-1.8991115518031184E-3</c:v>
                </c:pt>
                <c:pt idx="186">
                  <c:v>7.294054355557216E-3</c:v>
                </c:pt>
                <c:pt idx="187">
                  <c:v>-4.7346545586204073E-3</c:v>
                </c:pt>
                <c:pt idx="188">
                  <c:v>-8.065803790284468E-5</c:v>
                </c:pt>
                <c:pt idx="189">
                  <c:v>2.2717769575973434E-4</c:v>
                </c:pt>
                <c:pt idx="190">
                  <c:v>-4.4075629698876835E-3</c:v>
                </c:pt>
                <c:pt idx="191">
                  <c:v>2.1160032665807496E-4</c:v>
                </c:pt>
                <c:pt idx="192">
                  <c:v>-1.7850000495843416E-4</c:v>
                </c:pt>
                <c:pt idx="193">
                  <c:v>-3.7094955813360047E-3</c:v>
                </c:pt>
                <c:pt idx="194">
                  <c:v>2.4871824652805087E-3</c:v>
                </c:pt>
                <c:pt idx="195">
                  <c:v>2.8136890939767651E-4</c:v>
                </c:pt>
                <c:pt idx="196">
                  <c:v>-4.7620702264714225E-3</c:v>
                </c:pt>
                <c:pt idx="197">
                  <c:v>-1.9036345287714522E-3</c:v>
                </c:pt>
                <c:pt idx="198">
                  <c:v>8.2953546014220966E-4</c:v>
                </c:pt>
                <c:pt idx="199">
                  <c:v>8.8210720431947337E-4</c:v>
                </c:pt>
                <c:pt idx="200">
                  <c:v>2.3047605111047005E-3</c:v>
                </c:pt>
                <c:pt idx="201">
                  <c:v>1.4516798009124845E-3</c:v>
                </c:pt>
                <c:pt idx="202">
                  <c:v>8.7305860426596584E-4</c:v>
                </c:pt>
                <c:pt idx="203">
                  <c:v>1.4565870840445026E-4</c:v>
                </c:pt>
                <c:pt idx="204">
                  <c:v>1.2180590493843339E-3</c:v>
                </c:pt>
                <c:pt idx="205">
                  <c:v>1.652958133876761E-4</c:v>
                </c:pt>
                <c:pt idx="206">
                  <c:v>5.4505549716068755E-3</c:v>
                </c:pt>
                <c:pt idx="207">
                  <c:v>4.199719251644465E-3</c:v>
                </c:pt>
                <c:pt idx="208">
                  <c:v>7.3658313813999274E-5</c:v>
                </c:pt>
                <c:pt idx="209">
                  <c:v>1.3290254577116179E-3</c:v>
                </c:pt>
                <c:pt idx="210">
                  <c:v>2.1543480890378291E-3</c:v>
                </c:pt>
                <c:pt idx="211">
                  <c:v>2.1578720739058609E-3</c:v>
                </c:pt>
                <c:pt idx="212">
                  <c:v>-1.8163264309673654E-3</c:v>
                </c:pt>
                <c:pt idx="213">
                  <c:v>1.7870215926340854E-3</c:v>
                </c:pt>
                <c:pt idx="214">
                  <c:v>-2.2900129718574805E-3</c:v>
                </c:pt>
                <c:pt idx="215">
                  <c:v>2.2512234910277251E-3</c:v>
                </c:pt>
                <c:pt idx="216">
                  <c:v>7.2756274618314843E-4</c:v>
                </c:pt>
                <c:pt idx="217">
                  <c:v>-6.9938372908143263E-4</c:v>
                </c:pt>
                <c:pt idx="218">
                  <c:v>3.3203287125417423E-4</c:v>
                </c:pt>
                <c:pt idx="219">
                  <c:v>3.0426244018478952E-4</c:v>
                </c:pt>
                <c:pt idx="220">
                  <c:v>-6.1321951632118126E-4</c:v>
                </c:pt>
                <c:pt idx="221">
                  <c:v>2.2509362625344246E-3</c:v>
                </c:pt>
                <c:pt idx="222">
                  <c:v>-4.6850082982295878E-3</c:v>
                </c:pt>
                <c:pt idx="223">
                  <c:v>9.9150118533093794E-3</c:v>
                </c:pt>
                <c:pt idx="224">
                  <c:v>2.9677569444219887E-3</c:v>
                </c:pt>
                <c:pt idx="225">
                  <c:v>-1.0437757621737992E-3</c:v>
                </c:pt>
                <c:pt idx="226">
                  <c:v>-3.6038215019952437E-3</c:v>
                </c:pt>
                <c:pt idx="227">
                  <c:v>-2.145839401883713E-3</c:v>
                </c:pt>
                <c:pt idx="228">
                  <c:v>-7.9952774345060573E-4</c:v>
                </c:pt>
                <c:pt idx="229">
                  <c:v>1.6425345021514562E-3</c:v>
                </c:pt>
                <c:pt idx="230">
                  <c:v>6.8218682196533877E-4</c:v>
                </c:pt>
                <c:pt idx="231">
                  <c:v>3.3454564297211759E-3</c:v>
                </c:pt>
                <c:pt idx="232">
                  <c:v>5.0240469965461779E-3</c:v>
                </c:pt>
                <c:pt idx="233">
                  <c:v>-8.0146708139764329E-3</c:v>
                </c:pt>
                <c:pt idx="234">
                  <c:v>8.4954560318062349E-3</c:v>
                </c:pt>
                <c:pt idx="235">
                  <c:v>-1.3178381675468729E-3</c:v>
                </c:pt>
                <c:pt idx="236">
                  <c:v>4.3187622655580906E-3</c:v>
                </c:pt>
                <c:pt idx="237">
                  <c:v>-5.0715684893799257E-3</c:v>
                </c:pt>
                <c:pt idx="238">
                  <c:v>2.2535455944871835E-3</c:v>
                </c:pt>
                <c:pt idx="239">
                  <c:v>-2.5389672084841848E-3</c:v>
                </c:pt>
                <c:pt idx="240">
                  <c:v>1.8020743162588943E-4</c:v>
                </c:pt>
                <c:pt idx="241">
                  <c:v>-1.1582676177331211E-3</c:v>
                </c:pt>
                <c:pt idx="242">
                  <c:v>-6.9576645439350156E-4</c:v>
                </c:pt>
                <c:pt idx="243">
                  <c:v>-9.9924895159463726E-5</c:v>
                </c:pt>
                <c:pt idx="244">
                  <c:v>4.0650930683877734E-3</c:v>
                </c:pt>
                <c:pt idx="245">
                  <c:v>-1.9344191765956805E-3</c:v>
                </c:pt>
                <c:pt idx="246">
                  <c:v>-1.4089921363440777E-3</c:v>
                </c:pt>
                <c:pt idx="247">
                  <c:v>-2.2952588810412713E-3</c:v>
                </c:pt>
                <c:pt idx="248">
                  <c:v>4.9933809047174368E-3</c:v>
                </c:pt>
                <c:pt idx="249">
                  <c:v>6.6825913675688689E-4</c:v>
                </c:pt>
                <c:pt idx="250">
                  <c:v>1.659900245453321E-3</c:v>
                </c:pt>
                <c:pt idx="251">
                  <c:v>-2.8799784602611244E-3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C0-D244-896D-AF249B49B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4913360"/>
        <c:axId val="1394882704"/>
      </c:lineChart>
      <c:catAx>
        <c:axId val="1394913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Day, 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882704"/>
        <c:crosses val="autoZero"/>
        <c:auto val="1"/>
        <c:lblAlgn val="ctr"/>
        <c:lblOffset val="100"/>
        <c:noMultiLvlLbl val="0"/>
      </c:catAx>
      <c:valAx>
        <c:axId val="1394882704"/>
        <c:scaling>
          <c:orientation val="minMax"/>
          <c:max val="1.5000000000000003E-2"/>
          <c:min val="-2.0000000000000004E-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Returns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91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635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>
                <a:solidFill>
                  <a:schemeClr val="tx1"/>
                </a:solidFill>
              </a:rPr>
              <a:t>Returns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63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AA!$E$1:$E$252</c:f>
              <c:numCache>
                <c:formatCode>0.00%</c:formatCode>
                <c:ptCount val="252"/>
                <c:pt idx="0">
                  <c:v>2.8738599208396509E-3</c:v>
                </c:pt>
                <c:pt idx="1">
                  <c:v>3.5963301702788696E-3</c:v>
                </c:pt>
                <c:pt idx="2">
                  <c:v>2.0588767509356651E-3</c:v>
                </c:pt>
                <c:pt idx="3">
                  <c:v>-3.8590384538819906E-3</c:v>
                </c:pt>
                <c:pt idx="4">
                  <c:v>-8.5644546583499531E-4</c:v>
                </c:pt>
                <c:pt idx="5">
                  <c:v>-1.1043330428447283E-3</c:v>
                </c:pt>
                <c:pt idx="6">
                  <c:v>-1.8878799537184084E-3</c:v>
                </c:pt>
                <c:pt idx="7">
                  <c:v>-5.8176440834122501E-4</c:v>
                </c:pt>
                <c:pt idx="8">
                  <c:v>1.8352017503242823E-4</c:v>
                </c:pt>
                <c:pt idx="9">
                  <c:v>-5.3612462173831049E-4</c:v>
                </c:pt>
                <c:pt idx="10">
                  <c:v>3.1840510595572446E-4</c:v>
                </c:pt>
                <c:pt idx="11">
                  <c:v>2.2940811273114985E-3</c:v>
                </c:pt>
                <c:pt idx="12">
                  <c:v>3.9625375690046328E-3</c:v>
                </c:pt>
                <c:pt idx="13">
                  <c:v>3.0064817466663352E-4</c:v>
                </c:pt>
                <c:pt idx="14">
                  <c:v>-2.415858056943635E-3</c:v>
                </c:pt>
                <c:pt idx="15">
                  <c:v>-2.3403185917536397E-3</c:v>
                </c:pt>
                <c:pt idx="16">
                  <c:v>1.0276330233735861E-3</c:v>
                </c:pt>
                <c:pt idx="17">
                  <c:v>7.8923551388242533E-4</c:v>
                </c:pt>
                <c:pt idx="18">
                  <c:v>-2.2429757001440598E-3</c:v>
                </c:pt>
                <c:pt idx="19">
                  <c:v>1.3803116583355529E-3</c:v>
                </c:pt>
                <c:pt idx="20">
                  <c:v>2.2534985708300937E-3</c:v>
                </c:pt>
                <c:pt idx="21">
                  <c:v>-1.8532441759768455E-3</c:v>
                </c:pt>
                <c:pt idx="22">
                  <c:v>-1.4607637707716437E-3</c:v>
                </c:pt>
                <c:pt idx="23">
                  <c:v>-5.7113247410579967E-4</c:v>
                </c:pt>
                <c:pt idx="24">
                  <c:v>3.4087019290674845E-3</c:v>
                </c:pt>
                <c:pt idx="25">
                  <c:v>4.7573983753764083E-3</c:v>
                </c:pt>
                <c:pt idx="26">
                  <c:v>2.3155843085778836E-3</c:v>
                </c:pt>
                <c:pt idx="27">
                  <c:v>5.7685003033058381E-4</c:v>
                </c:pt>
                <c:pt idx="28">
                  <c:v>4.2636795412797067E-4</c:v>
                </c:pt>
                <c:pt idx="29">
                  <c:v>4.7007917719152278E-4</c:v>
                </c:pt>
                <c:pt idx="30">
                  <c:v>2.0945490775492901E-3</c:v>
                </c:pt>
                <c:pt idx="31">
                  <c:v>-6.1998994458233047E-4</c:v>
                </c:pt>
                <c:pt idx="32">
                  <c:v>-2.3006145806394088E-3</c:v>
                </c:pt>
                <c:pt idx="33">
                  <c:v>-6.7378744463598367E-3</c:v>
                </c:pt>
                <c:pt idx="34">
                  <c:v>1.6185337082817461E-3</c:v>
                </c:pt>
                <c:pt idx="35">
                  <c:v>8.955177131695478E-4</c:v>
                </c:pt>
                <c:pt idx="36">
                  <c:v>-1.1095053313149991E-4</c:v>
                </c:pt>
                <c:pt idx="37">
                  <c:v>-3.0642816293897845E-3</c:v>
                </c:pt>
                <c:pt idx="38">
                  <c:v>4.7090116212720983E-5</c:v>
                </c:pt>
                <c:pt idx="39">
                  <c:v>-2.6683142674906639E-3</c:v>
                </c:pt>
                <c:pt idx="40">
                  <c:v>1.203238586044447E-3</c:v>
                </c:pt>
                <c:pt idx="41">
                  <c:v>6.8449301788547651E-4</c:v>
                </c:pt>
                <c:pt idx="42">
                  <c:v>-6.6831651355850634E-4</c:v>
                </c:pt>
                <c:pt idx="43">
                  <c:v>-3.4224112923853592E-3</c:v>
                </c:pt>
                <c:pt idx="44">
                  <c:v>-2.969584344225193E-3</c:v>
                </c:pt>
                <c:pt idx="45">
                  <c:v>2.8489946543598459E-3</c:v>
                </c:pt>
                <c:pt idx="46">
                  <c:v>-3.2897661598648284E-3</c:v>
                </c:pt>
                <c:pt idx="47">
                  <c:v>1.8546228885499515E-3</c:v>
                </c:pt>
                <c:pt idx="48">
                  <c:v>8.8035627860627455E-4</c:v>
                </c:pt>
                <c:pt idx="49">
                  <c:v>2.7219688860445424E-3</c:v>
                </c:pt>
                <c:pt idx="50">
                  <c:v>-1.2878871352953731E-3</c:v>
                </c:pt>
                <c:pt idx="51">
                  <c:v>3.123571646565875E-4</c:v>
                </c:pt>
                <c:pt idx="52">
                  <c:v>1.3765206542555584E-3</c:v>
                </c:pt>
                <c:pt idx="53">
                  <c:v>1.3116902065233057E-3</c:v>
                </c:pt>
                <c:pt idx="54">
                  <c:v>-1.2828296536503141E-3</c:v>
                </c:pt>
                <c:pt idx="55">
                  <c:v>-1.677830749359552E-3</c:v>
                </c:pt>
                <c:pt idx="56">
                  <c:v>1.0502275254175993E-3</c:v>
                </c:pt>
                <c:pt idx="57">
                  <c:v>2.0982514094495855E-3</c:v>
                </c:pt>
                <c:pt idx="58">
                  <c:v>1.4497038462142537E-3</c:v>
                </c:pt>
                <c:pt idx="59">
                  <c:v>1.6158982711457876E-3</c:v>
                </c:pt>
                <c:pt idx="60">
                  <c:v>7.9311852209397904E-4</c:v>
                </c:pt>
                <c:pt idx="61">
                  <c:v>3.8870424330724206E-3</c:v>
                </c:pt>
                <c:pt idx="62">
                  <c:v>-5.5415402930932901E-4</c:v>
                </c:pt>
                <c:pt idx="63">
                  <c:v>2.3355440881806838E-3</c:v>
                </c:pt>
                <c:pt idx="64">
                  <c:v>2.5409005766541819E-3</c:v>
                </c:pt>
                <c:pt idx="65">
                  <c:v>-1.1430474491683074E-4</c:v>
                </c:pt>
                <c:pt idx="66">
                  <c:v>-6.8872953393623942E-4</c:v>
                </c:pt>
                <c:pt idx="67">
                  <c:v>5.225523717522375E-3</c:v>
                </c:pt>
                <c:pt idx="68">
                  <c:v>1.1675234593537698E-3</c:v>
                </c:pt>
                <c:pt idx="69">
                  <c:v>-1.3107042719979157E-3</c:v>
                </c:pt>
                <c:pt idx="70">
                  <c:v>5.1850602815955397E-4</c:v>
                </c:pt>
                <c:pt idx="71">
                  <c:v>1.3637085006369173E-3</c:v>
                </c:pt>
                <c:pt idx="72">
                  <c:v>6.1851332398321309E-4</c:v>
                </c:pt>
                <c:pt idx="73">
                  <c:v>3.448077696683831E-4</c:v>
                </c:pt>
                <c:pt idx="74">
                  <c:v>3.0405485878260991E-4</c:v>
                </c:pt>
                <c:pt idx="75">
                  <c:v>-8.138349133777333E-4</c:v>
                </c:pt>
                <c:pt idx="76">
                  <c:v>-5.8038223918195164E-4</c:v>
                </c:pt>
                <c:pt idx="77">
                  <c:v>-6.3402201402983852E-4</c:v>
                </c:pt>
                <c:pt idx="78">
                  <c:v>1.8808152632371434E-4</c:v>
                </c:pt>
                <c:pt idx="79">
                  <c:v>5.4729852046948761E-5</c:v>
                </c:pt>
                <c:pt idx="80">
                  <c:v>8.1388658911346316E-5</c:v>
                </c:pt>
                <c:pt idx="81">
                  <c:v>-1.6795568327234397E-3</c:v>
                </c:pt>
                <c:pt idx="82">
                  <c:v>-1.1609423028541778E-3</c:v>
                </c:pt>
                <c:pt idx="83">
                  <c:v>3.9399717166344214E-5</c:v>
                </c:pt>
                <c:pt idx="84">
                  <c:v>-8.4424639049414355E-5</c:v>
                </c:pt>
                <c:pt idx="85">
                  <c:v>2.5413961918457576E-3</c:v>
                </c:pt>
                <c:pt idx="86">
                  <c:v>9.9657654900986111E-4</c:v>
                </c:pt>
                <c:pt idx="87">
                  <c:v>-5.2765971767471222E-3</c:v>
                </c:pt>
                <c:pt idx="88">
                  <c:v>2.6107084154467232E-3</c:v>
                </c:pt>
                <c:pt idx="89">
                  <c:v>-2.3480185254444682E-3</c:v>
                </c:pt>
                <c:pt idx="90">
                  <c:v>6.666027780284202E-4</c:v>
                </c:pt>
                <c:pt idx="91">
                  <c:v>-1.1013448519170571E-3</c:v>
                </c:pt>
                <c:pt idx="92">
                  <c:v>7.4373395332311288E-3</c:v>
                </c:pt>
                <c:pt idx="93">
                  <c:v>5.1418127059033973E-3</c:v>
                </c:pt>
                <c:pt idx="94">
                  <c:v>8.2845081090718471E-4</c:v>
                </c:pt>
                <c:pt idx="95">
                  <c:v>-2.0631522127758889E-3</c:v>
                </c:pt>
                <c:pt idx="96">
                  <c:v>-1.7565382256177222E-3</c:v>
                </c:pt>
                <c:pt idx="97">
                  <c:v>5.1252688322218182E-4</c:v>
                </c:pt>
                <c:pt idx="98">
                  <c:v>1.1752767553428116E-3</c:v>
                </c:pt>
                <c:pt idx="99">
                  <c:v>2.5443731710140067E-3</c:v>
                </c:pt>
                <c:pt idx="100">
                  <c:v>-3.9035230442751798E-3</c:v>
                </c:pt>
                <c:pt idx="101">
                  <c:v>3.1774972880981417E-3</c:v>
                </c:pt>
                <c:pt idx="102">
                  <c:v>-1.8787496712188393E-3</c:v>
                </c:pt>
                <c:pt idx="103">
                  <c:v>1.4626059483026357E-3</c:v>
                </c:pt>
                <c:pt idx="104">
                  <c:v>-1.8015710144765878E-3</c:v>
                </c:pt>
                <c:pt idx="105">
                  <c:v>2.9387643521050937E-3</c:v>
                </c:pt>
                <c:pt idx="106">
                  <c:v>-5.0996071341654625E-3</c:v>
                </c:pt>
                <c:pt idx="107">
                  <c:v>3.9837407465385927E-4</c:v>
                </c:pt>
                <c:pt idx="108">
                  <c:v>5.2368822945034355E-3</c:v>
                </c:pt>
                <c:pt idx="109">
                  <c:v>-3.4999395363900987E-3</c:v>
                </c:pt>
                <c:pt idx="110">
                  <c:v>9.98712553509942E-4</c:v>
                </c:pt>
                <c:pt idx="111">
                  <c:v>1.2123086955974951E-4</c:v>
                </c:pt>
                <c:pt idx="112">
                  <c:v>-1.2260946377860832E-4</c:v>
                </c:pt>
                <c:pt idx="113">
                  <c:v>-2.7172474144352728E-4</c:v>
                </c:pt>
                <c:pt idx="114">
                  <c:v>-4.9676420287046701E-3</c:v>
                </c:pt>
                <c:pt idx="115">
                  <c:v>5.9814058124695946E-3</c:v>
                </c:pt>
                <c:pt idx="116">
                  <c:v>3.5702897309610741E-3</c:v>
                </c:pt>
                <c:pt idx="117">
                  <c:v>1.1266620693674346E-3</c:v>
                </c:pt>
                <c:pt idx="118">
                  <c:v>-1.2889366272824227E-3</c:v>
                </c:pt>
                <c:pt idx="119">
                  <c:v>-6.841568426093046E-4</c:v>
                </c:pt>
                <c:pt idx="120">
                  <c:v>-1.3720278516098313E-3</c:v>
                </c:pt>
                <c:pt idx="121">
                  <c:v>1.0471218749738276E-3</c:v>
                </c:pt>
                <c:pt idx="122">
                  <c:v>1.4808290975972381E-3</c:v>
                </c:pt>
                <c:pt idx="123">
                  <c:v>4.1474034341607078E-4</c:v>
                </c:pt>
                <c:pt idx="124">
                  <c:v>2.5428710872507877E-3</c:v>
                </c:pt>
                <c:pt idx="125">
                  <c:v>-1.5724705628532628E-3</c:v>
                </c:pt>
                <c:pt idx="126">
                  <c:v>4.4852056088618914E-3</c:v>
                </c:pt>
                <c:pt idx="127">
                  <c:v>1.3734767301876408E-3</c:v>
                </c:pt>
                <c:pt idx="128">
                  <c:v>-3.96605169913657E-4</c:v>
                </c:pt>
                <c:pt idx="129">
                  <c:v>-2.464611675563957E-3</c:v>
                </c:pt>
                <c:pt idx="130">
                  <c:v>1.3244283137637605E-3</c:v>
                </c:pt>
                <c:pt idx="131">
                  <c:v>-9.8338723803345369E-4</c:v>
                </c:pt>
                <c:pt idx="132">
                  <c:v>2.659001673265912E-3</c:v>
                </c:pt>
                <c:pt idx="133">
                  <c:v>-8.0962963574938811E-4</c:v>
                </c:pt>
                <c:pt idx="134">
                  <c:v>7.7859081951858918E-4</c:v>
                </c:pt>
                <c:pt idx="135">
                  <c:v>4.0758156794967938E-4</c:v>
                </c:pt>
                <c:pt idx="136">
                  <c:v>-1.6241564365448709E-4</c:v>
                </c:pt>
                <c:pt idx="137">
                  <c:v>3.4126591897447344E-3</c:v>
                </c:pt>
                <c:pt idx="138">
                  <c:v>-4.0678180032158832E-3</c:v>
                </c:pt>
                <c:pt idx="139">
                  <c:v>1.8114769115902024E-3</c:v>
                </c:pt>
                <c:pt idx="140">
                  <c:v>-9.1303857587981348E-4</c:v>
                </c:pt>
                <c:pt idx="141">
                  <c:v>1.7878328273082562E-3</c:v>
                </c:pt>
                <c:pt idx="142">
                  <c:v>-2.0113288371523511E-3</c:v>
                </c:pt>
                <c:pt idx="143">
                  <c:v>7.8467758699274893E-5</c:v>
                </c:pt>
                <c:pt idx="144">
                  <c:v>2.0482607678224051E-3</c:v>
                </c:pt>
                <c:pt idx="145">
                  <c:v>3.3120042639823428E-3</c:v>
                </c:pt>
                <c:pt idx="146">
                  <c:v>3.6639013977865036E-3</c:v>
                </c:pt>
                <c:pt idx="147">
                  <c:v>3.4540853562878668E-3</c:v>
                </c:pt>
                <c:pt idx="148">
                  <c:v>-6.1992150379908194E-4</c:v>
                </c:pt>
                <c:pt idx="149">
                  <c:v>4.4781743413669726E-3</c:v>
                </c:pt>
                <c:pt idx="150">
                  <c:v>-1.9866930836807918E-3</c:v>
                </c:pt>
                <c:pt idx="151">
                  <c:v>2.5171450825433859E-3</c:v>
                </c:pt>
                <c:pt idx="152">
                  <c:v>-1.0151583443985593E-3</c:v>
                </c:pt>
                <c:pt idx="153">
                  <c:v>1.8928231246891265E-3</c:v>
                </c:pt>
                <c:pt idx="154">
                  <c:v>-2.162423862124088E-3</c:v>
                </c:pt>
                <c:pt idx="155">
                  <c:v>1.3417379436704894E-4</c:v>
                </c:pt>
                <c:pt idx="156">
                  <c:v>5.989581921761524E-4</c:v>
                </c:pt>
                <c:pt idx="157">
                  <c:v>-5.8099378377276731E-4</c:v>
                </c:pt>
                <c:pt idx="158">
                  <c:v>1.330693627440977E-3</c:v>
                </c:pt>
                <c:pt idx="159">
                  <c:v>4.0571464916780422E-3</c:v>
                </c:pt>
                <c:pt idx="160">
                  <c:v>9.623406712931915E-4</c:v>
                </c:pt>
                <c:pt idx="161">
                  <c:v>-5.5436238899623132E-3</c:v>
                </c:pt>
                <c:pt idx="162">
                  <c:v>7.2806003211750145E-3</c:v>
                </c:pt>
                <c:pt idx="163">
                  <c:v>-1.4719423590059532E-3</c:v>
                </c:pt>
                <c:pt idx="164">
                  <c:v>-2.3720416790071041E-3</c:v>
                </c:pt>
                <c:pt idx="165">
                  <c:v>-9.149081448415607E-4</c:v>
                </c:pt>
                <c:pt idx="166">
                  <c:v>3.5954509846295611E-3</c:v>
                </c:pt>
                <c:pt idx="167">
                  <c:v>-2.8746692649945504E-3</c:v>
                </c:pt>
                <c:pt idx="168">
                  <c:v>2.5833236604914807E-3</c:v>
                </c:pt>
                <c:pt idx="169">
                  <c:v>1.296410974394827E-3</c:v>
                </c:pt>
                <c:pt idx="170">
                  <c:v>-4.5712257472934729E-5</c:v>
                </c:pt>
                <c:pt idx="171">
                  <c:v>4.8443762613461687E-3</c:v>
                </c:pt>
                <c:pt idx="172">
                  <c:v>-2.6399875828257051E-3</c:v>
                </c:pt>
                <c:pt idx="173">
                  <c:v>1.9533686889488667E-3</c:v>
                </c:pt>
                <c:pt idx="174">
                  <c:v>-1.7527298533144306E-3</c:v>
                </c:pt>
                <c:pt idx="175">
                  <c:v>6.1701402768044459E-5</c:v>
                </c:pt>
                <c:pt idx="176">
                  <c:v>1.806666559366473E-3</c:v>
                </c:pt>
                <c:pt idx="177">
                  <c:v>-1.8462510660460091E-3</c:v>
                </c:pt>
                <c:pt idx="178">
                  <c:v>-3.420339619604521E-4</c:v>
                </c:pt>
                <c:pt idx="179">
                  <c:v>1.6074387650361662E-3</c:v>
                </c:pt>
                <c:pt idx="180">
                  <c:v>6.5641146550010995E-5</c:v>
                </c:pt>
                <c:pt idx="181">
                  <c:v>1.1412772660783132E-3</c:v>
                </c:pt>
                <c:pt idx="182">
                  <c:v>2.9262066086509905E-3</c:v>
                </c:pt>
                <c:pt idx="183">
                  <c:v>-4.1356989531353151E-4</c:v>
                </c:pt>
                <c:pt idx="184">
                  <c:v>-1.0623801318898694E-3</c:v>
                </c:pt>
                <c:pt idx="185">
                  <c:v>4.9715083537640418E-3</c:v>
                </c:pt>
                <c:pt idx="186">
                  <c:v>4.0402240935087695E-3</c:v>
                </c:pt>
                <c:pt idx="187">
                  <c:v>-2.9646794001787981E-3</c:v>
                </c:pt>
                <c:pt idx="188">
                  <c:v>-1.4874114525365194E-4</c:v>
                </c:pt>
                <c:pt idx="189">
                  <c:v>6.4087749078862218E-3</c:v>
                </c:pt>
                <c:pt idx="190">
                  <c:v>-1.9572415959371032E-3</c:v>
                </c:pt>
                <c:pt idx="191">
                  <c:v>-3.2226242237667702E-3</c:v>
                </c:pt>
                <c:pt idx="192">
                  <c:v>1.9170075048522844E-3</c:v>
                </c:pt>
                <c:pt idx="193">
                  <c:v>2.3873711640519861E-3</c:v>
                </c:pt>
                <c:pt idx="194">
                  <c:v>2.6960729273856018E-3</c:v>
                </c:pt>
                <c:pt idx="195">
                  <c:v>3.9522150848145358E-3</c:v>
                </c:pt>
                <c:pt idx="196">
                  <c:v>-1.1048882776864854E-3</c:v>
                </c:pt>
                <c:pt idx="197">
                  <c:v>-3.5219501173108119E-3</c:v>
                </c:pt>
                <c:pt idx="198">
                  <c:v>5.6318346307734522E-3</c:v>
                </c:pt>
                <c:pt idx="199">
                  <c:v>3.2865025294401516E-3</c:v>
                </c:pt>
                <c:pt idx="200">
                  <c:v>-2.0344324756572415E-3</c:v>
                </c:pt>
                <c:pt idx="201">
                  <c:v>-4.1504804475711474E-4</c:v>
                </c:pt>
                <c:pt idx="202">
                  <c:v>4.1522038116446035E-4</c:v>
                </c:pt>
                <c:pt idx="203">
                  <c:v>7.4328951106815387E-3</c:v>
                </c:pt>
                <c:pt idx="204">
                  <c:v>2.4654165865222789E-3</c:v>
                </c:pt>
                <c:pt idx="205">
                  <c:v>7.9601628851575727E-4</c:v>
                </c:pt>
                <c:pt idx="206">
                  <c:v>1.5441314584399442E-3</c:v>
                </c:pt>
                <c:pt idx="207">
                  <c:v>5.1736603776510453E-4</c:v>
                </c:pt>
                <c:pt idx="208">
                  <c:v>5.0430032047179465E-3</c:v>
                </c:pt>
                <c:pt idx="209">
                  <c:v>-1.6850001543510891E-3</c:v>
                </c:pt>
                <c:pt idx="210">
                  <c:v>9.2638164862426172E-4</c:v>
                </c:pt>
                <c:pt idx="211">
                  <c:v>1.1289078942457447E-3</c:v>
                </c:pt>
                <c:pt idx="212">
                  <c:v>4.3845325008294372E-4</c:v>
                </c:pt>
                <c:pt idx="213">
                  <c:v>-1.5911062558237397E-3</c:v>
                </c:pt>
                <c:pt idx="214">
                  <c:v>5.0332309094438437E-4</c:v>
                </c:pt>
                <c:pt idx="215">
                  <c:v>-1.3831205257658393E-3</c:v>
                </c:pt>
                <c:pt idx="216">
                  <c:v>-1.6710622776695129E-3</c:v>
                </c:pt>
                <c:pt idx="217">
                  <c:v>-7.9240529853293095E-4</c:v>
                </c:pt>
                <c:pt idx="218">
                  <c:v>3.2857943640360286E-3</c:v>
                </c:pt>
                <c:pt idx="219">
                  <c:v>-4.3667110375314941E-3</c:v>
                </c:pt>
                <c:pt idx="220">
                  <c:v>2.0183761446300793E-3</c:v>
                </c:pt>
                <c:pt idx="221">
                  <c:v>2.4143337355071984E-3</c:v>
                </c:pt>
                <c:pt idx="222">
                  <c:v>3.3405164090800606E-3</c:v>
                </c:pt>
                <c:pt idx="223">
                  <c:v>-3.1664530465564493E-3</c:v>
                </c:pt>
                <c:pt idx="224">
                  <c:v>-3.6630272358817119E-3</c:v>
                </c:pt>
                <c:pt idx="225">
                  <c:v>3.0925957264305911E-3</c:v>
                </c:pt>
                <c:pt idx="226">
                  <c:v>3.4771365394305555E-5</c:v>
                </c:pt>
                <c:pt idx="227">
                  <c:v>1.9316753549128589E-4</c:v>
                </c:pt>
                <c:pt idx="228">
                  <c:v>7.2745719590364935E-4</c:v>
                </c:pt>
                <c:pt idx="229">
                  <c:v>4.9032284626557218E-3</c:v>
                </c:pt>
                <c:pt idx="230">
                  <c:v>-8.7958066919830368E-4</c:v>
                </c:pt>
                <c:pt idx="231">
                  <c:v>1.3967786951528871E-4</c:v>
                </c:pt>
                <c:pt idx="232">
                  <c:v>-4.6125697651105888E-5</c:v>
                </c:pt>
                <c:pt idx="233">
                  <c:v>-2.9342422223362168E-3</c:v>
                </c:pt>
                <c:pt idx="234">
                  <c:v>9.1627578230428475E-4</c:v>
                </c:pt>
                <c:pt idx="235">
                  <c:v>-8.3198200453741481E-4</c:v>
                </c:pt>
                <c:pt idx="236">
                  <c:v>1.0408434687071636E-3</c:v>
                </c:pt>
                <c:pt idx="237">
                  <c:v>4.1962709797503358E-3</c:v>
                </c:pt>
                <c:pt idx="238">
                  <c:v>1.6822319997341548E-3</c:v>
                </c:pt>
                <c:pt idx="239">
                  <c:v>-8.6777861436181732E-4</c:v>
                </c:pt>
                <c:pt idx="240">
                  <c:v>-5.7348677404104513E-4</c:v>
                </c:pt>
                <c:pt idx="241">
                  <c:v>-4.1151158941878812E-4</c:v>
                </c:pt>
                <c:pt idx="242">
                  <c:v>1.6876364012951566E-4</c:v>
                </c:pt>
                <c:pt idx="243">
                  <c:v>1.4674846061119339E-3</c:v>
                </c:pt>
                <c:pt idx="244">
                  <c:v>8.5265094027742606E-4</c:v>
                </c:pt>
                <c:pt idx="245">
                  <c:v>1.2039173225083741E-3</c:v>
                </c:pt>
                <c:pt idx="246">
                  <c:v>-3.79211032149515E-3</c:v>
                </c:pt>
                <c:pt idx="247">
                  <c:v>-6.778130969703546E-3</c:v>
                </c:pt>
                <c:pt idx="248">
                  <c:v>2.3044055341778918E-3</c:v>
                </c:pt>
                <c:pt idx="249">
                  <c:v>1.2394629593238207E-3</c:v>
                </c:pt>
                <c:pt idx="250">
                  <c:v>8.5436315308743229E-4</c:v>
                </c:pt>
                <c:pt idx="251">
                  <c:v>-1.5009087483368695E-3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C4-3246-820D-94AA69F6B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4913360"/>
        <c:axId val="1394882704"/>
      </c:lineChart>
      <c:catAx>
        <c:axId val="1394913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Day, 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882704"/>
        <c:crosses val="autoZero"/>
        <c:auto val="1"/>
        <c:lblAlgn val="ctr"/>
        <c:lblOffset val="100"/>
        <c:noMultiLvlLbl val="0"/>
      </c:catAx>
      <c:valAx>
        <c:axId val="1394882704"/>
        <c:scaling>
          <c:orientation val="minMax"/>
          <c:max val="1.5000000000000003E-2"/>
          <c:min val="-2.0000000000000004E-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Returns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91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635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>
                <a:solidFill>
                  <a:schemeClr val="tx1"/>
                </a:solidFill>
              </a:rPr>
              <a:t>Returns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63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AA!$D$1:$D$252</c:f>
              <c:numCache>
                <c:formatCode>0.00%</c:formatCode>
                <c:ptCount val="252"/>
                <c:pt idx="0">
                  <c:v>2.1680753653812593E-3</c:v>
                </c:pt>
                <c:pt idx="1">
                  <c:v>2.8596215723526446E-3</c:v>
                </c:pt>
                <c:pt idx="2">
                  <c:v>5.6525633641182904E-3</c:v>
                </c:pt>
                <c:pt idx="3">
                  <c:v>-3.6237880780856367E-3</c:v>
                </c:pt>
                <c:pt idx="4">
                  <c:v>8.6334268803381201E-4</c:v>
                </c:pt>
                <c:pt idx="5">
                  <c:v>1.0025790587418317E-2</c:v>
                </c:pt>
                <c:pt idx="6">
                  <c:v>-4.1339646710340915E-3</c:v>
                </c:pt>
                <c:pt idx="7">
                  <c:v>4.5375794076395791E-3</c:v>
                </c:pt>
                <c:pt idx="8">
                  <c:v>-4.5192440694377381E-3</c:v>
                </c:pt>
                <c:pt idx="9">
                  <c:v>4.9522684689652903E-3</c:v>
                </c:pt>
                <c:pt idx="10">
                  <c:v>-4.6664563880765165E-4</c:v>
                </c:pt>
                <c:pt idx="11">
                  <c:v>-6.7868119707251628E-4</c:v>
                </c:pt>
                <c:pt idx="12">
                  <c:v>3.086419753086342E-3</c:v>
                </c:pt>
                <c:pt idx="13">
                  <c:v>5.9295994825084167E-4</c:v>
                </c:pt>
                <c:pt idx="14">
                  <c:v>-1.314513522250522E-4</c:v>
                </c:pt>
                <c:pt idx="15">
                  <c:v>4.6962320227419843E-3</c:v>
                </c:pt>
                <c:pt idx="16">
                  <c:v>3.9899778620583427E-3</c:v>
                </c:pt>
                <c:pt idx="17">
                  <c:v>4.7518524532720041E-3</c:v>
                </c:pt>
                <c:pt idx="18">
                  <c:v>3.5151365650756684E-3</c:v>
                </c:pt>
                <c:pt idx="19">
                  <c:v>-2.2970725039996322E-3</c:v>
                </c:pt>
                <c:pt idx="20">
                  <c:v>9.0012977331087596E-3</c:v>
                </c:pt>
                <c:pt idx="21">
                  <c:v>-1.7098928764637755E-2</c:v>
                </c:pt>
                <c:pt idx="22">
                  <c:v>4.3796151935169185E-3</c:v>
                </c:pt>
                <c:pt idx="23">
                  <c:v>-2.1109597190504714E-3</c:v>
                </c:pt>
                <c:pt idx="24">
                  <c:v>-4.690261137500493E-3</c:v>
                </c:pt>
                <c:pt idx="25">
                  <c:v>5.5646677944851067E-3</c:v>
                </c:pt>
                <c:pt idx="26">
                  <c:v>6.7828381598162655E-3</c:v>
                </c:pt>
                <c:pt idx="27">
                  <c:v>-4.3790357638925654E-3</c:v>
                </c:pt>
                <c:pt idx="28">
                  <c:v>5.4121405750798659E-3</c:v>
                </c:pt>
                <c:pt idx="29">
                  <c:v>-1.7689141409326298E-3</c:v>
                </c:pt>
                <c:pt idx="30">
                  <c:v>3.1939321655496647E-3</c:v>
                </c:pt>
                <c:pt idx="31">
                  <c:v>2.1175728933745487E-3</c:v>
                </c:pt>
                <c:pt idx="32">
                  <c:v>1.1336001621238951E-3</c:v>
                </c:pt>
                <c:pt idx="33">
                  <c:v>-4.9573114545312675E-3</c:v>
                </c:pt>
                <c:pt idx="34">
                  <c:v>-1.7524973617179945E-3</c:v>
                </c:pt>
                <c:pt idx="35">
                  <c:v>3.5833239575350385E-3</c:v>
                </c:pt>
                <c:pt idx="36">
                  <c:v>1.886796443854048E-3</c:v>
                </c:pt>
                <c:pt idx="37">
                  <c:v>-4.7503330511288426E-4</c:v>
                </c:pt>
                <c:pt idx="38">
                  <c:v>-1.4595734074596117E-3</c:v>
                </c:pt>
                <c:pt idx="39">
                  <c:v>-7.7210276370484328E-4</c:v>
                </c:pt>
                <c:pt idx="40">
                  <c:v>-3.4506848445077146E-4</c:v>
                </c:pt>
                <c:pt idx="41">
                  <c:v>3.5789388975593909E-4</c:v>
                </c:pt>
                <c:pt idx="42">
                  <c:v>-1.0481057462699133E-2</c:v>
                </c:pt>
                <c:pt idx="43">
                  <c:v>7.3166818206129667E-3</c:v>
                </c:pt>
                <c:pt idx="44">
                  <c:v>8.3233335811147679E-3</c:v>
                </c:pt>
                <c:pt idx="45">
                  <c:v>5.5395944090116259E-3</c:v>
                </c:pt>
                <c:pt idx="46">
                  <c:v>-1.4181158539906679E-3</c:v>
                </c:pt>
                <c:pt idx="47">
                  <c:v>2.4542862956429411E-3</c:v>
                </c:pt>
                <c:pt idx="48">
                  <c:v>-2.1867094103836596E-3</c:v>
                </c:pt>
                <c:pt idx="49">
                  <c:v>6.6479043372858783E-4</c:v>
                </c:pt>
                <c:pt idx="50">
                  <c:v>2.7076928235662116E-3</c:v>
                </c:pt>
                <c:pt idx="51">
                  <c:v>3.1978196304323172E-3</c:v>
                </c:pt>
                <c:pt idx="52">
                  <c:v>-2.916782122625403E-4</c:v>
                </c:pt>
                <c:pt idx="53">
                  <c:v>2.5112485177381343E-3</c:v>
                </c:pt>
                <c:pt idx="54">
                  <c:v>2.6941290437920537E-3</c:v>
                </c:pt>
                <c:pt idx="55">
                  <c:v>-2.5479846250170729E-3</c:v>
                </c:pt>
                <c:pt idx="56">
                  <c:v>0</c:v>
                </c:pt>
                <c:pt idx="57">
                  <c:v>7.761170452679475E-3</c:v>
                </c:pt>
                <c:pt idx="58">
                  <c:v>2.6523831229233168E-3</c:v>
                </c:pt>
                <c:pt idx="59">
                  <c:v>4.7846988375609594E-3</c:v>
                </c:pt>
                <c:pt idx="60">
                  <c:v>-5.4948317054246635E-3</c:v>
                </c:pt>
                <c:pt idx="61">
                  <c:v>-8.5430497658373452E-4</c:v>
                </c:pt>
                <c:pt idx="62">
                  <c:v>-3.3191857590242086E-3</c:v>
                </c:pt>
                <c:pt idx="63">
                  <c:v>8.1302493648565521E-3</c:v>
                </c:pt>
                <c:pt idx="64">
                  <c:v>-2.5467415241899817E-3</c:v>
                </c:pt>
                <c:pt idx="65">
                  <c:v>2.9027218156401154E-3</c:v>
                </c:pt>
                <c:pt idx="66">
                  <c:v>3.3616752621697631E-3</c:v>
                </c:pt>
                <c:pt idx="67">
                  <c:v>5.7467742067285844E-3</c:v>
                </c:pt>
                <c:pt idx="68">
                  <c:v>6.9306629020627003E-3</c:v>
                </c:pt>
                <c:pt idx="69">
                  <c:v>-9.9048449014253184E-4</c:v>
                </c:pt>
                <c:pt idx="70">
                  <c:v>-1.3529176577967893E-4</c:v>
                </c:pt>
                <c:pt idx="71">
                  <c:v>4.8792408095177445E-3</c:v>
                </c:pt>
                <c:pt idx="72">
                  <c:v>-8.6419132794052526E-4</c:v>
                </c:pt>
                <c:pt idx="73">
                  <c:v>1.5387864707480578E-3</c:v>
                </c:pt>
                <c:pt idx="74">
                  <c:v>-7.5314815930589858E-4</c:v>
                </c:pt>
                <c:pt idx="75">
                  <c:v>4.3414031173676489E-4</c:v>
                </c:pt>
                <c:pt idx="76">
                  <c:v>-2.0893981127109011E-3</c:v>
                </c:pt>
                <c:pt idx="77">
                  <c:v>6.2974244580852566E-3</c:v>
                </c:pt>
                <c:pt idx="78">
                  <c:v>1.3584374168481724E-3</c:v>
                </c:pt>
                <c:pt idx="79">
                  <c:v>-1.5384062111651966E-3</c:v>
                </c:pt>
                <c:pt idx="80">
                  <c:v>-3.4617447193385832E-3</c:v>
                </c:pt>
                <c:pt idx="81">
                  <c:v>9.4976486793652687E-4</c:v>
                </c:pt>
                <c:pt idx="82">
                  <c:v>-2.2949260869303666E-3</c:v>
                </c:pt>
                <c:pt idx="83">
                  <c:v>5.0246608504726552E-3</c:v>
                </c:pt>
                <c:pt idx="84">
                  <c:v>-5.4416760362189826E-4</c:v>
                </c:pt>
                <c:pt idx="85">
                  <c:v>3.9633767970306518E-4</c:v>
                </c:pt>
                <c:pt idx="86">
                  <c:v>8.6379389001384772E-3</c:v>
                </c:pt>
                <c:pt idx="87">
                  <c:v>1.9143444907545593E-3</c:v>
                </c:pt>
                <c:pt idx="88">
                  <c:v>4.8311665683279059E-4</c:v>
                </c:pt>
                <c:pt idx="89">
                  <c:v>5.4937878242146427E-3</c:v>
                </c:pt>
                <c:pt idx="90">
                  <c:v>5.6999570928644543E-3</c:v>
                </c:pt>
                <c:pt idx="91">
                  <c:v>1.4932383505880517E-3</c:v>
                </c:pt>
                <c:pt idx="92">
                  <c:v>3.2477874203930132E-3</c:v>
                </c:pt>
                <c:pt idx="93">
                  <c:v>-1.2680294899637776E-3</c:v>
                </c:pt>
                <c:pt idx="94">
                  <c:v>9.146864712213838E-4</c:v>
                </c:pt>
                <c:pt idx="95">
                  <c:v>7.7940348354537615E-5</c:v>
                </c:pt>
                <c:pt idx="96">
                  <c:v>2.3419249376038682E-3</c:v>
                </c:pt>
                <c:pt idx="97">
                  <c:v>1.2109902712578041E-3</c:v>
                </c:pt>
                <c:pt idx="98">
                  <c:v>4.3488559014371881E-4</c:v>
                </c:pt>
                <c:pt idx="99">
                  <c:v>6.2138318888729288E-3</c:v>
                </c:pt>
                <c:pt idx="100">
                  <c:v>1.3886103096601515E-4</c:v>
                </c:pt>
                <c:pt idx="101">
                  <c:v>2.1867575823023328E-3</c:v>
                </c:pt>
                <c:pt idx="102">
                  <c:v>5.5819591695367675E-3</c:v>
                </c:pt>
                <c:pt idx="103">
                  <c:v>-4.2287667117608247E-4</c:v>
                </c:pt>
                <c:pt idx="104">
                  <c:v>2.2971343249297374E-3</c:v>
                </c:pt>
                <c:pt idx="105">
                  <c:v>5.2522011497541446E-4</c:v>
                </c:pt>
                <c:pt idx="106">
                  <c:v>-9.4871770398854136E-4</c:v>
                </c:pt>
                <c:pt idx="107">
                  <c:v>-2.0540040659727866E-3</c:v>
                </c:pt>
                <c:pt idx="108">
                  <c:v>-3.2969999597926452E-3</c:v>
                </c:pt>
                <c:pt idx="109">
                  <c:v>-2.0976965678072435E-3</c:v>
                </c:pt>
                <c:pt idx="110">
                  <c:v>-4.7874890034054884E-3</c:v>
                </c:pt>
                <c:pt idx="111">
                  <c:v>-4.2166996781373969E-4</c:v>
                </c:pt>
                <c:pt idx="112">
                  <c:v>-6.4863944393486811E-3</c:v>
                </c:pt>
                <c:pt idx="113">
                  <c:v>-1.2153744872639342E-3</c:v>
                </c:pt>
                <c:pt idx="114">
                  <c:v>4.2511866270928322E-3</c:v>
                </c:pt>
                <c:pt idx="115">
                  <c:v>4.3186310871533278E-3</c:v>
                </c:pt>
                <c:pt idx="116">
                  <c:v>-7.7532569479614075E-4</c:v>
                </c:pt>
                <c:pt idx="117">
                  <c:v>7.7012234883429178E-4</c:v>
                </c:pt>
                <c:pt idx="118">
                  <c:v>6.610608295839893E-3</c:v>
                </c:pt>
                <c:pt idx="119">
                  <c:v>-2.6833494039776727E-3</c:v>
                </c:pt>
                <c:pt idx="120">
                  <c:v>-6.9739089905839343E-3</c:v>
                </c:pt>
                <c:pt idx="121">
                  <c:v>-2.2401086113265569E-3</c:v>
                </c:pt>
                <c:pt idx="122">
                  <c:v>7.456579420540386E-3</c:v>
                </c:pt>
                <c:pt idx="123">
                  <c:v>3.2492026526152471E-3</c:v>
                </c:pt>
                <c:pt idx="124">
                  <c:v>9.3160116546304791E-3</c:v>
                </c:pt>
                <c:pt idx="125">
                  <c:v>3.6337029281129692E-3</c:v>
                </c:pt>
                <c:pt idx="126">
                  <c:v>6.3544680624852481E-3</c:v>
                </c:pt>
                <c:pt idx="127">
                  <c:v>5.8936390579988106E-3</c:v>
                </c:pt>
                <c:pt idx="128">
                  <c:v>-3.7716598491710548E-3</c:v>
                </c:pt>
                <c:pt idx="129">
                  <c:v>9.0930313116546529E-4</c:v>
                </c:pt>
                <c:pt idx="130">
                  <c:v>2.6784085287749819E-3</c:v>
                </c:pt>
                <c:pt idx="131">
                  <c:v>4.1213094396182265E-3</c:v>
                </c:pt>
                <c:pt idx="132">
                  <c:v>-1.7187266477354757E-4</c:v>
                </c:pt>
                <c:pt idx="133">
                  <c:v>-9.7928204668265833E-3</c:v>
                </c:pt>
                <c:pt idx="134">
                  <c:v>5.6326387355716961E-3</c:v>
                </c:pt>
                <c:pt idx="135">
                  <c:v>3.4807442600557261E-3</c:v>
                </c:pt>
                <c:pt idx="136">
                  <c:v>-1.4024275085229348E-4</c:v>
                </c:pt>
                <c:pt idx="137">
                  <c:v>9.2348778407815579E-3</c:v>
                </c:pt>
                <c:pt idx="138">
                  <c:v>-1.8827017511349258E-3</c:v>
                </c:pt>
                <c:pt idx="139">
                  <c:v>-4.633944385241149E-3</c:v>
                </c:pt>
                <c:pt idx="140">
                  <c:v>9.0461784092903997E-4</c:v>
                </c:pt>
                <c:pt idx="141">
                  <c:v>6.0657109367283834E-3</c:v>
                </c:pt>
                <c:pt idx="142">
                  <c:v>5.1863569176566408E-5</c:v>
                </c:pt>
                <c:pt idx="143">
                  <c:v>9.4831322489481013E-4</c:v>
                </c:pt>
                <c:pt idx="144">
                  <c:v>3.0753971925436135E-3</c:v>
                </c:pt>
                <c:pt idx="145">
                  <c:v>5.5637544273907215E-3</c:v>
                </c:pt>
                <c:pt idx="146">
                  <c:v>1.4859767820713148E-3</c:v>
                </c:pt>
                <c:pt idx="147">
                  <c:v>2.0571307148117943E-3</c:v>
                </c:pt>
                <c:pt idx="148">
                  <c:v>6.0417272210430339E-3</c:v>
                </c:pt>
                <c:pt idx="149">
                  <c:v>-2.0896401094588999E-4</c:v>
                </c:pt>
                <c:pt idx="150">
                  <c:v>8.6511007435221068E-3</c:v>
                </c:pt>
                <c:pt idx="151">
                  <c:v>-8.4850057389559957E-3</c:v>
                </c:pt>
                <c:pt idx="152">
                  <c:v>2.9803550984060055E-4</c:v>
                </c:pt>
                <c:pt idx="153">
                  <c:v>-5.0778113270618444E-3</c:v>
                </c:pt>
                <c:pt idx="154">
                  <c:v>1.8625408343817401E-3</c:v>
                </c:pt>
                <c:pt idx="155">
                  <c:v>-6.6890363595602355E-3</c:v>
                </c:pt>
                <c:pt idx="156">
                  <c:v>2.1027947353065074E-3</c:v>
                </c:pt>
                <c:pt idx="157">
                  <c:v>-8.5107162148553468E-3</c:v>
                </c:pt>
                <c:pt idx="158">
                  <c:v>3.6196621525540532E-3</c:v>
                </c:pt>
                <c:pt idx="159">
                  <c:v>2.4050183366547545E-3</c:v>
                </c:pt>
                <c:pt idx="160">
                  <c:v>1.1361091428424508E-2</c:v>
                </c:pt>
                <c:pt idx="161">
                  <c:v>-3.2017831245700736E-3</c:v>
                </c:pt>
                <c:pt idx="162">
                  <c:v>1.365674943871588E-4</c:v>
                </c:pt>
                <c:pt idx="163">
                  <c:v>2.2084500067363465E-3</c:v>
                </c:pt>
                <c:pt idx="164">
                  <c:v>1.1771822834066793E-3</c:v>
                </c:pt>
                <c:pt idx="165">
                  <c:v>-1.2514629433058524E-2</c:v>
                </c:pt>
                <c:pt idx="166">
                  <c:v>7.3591832684696129E-3</c:v>
                </c:pt>
                <c:pt idx="167">
                  <c:v>2.1907143625860678E-3</c:v>
                </c:pt>
                <c:pt idx="168">
                  <c:v>-1.9165526078220052E-3</c:v>
                </c:pt>
                <c:pt idx="169">
                  <c:v>1.0959733465117577E-3</c:v>
                </c:pt>
                <c:pt idx="170">
                  <c:v>8.0095159680276008E-3</c:v>
                </c:pt>
                <c:pt idx="171">
                  <c:v>5.7321606378384505E-3</c:v>
                </c:pt>
                <c:pt idx="172">
                  <c:v>-7.5987213880020369E-3</c:v>
                </c:pt>
                <c:pt idx="173">
                  <c:v>-1.3651704109271918E-3</c:v>
                </c:pt>
                <c:pt idx="174">
                  <c:v>1.1331537209142103E-3</c:v>
                </c:pt>
                <c:pt idx="175">
                  <c:v>2.5842881798244801E-3</c:v>
                </c:pt>
                <c:pt idx="176">
                  <c:v>-1.6076299199797445E-3</c:v>
                </c:pt>
                <c:pt idx="177">
                  <c:v>-3.0413229121436531E-3</c:v>
                </c:pt>
                <c:pt idx="178">
                  <c:v>-6.2645293708793719E-3</c:v>
                </c:pt>
                <c:pt idx="179">
                  <c:v>2.7922503638691137E-3</c:v>
                </c:pt>
                <c:pt idx="180">
                  <c:v>3.1887615731466144E-3</c:v>
                </c:pt>
                <c:pt idx="181">
                  <c:v>-2.2237672614259141E-3</c:v>
                </c:pt>
                <c:pt idx="182">
                  <c:v>4.3501042496751751E-3</c:v>
                </c:pt>
                <c:pt idx="183">
                  <c:v>-5.1663578083193853E-3</c:v>
                </c:pt>
                <c:pt idx="184">
                  <c:v>9.6616598170729245E-3</c:v>
                </c:pt>
                <c:pt idx="185">
                  <c:v>-3.7512150870979842E-4</c:v>
                </c:pt>
                <c:pt idx="186">
                  <c:v>6.5129654921075846E-4</c:v>
                </c:pt>
                <c:pt idx="187">
                  <c:v>2.1347180152891409E-3</c:v>
                </c:pt>
                <c:pt idx="188">
                  <c:v>-5.1904919542876725E-3</c:v>
                </c:pt>
                <c:pt idx="189">
                  <c:v>1.1212810092978037E-4</c:v>
                </c:pt>
                <c:pt idx="190">
                  <c:v>-2.4050589420258648E-4</c:v>
                </c:pt>
                <c:pt idx="191">
                  <c:v>-2.1288987606445315E-3</c:v>
                </c:pt>
                <c:pt idx="192">
                  <c:v>1.7056649465006992E-3</c:v>
                </c:pt>
                <c:pt idx="193">
                  <c:v>7.0752327045859893E-4</c:v>
                </c:pt>
                <c:pt idx="194">
                  <c:v>3.2548375022367962E-4</c:v>
                </c:pt>
                <c:pt idx="195">
                  <c:v>3.0910895277149456E-4</c:v>
                </c:pt>
                <c:pt idx="196">
                  <c:v>-2.5660764690789099E-3</c:v>
                </c:pt>
                <c:pt idx="197">
                  <c:v>-1.8824032437485504E-3</c:v>
                </c:pt>
                <c:pt idx="198">
                  <c:v>8.8888485519545632E-3</c:v>
                </c:pt>
                <c:pt idx="199">
                  <c:v>3.5011838535332564E-3</c:v>
                </c:pt>
                <c:pt idx="200">
                  <c:v>-1.5060294966634845E-3</c:v>
                </c:pt>
                <c:pt idx="201">
                  <c:v>6.5359711842676773E-3</c:v>
                </c:pt>
                <c:pt idx="202">
                  <c:v>-2.9506313352052711E-3</c:v>
                </c:pt>
                <c:pt idx="203">
                  <c:v>3.3243633969339049E-3</c:v>
                </c:pt>
                <c:pt idx="204">
                  <c:v>5.6530221377341418E-4</c:v>
                </c:pt>
                <c:pt idx="205">
                  <c:v>-5.9171703093502642E-4</c:v>
                </c:pt>
                <c:pt idx="206">
                  <c:v>9.965278458912985E-3</c:v>
                </c:pt>
                <c:pt idx="207">
                  <c:v>1.6580292583011195E-3</c:v>
                </c:pt>
                <c:pt idx="208">
                  <c:v>5.5158530093041792E-3</c:v>
                </c:pt>
                <c:pt idx="209">
                  <c:v>9.1514245191546065E-4</c:v>
                </c:pt>
                <c:pt idx="210">
                  <c:v>6.354599991242358E-3</c:v>
                </c:pt>
                <c:pt idx="211">
                  <c:v>2.3183239840362745E-3</c:v>
                </c:pt>
                <c:pt idx="212">
                  <c:v>-4.1483976835653127E-3</c:v>
                </c:pt>
                <c:pt idx="213">
                  <c:v>-3.4559962057276266E-3</c:v>
                </c:pt>
                <c:pt idx="214">
                  <c:v>2.5931123297066581E-3</c:v>
                </c:pt>
                <c:pt idx="215">
                  <c:v>-4.5707125355151316E-3</c:v>
                </c:pt>
                <c:pt idx="216">
                  <c:v>2.1827668366711924E-3</c:v>
                </c:pt>
                <c:pt idx="217">
                  <c:v>4.4085077201378955E-4</c:v>
                </c:pt>
                <c:pt idx="218">
                  <c:v>-6.9945477500423704E-5</c:v>
                </c:pt>
                <c:pt idx="219">
                  <c:v>-5.3284694509244156E-3</c:v>
                </c:pt>
                <c:pt idx="220">
                  <c:v>1.7932899310286307E-3</c:v>
                </c:pt>
                <c:pt idx="221">
                  <c:v>3.220388657914059E-3</c:v>
                </c:pt>
                <c:pt idx="222">
                  <c:v>-2.9091634274598624E-3</c:v>
                </c:pt>
                <c:pt idx="223">
                  <c:v>1.0726710984088745E-2</c:v>
                </c:pt>
                <c:pt idx="224">
                  <c:v>-3.3206444098435686E-3</c:v>
                </c:pt>
                <c:pt idx="225">
                  <c:v>-3.4849698700755451E-3</c:v>
                </c:pt>
                <c:pt idx="226">
                  <c:v>2.4747500345172644E-3</c:v>
                </c:pt>
                <c:pt idx="227">
                  <c:v>4.9756361195615858E-3</c:v>
                </c:pt>
                <c:pt idx="228">
                  <c:v>-3.6638106753589068E-3</c:v>
                </c:pt>
                <c:pt idx="229">
                  <c:v>-2.0371315098974279E-3</c:v>
                </c:pt>
                <c:pt idx="230">
                  <c:v>-9.8924048314017951E-4</c:v>
                </c:pt>
                <c:pt idx="231">
                  <c:v>5.2043311212015683E-3</c:v>
                </c:pt>
                <c:pt idx="232">
                  <c:v>9.3297195871976243E-4</c:v>
                </c:pt>
                <c:pt idx="233">
                  <c:v>4.355018164713096E-3</c:v>
                </c:pt>
                <c:pt idx="234">
                  <c:v>-2.469643603985949E-3</c:v>
                </c:pt>
                <c:pt idx="235">
                  <c:v>-3.518729307324794E-3</c:v>
                </c:pt>
                <c:pt idx="236">
                  <c:v>-3.1625652420346011E-3</c:v>
                </c:pt>
                <c:pt idx="237">
                  <c:v>3.1516690590515282E-3</c:v>
                </c:pt>
                <c:pt idx="238">
                  <c:v>-8.1717244424976145E-4</c:v>
                </c:pt>
                <c:pt idx="239">
                  <c:v>-1.1188757647679689E-3</c:v>
                </c:pt>
                <c:pt idx="240">
                  <c:v>5.7347820103440623E-3</c:v>
                </c:pt>
                <c:pt idx="241">
                  <c:v>-3.4884546700084877E-3</c:v>
                </c:pt>
                <c:pt idx="242">
                  <c:v>2.9722640830565938E-3</c:v>
                </c:pt>
                <c:pt idx="243">
                  <c:v>-2.6133868488412856E-3</c:v>
                </c:pt>
                <c:pt idx="244">
                  <c:v>-5.2474192948633893E-4</c:v>
                </c:pt>
                <c:pt idx="245">
                  <c:v>6.6861491014726625E-3</c:v>
                </c:pt>
                <c:pt idx="246">
                  <c:v>-3.5540051634965096E-3</c:v>
                </c:pt>
                <c:pt idx="247">
                  <c:v>6.1974984705558548E-3</c:v>
                </c:pt>
                <c:pt idx="248">
                  <c:v>-4.011485007311532E-3</c:v>
                </c:pt>
                <c:pt idx="249">
                  <c:v>-4.6467469312793542E-3</c:v>
                </c:pt>
                <c:pt idx="250">
                  <c:v>8.7739568112834036E-4</c:v>
                </c:pt>
                <c:pt idx="251">
                  <c:v>3.2895193656348196E-3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95-4F41-BBA6-34E0735E8F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4913360"/>
        <c:axId val="1394882704"/>
      </c:lineChart>
      <c:catAx>
        <c:axId val="1394913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Day, 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882704"/>
        <c:crosses val="autoZero"/>
        <c:auto val="1"/>
        <c:lblAlgn val="ctr"/>
        <c:lblOffset val="100"/>
        <c:noMultiLvlLbl val="0"/>
      </c:catAx>
      <c:valAx>
        <c:axId val="1394882704"/>
        <c:scaling>
          <c:orientation val="minMax"/>
          <c:max val="1.5000000000000003E-2"/>
          <c:min val="-2.0000000000000004E-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Returns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91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635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Stock.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 cmpd="sng" algn="ctr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AA!$C$1:$C$252</c:f>
              <c:numCache>
                <c:formatCode>General</c:formatCode>
                <c:ptCount val="252"/>
                <c:pt idx="0">
                  <c:v>544.32000000000005</c:v>
                </c:pt>
                <c:pt idx="1">
                  <c:v>544.92399999999998</c:v>
                </c:pt>
                <c:pt idx="2">
                  <c:v>547.07399999999996</c:v>
                </c:pt>
                <c:pt idx="3">
                  <c:v>547.26099999999997</c:v>
                </c:pt>
                <c:pt idx="4">
                  <c:v>547.20899999999995</c:v>
                </c:pt>
                <c:pt idx="5">
                  <c:v>548.02</c:v>
                </c:pt>
                <c:pt idx="6">
                  <c:v>549.63800000000003</c:v>
                </c:pt>
                <c:pt idx="7">
                  <c:v>549.303</c:v>
                </c:pt>
                <c:pt idx="8">
                  <c:v>549.79</c:v>
                </c:pt>
                <c:pt idx="9">
                  <c:v>546.93200000000002</c:v>
                </c:pt>
                <c:pt idx="10">
                  <c:v>547.12599999999998</c:v>
                </c:pt>
                <c:pt idx="11">
                  <c:v>547.73500000000001</c:v>
                </c:pt>
                <c:pt idx="12">
                  <c:v>549.08000000000004</c:v>
                </c:pt>
                <c:pt idx="13">
                  <c:v>549.6</c:v>
                </c:pt>
                <c:pt idx="14">
                  <c:v>551.67200000000003</c:v>
                </c:pt>
                <c:pt idx="15">
                  <c:v>551.99800000000005</c:v>
                </c:pt>
                <c:pt idx="16">
                  <c:v>552.52499999999998</c:v>
                </c:pt>
                <c:pt idx="17">
                  <c:v>551.83900000000006</c:v>
                </c:pt>
                <c:pt idx="18">
                  <c:v>552.053</c:v>
                </c:pt>
                <c:pt idx="19">
                  <c:v>554.10400000000004</c:v>
                </c:pt>
                <c:pt idx="20">
                  <c:v>554.05700000000002</c:v>
                </c:pt>
                <c:pt idx="21">
                  <c:v>556.55799999999999</c:v>
                </c:pt>
                <c:pt idx="22">
                  <c:v>556.05399999999997</c:v>
                </c:pt>
                <c:pt idx="23">
                  <c:v>559.11199999999997</c:v>
                </c:pt>
                <c:pt idx="24">
                  <c:v>558.66200000000003</c:v>
                </c:pt>
                <c:pt idx="25">
                  <c:v>557.66099999999994</c:v>
                </c:pt>
                <c:pt idx="26">
                  <c:v>558.57399999999996</c:v>
                </c:pt>
                <c:pt idx="27">
                  <c:v>560.721</c:v>
                </c:pt>
                <c:pt idx="28">
                  <c:v>560.05799999999999</c:v>
                </c:pt>
                <c:pt idx="29">
                  <c:v>559.048</c:v>
                </c:pt>
                <c:pt idx="30">
                  <c:v>560.279</c:v>
                </c:pt>
                <c:pt idx="31">
                  <c:v>558.46699999999998</c:v>
                </c:pt>
                <c:pt idx="32">
                  <c:v>559.25900000000001</c:v>
                </c:pt>
                <c:pt idx="33">
                  <c:v>557.90499999999997</c:v>
                </c:pt>
                <c:pt idx="34">
                  <c:v>556.10900000000004</c:v>
                </c:pt>
                <c:pt idx="35">
                  <c:v>556.07500000000005</c:v>
                </c:pt>
                <c:pt idx="36">
                  <c:v>557.80499999999995</c:v>
                </c:pt>
                <c:pt idx="37">
                  <c:v>558.56200000000001</c:v>
                </c:pt>
                <c:pt idx="38">
                  <c:v>560.577</c:v>
                </c:pt>
                <c:pt idx="39">
                  <c:v>560.529</c:v>
                </c:pt>
                <c:pt idx="40">
                  <c:v>562.51800000000003</c:v>
                </c:pt>
                <c:pt idx="41">
                  <c:v>562.74199999999996</c:v>
                </c:pt>
                <c:pt idx="42">
                  <c:v>561.46600000000001</c:v>
                </c:pt>
                <c:pt idx="43">
                  <c:v>559.90300000000002</c:v>
                </c:pt>
                <c:pt idx="44">
                  <c:v>561.30999999999995</c:v>
                </c:pt>
                <c:pt idx="45">
                  <c:v>562.52599999999995</c:v>
                </c:pt>
                <c:pt idx="46">
                  <c:v>562.33399999999995</c:v>
                </c:pt>
                <c:pt idx="47">
                  <c:v>562.74099999999999</c:v>
                </c:pt>
                <c:pt idx="48">
                  <c:v>564.44899999999996</c:v>
                </c:pt>
                <c:pt idx="49">
                  <c:v>565.12599999999998</c:v>
                </c:pt>
                <c:pt idx="50">
                  <c:v>563.06799999999998</c:v>
                </c:pt>
                <c:pt idx="51">
                  <c:v>563.91800000000001</c:v>
                </c:pt>
                <c:pt idx="52">
                  <c:v>563.88099999999997</c:v>
                </c:pt>
                <c:pt idx="53">
                  <c:v>564.11599999999999</c:v>
                </c:pt>
                <c:pt idx="54">
                  <c:v>563.99599999999998</c:v>
                </c:pt>
                <c:pt idx="55">
                  <c:v>565.63</c:v>
                </c:pt>
                <c:pt idx="56">
                  <c:v>565.89800000000002</c:v>
                </c:pt>
                <c:pt idx="57">
                  <c:v>566.33199999999999</c:v>
                </c:pt>
                <c:pt idx="58">
                  <c:v>568.875</c:v>
                </c:pt>
                <c:pt idx="59">
                  <c:v>566.64700000000005</c:v>
                </c:pt>
                <c:pt idx="60">
                  <c:v>567.01099999999997</c:v>
                </c:pt>
                <c:pt idx="61">
                  <c:v>568.86599999999999</c:v>
                </c:pt>
                <c:pt idx="62">
                  <c:v>568.25</c:v>
                </c:pt>
                <c:pt idx="63">
                  <c:v>569.04600000000005</c:v>
                </c:pt>
                <c:pt idx="64">
                  <c:v>570.96600000000001</c:v>
                </c:pt>
                <c:pt idx="65">
                  <c:v>573.73099999999999</c:v>
                </c:pt>
                <c:pt idx="66">
                  <c:v>574.53599999999994</c:v>
                </c:pt>
                <c:pt idx="67">
                  <c:v>576.64</c:v>
                </c:pt>
                <c:pt idx="68">
                  <c:v>579.17600000000004</c:v>
                </c:pt>
                <c:pt idx="69">
                  <c:v>577.78</c:v>
                </c:pt>
                <c:pt idx="70">
                  <c:v>581.11699999999996</c:v>
                </c:pt>
                <c:pt idx="71">
                  <c:v>579.32899999999995</c:v>
                </c:pt>
                <c:pt idx="72">
                  <c:v>580.75300000000004</c:v>
                </c:pt>
                <c:pt idx="73">
                  <c:v>578.572</c:v>
                </c:pt>
                <c:pt idx="74">
                  <c:v>580.54499999999996</c:v>
                </c:pt>
                <c:pt idx="75">
                  <c:v>577.149</c:v>
                </c:pt>
                <c:pt idx="76">
                  <c:v>577.52300000000002</c:v>
                </c:pt>
                <c:pt idx="77">
                  <c:v>576.83000000000004</c:v>
                </c:pt>
                <c:pt idx="78">
                  <c:v>577.74199999999996</c:v>
                </c:pt>
                <c:pt idx="79">
                  <c:v>578.98</c:v>
                </c:pt>
                <c:pt idx="80">
                  <c:v>579.63400000000001</c:v>
                </c:pt>
                <c:pt idx="81">
                  <c:v>581.91</c:v>
                </c:pt>
                <c:pt idx="82">
                  <c:v>580.51499999999999</c:v>
                </c:pt>
                <c:pt idx="83">
                  <c:v>584.41499999999996</c:v>
                </c:pt>
                <c:pt idx="84">
                  <c:v>586.32500000000005</c:v>
                </c:pt>
                <c:pt idx="85">
                  <c:v>586.34</c:v>
                </c:pt>
                <c:pt idx="86">
                  <c:v>584.19299999999998</c:v>
                </c:pt>
                <c:pt idx="87">
                  <c:v>584.50400000000002</c:v>
                </c:pt>
                <c:pt idx="88">
                  <c:v>586.15200000000004</c:v>
                </c:pt>
                <c:pt idx="89">
                  <c:v>588.976</c:v>
                </c:pt>
                <c:pt idx="90">
                  <c:v>588.16399999999999</c:v>
                </c:pt>
                <c:pt idx="91">
                  <c:v>589.35199999999998</c:v>
                </c:pt>
                <c:pt idx="92">
                  <c:v>586.48900000000003</c:v>
                </c:pt>
                <c:pt idx="93">
                  <c:v>583.55100000000004</c:v>
                </c:pt>
                <c:pt idx="94">
                  <c:v>583.83600000000001</c:v>
                </c:pt>
                <c:pt idx="95">
                  <c:v>585.34799999999996</c:v>
                </c:pt>
                <c:pt idx="96">
                  <c:v>585.697</c:v>
                </c:pt>
                <c:pt idx="97">
                  <c:v>586.08799999999997</c:v>
                </c:pt>
                <c:pt idx="98">
                  <c:v>586.81600000000003</c:v>
                </c:pt>
                <c:pt idx="99">
                  <c:v>585.42999999999995</c:v>
                </c:pt>
                <c:pt idx="100">
                  <c:v>588.12199999999996</c:v>
                </c:pt>
                <c:pt idx="101">
                  <c:v>586.98099999999999</c:v>
                </c:pt>
                <c:pt idx="102">
                  <c:v>588.01900000000001</c:v>
                </c:pt>
                <c:pt idx="103">
                  <c:v>592.54999999999995</c:v>
                </c:pt>
                <c:pt idx="104">
                  <c:v>590.88199999999995</c:v>
                </c:pt>
                <c:pt idx="105">
                  <c:v>591.46100000000001</c:v>
                </c:pt>
                <c:pt idx="106">
                  <c:v>589.67600000000004</c:v>
                </c:pt>
                <c:pt idx="107">
                  <c:v>588.42100000000005</c:v>
                </c:pt>
                <c:pt idx="108">
                  <c:v>589.51400000000001</c:v>
                </c:pt>
                <c:pt idx="109">
                  <c:v>590.41300000000001</c:v>
                </c:pt>
                <c:pt idx="110">
                  <c:v>589.58399999999995</c:v>
                </c:pt>
                <c:pt idx="111">
                  <c:v>589.54200000000003</c:v>
                </c:pt>
                <c:pt idx="112">
                  <c:v>585.21799999999996</c:v>
                </c:pt>
                <c:pt idx="113">
                  <c:v>583.48</c:v>
                </c:pt>
                <c:pt idx="114">
                  <c:v>584.89</c:v>
                </c:pt>
                <c:pt idx="115">
                  <c:v>582.78399999999999</c:v>
                </c:pt>
                <c:pt idx="116">
                  <c:v>580.97</c:v>
                </c:pt>
                <c:pt idx="117">
                  <c:v>579.23500000000001</c:v>
                </c:pt>
                <c:pt idx="118">
                  <c:v>578.08600000000001</c:v>
                </c:pt>
                <c:pt idx="119">
                  <c:v>577.726</c:v>
                </c:pt>
                <c:pt idx="120">
                  <c:v>576.23699999999997</c:v>
                </c:pt>
                <c:pt idx="121">
                  <c:v>576.45100000000002</c:v>
                </c:pt>
                <c:pt idx="122">
                  <c:v>574.81500000000005</c:v>
                </c:pt>
                <c:pt idx="123">
                  <c:v>575.14499999999998</c:v>
                </c:pt>
                <c:pt idx="124">
                  <c:v>576.12400000000002</c:v>
                </c:pt>
                <c:pt idx="125">
                  <c:v>575.33199999999999</c:v>
                </c:pt>
                <c:pt idx="126">
                  <c:v>577.07399999999996</c:v>
                </c:pt>
                <c:pt idx="127">
                  <c:v>577.27499999999998</c:v>
                </c:pt>
                <c:pt idx="128">
                  <c:v>575.97199999999998</c:v>
                </c:pt>
                <c:pt idx="129">
                  <c:v>578.06200000000001</c:v>
                </c:pt>
                <c:pt idx="130">
                  <c:v>579.40499999999997</c:v>
                </c:pt>
                <c:pt idx="131">
                  <c:v>580.88900000000001</c:v>
                </c:pt>
                <c:pt idx="132">
                  <c:v>581.01400000000001</c:v>
                </c:pt>
                <c:pt idx="133">
                  <c:v>582.48800000000006</c:v>
                </c:pt>
                <c:pt idx="134">
                  <c:v>581.55799999999999</c:v>
                </c:pt>
                <c:pt idx="135">
                  <c:v>584.18600000000004</c:v>
                </c:pt>
                <c:pt idx="136">
                  <c:v>582.375</c:v>
                </c:pt>
                <c:pt idx="137">
                  <c:v>585.46199999999999</c:v>
                </c:pt>
                <c:pt idx="138">
                  <c:v>588.15599999999995</c:v>
                </c:pt>
                <c:pt idx="139">
                  <c:v>588.20600000000002</c:v>
                </c:pt>
                <c:pt idx="140">
                  <c:v>587.66499999999996</c:v>
                </c:pt>
                <c:pt idx="141">
                  <c:v>586.87900000000002</c:v>
                </c:pt>
                <c:pt idx="142">
                  <c:v>590.29200000000003</c:v>
                </c:pt>
                <c:pt idx="143">
                  <c:v>595.13900000000001</c:v>
                </c:pt>
                <c:pt idx="144">
                  <c:v>592.78200000000004</c:v>
                </c:pt>
                <c:pt idx="145">
                  <c:v>593.91700000000003</c:v>
                </c:pt>
                <c:pt idx="146">
                  <c:v>592.60799999999995</c:v>
                </c:pt>
                <c:pt idx="147">
                  <c:v>590.79399999999998</c:v>
                </c:pt>
                <c:pt idx="148">
                  <c:v>593.49199999999996</c:v>
                </c:pt>
                <c:pt idx="149">
                  <c:v>594.78200000000004</c:v>
                </c:pt>
                <c:pt idx="150">
                  <c:v>596.28300000000002</c:v>
                </c:pt>
                <c:pt idx="151">
                  <c:v>597.60299999999995</c:v>
                </c:pt>
                <c:pt idx="152">
                  <c:v>597.26</c:v>
                </c:pt>
                <c:pt idx="153">
                  <c:v>596.65899999999999</c:v>
                </c:pt>
                <c:pt idx="154">
                  <c:v>597.01</c:v>
                </c:pt>
                <c:pt idx="155">
                  <c:v>595.89099999999996</c:v>
                </c:pt>
                <c:pt idx="156">
                  <c:v>595.91300000000001</c:v>
                </c:pt>
                <c:pt idx="157">
                  <c:v>596.39800000000002</c:v>
                </c:pt>
                <c:pt idx="158">
                  <c:v>593.96699999999998</c:v>
                </c:pt>
                <c:pt idx="159">
                  <c:v>593.84299999999996</c:v>
                </c:pt>
                <c:pt idx="160">
                  <c:v>595.00599999999997</c:v>
                </c:pt>
                <c:pt idx="161">
                  <c:v>595.81899999999996</c:v>
                </c:pt>
                <c:pt idx="162">
                  <c:v>593.79</c:v>
                </c:pt>
                <c:pt idx="163">
                  <c:v>593.39300000000003</c:v>
                </c:pt>
                <c:pt idx="164">
                  <c:v>595.52300000000002</c:v>
                </c:pt>
                <c:pt idx="165">
                  <c:v>597.72299999999996</c:v>
                </c:pt>
                <c:pt idx="166">
                  <c:v>595.70600000000002</c:v>
                </c:pt>
                <c:pt idx="167">
                  <c:v>595.827</c:v>
                </c:pt>
                <c:pt idx="168">
                  <c:v>598.25599999999997</c:v>
                </c:pt>
                <c:pt idx="169">
                  <c:v>595.33600000000001</c:v>
                </c:pt>
                <c:pt idx="170">
                  <c:v>600.25199999999995</c:v>
                </c:pt>
                <c:pt idx="171">
                  <c:v>600.75400000000002</c:v>
                </c:pt>
                <c:pt idx="172">
                  <c:v>600.36800000000005</c:v>
                </c:pt>
                <c:pt idx="173">
                  <c:v>601.67700000000002</c:v>
                </c:pt>
                <c:pt idx="174">
                  <c:v>600.71799999999996</c:v>
                </c:pt>
                <c:pt idx="175">
                  <c:v>600.99099999999999</c:v>
                </c:pt>
                <c:pt idx="176">
                  <c:v>601.68799999999999</c:v>
                </c:pt>
                <c:pt idx="177">
                  <c:v>600.32100000000003</c:v>
                </c:pt>
                <c:pt idx="178">
                  <c:v>601.77499999999998</c:v>
                </c:pt>
                <c:pt idx="179">
                  <c:v>598.9</c:v>
                </c:pt>
                <c:pt idx="180">
                  <c:v>599.29399999999998</c:v>
                </c:pt>
                <c:pt idx="181">
                  <c:v>600.41200000000003</c:v>
                </c:pt>
                <c:pt idx="182">
                  <c:v>601.77099999999996</c:v>
                </c:pt>
                <c:pt idx="183">
                  <c:v>602.91</c:v>
                </c:pt>
                <c:pt idx="184">
                  <c:v>605.18499999999995</c:v>
                </c:pt>
                <c:pt idx="185">
                  <c:v>607.12599999999998</c:v>
                </c:pt>
                <c:pt idx="186">
                  <c:v>605.97299999999996</c:v>
                </c:pt>
                <c:pt idx="187">
                  <c:v>610.39300000000003</c:v>
                </c:pt>
                <c:pt idx="188">
                  <c:v>607.50300000000004</c:v>
                </c:pt>
                <c:pt idx="189">
                  <c:v>607.45399999999995</c:v>
                </c:pt>
                <c:pt idx="190">
                  <c:v>607.59199999999998</c:v>
                </c:pt>
                <c:pt idx="191">
                  <c:v>604.91399999999999</c:v>
                </c:pt>
                <c:pt idx="192">
                  <c:v>605.04200000000003</c:v>
                </c:pt>
                <c:pt idx="193">
                  <c:v>604.93399999999997</c:v>
                </c:pt>
                <c:pt idx="194">
                  <c:v>602.69000000000005</c:v>
                </c:pt>
                <c:pt idx="195">
                  <c:v>604.18899999999996</c:v>
                </c:pt>
                <c:pt idx="196">
                  <c:v>604.35900000000004</c:v>
                </c:pt>
                <c:pt idx="197">
                  <c:v>601.48099999999999</c:v>
                </c:pt>
                <c:pt idx="198">
                  <c:v>600.33600000000001</c:v>
                </c:pt>
                <c:pt idx="199">
                  <c:v>600.83399999999995</c:v>
                </c:pt>
                <c:pt idx="200">
                  <c:v>601.36400000000003</c:v>
                </c:pt>
                <c:pt idx="201">
                  <c:v>602.75</c:v>
                </c:pt>
                <c:pt idx="202">
                  <c:v>603.625</c:v>
                </c:pt>
                <c:pt idx="203">
                  <c:v>604.15200000000004</c:v>
                </c:pt>
                <c:pt idx="204">
                  <c:v>604.24</c:v>
                </c:pt>
                <c:pt idx="205">
                  <c:v>604.976</c:v>
                </c:pt>
                <c:pt idx="206">
                  <c:v>605.07600000000002</c:v>
                </c:pt>
                <c:pt idx="207">
                  <c:v>608.37400000000002</c:v>
                </c:pt>
                <c:pt idx="208">
                  <c:v>610.92899999999997</c:v>
                </c:pt>
                <c:pt idx="209">
                  <c:v>610.97400000000005</c:v>
                </c:pt>
                <c:pt idx="210">
                  <c:v>611.78599999999994</c:v>
                </c:pt>
                <c:pt idx="211">
                  <c:v>613.10400000000004</c:v>
                </c:pt>
                <c:pt idx="212">
                  <c:v>614.42700000000002</c:v>
                </c:pt>
                <c:pt idx="213">
                  <c:v>613.31100000000004</c:v>
                </c:pt>
                <c:pt idx="214">
                  <c:v>614.40700000000004</c:v>
                </c:pt>
                <c:pt idx="215">
                  <c:v>613</c:v>
                </c:pt>
                <c:pt idx="216">
                  <c:v>614.38</c:v>
                </c:pt>
                <c:pt idx="217">
                  <c:v>614.827</c:v>
                </c:pt>
                <c:pt idx="218">
                  <c:v>614.39700000000005</c:v>
                </c:pt>
                <c:pt idx="219">
                  <c:v>614.601</c:v>
                </c:pt>
                <c:pt idx="220">
                  <c:v>614.78800000000001</c:v>
                </c:pt>
                <c:pt idx="221">
                  <c:v>614.41099999999994</c:v>
                </c:pt>
                <c:pt idx="222">
                  <c:v>615.79399999999998</c:v>
                </c:pt>
                <c:pt idx="223">
                  <c:v>612.90899999999999</c:v>
                </c:pt>
                <c:pt idx="224">
                  <c:v>618.98599999999999</c:v>
                </c:pt>
                <c:pt idx="225">
                  <c:v>620.82299999999998</c:v>
                </c:pt>
                <c:pt idx="226">
                  <c:v>620.17499999999995</c:v>
                </c:pt>
                <c:pt idx="227">
                  <c:v>617.94000000000005</c:v>
                </c:pt>
                <c:pt idx="228">
                  <c:v>616.61400000000003</c:v>
                </c:pt>
                <c:pt idx="229">
                  <c:v>616.12099999999998</c:v>
                </c:pt>
                <c:pt idx="230">
                  <c:v>617.13300000000004</c:v>
                </c:pt>
                <c:pt idx="231">
                  <c:v>617.55399999999997</c:v>
                </c:pt>
                <c:pt idx="232">
                  <c:v>619.62</c:v>
                </c:pt>
                <c:pt idx="233">
                  <c:v>622.73299999999995</c:v>
                </c:pt>
                <c:pt idx="234">
                  <c:v>617.74199999999996</c:v>
                </c:pt>
                <c:pt idx="235">
                  <c:v>622.99</c:v>
                </c:pt>
                <c:pt idx="236">
                  <c:v>622.16899999999998</c:v>
                </c:pt>
                <c:pt idx="237">
                  <c:v>624.85599999999999</c:v>
                </c:pt>
                <c:pt idx="238">
                  <c:v>621.68700000000001</c:v>
                </c:pt>
                <c:pt idx="239">
                  <c:v>623.08799999999997</c:v>
                </c:pt>
                <c:pt idx="240">
                  <c:v>621.50599999999997</c:v>
                </c:pt>
                <c:pt idx="241">
                  <c:v>621.61800000000005</c:v>
                </c:pt>
                <c:pt idx="242">
                  <c:v>620.89800000000002</c:v>
                </c:pt>
                <c:pt idx="243">
                  <c:v>620.46600000000001</c:v>
                </c:pt>
                <c:pt idx="244">
                  <c:v>620.404</c:v>
                </c:pt>
                <c:pt idx="245">
                  <c:v>622.92600000000004</c:v>
                </c:pt>
                <c:pt idx="246">
                  <c:v>621.721</c:v>
                </c:pt>
                <c:pt idx="247">
                  <c:v>620.84500000000003</c:v>
                </c:pt>
                <c:pt idx="248">
                  <c:v>619.41999999999996</c:v>
                </c:pt>
                <c:pt idx="249">
                  <c:v>622.51300000000003</c:v>
                </c:pt>
                <c:pt idx="250">
                  <c:v>622.92899999999997</c:v>
                </c:pt>
                <c:pt idx="251">
                  <c:v>623.96299999999997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FF-7142-A662-F37F7BD51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3175" cap="rnd" cmpd="sng" algn="ctr">
              <a:solidFill>
                <a:schemeClr val="tx1">
                  <a:alpha val="14000"/>
                </a:schemeClr>
              </a:solidFill>
              <a:round/>
            </a:ln>
            <a:effectLst/>
          </c:spPr>
        </c:dropLines>
        <c:smooth val="0"/>
        <c:axId val="1750323808"/>
        <c:axId val="1795059440"/>
      </c:lineChart>
      <c:catAx>
        <c:axId val="1750323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Day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317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59440"/>
        <c:crosses val="autoZero"/>
        <c:auto val="1"/>
        <c:lblAlgn val="ctr"/>
        <c:lblOffset val="100"/>
        <c:tickMarkSkip val="4"/>
        <c:noMultiLvlLbl val="0"/>
      </c:catAx>
      <c:valAx>
        <c:axId val="1795059440"/>
        <c:scaling>
          <c:orientation val="minMax"/>
          <c:min val="5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usd</a:t>
                </a:r>
                <a:r>
                  <a:rPr lang="en-GB" baseline="0"/>
                  <a:t> ($)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323808"/>
        <c:crossesAt val="1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374464"/>
        <c:axId val="1381790000"/>
      </c:lineChart>
      <c:catAx>
        <c:axId val="1381374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P/E</a:t>
                </a:r>
              </a:p>
            </c:rich>
          </c:tx>
          <c:layout>
            <c:manualLayout>
              <c:xMode val="edge"/>
              <c:yMode val="edge"/>
              <c:x val="0.91004231465526642"/>
              <c:y val="0.312939632545931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790000"/>
        <c:crosses val="autoZero"/>
        <c:auto val="1"/>
        <c:lblAlgn val="ctr"/>
        <c:lblOffset val="100"/>
        <c:noMultiLvlLbl val="0"/>
      </c:catAx>
      <c:valAx>
        <c:axId val="1381790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3744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Stock.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 cmpd="sng" algn="ctr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AA!$C$1:$C$252</c:f>
              <c:numCache>
                <c:formatCode>General</c:formatCode>
                <c:ptCount val="252"/>
                <c:pt idx="0">
                  <c:v>544.32000000000005</c:v>
                </c:pt>
                <c:pt idx="1">
                  <c:v>544.92399999999998</c:v>
                </c:pt>
                <c:pt idx="2">
                  <c:v>547.07399999999996</c:v>
                </c:pt>
                <c:pt idx="3">
                  <c:v>547.26099999999997</c:v>
                </c:pt>
                <c:pt idx="4">
                  <c:v>547.20899999999995</c:v>
                </c:pt>
                <c:pt idx="5">
                  <c:v>548.02</c:v>
                </c:pt>
                <c:pt idx="6">
                  <c:v>549.63800000000003</c:v>
                </c:pt>
                <c:pt idx="7">
                  <c:v>549.303</c:v>
                </c:pt>
                <c:pt idx="8">
                  <c:v>549.79</c:v>
                </c:pt>
                <c:pt idx="9">
                  <c:v>546.93200000000002</c:v>
                </c:pt>
                <c:pt idx="10">
                  <c:v>547.12599999999998</c:v>
                </c:pt>
                <c:pt idx="11">
                  <c:v>547.73500000000001</c:v>
                </c:pt>
                <c:pt idx="12">
                  <c:v>549.08000000000004</c:v>
                </c:pt>
                <c:pt idx="13">
                  <c:v>549.6</c:v>
                </c:pt>
                <c:pt idx="14">
                  <c:v>551.67200000000003</c:v>
                </c:pt>
                <c:pt idx="15">
                  <c:v>551.99800000000005</c:v>
                </c:pt>
                <c:pt idx="16">
                  <c:v>552.52499999999998</c:v>
                </c:pt>
                <c:pt idx="17">
                  <c:v>551.83900000000006</c:v>
                </c:pt>
                <c:pt idx="18">
                  <c:v>552.053</c:v>
                </c:pt>
                <c:pt idx="19">
                  <c:v>554.10400000000004</c:v>
                </c:pt>
                <c:pt idx="20">
                  <c:v>554.05700000000002</c:v>
                </c:pt>
                <c:pt idx="21">
                  <c:v>556.55799999999999</c:v>
                </c:pt>
                <c:pt idx="22">
                  <c:v>556.05399999999997</c:v>
                </c:pt>
                <c:pt idx="23">
                  <c:v>559.11199999999997</c:v>
                </c:pt>
                <c:pt idx="24">
                  <c:v>558.66200000000003</c:v>
                </c:pt>
                <c:pt idx="25">
                  <c:v>557.66099999999994</c:v>
                </c:pt>
                <c:pt idx="26">
                  <c:v>558.57399999999996</c:v>
                </c:pt>
                <c:pt idx="27">
                  <c:v>560.721</c:v>
                </c:pt>
                <c:pt idx="28">
                  <c:v>560.05799999999999</c:v>
                </c:pt>
                <c:pt idx="29">
                  <c:v>559.048</c:v>
                </c:pt>
                <c:pt idx="30">
                  <c:v>560.279</c:v>
                </c:pt>
                <c:pt idx="31">
                  <c:v>558.46699999999998</c:v>
                </c:pt>
                <c:pt idx="32">
                  <c:v>559.25900000000001</c:v>
                </c:pt>
                <c:pt idx="33">
                  <c:v>557.90499999999997</c:v>
                </c:pt>
                <c:pt idx="34">
                  <c:v>556.10900000000004</c:v>
                </c:pt>
                <c:pt idx="35">
                  <c:v>556.07500000000005</c:v>
                </c:pt>
                <c:pt idx="36">
                  <c:v>557.80499999999995</c:v>
                </c:pt>
                <c:pt idx="37">
                  <c:v>558.56200000000001</c:v>
                </c:pt>
                <c:pt idx="38">
                  <c:v>560.577</c:v>
                </c:pt>
                <c:pt idx="39">
                  <c:v>560.529</c:v>
                </c:pt>
                <c:pt idx="40">
                  <c:v>562.51800000000003</c:v>
                </c:pt>
                <c:pt idx="41">
                  <c:v>562.74199999999996</c:v>
                </c:pt>
                <c:pt idx="42">
                  <c:v>561.46600000000001</c:v>
                </c:pt>
                <c:pt idx="43">
                  <c:v>559.90300000000002</c:v>
                </c:pt>
                <c:pt idx="44">
                  <c:v>561.30999999999995</c:v>
                </c:pt>
                <c:pt idx="45">
                  <c:v>562.52599999999995</c:v>
                </c:pt>
                <c:pt idx="46">
                  <c:v>562.33399999999995</c:v>
                </c:pt>
                <c:pt idx="47">
                  <c:v>562.74099999999999</c:v>
                </c:pt>
                <c:pt idx="48">
                  <c:v>564.44899999999996</c:v>
                </c:pt>
                <c:pt idx="49">
                  <c:v>565.12599999999998</c:v>
                </c:pt>
                <c:pt idx="50">
                  <c:v>563.06799999999998</c:v>
                </c:pt>
                <c:pt idx="51">
                  <c:v>563.91800000000001</c:v>
                </c:pt>
                <c:pt idx="52">
                  <c:v>563.88099999999997</c:v>
                </c:pt>
                <c:pt idx="53">
                  <c:v>564.11599999999999</c:v>
                </c:pt>
                <c:pt idx="54">
                  <c:v>563.99599999999998</c:v>
                </c:pt>
                <c:pt idx="55">
                  <c:v>565.63</c:v>
                </c:pt>
                <c:pt idx="56">
                  <c:v>565.89800000000002</c:v>
                </c:pt>
                <c:pt idx="57">
                  <c:v>566.33199999999999</c:v>
                </c:pt>
                <c:pt idx="58">
                  <c:v>568.875</c:v>
                </c:pt>
                <c:pt idx="59">
                  <c:v>566.64700000000005</c:v>
                </c:pt>
                <c:pt idx="60">
                  <c:v>567.01099999999997</c:v>
                </c:pt>
                <c:pt idx="61">
                  <c:v>568.86599999999999</c:v>
                </c:pt>
                <c:pt idx="62">
                  <c:v>568.25</c:v>
                </c:pt>
                <c:pt idx="63">
                  <c:v>569.04600000000005</c:v>
                </c:pt>
                <c:pt idx="64">
                  <c:v>570.96600000000001</c:v>
                </c:pt>
                <c:pt idx="65">
                  <c:v>573.73099999999999</c:v>
                </c:pt>
                <c:pt idx="66">
                  <c:v>574.53599999999994</c:v>
                </c:pt>
                <c:pt idx="67">
                  <c:v>576.64</c:v>
                </c:pt>
                <c:pt idx="68">
                  <c:v>579.17600000000004</c:v>
                </c:pt>
                <c:pt idx="69">
                  <c:v>577.78</c:v>
                </c:pt>
                <c:pt idx="70">
                  <c:v>581.11699999999996</c:v>
                </c:pt>
                <c:pt idx="71">
                  <c:v>579.32899999999995</c:v>
                </c:pt>
                <c:pt idx="72">
                  <c:v>580.75300000000004</c:v>
                </c:pt>
                <c:pt idx="73">
                  <c:v>578.572</c:v>
                </c:pt>
                <c:pt idx="74">
                  <c:v>580.54499999999996</c:v>
                </c:pt>
                <c:pt idx="75">
                  <c:v>577.149</c:v>
                </c:pt>
                <c:pt idx="76">
                  <c:v>577.52300000000002</c:v>
                </c:pt>
                <c:pt idx="77">
                  <c:v>576.83000000000004</c:v>
                </c:pt>
                <c:pt idx="78">
                  <c:v>577.74199999999996</c:v>
                </c:pt>
                <c:pt idx="79">
                  <c:v>578.98</c:v>
                </c:pt>
                <c:pt idx="80">
                  <c:v>579.63400000000001</c:v>
                </c:pt>
                <c:pt idx="81">
                  <c:v>581.91</c:v>
                </c:pt>
                <c:pt idx="82">
                  <c:v>580.51499999999999</c:v>
                </c:pt>
                <c:pt idx="83">
                  <c:v>584.41499999999996</c:v>
                </c:pt>
                <c:pt idx="84">
                  <c:v>586.32500000000005</c:v>
                </c:pt>
                <c:pt idx="85">
                  <c:v>586.34</c:v>
                </c:pt>
                <c:pt idx="86">
                  <c:v>584.19299999999998</c:v>
                </c:pt>
                <c:pt idx="87">
                  <c:v>584.50400000000002</c:v>
                </c:pt>
                <c:pt idx="88">
                  <c:v>586.15200000000004</c:v>
                </c:pt>
                <c:pt idx="89">
                  <c:v>588.976</c:v>
                </c:pt>
                <c:pt idx="90">
                  <c:v>588.16399999999999</c:v>
                </c:pt>
                <c:pt idx="91">
                  <c:v>589.35199999999998</c:v>
                </c:pt>
                <c:pt idx="92">
                  <c:v>586.48900000000003</c:v>
                </c:pt>
                <c:pt idx="93">
                  <c:v>583.55100000000004</c:v>
                </c:pt>
                <c:pt idx="94">
                  <c:v>583.83600000000001</c:v>
                </c:pt>
                <c:pt idx="95">
                  <c:v>585.34799999999996</c:v>
                </c:pt>
                <c:pt idx="96">
                  <c:v>585.697</c:v>
                </c:pt>
                <c:pt idx="97">
                  <c:v>586.08799999999997</c:v>
                </c:pt>
                <c:pt idx="98">
                  <c:v>586.81600000000003</c:v>
                </c:pt>
                <c:pt idx="99">
                  <c:v>585.42999999999995</c:v>
                </c:pt>
                <c:pt idx="100">
                  <c:v>588.12199999999996</c:v>
                </c:pt>
                <c:pt idx="101">
                  <c:v>586.98099999999999</c:v>
                </c:pt>
                <c:pt idx="102">
                  <c:v>588.01900000000001</c:v>
                </c:pt>
                <c:pt idx="103">
                  <c:v>592.54999999999995</c:v>
                </c:pt>
                <c:pt idx="104">
                  <c:v>590.88199999999995</c:v>
                </c:pt>
                <c:pt idx="105">
                  <c:v>591.46100000000001</c:v>
                </c:pt>
                <c:pt idx="106">
                  <c:v>589.67600000000004</c:v>
                </c:pt>
                <c:pt idx="107">
                  <c:v>588.42100000000005</c:v>
                </c:pt>
                <c:pt idx="108">
                  <c:v>589.51400000000001</c:v>
                </c:pt>
                <c:pt idx="109">
                  <c:v>590.41300000000001</c:v>
                </c:pt>
                <c:pt idx="110">
                  <c:v>589.58399999999995</c:v>
                </c:pt>
                <c:pt idx="111">
                  <c:v>589.54200000000003</c:v>
                </c:pt>
                <c:pt idx="112">
                  <c:v>585.21799999999996</c:v>
                </c:pt>
                <c:pt idx="113">
                  <c:v>583.48</c:v>
                </c:pt>
                <c:pt idx="114">
                  <c:v>584.89</c:v>
                </c:pt>
                <c:pt idx="115">
                  <c:v>582.78399999999999</c:v>
                </c:pt>
                <c:pt idx="116">
                  <c:v>580.97</c:v>
                </c:pt>
                <c:pt idx="117">
                  <c:v>579.23500000000001</c:v>
                </c:pt>
                <c:pt idx="118">
                  <c:v>578.08600000000001</c:v>
                </c:pt>
                <c:pt idx="119">
                  <c:v>577.726</c:v>
                </c:pt>
                <c:pt idx="120">
                  <c:v>576.23699999999997</c:v>
                </c:pt>
                <c:pt idx="121">
                  <c:v>576.45100000000002</c:v>
                </c:pt>
                <c:pt idx="122">
                  <c:v>574.81500000000005</c:v>
                </c:pt>
                <c:pt idx="123">
                  <c:v>575.14499999999998</c:v>
                </c:pt>
                <c:pt idx="124">
                  <c:v>576.12400000000002</c:v>
                </c:pt>
                <c:pt idx="125">
                  <c:v>575.33199999999999</c:v>
                </c:pt>
                <c:pt idx="126">
                  <c:v>577.07399999999996</c:v>
                </c:pt>
                <c:pt idx="127">
                  <c:v>577.27499999999998</c:v>
                </c:pt>
                <c:pt idx="128">
                  <c:v>575.97199999999998</c:v>
                </c:pt>
                <c:pt idx="129">
                  <c:v>578.06200000000001</c:v>
                </c:pt>
                <c:pt idx="130">
                  <c:v>579.40499999999997</c:v>
                </c:pt>
                <c:pt idx="131">
                  <c:v>580.88900000000001</c:v>
                </c:pt>
                <c:pt idx="132">
                  <c:v>581.01400000000001</c:v>
                </c:pt>
                <c:pt idx="133">
                  <c:v>582.48800000000006</c:v>
                </c:pt>
                <c:pt idx="134">
                  <c:v>581.55799999999999</c:v>
                </c:pt>
                <c:pt idx="135">
                  <c:v>584.18600000000004</c:v>
                </c:pt>
                <c:pt idx="136">
                  <c:v>582.375</c:v>
                </c:pt>
                <c:pt idx="137">
                  <c:v>585.46199999999999</c:v>
                </c:pt>
                <c:pt idx="138">
                  <c:v>588.15599999999995</c:v>
                </c:pt>
                <c:pt idx="139">
                  <c:v>588.20600000000002</c:v>
                </c:pt>
                <c:pt idx="140">
                  <c:v>587.66499999999996</c:v>
                </c:pt>
                <c:pt idx="141">
                  <c:v>586.87900000000002</c:v>
                </c:pt>
                <c:pt idx="142">
                  <c:v>590.29200000000003</c:v>
                </c:pt>
                <c:pt idx="143">
                  <c:v>595.13900000000001</c:v>
                </c:pt>
                <c:pt idx="144">
                  <c:v>592.78200000000004</c:v>
                </c:pt>
                <c:pt idx="145">
                  <c:v>593.91700000000003</c:v>
                </c:pt>
                <c:pt idx="146">
                  <c:v>592.60799999999995</c:v>
                </c:pt>
                <c:pt idx="147">
                  <c:v>590.79399999999998</c:v>
                </c:pt>
                <c:pt idx="148">
                  <c:v>593.49199999999996</c:v>
                </c:pt>
                <c:pt idx="149">
                  <c:v>594.78200000000004</c:v>
                </c:pt>
                <c:pt idx="150">
                  <c:v>596.28300000000002</c:v>
                </c:pt>
                <c:pt idx="151">
                  <c:v>597.60299999999995</c:v>
                </c:pt>
                <c:pt idx="152">
                  <c:v>597.26</c:v>
                </c:pt>
                <c:pt idx="153">
                  <c:v>596.65899999999999</c:v>
                </c:pt>
                <c:pt idx="154">
                  <c:v>597.01</c:v>
                </c:pt>
                <c:pt idx="155">
                  <c:v>595.89099999999996</c:v>
                </c:pt>
                <c:pt idx="156">
                  <c:v>595.91300000000001</c:v>
                </c:pt>
                <c:pt idx="157">
                  <c:v>596.39800000000002</c:v>
                </c:pt>
                <c:pt idx="158">
                  <c:v>593.96699999999998</c:v>
                </c:pt>
                <c:pt idx="159">
                  <c:v>593.84299999999996</c:v>
                </c:pt>
                <c:pt idx="160">
                  <c:v>595.00599999999997</c:v>
                </c:pt>
                <c:pt idx="161">
                  <c:v>595.81899999999996</c:v>
                </c:pt>
                <c:pt idx="162">
                  <c:v>593.79</c:v>
                </c:pt>
                <c:pt idx="163">
                  <c:v>593.39300000000003</c:v>
                </c:pt>
                <c:pt idx="164">
                  <c:v>595.52300000000002</c:v>
                </c:pt>
                <c:pt idx="165">
                  <c:v>597.72299999999996</c:v>
                </c:pt>
                <c:pt idx="166">
                  <c:v>595.70600000000002</c:v>
                </c:pt>
                <c:pt idx="167">
                  <c:v>595.827</c:v>
                </c:pt>
                <c:pt idx="168">
                  <c:v>598.25599999999997</c:v>
                </c:pt>
                <c:pt idx="169">
                  <c:v>595.33600000000001</c:v>
                </c:pt>
                <c:pt idx="170">
                  <c:v>600.25199999999995</c:v>
                </c:pt>
                <c:pt idx="171">
                  <c:v>600.75400000000002</c:v>
                </c:pt>
                <c:pt idx="172">
                  <c:v>600.36800000000005</c:v>
                </c:pt>
                <c:pt idx="173">
                  <c:v>601.67700000000002</c:v>
                </c:pt>
                <c:pt idx="174">
                  <c:v>600.71799999999996</c:v>
                </c:pt>
                <c:pt idx="175">
                  <c:v>600.99099999999999</c:v>
                </c:pt>
                <c:pt idx="176">
                  <c:v>601.68799999999999</c:v>
                </c:pt>
                <c:pt idx="177">
                  <c:v>600.32100000000003</c:v>
                </c:pt>
                <c:pt idx="178">
                  <c:v>601.77499999999998</c:v>
                </c:pt>
                <c:pt idx="179">
                  <c:v>598.9</c:v>
                </c:pt>
                <c:pt idx="180">
                  <c:v>599.29399999999998</c:v>
                </c:pt>
                <c:pt idx="181">
                  <c:v>600.41200000000003</c:v>
                </c:pt>
                <c:pt idx="182">
                  <c:v>601.77099999999996</c:v>
                </c:pt>
                <c:pt idx="183">
                  <c:v>602.91</c:v>
                </c:pt>
                <c:pt idx="184">
                  <c:v>605.18499999999995</c:v>
                </c:pt>
                <c:pt idx="185">
                  <c:v>607.12599999999998</c:v>
                </c:pt>
                <c:pt idx="186">
                  <c:v>605.97299999999996</c:v>
                </c:pt>
                <c:pt idx="187">
                  <c:v>610.39300000000003</c:v>
                </c:pt>
                <c:pt idx="188">
                  <c:v>607.50300000000004</c:v>
                </c:pt>
                <c:pt idx="189">
                  <c:v>607.45399999999995</c:v>
                </c:pt>
                <c:pt idx="190">
                  <c:v>607.59199999999998</c:v>
                </c:pt>
                <c:pt idx="191">
                  <c:v>604.91399999999999</c:v>
                </c:pt>
                <c:pt idx="192">
                  <c:v>605.04200000000003</c:v>
                </c:pt>
                <c:pt idx="193">
                  <c:v>604.93399999999997</c:v>
                </c:pt>
                <c:pt idx="194">
                  <c:v>602.69000000000005</c:v>
                </c:pt>
                <c:pt idx="195">
                  <c:v>604.18899999999996</c:v>
                </c:pt>
                <c:pt idx="196">
                  <c:v>604.35900000000004</c:v>
                </c:pt>
                <c:pt idx="197">
                  <c:v>601.48099999999999</c:v>
                </c:pt>
                <c:pt idx="198">
                  <c:v>600.33600000000001</c:v>
                </c:pt>
                <c:pt idx="199">
                  <c:v>600.83399999999995</c:v>
                </c:pt>
                <c:pt idx="200">
                  <c:v>601.36400000000003</c:v>
                </c:pt>
                <c:pt idx="201">
                  <c:v>602.75</c:v>
                </c:pt>
                <c:pt idx="202">
                  <c:v>603.625</c:v>
                </c:pt>
                <c:pt idx="203">
                  <c:v>604.15200000000004</c:v>
                </c:pt>
                <c:pt idx="204">
                  <c:v>604.24</c:v>
                </c:pt>
                <c:pt idx="205">
                  <c:v>604.976</c:v>
                </c:pt>
                <c:pt idx="206">
                  <c:v>605.07600000000002</c:v>
                </c:pt>
                <c:pt idx="207">
                  <c:v>608.37400000000002</c:v>
                </c:pt>
                <c:pt idx="208">
                  <c:v>610.92899999999997</c:v>
                </c:pt>
                <c:pt idx="209">
                  <c:v>610.97400000000005</c:v>
                </c:pt>
                <c:pt idx="210">
                  <c:v>611.78599999999994</c:v>
                </c:pt>
                <c:pt idx="211">
                  <c:v>613.10400000000004</c:v>
                </c:pt>
                <c:pt idx="212">
                  <c:v>614.42700000000002</c:v>
                </c:pt>
                <c:pt idx="213">
                  <c:v>613.31100000000004</c:v>
                </c:pt>
                <c:pt idx="214">
                  <c:v>614.40700000000004</c:v>
                </c:pt>
                <c:pt idx="215">
                  <c:v>613</c:v>
                </c:pt>
                <c:pt idx="216">
                  <c:v>614.38</c:v>
                </c:pt>
                <c:pt idx="217">
                  <c:v>614.827</c:v>
                </c:pt>
                <c:pt idx="218">
                  <c:v>614.39700000000005</c:v>
                </c:pt>
                <c:pt idx="219">
                  <c:v>614.601</c:v>
                </c:pt>
                <c:pt idx="220">
                  <c:v>614.78800000000001</c:v>
                </c:pt>
                <c:pt idx="221">
                  <c:v>614.41099999999994</c:v>
                </c:pt>
                <c:pt idx="222">
                  <c:v>615.79399999999998</c:v>
                </c:pt>
                <c:pt idx="223">
                  <c:v>612.90899999999999</c:v>
                </c:pt>
                <c:pt idx="224">
                  <c:v>618.98599999999999</c:v>
                </c:pt>
                <c:pt idx="225">
                  <c:v>620.82299999999998</c:v>
                </c:pt>
                <c:pt idx="226">
                  <c:v>620.17499999999995</c:v>
                </c:pt>
                <c:pt idx="227">
                  <c:v>617.94000000000005</c:v>
                </c:pt>
                <c:pt idx="228">
                  <c:v>616.61400000000003</c:v>
                </c:pt>
                <c:pt idx="229">
                  <c:v>616.12099999999998</c:v>
                </c:pt>
                <c:pt idx="230">
                  <c:v>617.13300000000004</c:v>
                </c:pt>
                <c:pt idx="231">
                  <c:v>617.55399999999997</c:v>
                </c:pt>
                <c:pt idx="232">
                  <c:v>619.62</c:v>
                </c:pt>
                <c:pt idx="233">
                  <c:v>622.73299999999995</c:v>
                </c:pt>
                <c:pt idx="234">
                  <c:v>617.74199999999996</c:v>
                </c:pt>
                <c:pt idx="235">
                  <c:v>622.99</c:v>
                </c:pt>
                <c:pt idx="236">
                  <c:v>622.16899999999998</c:v>
                </c:pt>
                <c:pt idx="237">
                  <c:v>624.85599999999999</c:v>
                </c:pt>
                <c:pt idx="238">
                  <c:v>621.68700000000001</c:v>
                </c:pt>
                <c:pt idx="239">
                  <c:v>623.08799999999997</c:v>
                </c:pt>
                <c:pt idx="240">
                  <c:v>621.50599999999997</c:v>
                </c:pt>
                <c:pt idx="241">
                  <c:v>621.61800000000005</c:v>
                </c:pt>
                <c:pt idx="242">
                  <c:v>620.89800000000002</c:v>
                </c:pt>
                <c:pt idx="243">
                  <c:v>620.46600000000001</c:v>
                </c:pt>
                <c:pt idx="244">
                  <c:v>620.404</c:v>
                </c:pt>
                <c:pt idx="245">
                  <c:v>622.92600000000004</c:v>
                </c:pt>
                <c:pt idx="246">
                  <c:v>621.721</c:v>
                </c:pt>
                <c:pt idx="247">
                  <c:v>620.84500000000003</c:v>
                </c:pt>
                <c:pt idx="248">
                  <c:v>619.41999999999996</c:v>
                </c:pt>
                <c:pt idx="249">
                  <c:v>622.51300000000003</c:v>
                </c:pt>
                <c:pt idx="250">
                  <c:v>622.92899999999997</c:v>
                </c:pt>
                <c:pt idx="251">
                  <c:v>623.96299999999997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69-EC49-BC60-F4CC4AEB6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3175" cap="rnd" cmpd="sng" algn="ctr">
              <a:solidFill>
                <a:schemeClr val="tx1">
                  <a:alpha val="14000"/>
                </a:schemeClr>
              </a:solidFill>
              <a:round/>
            </a:ln>
            <a:effectLst/>
          </c:spPr>
        </c:dropLines>
        <c:smooth val="0"/>
        <c:axId val="1750323808"/>
        <c:axId val="1795059440"/>
      </c:lineChart>
      <c:catAx>
        <c:axId val="1750323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Day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317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59440"/>
        <c:crosses val="autoZero"/>
        <c:auto val="1"/>
        <c:lblAlgn val="ctr"/>
        <c:lblOffset val="100"/>
        <c:tickMarkSkip val="4"/>
        <c:noMultiLvlLbl val="0"/>
      </c:catAx>
      <c:valAx>
        <c:axId val="1795059440"/>
        <c:scaling>
          <c:orientation val="minMax"/>
          <c:min val="5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usd</a:t>
                </a:r>
                <a:r>
                  <a:rPr lang="en-GB" baseline="0"/>
                  <a:t> ($)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323808"/>
        <c:crossesAt val="1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0.40997</cdr:x>
      <cdr:y>0.35926</cdr:y>
    </cdr:from>
    <cdr:to>
      <cdr:x>0.49709</cdr:x>
      <cdr:y>0.43638</cdr:y>
    </cdr:to>
    <cdr:sp macro="" textlink="">
      <cdr:nvSpPr>
        <cdr:cNvPr id="10" name="TextBox 50">
          <a:extLst xmlns:a="http://schemas.openxmlformats.org/drawingml/2006/main">
            <a:ext uri="{FF2B5EF4-FFF2-40B4-BE49-F238E27FC236}">
              <a16:creationId xmlns:a16="http://schemas.microsoft.com/office/drawing/2014/main" id="{DD5C0162-28C2-4E4D-85DF-796F81F28164}"/>
            </a:ext>
          </a:extLst>
        </cdr:cNvPr>
        <cdr:cNvSpPr txBox="1"/>
      </cdr:nvSpPr>
      <cdr:spPr>
        <a:xfrm xmlns:a="http://schemas.openxmlformats.org/drawingml/2006/main">
          <a:off x="1879600" y="1231900"/>
          <a:ext cx="399405" cy="264431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100"/>
            <a:t>Buy</a:t>
          </a:r>
        </a:p>
      </cdr:txBody>
    </cdr:sp>
  </cdr:relSizeAnchor>
  <cdr:relSizeAnchor xmlns:cdr="http://schemas.openxmlformats.org/drawingml/2006/chartDrawing">
    <cdr:from>
      <cdr:x>0.52632</cdr:x>
      <cdr:y>0.06667</cdr:y>
    </cdr:from>
    <cdr:to>
      <cdr:x>0.64717</cdr:x>
      <cdr:y>0.14378</cdr:y>
    </cdr:to>
    <cdr:sp macro="" textlink="">
      <cdr:nvSpPr>
        <cdr:cNvPr id="11" name="TextBox 50">
          <a:extLst xmlns:a="http://schemas.openxmlformats.org/drawingml/2006/main">
            <a:ext uri="{FF2B5EF4-FFF2-40B4-BE49-F238E27FC236}">
              <a16:creationId xmlns:a16="http://schemas.microsoft.com/office/drawing/2014/main" id="{DD5C0162-28C2-4E4D-85DF-796F81F28164}"/>
            </a:ext>
          </a:extLst>
        </cdr:cNvPr>
        <cdr:cNvSpPr txBox="1"/>
      </cdr:nvSpPr>
      <cdr:spPr>
        <a:xfrm xmlns:a="http://schemas.openxmlformats.org/drawingml/2006/main">
          <a:off x="2413000" y="228600"/>
          <a:ext cx="554062" cy="264431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100"/>
            <a:t>Target</a:t>
          </a:r>
        </a:p>
      </cdr:txBody>
    </cdr:sp>
  </cdr:relSizeAnchor>
  <cdr:relSizeAnchor xmlns:cdr="http://schemas.openxmlformats.org/drawingml/2006/chartDrawing">
    <cdr:from>
      <cdr:x>0.06404</cdr:x>
      <cdr:y>0.36667</cdr:y>
    </cdr:from>
    <cdr:to>
      <cdr:x>0.12172</cdr:x>
      <cdr:y>0.55852</cdr:y>
    </cdr:to>
    <cdr:sp macro="" textlink="">
      <cdr:nvSpPr>
        <cdr:cNvPr id="12" name="TextBox 50">
          <a:extLst xmlns:a="http://schemas.openxmlformats.org/drawingml/2006/main">
            <a:ext uri="{FF2B5EF4-FFF2-40B4-BE49-F238E27FC236}">
              <a16:creationId xmlns:a16="http://schemas.microsoft.com/office/drawing/2014/main" id="{DD5C0162-28C2-4E4D-85DF-796F81F28164}"/>
            </a:ext>
          </a:extLst>
        </cdr:cNvPr>
        <cdr:cNvSpPr txBox="1"/>
      </cdr:nvSpPr>
      <cdr:spPr>
        <a:xfrm xmlns:a="http://schemas.openxmlformats.org/drawingml/2006/main" rot="16200000">
          <a:off x="96887" y="1454020"/>
          <a:ext cx="657872" cy="264431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100"/>
            <a:t>Price ($)</a:t>
          </a:r>
        </a:p>
      </cdr:txBody>
    </cdr:sp>
  </cdr:relSizeAnchor>
  <cdr:relSizeAnchor xmlns:cdr="http://schemas.openxmlformats.org/drawingml/2006/chartDrawing">
    <cdr:from>
      <cdr:x>0.52078</cdr:x>
      <cdr:y>0.84074</cdr:y>
    </cdr:from>
    <cdr:to>
      <cdr:x>0.6336</cdr:x>
      <cdr:y>0.91786</cdr:y>
    </cdr:to>
    <cdr:sp macro="" textlink="">
      <cdr:nvSpPr>
        <cdr:cNvPr id="13" name="TextBox 50">
          <a:extLst xmlns:a="http://schemas.openxmlformats.org/drawingml/2006/main">
            <a:ext uri="{FF2B5EF4-FFF2-40B4-BE49-F238E27FC236}">
              <a16:creationId xmlns:a16="http://schemas.microsoft.com/office/drawing/2014/main" id="{DD5C0162-28C2-4E4D-85DF-796F81F28164}"/>
            </a:ext>
          </a:extLst>
        </cdr:cNvPr>
        <cdr:cNvSpPr txBox="1"/>
      </cdr:nvSpPr>
      <cdr:spPr>
        <a:xfrm xmlns:a="http://schemas.openxmlformats.org/drawingml/2006/main">
          <a:off x="2387600" y="2882900"/>
          <a:ext cx="517257" cy="264431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100"/>
            <a:t>Day, t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0.40997</cdr:x>
      <cdr:y>0.35926</cdr:y>
    </cdr:from>
    <cdr:to>
      <cdr:x>0.49709</cdr:x>
      <cdr:y>0.43638</cdr:y>
    </cdr:to>
    <cdr:sp macro="" textlink="">
      <cdr:nvSpPr>
        <cdr:cNvPr id="10" name="TextBox 50">
          <a:extLst xmlns:a="http://schemas.openxmlformats.org/drawingml/2006/main">
            <a:ext uri="{FF2B5EF4-FFF2-40B4-BE49-F238E27FC236}">
              <a16:creationId xmlns:a16="http://schemas.microsoft.com/office/drawing/2014/main" id="{DD5C0162-28C2-4E4D-85DF-796F81F28164}"/>
            </a:ext>
          </a:extLst>
        </cdr:cNvPr>
        <cdr:cNvSpPr txBox="1"/>
      </cdr:nvSpPr>
      <cdr:spPr>
        <a:xfrm xmlns:a="http://schemas.openxmlformats.org/drawingml/2006/main">
          <a:off x="1879600" y="1231900"/>
          <a:ext cx="399405" cy="264431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100"/>
            <a:t>Buy</a:t>
          </a:r>
        </a:p>
      </cdr:txBody>
    </cdr:sp>
  </cdr:relSizeAnchor>
  <cdr:relSizeAnchor xmlns:cdr="http://schemas.openxmlformats.org/drawingml/2006/chartDrawing">
    <cdr:from>
      <cdr:x>0.52632</cdr:x>
      <cdr:y>0.06667</cdr:y>
    </cdr:from>
    <cdr:to>
      <cdr:x>0.64717</cdr:x>
      <cdr:y>0.14378</cdr:y>
    </cdr:to>
    <cdr:sp macro="" textlink="">
      <cdr:nvSpPr>
        <cdr:cNvPr id="11" name="TextBox 50">
          <a:extLst xmlns:a="http://schemas.openxmlformats.org/drawingml/2006/main">
            <a:ext uri="{FF2B5EF4-FFF2-40B4-BE49-F238E27FC236}">
              <a16:creationId xmlns:a16="http://schemas.microsoft.com/office/drawing/2014/main" id="{DD5C0162-28C2-4E4D-85DF-796F81F28164}"/>
            </a:ext>
          </a:extLst>
        </cdr:cNvPr>
        <cdr:cNvSpPr txBox="1"/>
      </cdr:nvSpPr>
      <cdr:spPr>
        <a:xfrm xmlns:a="http://schemas.openxmlformats.org/drawingml/2006/main">
          <a:off x="2413000" y="228600"/>
          <a:ext cx="554062" cy="264431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100"/>
            <a:t>Target</a:t>
          </a:r>
        </a:p>
      </cdr:txBody>
    </cdr:sp>
  </cdr:relSizeAnchor>
  <cdr:relSizeAnchor xmlns:cdr="http://schemas.openxmlformats.org/drawingml/2006/chartDrawing">
    <cdr:from>
      <cdr:x>0.06404</cdr:x>
      <cdr:y>0.36667</cdr:y>
    </cdr:from>
    <cdr:to>
      <cdr:x>0.12172</cdr:x>
      <cdr:y>0.55852</cdr:y>
    </cdr:to>
    <cdr:sp macro="" textlink="">
      <cdr:nvSpPr>
        <cdr:cNvPr id="12" name="TextBox 50">
          <a:extLst xmlns:a="http://schemas.openxmlformats.org/drawingml/2006/main">
            <a:ext uri="{FF2B5EF4-FFF2-40B4-BE49-F238E27FC236}">
              <a16:creationId xmlns:a16="http://schemas.microsoft.com/office/drawing/2014/main" id="{DD5C0162-28C2-4E4D-85DF-796F81F28164}"/>
            </a:ext>
          </a:extLst>
        </cdr:cNvPr>
        <cdr:cNvSpPr txBox="1"/>
      </cdr:nvSpPr>
      <cdr:spPr>
        <a:xfrm xmlns:a="http://schemas.openxmlformats.org/drawingml/2006/main" rot="16200000">
          <a:off x="96887" y="1454020"/>
          <a:ext cx="657872" cy="264431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100"/>
            <a:t>Price ($)</a:t>
          </a:r>
        </a:p>
      </cdr:txBody>
    </cdr:sp>
  </cdr:relSizeAnchor>
  <cdr:relSizeAnchor xmlns:cdr="http://schemas.openxmlformats.org/drawingml/2006/chartDrawing">
    <cdr:from>
      <cdr:x>0.52078</cdr:x>
      <cdr:y>0.84074</cdr:y>
    </cdr:from>
    <cdr:to>
      <cdr:x>0.6336</cdr:x>
      <cdr:y>0.91786</cdr:y>
    </cdr:to>
    <cdr:sp macro="" textlink="">
      <cdr:nvSpPr>
        <cdr:cNvPr id="13" name="TextBox 50">
          <a:extLst xmlns:a="http://schemas.openxmlformats.org/drawingml/2006/main">
            <a:ext uri="{FF2B5EF4-FFF2-40B4-BE49-F238E27FC236}">
              <a16:creationId xmlns:a16="http://schemas.microsoft.com/office/drawing/2014/main" id="{DD5C0162-28C2-4E4D-85DF-796F81F28164}"/>
            </a:ext>
          </a:extLst>
        </cdr:cNvPr>
        <cdr:cNvSpPr txBox="1"/>
      </cdr:nvSpPr>
      <cdr:spPr>
        <a:xfrm xmlns:a="http://schemas.openxmlformats.org/drawingml/2006/main">
          <a:off x="2387600" y="2882900"/>
          <a:ext cx="517257" cy="264431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100"/>
            <a:t>Day, t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0.40997</cdr:x>
      <cdr:y>0.35926</cdr:y>
    </cdr:from>
    <cdr:to>
      <cdr:x>0.49709</cdr:x>
      <cdr:y>0.43638</cdr:y>
    </cdr:to>
    <cdr:sp macro="" textlink="">
      <cdr:nvSpPr>
        <cdr:cNvPr id="10" name="TextBox 50">
          <a:extLst xmlns:a="http://schemas.openxmlformats.org/drawingml/2006/main">
            <a:ext uri="{FF2B5EF4-FFF2-40B4-BE49-F238E27FC236}">
              <a16:creationId xmlns:a16="http://schemas.microsoft.com/office/drawing/2014/main" id="{DD5C0162-28C2-4E4D-85DF-796F81F28164}"/>
            </a:ext>
          </a:extLst>
        </cdr:cNvPr>
        <cdr:cNvSpPr txBox="1"/>
      </cdr:nvSpPr>
      <cdr:spPr>
        <a:xfrm xmlns:a="http://schemas.openxmlformats.org/drawingml/2006/main">
          <a:off x="1879600" y="1231900"/>
          <a:ext cx="399405" cy="264431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100"/>
            <a:t>Buy</a:t>
          </a:r>
        </a:p>
      </cdr:txBody>
    </cdr:sp>
  </cdr:relSizeAnchor>
  <cdr:relSizeAnchor xmlns:cdr="http://schemas.openxmlformats.org/drawingml/2006/chartDrawing">
    <cdr:from>
      <cdr:x>0.52632</cdr:x>
      <cdr:y>0.06667</cdr:y>
    </cdr:from>
    <cdr:to>
      <cdr:x>0.64717</cdr:x>
      <cdr:y>0.14378</cdr:y>
    </cdr:to>
    <cdr:sp macro="" textlink="">
      <cdr:nvSpPr>
        <cdr:cNvPr id="11" name="TextBox 50">
          <a:extLst xmlns:a="http://schemas.openxmlformats.org/drawingml/2006/main">
            <a:ext uri="{FF2B5EF4-FFF2-40B4-BE49-F238E27FC236}">
              <a16:creationId xmlns:a16="http://schemas.microsoft.com/office/drawing/2014/main" id="{DD5C0162-28C2-4E4D-85DF-796F81F28164}"/>
            </a:ext>
          </a:extLst>
        </cdr:cNvPr>
        <cdr:cNvSpPr txBox="1"/>
      </cdr:nvSpPr>
      <cdr:spPr>
        <a:xfrm xmlns:a="http://schemas.openxmlformats.org/drawingml/2006/main">
          <a:off x="2413000" y="228600"/>
          <a:ext cx="554062" cy="264431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100"/>
            <a:t>Target</a:t>
          </a:r>
        </a:p>
      </cdr:txBody>
    </cdr:sp>
  </cdr:relSizeAnchor>
  <cdr:relSizeAnchor xmlns:cdr="http://schemas.openxmlformats.org/drawingml/2006/chartDrawing">
    <cdr:from>
      <cdr:x>0.06404</cdr:x>
      <cdr:y>0.36667</cdr:y>
    </cdr:from>
    <cdr:to>
      <cdr:x>0.12172</cdr:x>
      <cdr:y>0.55852</cdr:y>
    </cdr:to>
    <cdr:sp macro="" textlink="">
      <cdr:nvSpPr>
        <cdr:cNvPr id="12" name="TextBox 50">
          <a:extLst xmlns:a="http://schemas.openxmlformats.org/drawingml/2006/main">
            <a:ext uri="{FF2B5EF4-FFF2-40B4-BE49-F238E27FC236}">
              <a16:creationId xmlns:a16="http://schemas.microsoft.com/office/drawing/2014/main" id="{DD5C0162-28C2-4E4D-85DF-796F81F28164}"/>
            </a:ext>
          </a:extLst>
        </cdr:cNvPr>
        <cdr:cNvSpPr txBox="1"/>
      </cdr:nvSpPr>
      <cdr:spPr>
        <a:xfrm xmlns:a="http://schemas.openxmlformats.org/drawingml/2006/main" rot="16200000">
          <a:off x="96887" y="1454020"/>
          <a:ext cx="657872" cy="264431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100"/>
            <a:t>Price ($)</a:t>
          </a:r>
        </a:p>
      </cdr:txBody>
    </cdr:sp>
  </cdr:relSizeAnchor>
  <cdr:relSizeAnchor xmlns:cdr="http://schemas.openxmlformats.org/drawingml/2006/chartDrawing">
    <cdr:from>
      <cdr:x>0.52078</cdr:x>
      <cdr:y>0.84074</cdr:y>
    </cdr:from>
    <cdr:to>
      <cdr:x>0.6336</cdr:x>
      <cdr:y>0.91786</cdr:y>
    </cdr:to>
    <cdr:sp macro="" textlink="">
      <cdr:nvSpPr>
        <cdr:cNvPr id="13" name="TextBox 50">
          <a:extLst xmlns:a="http://schemas.openxmlformats.org/drawingml/2006/main">
            <a:ext uri="{FF2B5EF4-FFF2-40B4-BE49-F238E27FC236}">
              <a16:creationId xmlns:a16="http://schemas.microsoft.com/office/drawing/2014/main" id="{DD5C0162-28C2-4E4D-85DF-796F81F28164}"/>
            </a:ext>
          </a:extLst>
        </cdr:cNvPr>
        <cdr:cNvSpPr txBox="1"/>
      </cdr:nvSpPr>
      <cdr:spPr>
        <a:xfrm xmlns:a="http://schemas.openxmlformats.org/drawingml/2006/main">
          <a:off x="2387600" y="2882900"/>
          <a:ext cx="517257" cy="264431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100"/>
            <a:t>Day, t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0.64604</cdr:x>
      <cdr:y>0.45023</cdr:y>
    </cdr:from>
    <cdr:to>
      <cdr:x>0.74353</cdr:x>
      <cdr:y>0.45023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6D8388C8-1887-7544-B1C8-6984BA782233}"/>
            </a:ext>
          </a:extLst>
        </cdr:cNvPr>
        <cdr:cNvCxnSpPr/>
      </cdr:nvCxnSpPr>
      <cdr:spPr>
        <a:xfrm xmlns:a="http://schemas.openxmlformats.org/drawingml/2006/main" flipH="1">
          <a:off x="2953703" y="1235070"/>
          <a:ext cx="445724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0.29228</cdr:x>
      <cdr:y>0.44444</cdr:y>
    </cdr:from>
    <cdr:to>
      <cdr:x>0.38977</cdr:x>
      <cdr:y>0.44444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A7FB9FC9-E517-234B-A38F-60B7820CBA03}"/>
            </a:ext>
          </a:extLst>
        </cdr:cNvPr>
        <cdr:cNvCxnSpPr/>
      </cdr:nvCxnSpPr>
      <cdr:spPr>
        <a:xfrm xmlns:a="http://schemas.openxmlformats.org/drawingml/2006/main">
          <a:off x="1336312" y="1219194"/>
          <a:ext cx="445725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0.64145</cdr:x>
      <cdr:y>0.50755</cdr:y>
    </cdr:from>
    <cdr:to>
      <cdr:x>0.73894</cdr:x>
      <cdr:y>0.50755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6D8388C8-1887-7544-B1C8-6984BA782233}"/>
            </a:ext>
          </a:extLst>
        </cdr:cNvPr>
        <cdr:cNvCxnSpPr/>
      </cdr:nvCxnSpPr>
      <cdr:spPr>
        <a:xfrm xmlns:a="http://schemas.openxmlformats.org/drawingml/2006/main" flipH="1">
          <a:off x="1937375" y="1104013"/>
          <a:ext cx="294448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0.28769</cdr:x>
      <cdr:y>0.50176</cdr:y>
    </cdr:from>
    <cdr:to>
      <cdr:x>0.38518</cdr:x>
      <cdr:y>0.50176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A7FB9FC9-E517-234B-A38F-60B7820CBA03}"/>
            </a:ext>
          </a:extLst>
        </cdr:cNvPr>
        <cdr:cNvCxnSpPr/>
      </cdr:nvCxnSpPr>
      <cdr:spPr>
        <a:xfrm xmlns:a="http://schemas.openxmlformats.org/drawingml/2006/main">
          <a:off x="868917" y="1091419"/>
          <a:ext cx="294448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0.63687</cdr:x>
      <cdr:y>0.50119</cdr:y>
    </cdr:from>
    <cdr:to>
      <cdr:x>0.73436</cdr:x>
      <cdr:y>0.50119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6D8388C8-1887-7544-B1C8-6984BA782233}"/>
            </a:ext>
          </a:extLst>
        </cdr:cNvPr>
        <cdr:cNvCxnSpPr/>
      </cdr:nvCxnSpPr>
      <cdr:spPr>
        <a:xfrm xmlns:a="http://schemas.openxmlformats.org/drawingml/2006/main" flipH="1">
          <a:off x="1923520" y="1090160"/>
          <a:ext cx="294448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0.28311</cdr:x>
      <cdr:y>0.4954</cdr:y>
    </cdr:from>
    <cdr:to>
      <cdr:x>0.3806</cdr:x>
      <cdr:y>0.4954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A7FB9FC9-E517-234B-A38F-60B7820CBA03}"/>
            </a:ext>
          </a:extLst>
        </cdr:cNvPr>
        <cdr:cNvCxnSpPr/>
      </cdr:nvCxnSpPr>
      <cdr:spPr>
        <a:xfrm xmlns:a="http://schemas.openxmlformats.org/drawingml/2006/main">
          <a:off x="855062" y="1077566"/>
          <a:ext cx="294448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0.64145</cdr:x>
      <cdr:y>0.50557</cdr:y>
    </cdr:from>
    <cdr:to>
      <cdr:x>0.73894</cdr:x>
      <cdr:y>0.50557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6D8388C8-1887-7544-B1C8-6984BA782233}"/>
            </a:ext>
          </a:extLst>
        </cdr:cNvPr>
        <cdr:cNvCxnSpPr/>
      </cdr:nvCxnSpPr>
      <cdr:spPr>
        <a:xfrm xmlns:a="http://schemas.openxmlformats.org/drawingml/2006/main" flipH="1">
          <a:off x="1937373" y="1099706"/>
          <a:ext cx="294448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0.28769</cdr:x>
      <cdr:y>0.49978</cdr:y>
    </cdr:from>
    <cdr:to>
      <cdr:x>0.38518</cdr:x>
      <cdr:y>0.49978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A7FB9FC9-E517-234B-A38F-60B7820CBA03}"/>
            </a:ext>
          </a:extLst>
        </cdr:cNvPr>
        <cdr:cNvCxnSpPr/>
      </cdr:nvCxnSpPr>
      <cdr:spPr>
        <a:xfrm xmlns:a="http://schemas.openxmlformats.org/drawingml/2006/main">
          <a:off x="868915" y="1087112"/>
          <a:ext cx="294448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17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1689 8288,'0'5'1983,"0"0"-1377,0-5 7674,0 0-8280,0-3 0,1 1-34,0-4 57,2 4-23,-2-2 0,1 2 44,-2-1-77,3 0 33,-2 0 0,1 0-34,-1 1 57,0 0-23,-1 1 0,0 1 11,2 0-22,-2-1 11,2 1 0,-1-3-23,2 1 46,-1-2-23,0 0 0,2 1 22,-2-2-44,2 3 22,-3-2 0,1 2-34,-1 0 34,1 1 0,-1 1-45,-1 0-22,1 0 56,0 0-34,0 0-33,0 0 66,0 0 12,0 0 0,2 0 23,-2 0 10,4 0 1,0 6-23,1 0 0,2 6-11,-1 0 0,1-1 0,-1 0 68,0 0-68,0-2 0,0 0 0,0 1-34,2-2 56,-2 0-22,0-2 0,-1-1-22,-3-3-12,2-1-22,-4-1 56,2 0 0,2 0 0,0 0 0,3-1-44,0-4-91,6-7-10,-2 0 89,4-1-146,-5 5 124,1 2-34,-1 0 44,-2 0 12,-1 2 56,-3-1-33,1 2-24,-4 0 57,1 0 0,-2 2 34,-1 0-68,1 1 34,0 0-90,2-1 57,-1 0-191,0-2 190,1 1 12,-2 1-135,1 0 157,-2 1-101,2 0 101,0 0 45,2 0-23,1 3-22,3 2 34,0 4 22,3 1-11,0-1-45,0-2 0,-1-3-23,-1-2 1,-2-2 22,0 0 45,-1 0 11,1 0-90,-1-10-111,-1 2 111,-2-7-123,-1 8 157,-1 3 0,-1 3-213,1 1 213,0 0 34,1 0-12,2 1-22,1 2 0,0-1-56,1 1 34,3-2-68,-1-1-66,0 0 156,2 0-236,-2 0 146,1 0-33,-3-1-112,-1-3 78,-2-1-67,-1-2 67,0 0 135,-2 2 22,1 1 0,-1 3 0,0-1 0,1 2 0,-1 0 67,3 0 135,0 0-202,3 3 22,0-1-22,1 2 22,0-2-134,4-1 112,-3-1-67,4 0 0,-7 0 45,2 0-68,-2-3-78,1-3 67,-1-4-78,-2-1-12,0 0 168,-2 2 23,-1 2 112,0 3-10,0 2 178,0 2-280,1 0 0,0 0 45,3 0-68,-2 0 23,1 0-22,1 0-23,1-3-33,0-4-203,0-8-346,-2-6-180,-1-4 471,-2-4-157,0-2 67,0 2 426,0-1 79,-4 5 346,0 4 124,-4 6 158,2 4 671,-1 6-1210,3 2-79,-1 2-44,4 1 22,0 0 1,1 1-24,0 5-21,0 0-23,3 5 0,2-3-23,2-2-44,2-1 22,0-4 45,-4 0 157,2-4-157,-6-6 23,0-6-68,-1-6 45,0-9 0,0 9 0,0-3-45,0 16 45,0 4 0,0 3 358,0 1-234,3 0-12,2 0-112,5 2 78,-1-2-156,2 2 78,-1-2 0,0 0-23,0 0-89,-1-1 112,-1-2 0,-1-2 23,0-1-46,0 0 23,-1 1 0,0 1-45,-3-1 45,1 1 0,-1 1 0,1 2 23,2 0 66,1 1-44,1 0 34,1 5-35,1 1-21,-1 5-23,1-3-101,-4-3 79,-1-3-1,-1-2 1,-1-2-135,4-7-649,1-14 379,-1 2 170,-1-5 234,-3 13 23,-2 6 0,0 3 213,-1 3 213,2 1 101,0 3-303,3 3-202,0 5 124,3 1-146,4 1-56,-4-5-79,5-3 1,-4-4 67,-1-1-180,0 0 79,-1-6 168,-2 0 56,0-4-11,-4 4 22,0 2 180,-1 3-113,1 1 1,-1 0-35,3 0 80,-1 0-34,6 6-146,-1-1 0,3 5 22,-4-3-67,0-1 45,-2-2-90,2-1 12,-4-3-135,2 2 191,0-2-46,1 0 68,2 2-44,0 1 66,2 5-22,-2 3 22,2 2 68,-2 1-90,0-2 123,-2 0-78,-2-4 213,0-1-135,-1-1-100,0-2-23,1-1-23,-1-2-77,4 0-248,1-1 45,0 0-436,6-6 290,-6-2 360,3-3-57,-7 4 146,1 4 336,-2 4 326,1 10-57,1 5-437,1 12 22,0 2 68,-1 0-224,1-7 78,3 1-202,-2-13 57,4 0-293,-1-10 113,0-1 68,1 0-438,3-8 483,-3 0 100,1-7 123,-5 6 11,-4 1 202,1 4 101,-2 2-268,1 2 346,1 2-168,3 5-246,8 9-101,-5-5-45,6 2 34,-7-10-213,2-3 168,-1 0 0,-1 0-67,1-2-247,2-11 134,-1 1 23,-1-12-179,-2 5 213,-2 0 134,-2 3 45,1 2 202,-3 6 257,0 4-201,-1 3 157,1 1-135,0 0-23,3 4-257,1 0 34,0 3-45,1-1 11,1-2-146,1-2-67,1-1-22,-1-1 123,1 0-134,0-1 55,-2-6 168,0 0-66,0-7 89,-1 2-56,0 2 33,0 3 23,-4 5 146,1 1 818,1 1-807,-1 2-90,2 2-67,-2 0-67,0-1-68,2-2-55,1-1 89,2 0-45,7-4 46,-6 0 77,5-7-213,-7 5 192,-1-3 21,-2 1-190,-1-1 90,-2-3-370,-1-1 90,0-3 202,0-8 201,0 6 112,-1-3-68,-1 11 360,0 4-113,0 4-246,0 1-45,1 1 44,1 0 1,1-1 45,3-1-90,0-3 22,3-2 45,-2-2-44,1 0-23,0-1 0,2-2 0,0-2 123,2-3-123,0-3 0,1 0-22,1-2 44,-1 2-44,-3 4 22,-2 3 0,-3 9 426,-1 0-135,-1 4 45,-1 0-123,1 0-12,0 0-178,1 0 33,2 0-112,-1 0 22,3 0-22,1 0 34,2 0-247,1-1-168,2-14 314,-3 2 123,-3-12 0,-3 7 45,-3 1 134,0 3 403,0 3-279,0 6-168,0 2 55,0 3-212,0 0 22,3 0-123,1 0-57,4-2 157,1-3-66,4-4 89,2-5 0,4-4-23,1-2-33,1 0 56,0 1-33,-3 3 22,-1 0-12,-4 5 23,-4 2 179,-4 4 35,-3 3 144,-2 1-145,0 1-650,0-1 359,0-2 67,1-2 22,1-2-45,0-4 34,-1 1 0,0-7 0,-1 1 56,0-5-56,-4-3 0,-1 0 0,-6-3 112,3 7-112,0 1 0,2 6 0,3 5 45,1 1-45,2 4 0,0-2 23,0 0-23,0-1 33,0-2-33,5-1 11,6-9-11,1 3 0,3-4-100,-6 5 44,-1 0 56,-3 5 22,-1 1 0,-3 7-44,0 1 0,0 0-68,-1 0 90,2 0 0,0 0 56,3 0-34,1 1 46,3 6-68,1 3 33,1 4 34,0 1-67,0-2 23,0 0-23,0-3-23,4-2-21,-4-4 44,3-2-23,-7-3 23,2-6-101,-2-4 68,1-6 66,0 0-66,0 0 33,-1 4-56,-2 5 67,-2 3-11,-2 4 269,0 1-202,-1 0 45,2 2-112,-1 0 22,3 1-55,0 0 44,3-1 11,8 2 23,-3 1-22,6 3-23,-5 2-23,0 1 12,0-1 11,-3 1 0,-1-2-22,-4-3-90,-1-1-360,-1-4 338,-1-1 78,0-3-157,2-6 79,0-5 134,5-5 78,9-5-78,-4 7 0,9-1-45,-9 10 45,0 2-33,-2 4-124,-3 0 11,-4 2 146,-2 0 68,-2 0 245,-1 0-201,0 3-45,0 1-44,0 3 44,2 0-45,-1 0 1,4-1-12,-2 0 281,3-1-113,-1-1 56,0 1-167,-1-3 66,-1 1-123,0-2 23,-1 0-34,0-1 0,-2 0 0,1 0 0,0 0-34,-1 0 34,1-3 0,-1-2 0,0-2 67,0 2-44,0 2 22,0 2 89,0 1-67,0-1-56,1 1 34,1-2-56,0 1 11,0-4 0,2 0-22,-2-1 44,1 1-22,-1 3 0,-1-1 34,1 1-34,0-1 0,-2 1 0,2 0-34,-1-1 45,2 3-11,-1-2 0,-1 1 0,0 0-11,0 0 11,2-2 0,-1 1 0,4-4 0,-2 0 0,3-3-157,2-7 112,-2 4 1,2-3 44,-6 8-45,-1 2 22,-2 3 23,1 1 124,-1 1-147,1-1 23,1-3 0,1-1-101,0-3 90,0 2-11,0 0 22,-2 4-45,0 1 11,0 1 225,-1 0-102,2 0 68,-2 0-560,2 0 381,-2 1 22,0-1 0,0 2 156,0-2 382,0 1-291,0 0 67,0 2-124,0 2-33,0-1 11,0 1-146,0-3 57,0 0-471,0-2 347,2 0 0,0-2-101,3-1 90,-1-1-145,-1-4 134,-2 2 11,0-1 22,-1 1 34,0 3 0,0 0 0,0 2 224,0 1-202,0 3 46,0 3 66,0 6-100,0 1 100,0 3-134,0-3 11,0-2-22,0-2 0,0-2 11,0-4-11,0 0-12,4-2 23,0-1 23,5-5-1,1-2 68,4-9-90,-3 3 0,1-1 56,-7 7-45,-2 4-11,-2-1-34,-1 3-44,0 0-538,0-5 234,0-1 46,0-6 180,-3-1-12,-2 0 168,-3-1 0,-2 0 33,2 5 202,1 4-44,2 3-68,0 3-123,1 0 0,-3 0 0,2 3 56,-2 4-56,2 5 101,1 5-56,0 1 157,3 4-79,0-2 34,1 8-146,0-11 34,0 6 11,0-14-45,0-1 56,2-2-22,2-3-11,2-1 89,6-2-78,-2 0-45,5 0 44,-3-5-55,0-3 11,-1-5-123,-1-2-11,-2 0-180,-1 0 146,-1 2-169,-3-1 337,-1 4-22,-2 0-34,0 4 22,0-2-145,0 2 101,-1-1 55,-2 1-21,-2 3 44,-1 0 0,-1 2-34,2 1 79,-1 0-23,2 5 23,0 2-23,0 6 158,0 1-57,2 0 247,1 10-359,1-9 68,0 5-57,0-12 34,0-1-112,0-4 56,2-1 0,2-2 112,5-3-67,-1-5-12,2-7 23,-3-5-112,-1 1 34,-2-1-34,-2 6 22,-2 2 1,0 4 33,0 2-168,0 3 111,-3 0 12,-2 2-55,-3 1 66,1 0-100,2 0 134,0 0 56,1 0 247,2 10-79,1-5-34,1 8-44,0-8-113,0 0-33,0-3 0,0 0-459,0-1-158,2-4-739,1-3-2834,-1-1 4190,0-1 0,-2 4 0,0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17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1689 8288,'0'5'1983,"0"0"-1377,0-5 7674,0 0-8280,0-3 0,1 1-34,0-4 57,2 4-23,-2-2 0,1 2 44,-2-1-77,3 0 33,-2 0 0,1 0-34,-1 1 57,0 0-23,-1 1 0,0 1 11,2 0-22,-2-1 11,2 1 0,-1-3-23,2 1 46,-1-2-23,0 0 0,2 1 22,-2-2-44,2 3 22,-3-2 0,1 2-34,-1 0 34,1 1 0,-1 1-45,-1 0-22,1 0 56,0 0-34,0 0-33,0 0 66,0 0 12,0 0 0,2 0 23,-2 0 10,4 0 1,0 6-23,1 0 0,2 6-11,-1 0 0,1-1 0,-1 0 68,0 0-68,0-2 0,0 0 0,0 1-34,2-2 56,-2 0-22,0-2 0,-1-1-22,-3-3-12,2-1-22,-4-1 56,2 0 0,2 0 0,0 0 0,3-1-44,0-4-91,6-7-10,-2 0 89,4-1-146,-5 5 124,1 2-34,-1 0 44,-2 0 12,-1 2 56,-3-1-33,1 2-24,-4 0 57,1 0 0,-2 2 34,-1 0-68,1 1 34,0 0-90,2-1 57,-1 0-191,0-2 190,1 1 12,-2 1-135,1 0 157,-2 1-101,2 0 101,0 0 45,2 0-23,1 3-22,3 2 34,0 4 22,3 1-11,0-1-45,0-2 0,-1-3-23,-1-2 1,-2-2 22,0 0 45,-1 0 11,1 0-90,-1-10-111,-1 2 111,-2-7-123,-1 8 157,-1 3 0,-1 3-213,1 1 213,0 0 34,1 0-12,2 1-22,1 2 0,0-1-56,1 1 34,3-2-68,-1-1-66,0 0 156,2 0-236,-2 0 146,1 0-33,-3-1-112,-1-3 78,-2-1-67,-1-2 67,0 0 135,-2 2 22,1 1 0,-1 3 0,0-1 0,1 2 0,-1 0 67,3 0 135,0 0-202,3 3 22,0-1-22,1 2 22,0-2-134,4-1 112,-3-1-67,4 0 0,-7 0 45,2 0-68,-2-3-78,1-3 67,-1-4-78,-2-1-12,0 0 168,-2 2 23,-1 2 112,0 3-10,0 2 178,0 2-280,1 0 0,0 0 45,3 0-68,-2 0 23,1 0-22,1 0-23,1-3-33,0-4-203,0-8-346,-2-6-180,-1-4 471,-2-4-157,0-2 67,0 2 426,0-1 79,-4 5 346,0 4 124,-4 6 158,2 4 671,-1 6-1210,3 2-79,-1 2-44,4 1 22,0 0 1,1 1-24,0 5-21,0 0-23,3 5 0,2-3-23,2-2-44,2-1 22,0-4 45,-4 0 157,2-4-157,-6-6 23,0-6-68,-1-6 45,0-9 0,0 9 0,0-3-45,0 16 45,0 4 0,0 3 358,0 1-234,3 0-12,2 0-112,5 2 78,-1-2-156,2 2 78,-1-2 0,0 0-23,0 0-89,-1-1 112,-1-2 0,-1-2 23,0-1-46,0 0 23,-1 1 0,0 1-45,-3-1 45,1 1 0,-1 1 0,1 2 23,2 0 66,1 1-44,1 0 34,1 5-35,1 1-21,-1 5-23,1-3-101,-4-3 79,-1-3-1,-1-2 1,-1-2-135,4-7-649,1-14 379,-1 2 170,-1-5 234,-3 13 23,-2 6 0,0 3 213,-1 3 213,2 1 101,0 3-303,3 3-202,0 5 124,3 1-146,4 1-56,-4-5-79,5-3 1,-4-4 67,-1-1-180,0 0 79,-1-6 168,-2 0 56,0-4-11,-4 4 22,0 2 180,-1 3-113,1 1 1,-1 0-35,3 0 80,-1 0-34,6 6-146,-1-1 0,3 5 22,-4-3-67,0-1 45,-2-2-90,2-1 12,-4-3-135,2 2 191,0-2-46,1 0 68,2 2-44,0 1 66,2 5-22,-2 3 22,2 2 68,-2 1-90,0-2 123,-2 0-78,-2-4 213,0-1-135,-1-1-100,0-2-23,1-1-23,-1-2-77,4 0-248,1-1 45,0 0-436,6-6 290,-6-2 360,3-3-57,-7 4 146,1 4 336,-2 4 326,1 10-57,1 5-437,1 12 22,0 2 68,-1 0-224,1-7 78,3 1-202,-2-13 57,4 0-293,-1-10 113,0-1 68,1 0-438,3-8 483,-3 0 100,1-7 123,-5 6 11,-4 1 202,1 4 101,-2 2-268,1 2 346,1 2-168,3 5-246,8 9-101,-5-5-45,6 2 34,-7-10-213,2-3 168,-1 0 0,-1 0-67,1-2-247,2-11 134,-1 1 23,-1-12-179,-2 5 213,-2 0 134,-2 3 45,1 2 202,-3 6 257,0 4-201,-1 3 157,1 1-135,0 0-23,3 4-257,1 0 34,0 3-45,1-1 11,1-2-146,1-2-67,1-1-22,-1-1 123,1 0-134,0-1 55,-2-6 168,0 0-66,0-7 89,-1 2-56,0 2 33,0 3 23,-4 5 146,1 1 818,1 1-807,-1 2-90,2 2-67,-2 0-67,0-1-68,2-2-55,1-1 89,2 0-45,7-4 46,-6 0 77,5-7-213,-7 5 192,-1-3 21,-2 1-190,-1-1 90,-2-3-370,-1-1 90,0-3 202,0-8 201,0 6 112,-1-3-68,-1 11 360,0 4-113,0 4-246,0 1-45,1 1 44,1 0 1,1-1 45,3-1-90,0-3 22,3-2 45,-2-2-44,1 0-23,0-1 0,2-2 0,0-2 123,2-3-123,0-3 0,1 0-22,1-2 44,-1 2-44,-3 4 22,-2 3 0,-3 9 426,-1 0-135,-1 4 45,-1 0-123,1 0-12,0 0-178,1 0 33,2 0-112,-1 0 22,3 0-22,1 0 34,2 0-247,1-1-168,2-14 314,-3 2 123,-3-12 0,-3 7 45,-3 1 134,0 3 403,0 3-279,0 6-168,0 2 55,0 3-212,0 0 22,3 0-123,1 0-57,4-2 157,1-3-66,4-4 89,2-5 0,4-4-23,1-2-33,1 0 56,0 1-33,-3 3 22,-1 0-12,-4 5 23,-4 2 179,-4 4 35,-3 3 144,-2 1-145,0 1-650,0-1 359,0-2 67,1-2 22,1-2-45,0-4 34,-1 1 0,0-7 0,-1 1 56,0-5-56,-4-3 0,-1 0 0,-6-3 112,3 7-112,0 1 0,2 6 0,3 5 45,1 1-45,2 4 0,0-2 23,0 0-23,0-1 33,0-2-33,5-1 11,6-9-11,1 3 0,3-4-100,-6 5 44,-1 0 56,-3 5 22,-1 1 0,-3 7-44,0 1 0,0 0-68,-1 0 90,2 0 0,0 0 56,3 0-34,1 1 46,3 6-68,1 3 33,1 4 34,0 1-67,0-2 23,0 0-23,0-3-23,4-2-21,-4-4 44,3-2-23,-7-3 23,2-6-101,-2-4 68,1-6 66,0 0-66,0 0 33,-1 4-56,-2 5 67,-2 3-11,-2 4 269,0 1-202,-1 0 45,2 2-112,-1 0 22,3 1-55,0 0 44,3-1 11,8 2 23,-3 1-22,6 3-23,-5 2-23,0 1 12,0-1 11,-3 1 0,-1-2-22,-4-3-90,-1-1-360,-1-4 338,-1-1 78,0-3-157,2-6 79,0-5 134,5-5 78,9-5-78,-4 7 0,9-1-45,-9 10 45,0 2-33,-2 4-124,-3 0 11,-4 2 146,-2 0 68,-2 0 245,-1 0-201,0 3-45,0 1-44,0 3 44,2 0-45,-1 0 1,4-1-12,-2 0 281,3-1-113,-1-1 56,0 1-167,-1-3 66,-1 1-123,0-2 23,-1 0-34,0-1 0,-2 0 0,1 0 0,0 0-34,-1 0 34,1-3 0,-1-2 0,0-2 67,0 2-44,0 2 22,0 2 89,0 1-67,0-1-56,1 1 34,1-2-56,0 1 11,0-4 0,2 0-22,-2-1 44,1 1-22,-1 3 0,-1-1 34,1 1-34,0-1 0,-2 1 0,2 0-34,-1-1 45,2 3-11,-1-2 0,-1 1 0,0 0-11,0 0 11,2-2 0,-1 1 0,4-4 0,-2 0 0,3-3-157,2-7 112,-2 4 1,2-3 44,-6 8-45,-1 2 22,-2 3 23,1 1 124,-1 1-147,1-1 23,1-3 0,1-1-101,0-3 90,0 2-11,0 0 22,-2 4-45,0 1 11,0 1 225,-1 0-102,2 0 68,-2 0-560,2 0 381,-2 1 22,0-1 0,0 2 156,0-2 382,0 1-291,0 0 67,0 2-124,0 2-33,0-1 11,0 1-146,0-3 57,0 0-471,0-2 347,2 0 0,0-2-101,3-1 90,-1-1-145,-1-4 134,-2 2 11,0-1 22,-1 1 34,0 3 0,0 0 0,0 2 224,0 1-202,0 3 46,0 3 66,0 6-100,0 1 100,0 3-134,0-3 11,0-2-22,0-2 0,0-2 11,0-4-11,0 0-12,4-2 23,0-1 23,5-5-1,1-2 68,4-9-90,-3 3 0,1-1 56,-7 7-45,-2 4-11,-2-1-34,-1 3-44,0 0-538,0-5 234,0-1 46,0-6 180,-3-1-12,-2 0 168,-3-1 0,-2 0 33,2 5 202,1 4-44,2 3-68,0 3-123,1 0 0,-3 0 0,2 3 56,-2 4-56,2 5 101,1 5-56,0 1 157,3 4-79,0-2 34,1 8-146,0-11 34,0 6 11,0-14-45,0-1 56,2-2-22,2-3-11,2-1 89,6-2-78,-2 0-45,5 0 44,-3-5-55,0-3 11,-1-5-123,-1-2-11,-2 0-180,-1 0 146,-1 2-169,-3-1 337,-1 4-22,-2 0-34,0 4 22,0-2-145,0 2 101,-1-1 55,-2 1-21,-2 3 44,-1 0 0,-1 2-34,2 1 79,-1 0-23,2 5 23,0 2-23,0 6 158,0 1-57,2 0 247,1 10-359,1-9 68,0 5-57,0-12 34,0-1-112,0-4 56,2-1 0,2-2 112,5-3-67,-1-5-12,2-7 23,-3-5-112,-1 1 34,-2-1-34,-2 6 22,-2 2 1,0 4 33,0 2-168,0 3 111,-3 0 12,-2 2-55,-3 1 66,1 0-100,2 0 134,0 0 56,1 0 247,2 10-79,1-5-34,1 8-44,0-8-113,0 0-33,0-3 0,0 0-459,0-1-158,2-4-739,1-3-2834,-1-1 4190,0-1 0,-2 4 0,0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20.9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 6899,'0'-11'112,"0"3"-370,0 8 153,0 0 1,0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29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0 621 10293,'3'0'147,"-1"0"8211,-2 0-8279,0 1-79,2 5 0,3 1 0,1 4 33,1-2-33,-1-1 0,-2-3 34,0 0-56,0-4 22,-3 0 0,0-1-124,-1 0 124,1 0 0,1 0 23,2 0-90,2 0 67,0-2-124,2-2 124,-2 0-168,1-1 101,-2 1-34,-3 2 23,1 1 22,-2 0-11,0 1 22,0 0 34,1 0 11,2 0 0,0 0-56,1 0-1,-1 0 35,-1 0 22,0 0 0,-2 0 44,2 0-44,0 0 0,0 0 0,2 0 12,-2 1-24,2-1 12,0 1 0,-1-1-44,1 0 44,0 0-34,0 0 23,-2 0-45,0 0 56,-2 0-146,-1 0 146,1 1 34,0 1 78,1 2-101,1 1 11,0-2-44,1 0 11,0-2 11,2-1-56,-2 0 56,2 0 0,-3 0 67,2 0-67,0 0 0,-2 0 45,1 0-68,-2 0 23,-1 0-22,1 0 11,-1 0-157,0 0 89,0 0 79,-1-2-11,2-1 11,-2-3 0,2-1-56,-1-1 34,1-2 22,-1-1-79,2-2-55,-1-1 134,-1 4 0,0 1 90,-1 6-90,1 2 67,0 1-34,0 0-10,0 0 33,2 0-56,1 0-23,3 0 46,-2-1-23,1-2 0,-1-3 22,1-1-67,-1 0 45,-1 0 0,-2 2 45,-1-3-45,-1 3 0,0-1 0,0 2-45,0-1 34,0-1-56,1-3 56,0 3 11,2 0 0,-1 3 11,0 2-11,0 0 0,-1 1-56,-1 0 56,1 0 0,0 0 0,1 0 0,1 0 0,0-1 0,0 1-22,0-2 22,1 0 0,-2-1 0,3-1 44,-2 0-88,2 0 44,-1-1 0,-2 3 0,0-1 78,-2 2-78,1 1 0,-1-1-11,0 1-34,1-1 45,1 1 0,0 0 0,1 0 45,1 0 11,2 0-56,-1 0 0,0 0-23,-1 0 79,-2 0-67,0 0 11,-1-1 0,-1 1 11,3-3-11,0 1 0,0-1 23,1 0 10,-2 1-33,-1 0 23,0 0 145,-1 1-11,0 1 157,1 0-213,1 0 0,0 3-101,2 1 11,-2 2 11,3 1-22,-2-1 0,3 1 11,1 1 57,1 2-68,3-1 0,-1 2-12,-1-3-44,0-1 56,-3-1-11,1-3-157,-3 0 112,-2-3-67,-1 1-124,0-1 202,0 0 34,1 0-68,-1 0 79,2 4 236,3 2-180,2 8 56,5 3-56,2 3-22,1 0-34,1-2 0,-2-3-90,-1-5 34,-2-4-124,-2-4 158,-2-2-101,-2-10 100,-1-4-44,-1-10 45,-1-1-191,0 2 213,-2 8-78,0 5-12,0 7 90,0 2 34,2 2 167,0 7-201,0 2-22,3 11-1,-1-8-156,2 0 45,0-9 100,0-3 34,2-1 34,6 0-34,-1 0 0,5 0 0,-4 0 0,-2 0-79,1 0 57,-3-4-303,1-3 101,-4-4 134,0-4-78,-1-5 168,-2 4 22,-2-2-22,-1 7 0,0 2-67,0-2 0,1 1-415,0-4-167,3-3 368,-1 4 225,2-3 56,-4 10 56,2 2 359,-3 3 33,2 1 101,-2 0-33,1 3-270,-2 3 34,0 2-280,0-1-201,1-3-338,2-3 69,1-5-236,0-7-549,2-8-582,2-9 1736,0-1 45,0 4 56,-2 7 0,-4 9 426,-1 6 739,-2 4-314,0 9 46,0 4-303,0 9-438,0 0 35,0-5-191,0-5 0,0-4-90,0-6-78,4-2 123,-1-1-134,7-2-157,-1-5 146,2-3-68,-2-3 191,-3 1 67,-1 5 370,-4 2 66,0 3-324,-1 1-44,0 1-136,0-1 24,0 0-225,0-4 269,0-1-67,1-2-79,3-2 101,1-1-123,3 0 101,-1 0 45,0 1-90,-1-2 112,-2 2-584,3-6 405,-3 5 90,2-2 89,-5 8 0,1 0-101,-1 4 79,1 0 22,-1 1 145,1 0 45,2 0-190,-2 0 34,2 0-112,-1 0-1,1 0 113,-1 0-34,1 0 45,-2-2-23,0 1 56,0-1 191,-2 2-202,2 0 573,-1 0-293,2 0-258,-1 3 46,1 1-135,1 1 67,1 1-67,1-5 45,1 3 123,0-3-146,1 1 1,-2 2 167,-1-1-168,-1 2 69,0 0-58,0-1 34,0 0-44,-1 1 22,2-2-113,-2 0-21,2-1 33,-1-2-12,2 0-313,1 0 381,0-3-201,2-1-91,0-2 270,-2 1-124,0 3 79,-4 1 347,0 1 79,-1 0-147,-2 3-32,1 1 22,-1 1-202,0-1 0,3-3 22,1 1-22,4-2 0,2 0 0,0 0-33,0 0-12,0 0-23,-2 0 46,0 0-214,-3 0 46,-1 0 168,-2 0-158,1-10-44,-2 3 224,1-9-112,-2 5-11,3 1 101,-3 3-124,4 3 146,-2 0-89,3 3 89,-2-1-23,2 0 46,0-1-68,3-4 0,0 2-101,1-4 123,-3 1-290,2-1 66,-2 0 247,0 3 0,0-2-56,-4 3 56,2-1 0,-3 2-22,0 0 44,1 1-22,1 0 34,-2 2 11,2-1-23,-2 2-22,1-2 0,-1 2 22,1 0-22,1 0 224,0 0 45,1 0-269,0 0 0,1 0 0,1 0-661,1 0 12,-1-3-1055,1-4 79,-2-5 1189,-2-4-2298,1 0 2734,-3 1 0,0 7 0,-1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34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0 529 10159,'24'31'3821,"-4"-6"-3720,-17-20-101,0-2 67,-2 0-33,1-3-34,0 1 0,2-1 22,1 0-22,-1 0 0,2 0-179,-1 0 90,1 0-91,-2 0 180,0 0 79,1-2-57,-3 1 57,2-3-35,-1 3 1,0 0 526,0 1 46,-1 1-315,1 5 12,-1 1-269,0 4 22,1-3-67,0-3-67,1-3 22,1-2-22,0 0 0,2 0-1,3-3-66,-1-1 134,2-3-22,-2 2-1,-1 0-22,-3 4 45,-2 0 23,-2 1-23,-1 0-381,0-2-113,2-1 394,1-2 100,5-2-515,4-4 481,-1 2-156,1 1 134,-4 4 33,-3 2 46,-1 1 55,-3 1 68,-1 0-146,2-1 201,-1 0-78,3 0 269,-2 0-55,0 1 77,0 0-111,0 0-124,0 0-67,1 0-112,1 0 0,-1 0-22,1 0-46,1 0 68,2 0 23,2 0 22,1 0-45,-1 0 0,-1 0 44,-3 0-111,-1 0 67,-1 0 0,-1 0 0,-1 0 67,0 0-67,2 0 0,0 0 0,4 0-22,-4 0 44,2 0 1,0 0-23,-3 0-202,2 0 202,-2 0-269,0 0 180,2-4-34,-1-1 123,3-6-68,-1-1-21,0-2-34,-2 3 123,-1 1 0,0 1 0,-2 3 22,1 0 0,-1 0-22,3 0 79,0 1-57,3 1-22,-1 3 0,0 0 112,1 1-89,-2 0 279,-1 0 56,0 0-212,-1 0 11,0 2-157,1 0-23,1 0 23,1-1 0,3 0 23,-1-1-23,3 1 0,-2-1-325,2 0 168,-3 0-134,-1 0 291,-3 0 0,-2-3 0,0-2 67,-1-2-22,0 1 112,0 3-157,0 2 571,0 1-571,1 0 101,1 2-101,1-1 0,2 3-45,-3-3-78,2 0 123,-2-1-45,0 0 112,2 0-67,-2 0 0,3 0-22,-2-2-23,1 0-78,-1-1 78,0 2 0,-2 0 45,0 1 0,-1 0 146,1 0-146,2 0 45,-1 0-1,3 0-21,-2 0-23,2 0 0,-1 0-23,-1 0 113,-1 0-90,0 0 180,-1 0-12,0 0-168,0 0 22,2 0-44,2 0-101,1 0 22,0 0 55,0 0-166,-1 0 212,-2-3 0,2-2 22,-2-2 45,1 0-22,1 4-45,-3 0 0,3 2 34,-2 0-34,0 0 0,0 0 22,-2-2 23,2 1-45,0-3 0,1-1 45,0-2-22,1 0-23,-1 2 0,0-1 11,-2 4-11,0-2 0,-1 4 45,-1-3-23,1 0-22,-1-6-67,0 0-35,0-3 102,0 5 0,0 3 0,0 1 0,0 3 46,0 0-46,0 0 0,0-3 0,0-1-90,0-4 56,0 1-78,0-2 45,0 2 134,0 3-67,0 2 146,0 2 336,0 1-482,0-1 22,0-1-22,0 0 23,0 0-23,0 0 100,0 0-100,0 2 112,1-1 34,-1 1 11,3 0 67,-2 0-224,1 0 0,0 0-11,0 0-303,-1 0 157,1 0 101,0 0 67,-1 0-11,0-1 0,0 0-89,2-2-12,0 0 34,1-2-112,-1 0 111,1-3-145,0 2-145,1-1 134,0 0 44,-2 4 180,1 0 90,-3 3 89,1 0 404,-1 0-269,1 0-236,0 0 45,-2 1-89,1 0-908,-1 0 683,1-1 147,-1 0-1,2-3-202,0 0-55,0-2 145,-1-1-33,2 4 190,-2-1 67,0 3-1031,0 0 964,-1-2 67,0 1-33,-2-3 111,1 3-122,-2 0 122,1 0 214,2 1-190,-2-1 111,-1 1-157,0 0-34,-2 0-89,0 0 0,1 0 0,-1 1 0,1 3 112,1 1-112,0 5 0,2-3 68,0 0-46,1-1-22,0-1 0,0-1 90,0 2-90,0-4 436,0 3-413,0-3 145,0 2-168,1-3 0,1 0 79,2-1-12,2 0 0,0 0 202,3-11-247,-2 1-22,0-11-22,-3 6-23,0 1-56,-3 4 101,0 0 101,-1 3-101,0 4 123,0-1-201,0 0 78,0-1-269,-2-1 101,-1 3 168,-2-1 0,1 3 101,0 0 67,0 1 291,0 3-380,-1 4 100,2 4-90,-2 2-44,3 1 168,-1-2-101,1 1-44,2-3 44,-1 0-90,1-4 102,0-3-80,0-2 12,0-1-56,1 0 34,2 0 78,3-1-56,2-4 11,1-4 79,-1-8-57,-2 4-77,0-2-12,-5 7 78,0 1-33,-1 1-34,0 0-11,0 1-34,0 0 12,0-1-202,0-1 157,-2 3 67,1-1-23,-3 4-111,1 1 134,0 0 168,0 2-146,-1 5-10,2 4 111,-2 3-112,2 0 79,1-3-46,0 0-10,1-3 11,0-3-45,0-1 0,0-2-45,0-1 45,2-1 34,0 0-1,5-3 90,-2-4-123,2-4 12,-2-5-1,-2 2 22,-1-1-33,-2 0 0,0 3 23,0-1 78,0 8-101,0 1 22,0 4 169,-2 0-146,-2 1 100,-1 5 57,-2 3-191,2 4 112,0-2-123,3-1-44,1-5 88,1 1-44,0-4 12,0 0 44,0 1-34,0-1-22,0 1-56,5-2 22,-1 0 34,6-1 0,-4 0 23,2-1-1,-1-5-22,-1-1 0,0-3-11,-3 2 45,0 3 111,-2 3-122,-1 0 55,0 2-201,0-5-157,-4 3 0,-1-2 45,-4 3 200,4 0 35,1 1 0,2 0 169,1 1-113,0 4 134,0 3-66,1 3-113,-1-1 56,1-2-67,0-1 0,0 0-22,0-3 78,0 1-56,0-3 0,0-1 22,2 1 34,2-1-45,1 0 34,1-1 11,0 0-11,1 0-23,1 0 23,-1 0-23,1-5 34,-2-1-56,1-6 0,-4-1-11,0 0 34,-2 0 21,-1 0-10,0 4-12,0 0-22,-1 6-56,-3 2 45,-2 1-34,-1 0 45,-1 0 45,-3 7-56,3 1 11,-3 6 0,6-2 22,1 0 34,2 0-44,1-2-12,1 0 33,0 0 23,0-2-33,0 2 55,0-4-56,0 1 23,0-3-34,2-3 34,0 0-45,4-1 0,0 0 11,6 0 34,-2-3-45,3-3 0,-4-4 46,-2-2-81,-1 2 35,-3-2-11,1 1-34,-3-5 34,0 5 11,-1-4-112,0 5 101,-1-1-45,-3 1 56,0 1-45,-4 5 0,1 1 45,0 3 90,-3 1-12,2 7-78,-2 2 0,4 5-11,0-1 56,2-2-45,1 1 0,0-2 67,3 6-67,-1-7 0,1 3 11,0-8 34,0-1-45,0-2 0,0-1 11,1-1-11,1 0 0,4 0 68,5-3-34,0-3-45,1-3 11,-5-1-68,-2 1 68,-3 2-23,-1 1 23,-1 1 23,0 1-23,0-1-23,0-3-122,-3 0 134,-1 0-68,-4 2 12,1 4 56,0 0-146,0 2 157,2 0 56,-2 0-34,2 4-10,0 3-12,1 4 11,2 2 22,1-2-33,1-1 0,0-2 68,0 4-68,0-5 0,0 1-34,3-4 34,2-2 0,3-1 0,1-1 11,2 0-22,-3 0 11,2-4 0,-4-3-11,-2-5 89,-1-2-78,-2 0 0,-1 1 45,0 0-101,0 2 56,0 1 0,-2 2-56,-1 3 11,-2 2 23,0 2-68,0 1-145,-1 0 201,2 0-22,1 0 56,1 0 0,-1 2 34,1 4-34,-1 3 11,1 8 12,1-3-23,0 2 0,1-5 11,0-3 11,0-2-22,0-3 0,2-2 0,2 0 45,4-1-23,4 0 46,-4-4-35,2-1-22,-6-6 79,-2 3-56,-1-2 122,-1 0-156,0 2 0,-2-4-22,-1 6 22,-3 0-101,0 4 101,0 2 11,1 0-11,1 2 0,-1 4 23,2 1 22,1 4-45,2-2 22,0-2-78,0-3 34,0-3-2735,0-1-739,0-3 3496,0-2 0,0 1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40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64 133 10742,'0'15'952,"0"-2"-313,0-13 8090,0 0-8729,0 2 0,0 0-57,0 0 80,0-1-23,0-1 0,0 1 23,0 0-46,0 2 23,0-1 0,0 0 45,0 4-45,0 0 0,0 1 34,0 1-45,0-1 11,0 0 0,0 0-12,0-2 24,3 0-12,-1-3-91,2 0 91,-1-2-67,0 0 67,1 0 23,0 0 10,4-6-33,-1-5 0,2-8-78,-1-3-135,0-9 202,-5 11-45,0-5 89,-3 14-33,0 2 12,0 4 21,0 1 34,-1 3-67,-6 0-67,1 1 11,-4 0 56,4 0 0,-1 0-56,2 0 45,0 0 11,1 0-45,-1 5 79,3 1-34,-1 5 45,1 1-34,1 1 56,1 2-67,0 0 34,0 1-12,0 0 0,2-1-22,3 4 45,0-6-56,2-3 11,-2-6 0,0-4-56,0 2 123,3-2-56,0-2 68,2-7-34,1-6-12,4-20-55,-6 7-1,2-6-55,-7 13 78,-2 4-22,-1 3 33,-1 1-22,0 4 11,-9-4-23,1 8-33,-8 0 45,4 4-67,2 1-46,0 0 113,3 0 11,1 3 0,3 2 23,-1 4-12,2 3 11,1 0 1,0 3 21,1-3-10,0 2-34,0-1 11,0-4 90,0 3-101,0-6 34,0 3 10,0-4-66,0 2 22,2-3-34,0-1 1,4-2 10,-1 0 23,1-1 0,-3 0-67,2 0 45,-2 0 22,0-3-67,-2-12-57,0 0 102,-1-10-12,0 7-22,0 3 45,-2 3 11,-6 5-11,1 2 67,-4 3-56,4 2 34,0 8-1,-1 5 23,1 10-22,-2 2-34,3-1 45,2-3-1,0-4 1,3-3 0,0-4 0,1-3-45,0-2 0,1-3-34,5 0 23,0-2 11,10 0 22,-5 0-89,4-3 67,-5-2-78,-3-4 55,-2-4-55,-3-2 11,-1-4 33,-1 0-167,0 0 156,0 1-34,-3 3 79,-3 1-56,-4 2 56,-2 3 0,1 4 0,-1 2 12,2 3-12,-1 0 22,2 4-11,-1 4 12,-1 7-1,4 3-22,-1 2 123,4-1-89,2 0 89,1-1-78,1-2-45,0 0 101,4-4-68,7 0-33,-1-5 34,6-2-57,-5-4 23,0-1 0,1 0-22,-1 0 44,-1-4-22,1-10 0,-4-1-33,-1-8-12,-4 4-45,-2-1 79,0 1-157,0 1 168,-5 0-33,-3 4-57,-5 0 68,-5 5-34,6 4 22,-3 2 45,7 3-11,0 1 45,2 7-23,2 2 23,-1 8-45,3 13 56,0-6-33,2 8-1,0-12-11,0-3 23,0-3-12,1-3-22,4-3 0,1-3-45,4-2 57,6-3-1,-2-1 11,4-6 57,-5-3-79,-2-10 0,0-4 44,-1-4-21,-4 2-23,-3 2 0,-2 2-23,-1 5-33,0 1 45,0 5-11,-1 1-12,-2 3-78,-2 2 34,-2 1-34,-2 2 11,3 1 79,-2 3 22,2 3 0,0 7-34,1 3 68,2 4-34,1 0 67,2 0-56,0 0 146,0 0-68,2 2-77,2-6-12,3-2 0,1-10 0,0-2 33,2-2-22,-2 0 1,1 0 10,1-6 34,-1-4 0,2-19-56,-6 4-56,0-9 56,-5 11-67,0 2 67,0 2-45,-3 5 56,-2 4-56,-7 5 45,2 3-33,-3 2 33,5 8 0,-1 3 0,1 9 22,2-1-22,1-2 45,2 7 11,2-9-56,0 6 11,1-10-11,4-1 0,2-1 0,5-6 0,0 1 0,-1-4-11,-1 0 22,2-2 68,-3-8-79,0-5-12,-4-10-10,-3 0-168,0-1 78,-1 3 0,0 2 112,-1 3-68,-4 5 24,-3 1 10,-4 6 12,0 3 10,0 2 12,-2 1 0,2 5 0,0 4 0,3 5 12,1 5 10,-2 11 23,5-5 56,-1 6-79,5-12-11,1-2 112,0-4-111,0 0 66,3-5-67,2-1 68,5-2-91,7-2 12,-3-1-11,6-1 67,-7-5-56,-2-5 0,-1-5-22,-3-5 22,-2-1-269,-3-12 202,-1 8-112,-1-6 134,-3 10 45,-4 2-67,-4 4 22,-2 0 45,0 7 0,2 1-45,1 4 79,-3 2-34,5 4 67,-1 4-56,6 9-11,2 3 22,-1 4 34,2 0-44,0 1 100,0 8-68,2-10-44,3 1 0,1-13 0,6-5-44,-2-3 100,0-2-56,0-1 11,0 0 34,0 0 11,1-8-56,-1-1 0,-1-11 0,-3 1 0,-1-2 0,-4 0 0,0-1 0,-1 3 22,-2 3-22,-4 2-67,-2 4 67,-3 2-269,-1 5-68,3 1-581,-2 2-2130,2 3 3048,-2 6 0,6-4 0,0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46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80 6529,'6'-5'1221,"-2"1"-1142,-4 4 1781,0 0-1390,2 0 1,-2 0 78,2 0-314,-2 0 124,1 0-303,1 0 179,0 0 213,-1 0 7687,0 0-8001,-1 5-111,0 4-1,0 6 1,0 5 10,0 4 34,0 1-67,0 3 0,0-1 12,0 0-1,0 0-11,0-3 0,0-2 33,0-3-66,0-3 33,0 0-34,0-2 1,0 1-46,0-1 79,0 0-11,0 2-11,0-1-1,0-1 23,0-2 0,0-3-33,0-2-12,0-2 45,0-2 0,0-1 0,0-1 0,0 0-963,0-1 929,0-2 12,0 0 10,0-2-44,4 0 34,-2 1 22,6 0 0,1 1 56,1 0-34,3 1-10,0 1-1,1 0 112,-1 0-123,1 0 78,-1 0 12,0 0-56,2 0 66,-2 0-100,3 0 12,-2 0-12,1-3 11,2 0-11,-3-2 0,1 1-90,2 0-123,-5 1-100,1 1-169,-6-1-538,2 3-1053,-3-1-2398,-1 0 4471,-3 1 0,-2-1 0,0 1 0</inkml:trace>
  <inkml:trace contextRef="#ctx0" brushRef="#br0" timeOffset="1230">104 302 10798,'-3'0'1345,"1"0"6263,2 0-7272,2 0 67,2 0-201,1-1 67,2 0-34,-1-2-100,1 2 78,1-4-157,0 1-45,4 1 11,-1-2 12,2 2-34,-1-2 0,0 0 33,-1 2-66,-4 0 33,-1 2 0,-4 1 11,-1 0-179,-1 0 0,1 0 157,2 0-157,-1 0 22,2-1-101,-2 0-178,0 0-147,0-1-548,-1 2-1592,0-1-2992,-1 1 5704,1-3 0,-1 3 0,0-3 0</inkml:trace>
  <inkml:trace contextRef="#ctx0" brushRef="#br0" timeOffset="2261">87 83 12882,'0'-7'852,"0"2"-751,0 5-101,0 0 101,-2 0 212,2 0 157,-2 0 3374,2 0-3463,2 0-168,2 0 112,5 0-56,2 0-135,1-2 135,1-2-67,4-2-57,-1-1 169,2-1-180,-1 1 35,-2-1-135,-3 1-1,-1 2-10,-5-1-23,0 5-34,-4-1 12,0 2-57,-1 0-134,0 0 45,0 0-347,3 0-472,1 0-705,4-1-2431,-1-1 4123,0 0 0,-3 1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50.6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22 116 13398,'10'-12'1770,"-2"3"-1490,-8 9-235,0 0 89,1-11-22,0 7-67,1-8 90,-2 8-91,1 2 169,0 1-22,0 0 2733,0 1-2857,-1 8 34,0 4-101,0 13 0,0 5 11,-3 4-11,0 2 0,-3 1 0,0-2 35,-1-3-58,1-4 23,1-4 0,-1-5-34,5-6 34,-2-5-78,3-4 44,-2-2 12,2-1-348,0-1 370,0-5 11,2 2 79,2-6-68,5 2 79,5-1 11,4-1-78,1 1 134,3 0-78,-1 2-57,0 0 102,-1 4-124,0-1 101,-2 2-112,0-1 34,-2 2-23,0-1-11,-2 1 0,3 0 11,-4 0-33,1 0 22,-8 0-90,-2 0 79,-2 0-146,-1 0 23,0 0-2754,-1 0 1,1 0 0</inkml:trace>
  <inkml:trace contextRef="#ctx0" brushRef="#br0" timeOffset="574">168 151 12490,'-8'-1'1513,"1"0"-1166,7 1-347,0 0 179,-2 2 146,2-1 493,-2 3 359,2-2-214,0 4-279,0 1-270,0 4-167,0 2 44,0 4-223,0 3-1,0 4-33,0 2 10,0 1-44,0 3 12,0 1-12,0 2 44,0 0-44,0-1 0,0-4 0,0-1-100,0-8 10,0-2-202,0-6-156,0-5-145,0-3-786,1-3-245,1 0-35,3-3-1489,1-6 3148,0-7 0,-3 5 0,0 1 0</inkml:trace>
  <inkml:trace contextRef="#ctx0" brushRef="#br0" timeOffset="1374">431 55 17106,'-4'3'236,"1"4"88,3 6 47,0 6-181,0 5 68,0 6-124,0 4-33,0 4-23,0 0-22,0-1 34,0-3-79,0-5 34,0-8-56,0-5 22,0-6-11,0-5 0,0-3-123,0-2 123,1 0 0,2 0 89,3 0-66,2 0 33,1 0 11,0 0-33,2 0 33,2 0-67,1 0 0,1 0 56,4 0-34,-1 0-22,3 0 0,-3 0 34,0 0-68,-2 0 34,-2 0-168,-3-1 79,-2-3-281,-3 0-201,-1-4-259,0 2-324,-1-2-314,-1 0-1288,0 2-3395,-2-2 6151,0 3 0,-1 1 0,0 2 0</inkml:trace>
  <inkml:trace contextRef="#ctx0" brushRef="#br0" timeOffset="1906">433 243 9207,'-10'-3'3305,"1"1"-2217,9 2 2262,0 0-2410,4 0-536,-1 0 22,7 0-191,-1 0-67,4-1 67,1 0-201,1-1 0,1-1-34,-1 1 56,0-2-79,-1 2 23,-1-2-168,-1 3 45,-2-1-191,-1 2-122,-2-2-360,-1-1-605,1 0-291,-1-2 1692,0-3 0,-2 5 0,-2-3 0</inkml:trace>
  <inkml:trace contextRef="#ctx0" brushRef="#br0" timeOffset="2403">433 1 11661,'-2'0'2734,"0"0"-527,2 0-1658,5 6 56,3-3-111,7 5-326,2-5 168,1-1-180,2-1-66,0-1 145,0 0-201,0 0 11,-1 0-45,-1 0-45,-2-2-146,-3 1-503,-2-2-1447,-4 2-3035,-2 1 5176,-2 0 0,-1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59.7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196 5 8512,'4'-2'2555,"-1"-1"-2017,-3 3 6857,0 0-7395,-2 0 0,0 0 0,0 0 0,0 0 0,2 0 34,-2 0-34,0 0 33,1 0 12,-4 0 112,3 0-68,-3 0-21,3 0-46,-2 0-22,1 0 34,0 0-57,1 0 23,-1 0 0,0 0-11,-1 0 22,1 0-11,1 0 0,-1 0 11,1 0-33,0 0 22,-1 0 0,1 0-22,-1 0 66,0 0-44,-1 0 0,0 0 0,-1 0-44,0 0 44,2 0-101,-2 0 45,1 0-45,-3 0 101,0 0 0,1 0 78,1 3-78,-2 0 0,2 2 23,-1 0-23,3-2 0,-1 1-34,1-2-33,-1 2 67,0 0 0,1 0 0,-1 3 22,-2 1-22,2-1 12,-3 3-46,3-3 34,2-1 0,-1 0 34,2 3-34,-1-3 0,1 3 11,0-4-56,0 1 45,1-3 0,0 3-22,0-1 44,0 3-22,0 1 0,1 2 22,3 0 1,6 2-23,-1-4 0,2 2-11,-4-6-1,1 0 12,-1-2-22,3-1 11,-3-2 11,7 0-11,-3 0-57,5 0 12,-4-5-89,-1-3-135,1-4 168,-1-2-123,-1 3 22,1-1 122,-4 2-200,4-5 157,-6 5-101,1-4 123,-3 5-124,0-2 1,0 1 11,0-2 156,-1 2 46,1 0 22,-1 6 90,-1 0-11,1 4 2094,-2 0-2027,0 3-34,0 1 145,0 5-145,0 1 0,0 2 57,0 3-91,0 1 1,0 3 33,0 2-45,0 3 101,0 3-101,0 2 45,0 0 56,4 12-56,-1-9-101,5 4 1,-3-12 66,-1-2-78,0-1 0,-2 0 34,0-1 22,1 0-56,-1 0 0,0-2 11,1-3-11,0 2 0,0-7 11,0 4 34,-2-6-34,1 0-11,-2 2 0,1-2 11,-1-1-11,1-2 0,-1-2 67,0-3-929,0 1-23,0-3 112,0-8-1894,0-7-3854,2-9 6521,2-2 0,-1 11 0,0 5 0</inkml:trace>
  <inkml:trace contextRef="#ctx0" brushRef="#br0" timeOffset="1108">476 156 9409,'0'-4'997,"0"1"-314,0 3-22,0 0 23,-3-13 156,2 10-11,-2-10-101,3 13 2455,0 0-3149,-2 1 134,1 2-168,-2 2 67,3 3 101,-2 2-134,0 2 167,0 2-33,0 4-123,0 1 146,1 3-158,1-1 34,0 2-22,0-4 0,0-1-45,0-3 0,0-3 0,1 0 45,0-2-34,0 1 11,-1-1 68,0 0-79,0 1 113,1-2-124,0 3 34,1-4-12,2 3-22,-1-4 0,2 0 0,-2-3-22,0-1 10,-3-3 12,3 1-44,-2-1 66,3 0-22,-3 0 78,6 0-78,-1 0 34,4 0-34,-1 0 101,1 0-68,1 0-33,1 0 0,2 0 68,0 0-68,3 0 0,0 0 0,1 0 0,10 0 0,-7 0 0,7 0 56,-12 0-68,-4 0 12,-2 0-56,-4 0 56,-2 0-78,-2 0-371,-2 0-111,0-1-292,0-1-592,0-2-630,0-2-4839,0-1 6913,0 0 0,0 2 0,0 2 0</inkml:trace>
  <inkml:trace contextRef="#ctx0" brushRef="#br0" timeOffset="1764">509 259 10013,'-15'7'2320,"4"-2"-1379,11-5 236,0 0-348,-2 1 157,1-1-22,-1 1 750,2-1-1389,2 0 67,4 0-100,5 0-35,4 0 23,4 0-190,1 0 11,1-2-101,-1-1 0,-1 0-12,-1-2 35,-3 3-23,0-3 0,-3 3 45,0-2-79,-4 2 34,-1 0-90,-2-1 68,-2 2-202,0 0 0,-2 1-897,0 0 326,0 0-482,0 0-1222,3 0-1568,-1 0 4067,0 0 0,-1 0 0,-2 0 0</inkml:trace>
  <inkml:trace contextRef="#ctx0" brushRef="#br0" timeOffset="2344">476 78 10686,'-7'0'1166,"2"0"-842,5 0 1279,0 0-763,0-2 258,0 1-257,0-2-91,3 2 46,3 0-404,3-1 67,2 1-179,2 0-190,1 1 112,6-1-101,-1 0-90,5-3 67,0-1-66,1-3-24,2-1-100,-4 1-527,-2 0-571,-6 2-2095,-2 0 3305,-5 1 0,-3 3 0,-3-1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7:03.1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14529,'0'2'2141,"0"0"-2377,0-2-638,2 0-605,0 0-908,2 0-1075,0 0 3462,0 0 0,-1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17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1689 8288,'0'5'1983,"0"0"-1377,0-5 7674,0 0-8280,0-3 0,1 1-34,0-4 57,2 4-23,-2-2 0,1 2 44,-2-1-77,3 0 33,-2 0 0,1 0-34,-1 1 57,0 0-23,-1 1 0,0 1 11,2 0-22,-2-1 11,2 1 0,-1-3-23,2 1 46,-1-2-23,0 0 0,2 1 22,-2-2-44,2 3 22,-3-2 0,1 2-34,-1 0 34,1 1 0,-1 1-45,-1 0-22,1 0 56,0 0-34,0 0-33,0 0 66,0 0 12,0 0 0,2 0 23,-2 0 10,4 0 1,0 6-23,1 0 0,2 6-11,-1 0 0,1-1 0,-1 0 68,0 0-68,0-2 0,0 0 0,0 1-34,2-2 56,-2 0-22,0-2 0,-1-1-22,-3-3-12,2-1-22,-4-1 56,2 0 0,2 0 0,0 0 0,3-1-44,0-4-91,6-7-10,-2 0 89,4-1-146,-5 5 124,1 2-34,-1 0 44,-2 0 12,-1 2 56,-3-1-33,1 2-24,-4 0 57,1 0 0,-2 2 34,-1 0-68,1 1 34,0 0-90,2-1 57,-1 0-191,0-2 190,1 1 12,-2 1-135,1 0 157,-2 1-101,2 0 101,0 0 45,2 0-23,1 3-22,3 2 34,0 4 22,3 1-11,0-1-45,0-2 0,-1-3-23,-1-2 1,-2-2 22,0 0 45,-1 0 11,1 0-90,-1-10-111,-1 2 111,-2-7-123,-1 8 157,-1 3 0,-1 3-213,1 1 213,0 0 34,1 0-12,2 1-22,1 2 0,0-1-56,1 1 34,3-2-68,-1-1-66,0 0 156,2 0-236,-2 0 146,1 0-33,-3-1-112,-1-3 78,-2-1-67,-1-2 67,0 0 135,-2 2 22,1 1 0,-1 3 0,0-1 0,1 2 0,-1 0 67,3 0 135,0 0-202,3 3 22,0-1-22,1 2 22,0-2-134,4-1 112,-3-1-67,4 0 0,-7 0 45,2 0-68,-2-3-78,1-3 67,-1-4-78,-2-1-12,0 0 168,-2 2 23,-1 2 112,0 3-10,0 2 178,0 2-280,1 0 0,0 0 45,3 0-68,-2 0 23,1 0-22,1 0-23,1-3-33,0-4-203,0-8-346,-2-6-180,-1-4 471,-2-4-157,0-2 67,0 2 426,0-1 79,-4 5 346,0 4 124,-4 6 158,2 4 671,-1 6-1210,3 2-79,-1 2-44,4 1 22,0 0 1,1 1-24,0 5-21,0 0-23,3 5 0,2-3-23,2-2-44,2-1 22,0-4 45,-4 0 157,2-4-157,-6-6 23,0-6-68,-1-6 45,0-9 0,0 9 0,0-3-45,0 16 45,0 4 0,0 3 358,0 1-234,3 0-12,2 0-112,5 2 78,-1-2-156,2 2 78,-1-2 0,0 0-23,0 0-89,-1-1 112,-1-2 0,-1-2 23,0-1-46,0 0 23,-1 1 0,0 1-45,-3-1 45,1 1 0,-1 1 0,1 2 23,2 0 66,1 1-44,1 0 34,1 5-35,1 1-21,-1 5-23,1-3-101,-4-3 79,-1-3-1,-1-2 1,-1-2-135,4-7-649,1-14 379,-1 2 170,-1-5 234,-3 13 23,-2 6 0,0 3 213,-1 3 213,2 1 101,0 3-303,3 3-202,0 5 124,3 1-146,4 1-56,-4-5-79,5-3 1,-4-4 67,-1-1-180,0 0 79,-1-6 168,-2 0 56,0-4-11,-4 4 22,0 2 180,-1 3-113,1 1 1,-1 0-35,3 0 80,-1 0-34,6 6-146,-1-1 0,3 5 22,-4-3-67,0-1 45,-2-2-90,2-1 12,-4-3-135,2 2 191,0-2-46,1 0 68,2 2-44,0 1 66,2 5-22,-2 3 22,2 2 68,-2 1-90,0-2 123,-2 0-78,-2-4 213,0-1-135,-1-1-100,0-2-23,1-1-23,-1-2-77,4 0-248,1-1 45,0 0-436,6-6 290,-6-2 360,3-3-57,-7 4 146,1 4 336,-2 4 326,1 10-57,1 5-437,1 12 22,0 2 68,-1 0-224,1-7 78,3 1-202,-2-13 57,4 0-293,-1-10 113,0-1 68,1 0-438,3-8 483,-3 0 100,1-7 123,-5 6 11,-4 1 202,1 4 101,-2 2-268,1 2 346,1 2-168,3 5-246,8 9-101,-5-5-45,6 2 34,-7-10-213,2-3 168,-1 0 0,-1 0-67,1-2-247,2-11 134,-1 1 23,-1-12-179,-2 5 213,-2 0 134,-2 3 45,1 2 202,-3 6 257,0 4-201,-1 3 157,1 1-135,0 0-23,3 4-257,1 0 34,0 3-45,1-1 11,1-2-146,1-2-67,1-1-22,-1-1 123,1 0-134,0-1 55,-2-6 168,0 0-66,0-7 89,-1 2-56,0 2 33,0 3 23,-4 5 146,1 1 818,1 1-807,-1 2-90,2 2-67,-2 0-67,0-1-68,2-2-55,1-1 89,2 0-45,7-4 46,-6 0 77,5-7-213,-7 5 192,-1-3 21,-2 1-190,-1-1 90,-2-3-370,-1-1 90,0-3 202,0-8 201,0 6 112,-1-3-68,-1 11 360,0 4-113,0 4-246,0 1-45,1 1 44,1 0 1,1-1 45,3-1-90,0-3 22,3-2 45,-2-2-44,1 0-23,0-1 0,2-2 0,0-2 123,2-3-123,0-3 0,1 0-22,1-2 44,-1 2-44,-3 4 22,-2 3 0,-3 9 426,-1 0-135,-1 4 45,-1 0-123,1 0-12,0 0-178,1 0 33,2 0-112,-1 0 22,3 0-22,1 0 34,2 0-247,1-1-168,2-14 314,-3 2 123,-3-12 0,-3 7 45,-3 1 134,0 3 403,0 3-279,0 6-168,0 2 55,0 3-212,0 0 22,3 0-123,1 0-57,4-2 157,1-3-66,4-4 89,2-5 0,4-4-23,1-2-33,1 0 56,0 1-33,-3 3 22,-1 0-12,-4 5 23,-4 2 179,-4 4 35,-3 3 144,-2 1-145,0 1-650,0-1 359,0-2 67,1-2 22,1-2-45,0-4 34,-1 1 0,0-7 0,-1 1 56,0-5-56,-4-3 0,-1 0 0,-6-3 112,3 7-112,0 1 0,2 6 0,3 5 45,1 1-45,2 4 0,0-2 23,0 0-23,0-1 33,0-2-33,5-1 11,6-9-11,1 3 0,3-4-100,-6 5 44,-1 0 56,-3 5 22,-1 1 0,-3 7-44,0 1 0,0 0-68,-1 0 90,2 0 0,0 0 56,3 0-34,1 1 46,3 6-68,1 3 33,1 4 34,0 1-67,0-2 23,0 0-23,0-3-23,4-2-21,-4-4 44,3-2-23,-7-3 23,2-6-101,-2-4 68,1-6 66,0 0-66,0 0 33,-1 4-56,-2 5 67,-2 3-11,-2 4 269,0 1-202,-1 0 45,2 2-112,-1 0 22,3 1-55,0 0 44,3-1 11,8 2 23,-3 1-22,6 3-23,-5 2-23,0 1 12,0-1 11,-3 1 0,-1-2-22,-4-3-90,-1-1-360,-1-4 338,-1-1 78,0-3-157,2-6 79,0-5 134,5-5 78,9-5-78,-4 7 0,9-1-45,-9 10 45,0 2-33,-2 4-124,-3 0 11,-4 2 146,-2 0 68,-2 0 245,-1 0-201,0 3-45,0 1-44,0 3 44,2 0-45,-1 0 1,4-1-12,-2 0 281,3-1-113,-1-1 56,0 1-167,-1-3 66,-1 1-123,0-2 23,-1 0-34,0-1 0,-2 0 0,1 0 0,0 0-34,-1 0 34,1-3 0,-1-2 0,0-2 67,0 2-44,0 2 22,0 2 89,0 1-67,0-1-56,1 1 34,1-2-56,0 1 11,0-4 0,2 0-22,-2-1 44,1 1-22,-1 3 0,-1-1 34,1 1-34,0-1 0,-2 1 0,2 0-34,-1-1 45,2 3-11,-1-2 0,-1 1 0,0 0-11,0 0 11,2-2 0,-1 1 0,4-4 0,-2 0 0,3-3-157,2-7 112,-2 4 1,2-3 44,-6 8-45,-1 2 22,-2 3 23,1 1 124,-1 1-147,1-1 23,1-3 0,1-1-101,0-3 90,0 2-11,0 0 22,-2 4-45,0 1 11,0 1 225,-1 0-102,2 0 68,-2 0-560,2 0 381,-2 1 22,0-1 0,0 2 156,0-2 382,0 1-291,0 0 67,0 2-124,0 2-33,0-1 11,0 1-146,0-3 57,0 0-471,0-2 347,2 0 0,0-2-101,3-1 90,-1-1-145,-1-4 134,-2 2 11,0-1 22,-1 1 34,0 3 0,0 0 0,0 2 224,0 1-202,0 3 46,0 3 66,0 6-100,0 1 100,0 3-134,0-3 11,0-2-22,0-2 0,0-2 11,0-4-11,0 0-12,4-2 23,0-1 23,5-5-1,1-2 68,4-9-90,-3 3 0,1-1 56,-7 7-45,-2 4-11,-2-1-34,-1 3-44,0 0-538,0-5 234,0-1 46,0-6 180,-3-1-12,-2 0 168,-3-1 0,-2 0 33,2 5 202,1 4-44,2 3-68,0 3-123,1 0 0,-3 0 0,2 3 56,-2 4-56,2 5 101,1 5-56,0 1 157,3 4-79,0-2 34,1 8-146,0-11 34,0 6 11,0-14-45,0-1 56,2-2-22,2-3-11,2-1 89,6-2-78,-2 0-45,5 0 44,-3-5-55,0-3 11,-1-5-123,-1-2-11,-2 0-180,-1 0 146,-1 2-169,-3-1 337,-1 4-22,-2 0-34,0 4 22,0-2-145,0 2 101,-1-1 55,-2 1-21,-2 3 44,-1 0 0,-1 2-34,2 1 79,-1 0-23,2 5 23,0 2-23,0 6 158,0 1-57,2 0 247,1 10-359,1-9 68,0 5-57,0-12 34,0-1-112,0-4 56,2-1 0,2-2 112,5-3-67,-1-5-12,2-7 23,-3-5-112,-1 1 34,-2-1-34,-2 6 22,-2 2 1,0 4 33,0 2-168,0 3 111,-3 0 12,-2 2-55,-3 1 66,1 0-100,2 0 134,0 0 56,1 0 247,2 10-79,1-5-34,1 8-44,0-8-113,0 0-33,0-3 0,0 0-459,0-1-158,2-4-739,1-3-2834,-1-1 4190,0-1 0,-2 4 0,0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20.9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 6899,'0'-11'112,"0"3"-370,0 8 153,0 0 1,0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20.9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 6899,'0'-11'112,"0"3"-370,0 8 153,0 0 1,0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29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0 621 10293,'3'0'147,"-1"0"8211,-2 0-8279,0 1-79,2 5 0,3 1 0,1 4 33,1-2-33,-1-1 0,-2-3 34,0 0-56,0-4 22,-3 0 0,0-1-124,-1 0 124,1 0 0,1 0 23,2 0-90,2 0 67,0-2-124,2-2 124,-2 0-168,1-1 101,-2 1-34,-3 2 23,1 1 22,-2 0-11,0 1 22,0 0 34,1 0 11,2 0 0,0 0-56,1 0-1,-1 0 35,-1 0 22,0 0 0,-2 0 44,2 0-44,0 0 0,0 0 0,2 0 12,-2 1-24,2-1 12,0 1 0,-1-1-44,1 0 44,0 0-34,0 0 23,-2 0-45,0 0 56,-2 0-146,-1 0 146,1 1 34,0 1 78,1 2-101,1 1 11,0-2-44,1 0 11,0-2 11,2-1-56,-2 0 56,2 0 0,-3 0 67,2 0-67,0 0 0,-2 0 45,1 0-68,-2 0 23,-1 0-22,1 0 11,-1 0-157,0 0 89,0 0 79,-1-2-11,2-1 11,-2-3 0,2-1-56,-1-1 34,1-2 22,-1-1-79,2-2-55,-1-1 134,-1 4 0,0 1 90,-1 6-90,1 2 67,0 1-34,0 0-10,0 0 33,2 0-56,1 0-23,3 0 46,-2-1-23,1-2 0,-1-3 22,1-1-67,-1 0 45,-1 0 0,-2 2 45,-1-3-45,-1 3 0,0-1 0,0 2-45,0-1 34,0-1-56,1-3 56,0 3 11,2 0 0,-1 3 11,0 2-11,0 0 0,-1 1-56,-1 0 56,1 0 0,0 0 0,1 0 0,1 0 0,0-1 0,0 1-22,0-2 22,1 0 0,-2-1 0,3-1 44,-2 0-88,2 0 44,-1-1 0,-2 3 0,0-1 78,-2 2-78,1 1 0,-1-1-11,0 1-34,1-1 45,1 1 0,0 0 0,1 0 45,1 0 11,2 0-56,-1 0 0,0 0-23,-1 0 79,-2 0-67,0 0 11,-1-1 0,-1 1 11,3-3-11,0 1 0,0-1 23,1 0 10,-2 1-33,-1 0 23,0 0 145,-1 1-11,0 1 157,1 0-213,1 0 0,0 3-101,2 1 11,-2 2 11,3 1-22,-2-1 0,3 1 11,1 1 57,1 2-68,3-1 0,-1 2-12,-1-3-44,0-1 56,-3-1-11,1-3-157,-3 0 112,-2-3-67,-1 1-124,0-1 202,0 0 34,1 0-68,-1 0 79,2 4 236,3 2-180,2 8 56,5 3-56,2 3-22,1 0-34,1-2 0,-2-3-90,-1-5 34,-2-4-124,-2-4 158,-2-2-101,-2-10 100,-1-4-44,-1-10 45,-1-1-191,0 2 213,-2 8-78,0 5-12,0 7 90,0 2 34,2 2 167,0 7-201,0 2-22,3 11-1,-1-8-156,2 0 45,0-9 100,0-3 34,2-1 34,6 0-34,-1 0 0,5 0 0,-4 0 0,-2 0-79,1 0 57,-3-4-303,1-3 101,-4-4 134,0-4-78,-1-5 168,-2 4 22,-2-2-22,-1 7 0,0 2-67,0-2 0,1 1-415,0-4-167,3-3 368,-1 4 225,2-3 56,-4 10 56,2 2 359,-3 3 33,2 1 101,-2 0-33,1 3-270,-2 3 34,0 2-280,0-1-201,1-3-338,2-3 69,1-5-236,0-7-549,2-8-582,2-9 1736,0-1 45,0 4 56,-2 7 0,-4 9 426,-1 6 739,-2 4-314,0 9 46,0 4-303,0 9-438,0 0 35,0-5-191,0-5 0,0-4-90,0-6-78,4-2 123,-1-1-134,7-2-157,-1-5 146,2-3-68,-2-3 191,-3 1 67,-1 5 370,-4 2 66,0 3-324,-1 1-44,0 1-136,0-1 24,0 0-225,0-4 269,0-1-67,1-2-79,3-2 101,1-1-123,3 0 101,-1 0 45,0 1-90,-1-2 112,-2 2-584,3-6 405,-3 5 90,2-2 89,-5 8 0,1 0-101,-1 4 79,1 0 22,-1 1 145,1 0 45,2 0-190,-2 0 34,2 0-112,-1 0-1,1 0 113,-1 0-34,1 0 45,-2-2-23,0 1 56,0-1 191,-2 2-202,2 0 573,-1 0-293,2 0-258,-1 3 46,1 1-135,1 1 67,1 1-67,1-5 45,1 3 123,0-3-146,1 1 1,-2 2 167,-1-1-168,-1 2 69,0 0-58,0-1 34,0 0-44,-1 1 22,2-2-113,-2 0-21,2-1 33,-1-2-12,2 0-313,1 0 381,0-3-201,2-1-91,0-2 270,-2 1-124,0 3 79,-4 1 347,0 1 79,-1 0-147,-2 3-32,1 1 22,-1 1-202,0-1 0,3-3 22,1 1-22,4-2 0,2 0 0,0 0-33,0 0-12,0 0-23,-2 0 46,0 0-214,-3 0 46,-1 0 168,-2 0-158,1-10-44,-2 3 224,1-9-112,-2 5-11,3 1 101,-3 3-124,4 3 146,-2 0-89,3 3 89,-2-1-23,2 0 46,0-1-68,3-4 0,0 2-101,1-4 123,-3 1-290,2-1 66,-2 0 247,0 3 0,0-2-56,-4 3 56,2-1 0,-3 2-22,0 0 44,1 1-22,1 0 34,-2 2 11,2-1-23,-2 2-22,1-2 0,-1 2 22,1 0-22,1 0 224,0 0 45,1 0-269,0 0 0,1 0 0,1 0-661,1 0 12,-1-3-1055,1-4 79,-2-5 1189,-2-4-2298,1 0 2734,-3 1 0,0 7 0,-1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34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0 529 10159,'24'31'3821,"-4"-6"-3720,-17-20-101,0-2 67,-2 0-33,1-3-34,0 1 0,2-1 22,1 0-22,-1 0 0,2 0-179,-1 0 90,1 0-91,-2 0 180,0 0 79,1-2-57,-3 1 57,2-3-35,-1 3 1,0 0 526,0 1 46,-1 1-315,1 5 12,-1 1-269,0 4 22,1-3-67,0-3-67,1-3 22,1-2-22,0 0 0,2 0-1,3-3-66,-1-1 134,2-3-22,-2 2-1,-1 0-22,-3 4 45,-2 0 23,-2 1-23,-1 0-381,0-2-113,2-1 394,1-2 100,5-2-515,4-4 481,-1 2-156,1 1 134,-4 4 33,-3 2 46,-1 1 55,-3 1 68,-1 0-146,2-1 201,-1 0-78,3 0 269,-2 0-55,0 1 77,0 0-111,0 0-124,0 0-67,1 0-112,1 0 0,-1 0-22,1 0-46,1 0 68,2 0 23,2 0 22,1 0-45,-1 0 0,-1 0 44,-3 0-111,-1 0 67,-1 0 0,-1 0 0,-1 0 67,0 0-67,2 0 0,0 0 0,4 0-22,-4 0 44,2 0 1,0 0-23,-3 0-202,2 0 202,-2 0-269,0 0 180,2-4-34,-1-1 123,3-6-68,-1-1-21,0-2-34,-2 3 123,-1 1 0,0 1 0,-2 3 22,1 0 0,-1 0-22,3 0 79,0 1-57,3 1-22,-1 3 0,0 0 112,1 1-89,-2 0 279,-1 0 56,0 0-212,-1 0 11,0 2-157,1 0-23,1 0 23,1-1 0,3 0 23,-1-1-23,3 1 0,-2-1-325,2 0 168,-3 0-134,-1 0 291,-3 0 0,-2-3 0,0-2 67,-1-2-22,0 1 112,0 3-157,0 2 571,0 1-571,1 0 101,1 2-101,1-1 0,2 3-45,-3-3-78,2 0 123,-2-1-45,0 0 112,2 0-67,-2 0 0,3 0-22,-2-2-23,1 0-78,-1-1 78,0 2 0,-2 0 45,0 1 0,-1 0 146,1 0-146,2 0 45,-1 0-1,3 0-21,-2 0-23,2 0 0,-1 0-23,-1 0 113,-1 0-90,0 0 180,-1 0-12,0 0-168,0 0 22,2 0-44,2 0-101,1 0 22,0 0 55,0 0-166,-1 0 212,-2-3 0,2-2 22,-2-2 45,1 0-22,1 4-45,-3 0 0,3 2 34,-2 0-34,0 0 0,0 0 22,-2-2 23,2 1-45,0-3 0,1-1 45,0-2-22,1 0-23,-1 2 0,0-1 11,-2 4-11,0-2 0,-1 4 45,-1-3-23,1 0-22,-1-6-67,0 0-35,0-3 102,0 5 0,0 3 0,0 1 0,0 3 46,0 0-46,0 0 0,0-3 0,0-1-90,0-4 56,0 1-78,0-2 45,0 2 134,0 3-67,0 2 146,0 2 336,0 1-482,0-1 22,0-1-22,0 0 23,0 0-23,0 0 100,0 0-100,0 2 112,1-1 34,-1 1 11,3 0 67,-2 0-224,1 0 0,0 0-11,0 0-303,-1 0 157,1 0 101,0 0 67,-1 0-11,0-1 0,0 0-89,2-2-12,0 0 34,1-2-112,-1 0 111,1-3-145,0 2-145,1-1 134,0 0 44,-2 4 180,1 0 90,-3 3 89,1 0 404,-1 0-269,1 0-236,0 0 45,-2 1-89,1 0-908,-1 0 683,1-1 147,-1 0-1,2-3-202,0 0-55,0-2 145,-1-1-33,2 4 190,-2-1 67,0 3-1031,0 0 964,-1-2 67,0 1-33,-2-3 111,1 3-122,-2 0 122,1 0 214,2 1-190,-2-1 111,-1 1-157,0 0-34,-2 0-89,0 0 0,1 0 0,-1 1 0,1 3 112,1 1-112,0 5 0,2-3 68,0 0-46,1-1-22,0-1 0,0-1 90,0 2-90,0-4 436,0 3-413,0-3 145,0 2-168,1-3 0,1 0 79,2-1-12,2 0 0,0 0 202,3-11-247,-2 1-22,0-11-22,-3 6-23,0 1-56,-3 4 101,0 0 101,-1 3-101,0 4 123,0-1-201,0 0 78,0-1-269,-2-1 101,-1 3 168,-2-1 0,1 3 101,0 0 67,0 1 291,0 3-380,-1 4 100,2 4-90,-2 2-44,3 1 168,-1-2-101,1 1-44,2-3 44,-1 0-90,1-4 102,0-3-80,0-2 12,0-1-56,1 0 34,2 0 78,3-1-56,2-4 11,1-4 79,-1-8-57,-2 4-77,0-2-12,-5 7 78,0 1-33,-1 1-34,0 0-11,0 1-34,0 0 12,0-1-202,0-1 157,-2 3 67,1-1-23,-3 4-111,1 1 134,0 0 168,0 2-146,-1 5-10,2 4 111,-2 3-112,2 0 79,1-3-46,0 0-10,1-3 11,0-3-45,0-1 0,0-2-45,0-1 45,2-1 34,0 0-1,5-3 90,-2-4-123,2-4 12,-2-5-1,-2 2 22,-1-1-33,-2 0 0,0 3 23,0-1 78,0 8-101,0 1 22,0 4 169,-2 0-146,-2 1 100,-1 5 57,-2 3-191,2 4 112,0-2-123,3-1-44,1-5 88,1 1-44,0-4 12,0 0 44,0 1-34,0-1-22,0 1-56,5-2 22,-1 0 34,6-1 0,-4 0 23,2-1-1,-1-5-22,-1-1 0,0-3-11,-3 2 45,0 3 111,-2 3-122,-1 0 55,0 2-201,0-5-157,-4 3 0,-1-2 45,-4 3 200,4 0 35,1 1 0,2 0 169,1 1-113,0 4 134,0 3-66,1 3-113,-1-1 56,1-2-67,0-1 0,0 0-22,0-3 78,0 1-56,0-3 0,0-1 22,2 1 34,2-1-45,1 0 34,1-1 11,0 0-11,1 0-23,1 0 23,-1 0-23,1-5 34,-2-1-56,1-6 0,-4-1-11,0 0 34,-2 0 21,-1 0-10,0 4-12,0 0-22,-1 6-56,-3 2 45,-2 1-34,-1 0 45,-1 0 45,-3 7-56,3 1 11,-3 6 0,6-2 22,1 0 34,2 0-44,1-2-12,1 0 33,0 0 23,0-2-33,0 2 55,0-4-56,0 1 23,0-3-34,2-3 34,0 0-45,4-1 0,0 0 11,6 0 34,-2-3-45,3-3 0,-4-4 46,-2-2-81,-1 2 35,-3-2-11,1 1-34,-3-5 34,0 5 11,-1-4-112,0 5 101,-1-1-45,-3 1 56,0 1-45,-4 5 0,1 1 45,0 3 90,-3 1-12,2 7-78,-2 2 0,4 5-11,0-1 56,2-2-45,1 1 0,0-2 67,3 6-67,-1-7 0,1 3 11,0-8 34,0-1-45,0-2 0,0-1 11,1-1-11,1 0 0,4 0 68,5-3-34,0-3-45,1-3 11,-5-1-68,-2 1 68,-3 2-23,-1 1 23,-1 1 23,0 1-23,0-1-23,0-3-122,-3 0 134,-1 0-68,-4 2 12,1 4 56,0 0-146,0 2 157,2 0 56,-2 0-34,2 4-10,0 3-12,1 4 11,2 2 22,1-2-33,1-1 0,0-2 68,0 4-68,0-5 0,0 1-34,3-4 34,2-2 0,3-1 0,1-1 11,2 0-22,-3 0 11,2-4 0,-4-3-11,-2-5 89,-1-2-78,-2 0 0,-1 1 45,0 0-101,0 2 56,0 1 0,-2 2-56,-1 3 11,-2 2 23,0 2-68,0 1-145,-1 0 201,2 0-22,1 0 56,1 0 0,-1 2 34,1 4-34,-1 3 11,1 8 12,1-3-23,0 2 0,1-5 11,0-3 11,0-2-22,0-3 0,2-2 0,2 0 45,4-1-23,4 0 46,-4-4-35,2-1-22,-6-6 79,-2 3-56,-1-2 122,-1 0-156,0 2 0,-2-4-22,-1 6 22,-3 0-101,0 4 101,0 2 11,1 0-11,1 2 0,-1 4 23,2 1 22,1 4-45,2-2 22,0-2-78,0-3 34,0-3-2735,0-1-739,0-3 3496,0-2 0,0 1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40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64 133 10742,'0'15'952,"0"-2"-313,0-13 8090,0 0-8729,0 2 0,0 0-57,0 0 80,0-1-23,0-1 0,0 1 23,0 0-46,0 2 23,0-1 0,0 0 45,0 4-45,0 0 0,0 1 34,0 1-45,0-1 11,0 0 0,0 0-12,0-2 24,3 0-12,-1-3-91,2 0 91,-1-2-67,0 0 67,1 0 23,0 0 10,4-6-33,-1-5 0,2-8-78,-1-3-135,0-9 202,-5 11-45,0-5 89,-3 14-33,0 2 12,0 4 21,0 1 34,-1 3-67,-6 0-67,1 1 11,-4 0 56,4 0 0,-1 0-56,2 0 45,0 0 11,1 0-45,-1 5 79,3 1-34,-1 5 45,1 1-34,1 1 56,1 2-67,0 0 34,0 1-12,0 0 0,2-1-22,3 4 45,0-6-56,2-3 11,-2-6 0,0-4-56,0 2 123,3-2-56,0-2 68,2-7-34,1-6-12,4-20-55,-6 7-1,2-6-55,-7 13 78,-2 4-22,-1 3 33,-1 1-22,0 4 11,-9-4-23,1 8-33,-8 0 45,4 4-67,2 1-46,0 0 113,3 0 11,1 3 0,3 2 23,-1 4-12,2 3 11,1 0 1,0 3 21,1-3-10,0 2-34,0-1 11,0-4 90,0 3-101,0-6 34,0 3 10,0-4-66,0 2 22,2-3-34,0-1 1,4-2 10,-1 0 23,1-1 0,-3 0-67,2 0 45,-2 0 22,0-3-67,-2-12-57,0 0 102,-1-10-12,0 7-22,0 3 45,-2 3 11,-6 5-11,1 2 67,-4 3-56,4 2 34,0 8-1,-1 5 23,1 10-22,-2 2-34,3-1 45,2-3-1,0-4 1,3-3 0,0-4 0,1-3-45,0-2 0,1-3-34,5 0 23,0-2 11,10 0 22,-5 0-89,4-3 67,-5-2-78,-3-4 55,-2-4-55,-3-2 11,-1-4 33,-1 0-167,0 0 156,0 1-34,-3 3 79,-3 1-56,-4 2 56,-2 3 0,1 4 0,-1 2 12,2 3-12,-1 0 22,2 4-11,-1 4 12,-1 7-1,4 3-22,-1 2 123,4-1-89,2 0 89,1-1-78,1-2-45,0 0 101,4-4-68,7 0-33,-1-5 34,6-2-57,-5-4 23,0-1 0,1 0-22,-1 0 44,-1-4-22,1-10 0,-4-1-33,-1-8-12,-4 4-45,-2-1 79,0 1-157,0 1 168,-5 0-33,-3 4-57,-5 0 68,-5 5-34,6 4 22,-3 2 45,7 3-11,0 1 45,2 7-23,2 2 23,-1 8-45,3 13 56,0-6-33,2 8-1,0-12-11,0-3 23,0-3-12,1-3-22,4-3 0,1-3-45,4-2 57,6-3-1,-2-1 11,4-6 57,-5-3-79,-2-10 0,0-4 44,-1-4-21,-4 2-23,-3 2 0,-2 2-23,-1 5-33,0 1 45,0 5-11,-1 1-12,-2 3-78,-2 2 34,-2 1-34,-2 2 11,3 1 79,-2 3 22,2 3 0,0 7-34,1 3 68,2 4-34,1 0 67,2 0-56,0 0 146,0 0-68,2 2-77,2-6-12,3-2 0,1-10 0,0-2 33,2-2-22,-2 0 1,1 0 10,1-6 34,-1-4 0,2-19-56,-6 4-56,0-9 56,-5 11-67,0 2 67,0 2-45,-3 5 56,-2 4-56,-7 5 45,2 3-33,-3 2 33,5 8 0,-1 3 0,1 9 22,2-1-22,1-2 45,2 7 11,2-9-56,0 6 11,1-10-11,4-1 0,2-1 0,5-6 0,0 1 0,-1-4-11,-1 0 22,2-2 68,-3-8-79,0-5-12,-4-10-10,-3 0-168,0-1 78,-1 3 0,0 2 112,-1 3-68,-4 5 24,-3 1 10,-4 6 12,0 3 10,0 2 12,-2 1 0,2 5 0,0 4 0,3 5 12,1 5 10,-2 11 23,5-5 56,-1 6-79,5-12-11,1-2 112,0-4-111,0 0 66,3-5-67,2-1 68,5-2-91,7-2 12,-3-1-11,6-1 67,-7-5-56,-2-5 0,-1-5-22,-3-5 22,-2-1-269,-3-12 202,-1 8-112,-1-6 134,-3 10 45,-4 2-67,-4 4 22,-2 0 45,0 7 0,2 1-45,1 4 79,-3 2-34,5 4 67,-1 4-56,6 9-11,2 3 22,-1 4 34,2 0-44,0 1 100,0 8-68,2-10-44,3 1 0,1-13 0,6-5-44,-2-3 100,0-2-56,0-1 11,0 0 34,0 0 11,1-8-56,-1-1 0,-1-11 0,-3 1 0,-1-2 0,-4 0 0,0-1 0,-1 3 22,-2 3-22,-4 2-67,-2 4 67,-3 2-269,-1 5-68,3 1-581,-2 2-2130,2 3 3048,-2 6 0,6-4 0,0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46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80 6529,'6'-5'1221,"-2"1"-1142,-4 4 1781,0 0-1390,2 0 1,-2 0 78,2 0-314,-2 0 124,1 0-303,1 0 179,0 0 213,-1 0 7687,0 0-8001,-1 5-111,0 4-1,0 6 1,0 5 10,0 4 34,0 1-67,0 3 0,0-1 12,0 0-1,0 0-11,0-3 0,0-2 33,0-3-66,0-3 33,0 0-34,0-2 1,0 1-46,0-1 79,0 0-11,0 2-11,0-1-1,0-1 23,0-2 0,0-3-33,0-2-12,0-2 45,0-2 0,0-1 0,0-1 0,0 0-963,0-1 929,0-2 12,0 0 10,0-2-44,4 0 34,-2 1 22,6 0 0,1 1 56,1 0-34,3 1-10,0 1-1,1 0 112,-1 0-123,1 0 78,-1 0 12,0 0-56,2 0 66,-2 0-100,3 0 12,-2 0-12,1-3 11,2 0-11,-3-2 0,1 1-90,2 0-123,-5 1-100,1 1-169,-6-1-538,2 3-1053,-3-1-2398,-1 0 4471,-3 1 0,-2-1 0,0 1 0</inkml:trace>
  <inkml:trace contextRef="#ctx0" brushRef="#br0" timeOffset="1230">104 302 10798,'-3'0'1345,"1"0"6263,2 0-7272,2 0 67,2 0-201,1-1 67,2 0-34,-1-2-100,1 2 78,1-4-157,0 1-45,4 1 11,-1-2 12,2 2-34,-1-2 0,0 0 33,-1 2-66,-4 0 33,-1 2 0,-4 1 11,-1 0-179,-1 0 0,1 0 157,2 0-157,-1 0 22,2-1-101,-2 0-178,0 0-147,0-1-548,-1 2-1592,0-1-2992,-1 1 5704,1-3 0,-1 3 0,0-3 0</inkml:trace>
  <inkml:trace contextRef="#ctx0" brushRef="#br0" timeOffset="2261">87 83 12882,'0'-7'852,"0"2"-751,0 5-101,0 0 101,-2 0 212,2 0 157,-2 0 3374,2 0-3463,2 0-168,2 0 112,5 0-56,2 0-135,1-2 135,1-2-67,4-2-57,-1-1 169,2-1-180,-1 1 35,-2-1-135,-3 1-1,-1 2-10,-5-1-23,0 5-34,-4-1 12,0 2-57,-1 0-134,0 0 45,0 0-347,3 0-472,1 0-705,4-1-2431,-1-1 4123,0 0 0,-3 1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50.6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22 116 13398,'10'-12'1770,"-2"3"-1490,-8 9-235,0 0 89,1-11-22,0 7-67,1-8 90,-2 8-91,1 2 169,0 1-22,0 0 2733,0 1-2857,-1 8 34,0 4-101,0 13 0,0 5 11,-3 4-11,0 2 0,-3 1 0,0-2 35,-1-3-58,1-4 23,1-4 0,-1-5-34,5-6 34,-2-5-78,3-4 44,-2-2 12,2-1-348,0-1 370,0-5 11,2 2 79,2-6-68,5 2 79,5-1 11,4-1-78,1 1 134,3 0-78,-1 2-57,0 0 102,-1 4-124,0-1 101,-2 2-112,0-1 34,-2 2-23,0-1-11,-2 1 0,3 0 11,-4 0-33,1 0 22,-8 0-90,-2 0 79,-2 0-146,-1 0 23,0 0-2754,-1 0 1,1 0 0</inkml:trace>
  <inkml:trace contextRef="#ctx0" brushRef="#br0" timeOffset="574">168 151 12490,'-8'-1'1513,"1"0"-1166,7 1-347,0 0 179,-2 2 146,2-1 493,-2 3 359,2-2-214,0 4-279,0 1-270,0 4-167,0 2 44,0 4-223,0 3-1,0 4-33,0 2 10,0 1-44,0 3 12,0 1-12,0 2 44,0 0-44,0-1 0,0-4 0,0-1-100,0-8 10,0-2-202,0-6-156,0-5-145,0-3-786,1-3-245,1 0-35,3-3-1489,1-6 3148,0-7 0,-3 5 0,0 1 0</inkml:trace>
  <inkml:trace contextRef="#ctx0" brushRef="#br0" timeOffset="1374">431 55 17106,'-4'3'236,"1"4"88,3 6 47,0 6-181,0 5 68,0 6-124,0 4-33,0 4-23,0 0-22,0-1 34,0-3-79,0-5 34,0-8-56,0-5 22,0-6-11,0-5 0,0-3-123,0-2 123,1 0 0,2 0 89,3 0-66,2 0 33,1 0 11,0 0-33,2 0 33,2 0-67,1 0 0,1 0 56,4 0-34,-1 0-22,3 0 0,-3 0 34,0 0-68,-2 0 34,-2 0-168,-3-1 79,-2-3-281,-3 0-201,-1-4-259,0 2-324,-1-2-314,-1 0-1288,0 2-3395,-2-2 6151,0 3 0,-1 1 0,0 2 0</inkml:trace>
  <inkml:trace contextRef="#ctx0" brushRef="#br0" timeOffset="1906">433 243 9207,'-10'-3'3305,"1"1"-2217,9 2 2262,0 0-2410,4 0-536,-1 0 22,7 0-191,-1 0-67,4-1 67,1 0-201,1-1 0,1-1-34,-1 1 56,0-2-79,-1 2 23,-1-2-168,-1 3 45,-2-1-191,-1 2-122,-2-2-360,-1-1-605,1 0-291,-1-2 1692,0-3 0,-2 5 0,-2-3 0</inkml:trace>
  <inkml:trace contextRef="#ctx0" brushRef="#br0" timeOffset="2403">433 1 11661,'-2'0'2734,"0"0"-527,2 0-1658,5 6 56,3-3-111,7 5-326,2-5 168,1-1-180,2-1-66,0-1 145,0 0-201,0 0 11,-1 0-45,-1 0-45,-2-2-146,-3 1-503,-2-2-1447,-4 2-3035,-2 1 5176,-2 0 0,-1 0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59.7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196 5 8512,'4'-2'2555,"-1"-1"-2017,-3 3 6857,0 0-7395,-2 0 0,0 0 0,0 0 0,0 0 0,2 0 34,-2 0-34,0 0 33,1 0 12,-4 0 112,3 0-68,-3 0-21,3 0-46,-2 0-22,1 0 34,0 0-57,1 0 23,-1 0 0,0 0-11,-1 0 22,1 0-11,1 0 0,-1 0 11,1 0-33,0 0 22,-1 0 0,1 0-22,-1 0 66,0 0-44,-1 0 0,0 0 0,-1 0-44,0 0 44,2 0-101,-2 0 45,1 0-45,-3 0 101,0 0 0,1 0 78,1 3-78,-2 0 0,2 2 23,-1 0-23,3-2 0,-1 1-34,1-2-33,-1 2 67,0 0 0,1 0 0,-1 3 22,-2 1-22,2-1 12,-3 3-46,3-3 34,2-1 0,-1 0 34,2 3-34,-1-3 0,1 3 11,0-4-56,0 1 45,1-3 0,0 3-22,0-1 44,0 3-22,0 1 0,1 2 22,3 0 1,6 2-23,-1-4 0,2 2-11,-4-6-1,1 0 12,-1-2-22,3-1 11,-3-2 11,7 0-11,-3 0-57,5 0 12,-4-5-89,-1-3-135,1-4 168,-1-2-123,-1 3 22,1-1 122,-4 2-200,4-5 157,-6 5-101,1-4 123,-3 5-124,0-2 1,0 1 11,0-2 156,-1 2 46,1 0 22,-1 6 90,-1 0-11,1 4 2094,-2 0-2027,0 3-34,0 1 145,0 5-145,0 1 0,0 2 57,0 3-91,0 1 1,0 3 33,0 2-45,0 3 101,0 3-101,0 2 45,0 0 56,4 12-56,-1-9-101,5 4 1,-3-12 66,-1-2-78,0-1 0,-2 0 34,0-1 22,1 0-56,-1 0 0,0-2 11,1-3-11,0 2 0,0-7 11,0 4 34,-2-6-34,1 0-11,-2 2 0,1-2 11,-1-1-11,1-2 0,-1-2 67,0-3-929,0 1-23,0-3 112,0-8-1894,0-7-3854,2-9 6521,2-2 0,-1 11 0,0 5 0</inkml:trace>
  <inkml:trace contextRef="#ctx0" brushRef="#br0" timeOffset="1108">476 156 9409,'0'-4'997,"0"1"-314,0 3-22,0 0 23,-3-13 156,2 10-11,-2-10-101,3 13 2455,0 0-3149,-2 1 134,1 2-168,-2 2 67,3 3 101,-2 2-134,0 2 167,0 2-33,0 4-123,0 1 146,1 3-158,1-1 34,0 2-22,0-4 0,0-1-45,0-3 0,0-3 0,1 0 45,0-2-34,0 1 11,-1-1 68,0 0-79,0 1 113,1-2-124,0 3 34,1-4-12,2 3-22,-1-4 0,2 0 0,-2-3-22,0-1 10,-3-3 12,3 1-44,-2-1 66,3 0-22,-3 0 78,6 0-78,-1 0 34,4 0-34,-1 0 101,1 0-68,1 0-33,1 0 0,2 0 68,0 0-68,3 0 0,0 0 0,1 0 0,10 0 0,-7 0 0,7 0 56,-12 0-68,-4 0 12,-2 0-56,-4 0 56,-2 0-78,-2 0-371,-2 0-111,0-1-292,0-1-592,0-2-630,0-2-4839,0-1 6913,0 0 0,0 2 0,0 2 0</inkml:trace>
  <inkml:trace contextRef="#ctx0" brushRef="#br0" timeOffset="1764">509 259 10013,'-15'7'2320,"4"-2"-1379,11-5 236,0 0-348,-2 1 157,1-1-22,-1 1 750,2-1-1389,2 0 67,4 0-100,5 0-35,4 0 23,4 0-190,1 0 11,1-2-101,-1-1 0,-1 0-12,-1-2 35,-3 3-23,0-3 0,-3 3 45,0-2-79,-4 2 34,-1 0-90,-2-1 68,-2 2-202,0 0 0,-2 1-897,0 0 326,0 0-482,0 0-1222,3 0-1568,-1 0 4067,0 0 0,-1 0 0,-2 0 0</inkml:trace>
  <inkml:trace contextRef="#ctx0" brushRef="#br0" timeOffset="2344">476 78 10686,'-7'0'1166,"2"0"-842,5 0 1279,0 0-763,0-2 258,0 1-257,0-2-91,3 2 46,3 0-404,3-1 67,2 1-179,2 0-190,1 1 112,6-1-101,-1 0-90,5-3 67,0-1-66,1-3-24,2-1-100,-4 1-527,-2 0-571,-6 2-2095,-2 0 3305,-5 1 0,-3 3 0,-3-1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7:03.1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14529,'0'2'2141,"0"0"-2377,0-2-638,2 0-605,0 0-908,2 0-1075,0 0 3462,0 0 0,-1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29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0 621 10293,'3'0'147,"-1"0"8211,-2 0-8279,0 1-79,2 5 0,3 1 0,1 4 33,1-2-33,-1-1 0,-2-3 34,0 0-56,0-4 22,-3 0 0,0-1-124,-1 0 124,1 0 0,1 0 23,2 0-90,2 0 67,0-2-124,2-2 124,-2 0-168,1-1 101,-2 1-34,-3 2 23,1 1 22,-2 0-11,0 1 22,0 0 34,1 0 11,2 0 0,0 0-56,1 0-1,-1 0 35,-1 0 22,0 0 0,-2 0 44,2 0-44,0 0 0,0 0 0,2 0 12,-2 1-24,2-1 12,0 1 0,-1-1-44,1 0 44,0 0-34,0 0 23,-2 0-45,0 0 56,-2 0-146,-1 0 146,1 1 34,0 1 78,1 2-101,1 1 11,0-2-44,1 0 11,0-2 11,2-1-56,-2 0 56,2 0 0,-3 0 67,2 0-67,0 0 0,-2 0 45,1 0-68,-2 0 23,-1 0-22,1 0 11,-1 0-157,0 0 89,0 0 79,-1-2-11,2-1 11,-2-3 0,2-1-56,-1-1 34,1-2 22,-1-1-79,2-2-55,-1-1 134,-1 4 0,0 1 90,-1 6-90,1 2 67,0 1-34,0 0-10,0 0 33,2 0-56,1 0-23,3 0 46,-2-1-23,1-2 0,-1-3 22,1-1-67,-1 0 45,-1 0 0,-2 2 45,-1-3-45,-1 3 0,0-1 0,0 2-45,0-1 34,0-1-56,1-3 56,0 3 11,2 0 0,-1 3 11,0 2-11,0 0 0,-1 1-56,-1 0 56,1 0 0,0 0 0,1 0 0,1 0 0,0-1 0,0 1-22,0-2 22,1 0 0,-2-1 0,3-1 44,-2 0-88,2 0 44,-1-1 0,-2 3 0,0-1 78,-2 2-78,1 1 0,-1-1-11,0 1-34,1-1 45,1 1 0,0 0 0,1 0 45,1 0 11,2 0-56,-1 0 0,0 0-23,-1 0 79,-2 0-67,0 0 11,-1-1 0,-1 1 11,3-3-11,0 1 0,0-1 23,1 0 10,-2 1-33,-1 0 23,0 0 145,-1 1-11,0 1 157,1 0-213,1 0 0,0 3-101,2 1 11,-2 2 11,3 1-22,-2-1 0,3 1 11,1 1 57,1 2-68,3-1 0,-1 2-12,-1-3-44,0-1 56,-3-1-11,1-3-157,-3 0 112,-2-3-67,-1 1-124,0-1 202,0 0 34,1 0-68,-1 0 79,2 4 236,3 2-180,2 8 56,5 3-56,2 3-22,1 0-34,1-2 0,-2-3-90,-1-5 34,-2-4-124,-2-4 158,-2-2-101,-2-10 100,-1-4-44,-1-10 45,-1-1-191,0 2 213,-2 8-78,0 5-12,0 7 90,0 2 34,2 2 167,0 7-201,0 2-22,3 11-1,-1-8-156,2 0 45,0-9 100,0-3 34,2-1 34,6 0-34,-1 0 0,5 0 0,-4 0 0,-2 0-79,1 0 57,-3-4-303,1-3 101,-4-4 134,0-4-78,-1-5 168,-2 4 22,-2-2-22,-1 7 0,0 2-67,0-2 0,1 1-415,0-4-167,3-3 368,-1 4 225,2-3 56,-4 10 56,2 2 359,-3 3 33,2 1 101,-2 0-33,1 3-270,-2 3 34,0 2-280,0-1-201,1-3-338,2-3 69,1-5-236,0-7-549,2-8-582,2-9 1736,0-1 45,0 4 56,-2 7 0,-4 9 426,-1 6 739,-2 4-314,0 9 46,0 4-303,0 9-438,0 0 35,0-5-191,0-5 0,0-4-90,0-6-78,4-2 123,-1-1-134,7-2-157,-1-5 146,2-3-68,-2-3 191,-3 1 67,-1 5 370,-4 2 66,0 3-324,-1 1-44,0 1-136,0-1 24,0 0-225,0-4 269,0-1-67,1-2-79,3-2 101,1-1-123,3 0 101,-1 0 45,0 1-90,-1-2 112,-2 2-584,3-6 405,-3 5 90,2-2 89,-5 8 0,1 0-101,-1 4 79,1 0 22,-1 1 145,1 0 45,2 0-190,-2 0 34,2 0-112,-1 0-1,1 0 113,-1 0-34,1 0 45,-2-2-23,0 1 56,0-1 191,-2 2-202,2 0 573,-1 0-293,2 0-258,-1 3 46,1 1-135,1 1 67,1 1-67,1-5 45,1 3 123,0-3-146,1 1 1,-2 2 167,-1-1-168,-1 2 69,0 0-58,0-1 34,0 0-44,-1 1 22,2-2-113,-2 0-21,2-1 33,-1-2-12,2 0-313,1 0 381,0-3-201,2-1-91,0-2 270,-2 1-124,0 3 79,-4 1 347,0 1 79,-1 0-147,-2 3-32,1 1 22,-1 1-202,0-1 0,3-3 22,1 1-22,4-2 0,2 0 0,0 0-33,0 0-12,0 0-23,-2 0 46,0 0-214,-3 0 46,-1 0 168,-2 0-158,1-10-44,-2 3 224,1-9-112,-2 5-11,3 1 101,-3 3-124,4 3 146,-2 0-89,3 3 89,-2-1-23,2 0 46,0-1-68,3-4 0,0 2-101,1-4 123,-3 1-290,2-1 66,-2 0 247,0 3 0,0-2-56,-4 3 56,2-1 0,-3 2-22,0 0 44,1 1-22,1 0 34,-2 2 11,2-1-23,-2 2-22,1-2 0,-1 2 22,1 0-22,1 0 224,0 0 45,1 0-269,0 0 0,1 0 0,1 0-661,1 0 12,-1-3-1055,1-4 79,-2-5 1189,-2-4-2298,1 0 2734,-3 1 0,0 7 0,-1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34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0 529 10159,'24'31'3821,"-4"-6"-3720,-17-20-101,0-2 67,-2 0-33,1-3-34,0 1 0,2-1 22,1 0-22,-1 0 0,2 0-179,-1 0 90,1 0-91,-2 0 180,0 0 79,1-2-57,-3 1 57,2-3-35,-1 3 1,0 0 526,0 1 46,-1 1-315,1 5 12,-1 1-269,0 4 22,1-3-67,0-3-67,1-3 22,1-2-22,0 0 0,2 0-1,3-3-66,-1-1 134,2-3-22,-2 2-1,-1 0-22,-3 4 45,-2 0 23,-2 1-23,-1 0-381,0-2-113,2-1 394,1-2 100,5-2-515,4-4 481,-1 2-156,1 1 134,-4 4 33,-3 2 46,-1 1 55,-3 1 68,-1 0-146,2-1 201,-1 0-78,3 0 269,-2 0-55,0 1 77,0 0-111,0 0-124,0 0-67,1 0-112,1 0 0,-1 0-22,1 0-46,1 0 68,2 0 23,2 0 22,1 0-45,-1 0 0,-1 0 44,-3 0-111,-1 0 67,-1 0 0,-1 0 0,-1 0 67,0 0-67,2 0 0,0 0 0,4 0-22,-4 0 44,2 0 1,0 0-23,-3 0-202,2 0 202,-2 0-269,0 0 180,2-4-34,-1-1 123,3-6-68,-1-1-21,0-2-34,-2 3 123,-1 1 0,0 1 0,-2 3 22,1 0 0,-1 0-22,3 0 79,0 1-57,3 1-22,-1 3 0,0 0 112,1 1-89,-2 0 279,-1 0 56,0 0-212,-1 0 11,0 2-157,1 0-23,1 0 23,1-1 0,3 0 23,-1-1-23,3 1 0,-2-1-325,2 0 168,-3 0-134,-1 0 291,-3 0 0,-2-3 0,0-2 67,-1-2-22,0 1 112,0 3-157,0 2 571,0 1-571,1 0 101,1 2-101,1-1 0,2 3-45,-3-3-78,2 0 123,-2-1-45,0 0 112,2 0-67,-2 0 0,3 0-22,-2-2-23,1 0-78,-1-1 78,0 2 0,-2 0 45,0 1 0,-1 0 146,1 0-146,2 0 45,-1 0-1,3 0-21,-2 0-23,2 0 0,-1 0-23,-1 0 113,-1 0-90,0 0 180,-1 0-12,0 0-168,0 0 22,2 0-44,2 0-101,1 0 22,0 0 55,0 0-166,-1 0 212,-2-3 0,2-2 22,-2-2 45,1 0-22,1 4-45,-3 0 0,3 2 34,-2 0-34,0 0 0,0 0 22,-2-2 23,2 1-45,0-3 0,1-1 45,0-2-22,1 0-23,-1 2 0,0-1 11,-2 4-11,0-2 0,-1 4 45,-1-3-23,1 0-22,-1-6-67,0 0-35,0-3 102,0 5 0,0 3 0,0 1 0,0 3 46,0 0-46,0 0 0,0-3 0,0-1-90,0-4 56,0 1-78,0-2 45,0 2 134,0 3-67,0 2 146,0 2 336,0 1-482,0-1 22,0-1-22,0 0 23,0 0-23,0 0 100,0 0-100,0 2 112,1-1 34,-1 1 11,3 0 67,-2 0-224,1 0 0,0 0-11,0 0-303,-1 0 157,1 0 101,0 0 67,-1 0-11,0-1 0,0 0-89,2-2-12,0 0 34,1-2-112,-1 0 111,1-3-145,0 2-145,1-1 134,0 0 44,-2 4 180,1 0 90,-3 3 89,1 0 404,-1 0-269,1 0-236,0 0 45,-2 1-89,1 0-908,-1 0 683,1-1 147,-1 0-1,2-3-202,0 0-55,0-2 145,-1-1-33,2 4 190,-2-1 67,0 3-1031,0 0 964,-1-2 67,0 1-33,-2-3 111,1 3-122,-2 0 122,1 0 214,2 1-190,-2-1 111,-1 1-157,0 0-34,-2 0-89,0 0 0,1 0 0,-1 1 0,1 3 112,1 1-112,0 5 0,2-3 68,0 0-46,1-1-22,0-1 0,0-1 90,0 2-90,0-4 436,0 3-413,0-3 145,0 2-168,1-3 0,1 0 79,2-1-12,2 0 0,0 0 202,3-11-247,-2 1-22,0-11-22,-3 6-23,0 1-56,-3 4 101,0 0 101,-1 3-101,0 4 123,0-1-201,0 0 78,0-1-269,-2-1 101,-1 3 168,-2-1 0,1 3 101,0 0 67,0 1 291,0 3-380,-1 4 100,2 4-90,-2 2-44,3 1 168,-1-2-101,1 1-44,2-3 44,-1 0-90,1-4 102,0-3-80,0-2 12,0-1-56,1 0 34,2 0 78,3-1-56,2-4 11,1-4 79,-1-8-57,-2 4-77,0-2-12,-5 7 78,0 1-33,-1 1-34,0 0-11,0 1-34,0 0 12,0-1-202,0-1 157,-2 3 67,1-1-23,-3 4-111,1 1 134,0 0 168,0 2-146,-1 5-10,2 4 111,-2 3-112,2 0 79,1-3-46,0 0-10,1-3 11,0-3-45,0-1 0,0-2-45,0-1 45,2-1 34,0 0-1,5-3 90,-2-4-123,2-4 12,-2-5-1,-2 2 22,-1-1-33,-2 0 0,0 3 23,0-1 78,0 8-101,0 1 22,0 4 169,-2 0-146,-2 1 100,-1 5 57,-2 3-191,2 4 112,0-2-123,3-1-44,1-5 88,1 1-44,0-4 12,0 0 44,0 1-34,0-1-22,0 1-56,5-2 22,-1 0 34,6-1 0,-4 0 23,2-1-1,-1-5-22,-1-1 0,0-3-11,-3 2 45,0 3 111,-2 3-122,-1 0 55,0 2-201,0-5-157,-4 3 0,-1-2 45,-4 3 200,4 0 35,1 1 0,2 0 169,1 1-113,0 4 134,0 3-66,1 3-113,-1-1 56,1-2-67,0-1 0,0 0-22,0-3 78,0 1-56,0-3 0,0-1 22,2 1 34,2-1-45,1 0 34,1-1 11,0 0-11,1 0-23,1 0 23,-1 0-23,1-5 34,-2-1-56,1-6 0,-4-1-11,0 0 34,-2 0 21,-1 0-10,0 4-12,0 0-22,-1 6-56,-3 2 45,-2 1-34,-1 0 45,-1 0 45,-3 7-56,3 1 11,-3 6 0,6-2 22,1 0 34,2 0-44,1-2-12,1 0 33,0 0 23,0-2-33,0 2 55,0-4-56,0 1 23,0-3-34,2-3 34,0 0-45,4-1 0,0 0 11,6 0 34,-2-3-45,3-3 0,-4-4 46,-2-2-81,-1 2 35,-3-2-11,1 1-34,-3-5 34,0 5 11,-1-4-112,0 5 101,-1-1-45,-3 1 56,0 1-45,-4 5 0,1 1 45,0 3 90,-3 1-12,2 7-78,-2 2 0,4 5-11,0-1 56,2-2-45,1 1 0,0-2 67,3 6-67,-1-7 0,1 3 11,0-8 34,0-1-45,0-2 0,0-1 11,1-1-11,1 0 0,4 0 68,5-3-34,0-3-45,1-3 11,-5-1-68,-2 1 68,-3 2-23,-1 1 23,-1 1 23,0 1-23,0-1-23,0-3-122,-3 0 134,-1 0-68,-4 2 12,1 4 56,0 0-146,0 2 157,2 0 56,-2 0-34,2 4-10,0 3-12,1 4 11,2 2 22,1-2-33,1-1 0,0-2 68,0 4-68,0-5 0,0 1-34,3-4 34,2-2 0,3-1 0,1-1 11,2 0-22,-3 0 11,2-4 0,-4-3-11,-2-5 89,-1-2-78,-2 0 0,-1 1 45,0 0-101,0 2 56,0 1 0,-2 2-56,-1 3 11,-2 2 23,0 2-68,0 1-145,-1 0 201,2 0-22,1 0 56,1 0 0,-1 2 34,1 4-34,-1 3 11,1 8 12,1-3-23,0 2 0,1-5 11,0-3 11,0-2-22,0-3 0,2-2 0,2 0 45,4-1-23,4 0 46,-4-4-35,2-1-22,-6-6 79,-2 3-56,-1-2 122,-1 0-156,0 2 0,-2-4-22,-1 6 22,-3 0-101,0 4 101,0 2 11,1 0-11,1 2 0,-1 4 23,2 1 22,1 4-45,2-2 22,0-2-78,0-3 34,0-3-2735,0-1-739,0-3 3496,0-2 0,0 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40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64 133 10742,'0'15'952,"0"-2"-313,0-13 8090,0 0-8729,0 2 0,0 0-57,0 0 80,0-1-23,0-1 0,0 1 23,0 0-46,0 2 23,0-1 0,0 0 45,0 4-45,0 0 0,0 1 34,0 1-45,0-1 11,0 0 0,0 0-12,0-2 24,3 0-12,-1-3-91,2 0 91,-1-2-67,0 0 67,1 0 23,0 0 10,4-6-33,-1-5 0,2-8-78,-1-3-135,0-9 202,-5 11-45,0-5 89,-3 14-33,0 2 12,0 4 21,0 1 34,-1 3-67,-6 0-67,1 1 11,-4 0 56,4 0 0,-1 0-56,2 0 45,0 0 11,1 0-45,-1 5 79,3 1-34,-1 5 45,1 1-34,1 1 56,1 2-67,0 0 34,0 1-12,0 0 0,2-1-22,3 4 45,0-6-56,2-3 11,-2-6 0,0-4-56,0 2 123,3-2-56,0-2 68,2-7-34,1-6-12,4-20-55,-6 7-1,2-6-55,-7 13 78,-2 4-22,-1 3 33,-1 1-22,0 4 11,-9-4-23,1 8-33,-8 0 45,4 4-67,2 1-46,0 0 113,3 0 11,1 3 0,3 2 23,-1 4-12,2 3 11,1 0 1,0 3 21,1-3-10,0 2-34,0-1 11,0-4 90,0 3-101,0-6 34,0 3 10,0-4-66,0 2 22,2-3-34,0-1 1,4-2 10,-1 0 23,1-1 0,-3 0-67,2 0 45,-2 0 22,0-3-67,-2-12-57,0 0 102,-1-10-12,0 7-22,0 3 45,-2 3 11,-6 5-11,1 2 67,-4 3-56,4 2 34,0 8-1,-1 5 23,1 10-22,-2 2-34,3-1 45,2-3-1,0-4 1,3-3 0,0-4 0,1-3-45,0-2 0,1-3-34,5 0 23,0-2 11,10 0 22,-5 0-89,4-3 67,-5-2-78,-3-4 55,-2-4-55,-3-2 11,-1-4 33,-1 0-167,0 0 156,0 1-34,-3 3 79,-3 1-56,-4 2 56,-2 3 0,1 4 0,-1 2 12,2 3-12,-1 0 22,2 4-11,-1 4 12,-1 7-1,4 3-22,-1 2 123,4-1-89,2 0 89,1-1-78,1-2-45,0 0 101,4-4-68,7 0-33,-1-5 34,6-2-57,-5-4 23,0-1 0,1 0-22,-1 0 44,-1-4-22,1-10 0,-4-1-33,-1-8-12,-4 4-45,-2-1 79,0 1-157,0 1 168,-5 0-33,-3 4-57,-5 0 68,-5 5-34,6 4 22,-3 2 45,7 3-11,0 1 45,2 7-23,2 2 23,-1 8-45,3 13 56,0-6-33,2 8-1,0-12-11,0-3 23,0-3-12,1-3-22,4-3 0,1-3-45,4-2 57,6-3-1,-2-1 11,4-6 57,-5-3-79,-2-10 0,0-4 44,-1-4-21,-4 2-23,-3 2 0,-2 2-23,-1 5-33,0 1 45,0 5-11,-1 1-12,-2 3-78,-2 2 34,-2 1-34,-2 2 11,3 1 79,-2 3 22,2 3 0,0 7-34,1 3 68,2 4-34,1 0 67,2 0-56,0 0 146,0 0-68,2 2-77,2-6-12,3-2 0,1-10 0,0-2 33,2-2-22,-2 0 1,1 0 10,1-6 34,-1-4 0,2-19-56,-6 4-56,0-9 56,-5 11-67,0 2 67,0 2-45,-3 5 56,-2 4-56,-7 5 45,2 3-33,-3 2 33,5 8 0,-1 3 0,1 9 22,2-1-22,1-2 45,2 7 11,2-9-56,0 6 11,1-10-11,4-1 0,2-1 0,5-6 0,0 1 0,-1-4-11,-1 0 22,2-2 68,-3-8-79,0-5-12,-4-10-10,-3 0-168,0-1 78,-1 3 0,0 2 112,-1 3-68,-4 5 24,-3 1 10,-4 6 12,0 3 10,0 2 12,-2 1 0,2 5 0,0 4 0,3 5 12,1 5 10,-2 11 23,5-5 56,-1 6-79,5-12-11,1-2 112,0-4-111,0 0 66,3-5-67,2-1 68,5-2-91,7-2 12,-3-1-11,6-1 67,-7-5-56,-2-5 0,-1-5-22,-3-5 22,-2-1-269,-3-12 202,-1 8-112,-1-6 134,-3 10 45,-4 2-67,-4 4 22,-2 0 45,0 7 0,2 1-45,1 4 79,-3 2-34,5 4 67,-1 4-56,6 9-11,2 3 22,-1 4 34,2 0-44,0 1 100,0 8-68,2-10-44,3 1 0,1-13 0,6-5-44,-2-3 100,0-2-56,0-1 11,0 0 34,0 0 11,1-8-56,-1-1 0,-1-11 0,-3 1 0,-1-2 0,-4 0 0,0-1 0,-1 3 22,-2 3-22,-4 2-67,-2 4 67,-3 2-269,-1 5-68,3 1-581,-2 2-2130,2 3 3048,-2 6 0,6-4 0,0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46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80 6529,'6'-5'1221,"-2"1"-1142,-4 4 1781,0 0-1390,2 0 1,-2 0 78,2 0-314,-2 0 124,1 0-303,1 0 179,0 0 213,-1 0 7687,0 0-8001,-1 5-111,0 4-1,0 6 1,0 5 10,0 4 34,0 1-67,0 3 0,0-1 12,0 0-1,0 0-11,0-3 0,0-2 33,0-3-66,0-3 33,0 0-34,0-2 1,0 1-46,0-1 79,0 0-11,0 2-11,0-1-1,0-1 23,0-2 0,0-3-33,0-2-12,0-2 45,0-2 0,0-1 0,0-1 0,0 0-963,0-1 929,0-2 12,0 0 10,0-2-44,4 0 34,-2 1 22,6 0 0,1 1 56,1 0-34,3 1-10,0 1-1,1 0 112,-1 0-123,1 0 78,-1 0 12,0 0-56,2 0 66,-2 0-100,3 0 12,-2 0-12,1-3 11,2 0-11,-3-2 0,1 1-90,2 0-123,-5 1-100,1 1-169,-6-1-538,2 3-1053,-3-1-2398,-1 0 4471,-3 1 0,-2-1 0,0 1 0</inkml:trace>
  <inkml:trace contextRef="#ctx0" brushRef="#br0" timeOffset="1230">104 302 10798,'-3'0'1345,"1"0"6263,2 0-7272,2 0 67,2 0-201,1-1 67,2 0-34,-1-2-100,1 2 78,1-4-157,0 1-45,4 1 11,-1-2 12,2 2-34,-1-2 0,0 0 33,-1 2-66,-4 0 33,-1 2 0,-4 1 11,-1 0-179,-1 0 0,1 0 157,2 0-157,-1 0 22,2-1-101,-2 0-178,0 0-147,0-1-548,-1 2-1592,0-1-2992,-1 1 5704,1-3 0,-1 3 0,0-3 0</inkml:trace>
  <inkml:trace contextRef="#ctx0" brushRef="#br0" timeOffset="2261">87 83 12882,'0'-7'852,"0"2"-751,0 5-101,0 0 101,-2 0 212,2 0 157,-2 0 3374,2 0-3463,2 0-168,2 0 112,5 0-56,2 0-135,1-2 135,1-2-67,4-2-57,-1-1 169,2-1-180,-1 1 35,-2-1-135,-3 1-1,-1 2-10,-5-1-23,0 5-34,-4-1 12,0 2-57,-1 0-134,0 0 45,0 0-347,3 0-472,1 0-705,4-1-2431,-1-1 4123,0 0 0,-3 1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50.6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22 116 13398,'10'-12'1770,"-2"3"-1490,-8 9-235,0 0 89,1-11-22,0 7-67,1-8 90,-2 8-91,1 2 169,0 1-22,0 0 2733,0 1-2857,-1 8 34,0 4-101,0 13 0,0 5 11,-3 4-11,0 2 0,-3 1 0,0-2 35,-1-3-58,1-4 23,1-4 0,-1-5-34,5-6 34,-2-5-78,3-4 44,-2-2 12,2-1-348,0-1 370,0-5 11,2 2 79,2-6-68,5 2 79,5-1 11,4-1-78,1 1 134,3 0-78,-1 2-57,0 0 102,-1 4-124,0-1 101,-2 2-112,0-1 34,-2 2-23,0-1-11,-2 1 0,3 0 11,-4 0-33,1 0 22,-8 0-90,-2 0 79,-2 0-146,-1 0 23,0 0-2754,-1 0 1,1 0 0</inkml:trace>
  <inkml:trace contextRef="#ctx0" brushRef="#br0" timeOffset="574">168 151 12490,'-8'-1'1513,"1"0"-1166,7 1-347,0 0 179,-2 2 146,2-1 493,-2 3 359,2-2-214,0 4-279,0 1-270,0 4-167,0 2 44,0 4-223,0 3-1,0 4-33,0 2 10,0 1-44,0 3 12,0 1-12,0 2 44,0 0-44,0-1 0,0-4 0,0-1-100,0-8 10,0-2-202,0-6-156,0-5-145,0-3-786,1-3-245,1 0-35,3-3-1489,1-6 3148,0-7 0,-3 5 0,0 1 0</inkml:trace>
  <inkml:trace contextRef="#ctx0" brushRef="#br0" timeOffset="1374">431 55 17106,'-4'3'236,"1"4"88,3 6 47,0 6-181,0 5 68,0 6-124,0 4-33,0 4-23,0 0-22,0-1 34,0-3-79,0-5 34,0-8-56,0-5 22,0-6-11,0-5 0,0-3-123,0-2 123,1 0 0,2 0 89,3 0-66,2 0 33,1 0 11,0 0-33,2 0 33,2 0-67,1 0 0,1 0 56,4 0-34,-1 0-22,3 0 0,-3 0 34,0 0-68,-2 0 34,-2 0-168,-3-1 79,-2-3-281,-3 0-201,-1-4-259,0 2-324,-1-2-314,-1 0-1288,0 2-3395,-2-2 6151,0 3 0,-1 1 0,0 2 0</inkml:trace>
  <inkml:trace contextRef="#ctx0" brushRef="#br0" timeOffset="1906">433 243 9207,'-10'-3'3305,"1"1"-2217,9 2 2262,0 0-2410,4 0-536,-1 0 22,7 0-191,-1 0-67,4-1 67,1 0-201,1-1 0,1-1-34,-1 1 56,0-2-79,-1 2 23,-1-2-168,-1 3 45,-2-1-191,-1 2-122,-2-2-360,-1-1-605,1 0-291,-1-2 1692,0-3 0,-2 5 0,-2-3 0</inkml:trace>
  <inkml:trace contextRef="#ctx0" brushRef="#br0" timeOffset="2403">433 1 11661,'-2'0'2734,"0"0"-527,2 0-1658,5 6 56,3-3-111,7 5-326,2-5 168,1-1-180,2-1-66,0-1 145,0 0-201,0 0 11,-1 0-45,-1 0-45,-2-2-146,-3 1-503,-2-2-1447,-4 2-3035,-2 1 5176,-2 0 0,-1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6:59.7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196 5 8512,'4'-2'2555,"-1"-1"-2017,-3 3 6857,0 0-7395,-2 0 0,0 0 0,0 0 0,0 0 0,2 0 34,-2 0-34,0 0 33,1 0 12,-4 0 112,3 0-68,-3 0-21,3 0-46,-2 0-22,1 0 34,0 0-57,1 0 23,-1 0 0,0 0-11,-1 0 22,1 0-11,1 0 0,-1 0 11,1 0-33,0 0 22,-1 0 0,1 0-22,-1 0 66,0 0-44,-1 0 0,0 0 0,-1 0-44,0 0 44,2 0-101,-2 0 45,1 0-45,-3 0 101,0 0 0,1 0 78,1 3-78,-2 0 0,2 2 23,-1 0-23,3-2 0,-1 1-34,1-2-33,-1 2 67,0 0 0,1 0 0,-1 3 22,-2 1-22,2-1 12,-3 3-46,3-3 34,2-1 0,-1 0 34,2 3-34,-1-3 0,1 3 11,0-4-56,0 1 45,1-3 0,0 3-22,0-1 44,0 3-22,0 1 0,1 2 22,3 0 1,6 2-23,-1-4 0,2 2-11,-4-6-1,1 0 12,-1-2-22,3-1 11,-3-2 11,7 0-11,-3 0-57,5 0 12,-4-5-89,-1-3-135,1-4 168,-1-2-123,-1 3 22,1-1 122,-4 2-200,4-5 157,-6 5-101,1-4 123,-3 5-124,0-2 1,0 1 11,0-2 156,-1 2 46,1 0 22,-1 6 90,-1 0-11,1 4 2094,-2 0-2027,0 3-34,0 1 145,0 5-145,0 1 0,0 2 57,0 3-91,0 1 1,0 3 33,0 2-45,0 3 101,0 3-101,0 2 45,0 0 56,4 12-56,-1-9-101,5 4 1,-3-12 66,-1-2-78,0-1 0,-2 0 34,0-1 22,1 0-56,-1 0 0,0-2 11,1-3-11,0 2 0,0-7 11,0 4 34,-2-6-34,1 0-11,-2 2 0,1-2 11,-1-1-11,1-2 0,-1-2 67,0-3-929,0 1-23,0-3 112,0-8-1894,0-7-3854,2-9 6521,2-2 0,-1 11 0,0 5 0</inkml:trace>
  <inkml:trace contextRef="#ctx0" brushRef="#br0" timeOffset="1108">476 156 9409,'0'-4'997,"0"1"-314,0 3-22,0 0 23,-3-13 156,2 10-11,-2-10-101,3 13 2455,0 0-3149,-2 1 134,1 2-168,-2 2 67,3 3 101,-2 2-134,0 2 167,0 2-33,0 4-123,0 1 146,1 3-158,1-1 34,0 2-22,0-4 0,0-1-45,0-3 0,0-3 0,1 0 45,0-2-34,0 1 11,-1-1 68,0 0-79,0 1 113,1-2-124,0 3 34,1-4-12,2 3-22,-1-4 0,2 0 0,-2-3-22,0-1 10,-3-3 12,3 1-44,-2-1 66,3 0-22,-3 0 78,6 0-78,-1 0 34,4 0-34,-1 0 101,1 0-68,1 0-33,1 0 0,2 0 68,0 0-68,3 0 0,0 0 0,1 0 0,10 0 0,-7 0 0,7 0 56,-12 0-68,-4 0 12,-2 0-56,-4 0 56,-2 0-78,-2 0-371,-2 0-111,0-1-292,0-1-592,0-2-630,0-2-4839,0-1 6913,0 0 0,0 2 0,0 2 0</inkml:trace>
  <inkml:trace contextRef="#ctx0" brushRef="#br0" timeOffset="1764">509 259 10013,'-15'7'2320,"4"-2"-1379,11-5 236,0 0-348,-2 1 157,1-1-22,-1 1 750,2-1-1389,2 0 67,4 0-100,5 0-35,4 0 23,4 0-190,1 0 11,1-2-101,-1-1 0,-1 0-12,-1-2 35,-3 3-23,0-3 0,-3 3 45,0-2-79,-4 2 34,-1 0-90,-2-1 68,-2 2-202,0 0 0,-2 1-897,0 0 326,0 0-482,0 0-1222,3 0-1568,-1 0 4067,0 0 0,-1 0 0,-2 0 0</inkml:trace>
  <inkml:trace contextRef="#ctx0" brushRef="#br0" timeOffset="2344">476 78 10686,'-7'0'1166,"2"0"-842,5 0 1279,0 0-763,0-2 258,0 1-257,0-2-91,3 2 46,3 0-404,3-1 67,2 1-179,2 0-190,1 1 112,6-1-101,-1 0-90,5-3 67,0-1-66,1-3-24,2-1-100,-4 1-527,-2 0-571,-6 2-2095,-2 0 3305,-5 1 0,-3 3 0,-3-1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0:57:03.1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14529,'0'2'2141,"0"0"-2377,0-2-638,2 0-605,0 0-908,2 0-1075,0 0 3462,0 0 0,-1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5651-EB94-224E-B930-3EF27B7C5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1D340-81C1-1740-865C-DE1741E19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9C3C-A1BE-2941-8C87-29109671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7AF4-11A4-2D42-8DBF-771E14EB195F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02D6-4A19-4E4A-8984-2F8B1DA2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05FD-35CF-5141-8D12-90E5E40A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87BA-2335-C949-B556-70D33AAC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4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6F49-FE14-654C-ADA9-9CD4EE74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1983D-B64A-6F4C-BA9E-C907144F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0A783-BA70-A44D-9B21-FDE34897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7AF4-11A4-2D42-8DBF-771E14EB195F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B15FF-489A-1F46-931C-D738D7D0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FC53-35A5-F74F-AC3E-69448A66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87BA-2335-C949-B556-70D33AAC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2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DCC4A-0428-A943-9B33-8AED3E186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F4C41-35B8-354C-A6F4-09A0BCB6E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8ACBF-A26E-C54C-90ED-EF122666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7AF4-11A4-2D42-8DBF-771E14EB195F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37BA-5362-9646-9E3B-C0119355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1EA9A-EF30-6D41-8ECC-F8F13423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87BA-2335-C949-B556-70D33AAC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4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B763-5792-5A4B-8E1D-F8C0E405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EB96-3BBF-E94F-ADD2-0A3CF26A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24E7-9CEB-974D-860B-C3F3FE68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7AF4-11A4-2D42-8DBF-771E14EB195F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2CED-5600-4346-ADB2-EC3C0780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C645D-04FA-FD4F-BBBD-83741A16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87BA-2335-C949-B556-70D33AAC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5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FE4F-1E8A-F548-A3D5-78685F7A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388E-5C44-EC47-AAB2-2B91C7851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286A4-3884-D842-A2B0-3FFBDC0D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7AF4-11A4-2D42-8DBF-771E14EB195F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AE80D-83D7-7C49-965C-F7337BC4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3C5F9-9FE4-E84C-A05B-04CCBD68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87BA-2335-C949-B556-70D33AAC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988C-6478-1E46-A467-C7657C0C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4FD1-466B-0C4A-830C-0F5CD96EF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96FF9-3292-1D49-A0DD-E9DEC0B4E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B810-1AD1-4045-AC83-DE10546F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7AF4-11A4-2D42-8DBF-771E14EB195F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E78B7-864F-4C4D-967C-6ECD46C9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F5E69-D2E7-1C4E-8144-7877FFD8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87BA-2335-C949-B556-70D33AAC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1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F1B4-0537-C040-82BF-40CC09A5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214BB-25AC-5C4E-AFE7-D1453E60A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0A9BD-C519-7845-B8F8-F8C09B9C5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CF84C-FF9A-354F-AF97-E90A70B9D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CF0D2-0B83-3F4C-94F9-B6936476D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693A0-92D9-6641-8CFF-70573115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7AF4-11A4-2D42-8DBF-771E14EB195F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BA14D-A13D-1D40-968D-CC8CB291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15533-E1FF-C84A-A3A1-C625200F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87BA-2335-C949-B556-70D33AAC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BC5C-3B1C-E543-99B8-DE1A0472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CAA7C-C623-5243-BB83-B403801A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7AF4-11A4-2D42-8DBF-771E14EB195F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50707-38AF-724F-B04D-3C1C890C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38134-E45D-914E-A314-7001B4D7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87BA-2335-C949-B556-70D33AAC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3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6081D-5063-EE4E-93FB-3F2F5976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7AF4-11A4-2D42-8DBF-771E14EB195F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AD3BD-7828-784F-B441-AB4F52C3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A3DF3-5331-E543-BB84-F86E14B4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87BA-2335-C949-B556-70D33AAC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9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EAFD-E125-9944-A500-1E4A25EB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A8D8-0DE5-4D41-B0E7-B595A80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43188-538A-BA41-B576-2CAB1F0D9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C1C9-7231-A144-8501-A698D75B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7AF4-11A4-2D42-8DBF-771E14EB195F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B2947-CB33-6F47-A501-F586D007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F6CC3-6D80-E342-86C6-3F2A8A9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87BA-2335-C949-B556-70D33AAC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6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DAC4-1A37-0B45-BAE0-65082EF3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AF3AE-6D5A-4D49-A73B-6DB996C1E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BB3F2-1E74-4B45-BAE5-C2F665D4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F93C6-F367-0C4C-8573-BE7FACF1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7AF4-11A4-2D42-8DBF-771E14EB195F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3D1BC-28EA-9F44-8CB6-F6D14C15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9D15-E207-2244-95EB-097D2720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87BA-2335-C949-B556-70D33AAC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5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36734-200A-8640-81F2-062AED9E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153B9-A5D4-E84A-A4B0-1C5F2799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E10EA-3930-754D-85C4-D4A199F2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7AF4-11A4-2D42-8DBF-771E14EB195F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C0A19-5FF0-6A44-BFD7-4947E2745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EA4CC-6E8F-D94F-BB21-855024586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87BA-2335-C949-B556-70D33AAC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2.xml"/><Relationship Id="rId7" Type="http://schemas.openxmlformats.org/officeDocument/2006/relationships/chart" Target="../charts/chart5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3.png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customXml" Target="../ink/ink23.xml"/><Relationship Id="rId21" Type="http://schemas.openxmlformats.org/officeDocument/2006/relationships/image" Target="../media/image13.png"/><Relationship Id="rId34" Type="http://schemas.openxmlformats.org/officeDocument/2006/relationships/chart" Target="../charts/chart12.xml"/><Relationship Id="rId42" Type="http://schemas.openxmlformats.org/officeDocument/2006/relationships/customXml" Target="../ink/ink26.xml"/><Relationship Id="rId7" Type="http://schemas.openxmlformats.org/officeDocument/2006/relationships/image" Target="../media/image6.png"/><Relationship Id="rId2" Type="http://schemas.openxmlformats.org/officeDocument/2006/relationships/chart" Target="../charts/chart7.xml"/><Relationship Id="rId16" Type="http://schemas.openxmlformats.org/officeDocument/2006/relationships/customXml" Target="../ink/ink7.xml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24" Type="http://schemas.openxmlformats.org/officeDocument/2006/relationships/customXml" Target="../ink/ink10.xml"/><Relationship Id="rId32" Type="http://schemas.openxmlformats.org/officeDocument/2006/relationships/customXml" Target="../ink/ink18.xml"/><Relationship Id="rId37" Type="http://schemas.openxmlformats.org/officeDocument/2006/relationships/customXml" Target="../ink/ink21.xml"/><Relationship Id="rId40" Type="http://schemas.openxmlformats.org/officeDocument/2006/relationships/customXml" Target="../ink/ink24.xml"/><Relationship Id="rId45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chart" Target="../charts/chart10.xml"/><Relationship Id="rId28" Type="http://schemas.openxmlformats.org/officeDocument/2006/relationships/customXml" Target="../ink/ink14.xml"/><Relationship Id="rId36" Type="http://schemas.openxmlformats.org/officeDocument/2006/relationships/customXml" Target="../ink/ink20.xml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31" Type="http://schemas.openxmlformats.org/officeDocument/2006/relationships/customXml" Target="../ink/ink17.xml"/><Relationship Id="rId44" Type="http://schemas.openxmlformats.org/officeDocument/2006/relationships/image" Target="../media/image14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Relationship Id="rId22" Type="http://schemas.openxmlformats.org/officeDocument/2006/relationships/chart" Target="../charts/chart9.xml"/><Relationship Id="rId27" Type="http://schemas.openxmlformats.org/officeDocument/2006/relationships/customXml" Target="../ink/ink13.xml"/><Relationship Id="rId30" Type="http://schemas.openxmlformats.org/officeDocument/2006/relationships/customXml" Target="../ink/ink16.xml"/><Relationship Id="rId35" Type="http://schemas.openxmlformats.org/officeDocument/2006/relationships/customXml" Target="../ink/ink19.xml"/><Relationship Id="rId43" Type="http://schemas.openxmlformats.org/officeDocument/2006/relationships/customXml" Target="../ink/ink27.xml"/><Relationship Id="rId8" Type="http://schemas.openxmlformats.org/officeDocument/2006/relationships/customXml" Target="../ink/ink3.xml"/><Relationship Id="rId3" Type="http://schemas.openxmlformats.org/officeDocument/2006/relationships/chart" Target="../charts/chart8.xml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customXml" Target="../ink/ink11.xml"/><Relationship Id="rId33" Type="http://schemas.openxmlformats.org/officeDocument/2006/relationships/chart" Target="../charts/chart11.xml"/><Relationship Id="rId38" Type="http://schemas.openxmlformats.org/officeDocument/2006/relationships/customXml" Target="../ink/ink22.xml"/><Relationship Id="rId46" Type="http://schemas.openxmlformats.org/officeDocument/2006/relationships/image" Target="../media/image3.png"/><Relationship Id="rId20" Type="http://schemas.openxmlformats.org/officeDocument/2006/relationships/customXml" Target="../ink/ink9.xml"/><Relationship Id="rId41" Type="http://schemas.openxmlformats.org/officeDocument/2006/relationships/customXml" Target="../ink/ink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hart" Target="../charts/chart14.xml"/><Relationship Id="rId7" Type="http://schemas.openxmlformats.org/officeDocument/2006/relationships/chart" Target="../charts/chart1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41EB6C-F2B7-664D-955E-44E0451CB425}"/>
              </a:ext>
            </a:extLst>
          </p:cNvPr>
          <p:cNvSpPr/>
          <p:nvPr/>
        </p:nvSpPr>
        <p:spPr>
          <a:xfrm>
            <a:off x="0" y="991892"/>
            <a:ext cx="4548465" cy="539341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2366D-D67C-EB4D-8F1D-E1A69FA8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E294BC3-3101-CC44-A012-5B84F0B74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3" y="0"/>
            <a:ext cx="12195273" cy="8124943"/>
          </a:xfrm>
          <a:prstGeom prst="rect">
            <a:avLst/>
          </a:prstGeom>
        </p:spPr>
      </p:pic>
      <p:pic>
        <p:nvPicPr>
          <p:cNvPr id="24" name="Picture 2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0E6F6CE-1AF1-244A-910A-A26D2B34D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69" y="5026904"/>
            <a:ext cx="1828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8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" action="ppaction://noaction"/>
            <a:extLst>
              <a:ext uri="{FF2B5EF4-FFF2-40B4-BE49-F238E27FC236}">
                <a16:creationId xmlns:a16="http://schemas.microsoft.com/office/drawing/2014/main" id="{BB772BC7-6E28-124A-A6DC-DFFB75BEF100}"/>
              </a:ext>
            </a:extLst>
          </p:cNvPr>
          <p:cNvSpPr/>
          <p:nvPr/>
        </p:nvSpPr>
        <p:spPr>
          <a:xfrm>
            <a:off x="10266766" y="2400203"/>
            <a:ext cx="623968" cy="278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Passive Investor</a:t>
            </a:r>
          </a:p>
        </p:txBody>
      </p:sp>
      <p:sp>
        <p:nvSpPr>
          <p:cNvPr id="6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9A04424B-E7BD-1344-BD8E-5779AF8ECF9F}"/>
              </a:ext>
            </a:extLst>
          </p:cNvPr>
          <p:cNvSpPr/>
          <p:nvPr/>
        </p:nvSpPr>
        <p:spPr>
          <a:xfrm>
            <a:off x="10266766" y="3002424"/>
            <a:ext cx="623968" cy="278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Value Investor</a:t>
            </a:r>
          </a:p>
        </p:txBody>
      </p:sp>
      <p:sp>
        <p:nvSpPr>
          <p:cNvPr id="7" name="Rectangle 6">
            <a:hlinkClick r:id="" action="ppaction://noaction"/>
            <a:extLst>
              <a:ext uri="{FF2B5EF4-FFF2-40B4-BE49-F238E27FC236}">
                <a16:creationId xmlns:a16="http://schemas.microsoft.com/office/drawing/2014/main" id="{958FC829-1964-3E46-BD16-27CEF94A9029}"/>
              </a:ext>
            </a:extLst>
          </p:cNvPr>
          <p:cNvSpPr/>
          <p:nvPr/>
        </p:nvSpPr>
        <p:spPr>
          <a:xfrm>
            <a:off x="10266766" y="3604645"/>
            <a:ext cx="623968" cy="278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Growth Investor</a:t>
            </a: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0654E294-6482-A243-BD10-21D445F9639A}"/>
              </a:ext>
            </a:extLst>
          </p:cNvPr>
          <p:cNvSpPr/>
          <p:nvPr/>
        </p:nvSpPr>
        <p:spPr>
          <a:xfrm>
            <a:off x="10266766" y="4206866"/>
            <a:ext cx="623968" cy="278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Momentum Investor</a:t>
            </a:r>
          </a:p>
        </p:txBody>
      </p:sp>
      <p:sp>
        <p:nvSpPr>
          <p:cNvPr id="9" name="Rectangle 8">
            <a:hlinkClick r:id="" action="ppaction://noaction"/>
            <a:extLst>
              <a:ext uri="{FF2B5EF4-FFF2-40B4-BE49-F238E27FC236}">
                <a16:creationId xmlns:a16="http://schemas.microsoft.com/office/drawing/2014/main" id="{F6404F30-800D-664B-84FE-5C58BB1BCDAE}"/>
              </a:ext>
            </a:extLst>
          </p:cNvPr>
          <p:cNvSpPr/>
          <p:nvPr/>
        </p:nvSpPr>
        <p:spPr>
          <a:xfrm>
            <a:off x="10266766" y="4809087"/>
            <a:ext cx="623968" cy="278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Noise Trader</a:t>
            </a:r>
          </a:p>
        </p:txBody>
      </p:sp>
      <p:sp>
        <p:nvSpPr>
          <p:cNvPr id="10" name="Rectangle 9">
            <a:hlinkClick r:id="" action="ppaction://noaction"/>
            <a:extLst>
              <a:ext uri="{FF2B5EF4-FFF2-40B4-BE49-F238E27FC236}">
                <a16:creationId xmlns:a16="http://schemas.microsoft.com/office/drawing/2014/main" id="{8DC7AC4E-9F64-B641-AB39-F46D9C5278A7}"/>
              </a:ext>
            </a:extLst>
          </p:cNvPr>
          <p:cNvSpPr/>
          <p:nvPr/>
        </p:nvSpPr>
        <p:spPr>
          <a:xfrm>
            <a:off x="8984038" y="2998990"/>
            <a:ext cx="623968" cy="278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Large-Cap. Stocks</a:t>
            </a:r>
          </a:p>
        </p:txBody>
      </p:sp>
      <p:sp>
        <p:nvSpPr>
          <p:cNvPr id="11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3D0799CD-1C3B-B24D-A889-6CB2149187D8}"/>
              </a:ext>
            </a:extLst>
          </p:cNvPr>
          <p:cNvSpPr/>
          <p:nvPr/>
        </p:nvSpPr>
        <p:spPr>
          <a:xfrm>
            <a:off x="8984037" y="3601346"/>
            <a:ext cx="623968" cy="267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Mid-Cap. Stocks</a:t>
            </a:r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A1470823-C076-544A-9FCB-0B155CCE24AB}"/>
              </a:ext>
            </a:extLst>
          </p:cNvPr>
          <p:cNvSpPr/>
          <p:nvPr/>
        </p:nvSpPr>
        <p:spPr>
          <a:xfrm>
            <a:off x="8984037" y="4203430"/>
            <a:ext cx="623968" cy="278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Small-Cap. Stocks</a:t>
            </a:r>
          </a:p>
        </p:txBody>
      </p:sp>
      <p:sp>
        <p:nvSpPr>
          <p:cNvPr id="13" name="Rectangle 12">
            <a:hlinkClick r:id="" action="ppaction://noaction"/>
            <a:extLst>
              <a:ext uri="{FF2B5EF4-FFF2-40B4-BE49-F238E27FC236}">
                <a16:creationId xmlns:a16="http://schemas.microsoft.com/office/drawing/2014/main" id="{5BC81B4E-896E-A64E-9EDD-528DB55182FF}"/>
              </a:ext>
            </a:extLst>
          </p:cNvPr>
          <p:cNvSpPr/>
          <p:nvPr/>
        </p:nvSpPr>
        <p:spPr>
          <a:xfrm>
            <a:off x="11495977" y="3596038"/>
            <a:ext cx="512417" cy="303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Bond</a:t>
            </a:r>
          </a:p>
        </p:txBody>
      </p:sp>
      <p:sp>
        <p:nvSpPr>
          <p:cNvPr id="14" name="Oval 13">
            <a:hlinkClick r:id="" action="ppaction://noaction"/>
            <a:extLst>
              <a:ext uri="{FF2B5EF4-FFF2-40B4-BE49-F238E27FC236}">
                <a16:creationId xmlns:a16="http://schemas.microsoft.com/office/drawing/2014/main" id="{C35312DB-02F4-5249-B7CA-520E4FA4FC24}"/>
              </a:ext>
            </a:extLst>
          </p:cNvPr>
          <p:cNvSpPr/>
          <p:nvPr/>
        </p:nvSpPr>
        <p:spPr>
          <a:xfrm>
            <a:off x="7894698" y="3500491"/>
            <a:ext cx="527255" cy="4694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Div.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0E8416-1802-CC4A-B78C-19063F2D0CAC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9608006" y="2539567"/>
            <a:ext cx="658760" cy="598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C69BB4-7075-C745-8917-EB039C322481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9608005" y="2539567"/>
            <a:ext cx="658761" cy="119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E1BECA-153B-1949-92B6-05CD13EEF8DA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>
            <a:off x="9608005" y="2539567"/>
            <a:ext cx="658761" cy="1803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5C3BE1-FD8B-9E42-BA21-6D5783DCC6ED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 flipV="1">
            <a:off x="9608006" y="3138354"/>
            <a:ext cx="658760" cy="3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529607-D6AA-C840-A5C1-2C05805070F5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9608005" y="3141788"/>
            <a:ext cx="658761" cy="59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128DA6-8E4E-234F-A3D6-5242CF357D45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9608005" y="3141788"/>
            <a:ext cx="658761" cy="120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FDD498-26CC-8646-A6FC-F067BB2B358A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 flipV="1">
            <a:off x="9608006" y="3138354"/>
            <a:ext cx="658760" cy="60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24A0BE-4823-2F41-BBDD-C59807768D09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H="1" flipV="1">
            <a:off x="9608005" y="3735212"/>
            <a:ext cx="658761" cy="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EF352A-098B-6448-BA23-782F5F194619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9608005" y="3744009"/>
            <a:ext cx="658761" cy="59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295C77-5135-F349-AC05-5AEEE5A31005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 flipV="1">
            <a:off x="9608006" y="3138354"/>
            <a:ext cx="658760" cy="1207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40F8B8-2E2A-214B-A95B-795E1B9A8E62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 flipV="1">
            <a:off x="9608005" y="3735212"/>
            <a:ext cx="658761" cy="61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A5D850-E828-8341-93EE-988DAC1D16C7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 flipV="1">
            <a:off x="9608005" y="4342794"/>
            <a:ext cx="658761" cy="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210D18-6264-EF40-9142-630C2F5B8DCF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9608006" y="3138354"/>
            <a:ext cx="658760" cy="181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EF32C4-0F10-2C41-B55F-0721F611152F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 flipV="1">
            <a:off x="9608005" y="3735212"/>
            <a:ext cx="658761" cy="121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C991A1-3FD2-194C-9FAB-2B4CEA24870A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 flipV="1">
            <a:off x="9608005" y="4342794"/>
            <a:ext cx="658761" cy="60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D67363-A9C1-2C47-B64E-6DCB96D19C3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890734" y="3141788"/>
            <a:ext cx="605243" cy="595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F5DAAF-F9EB-B04A-8BFC-B5D280C8593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0890734" y="3751157"/>
            <a:ext cx="605243" cy="595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489BE0-BA67-AA40-A1CE-8177C2D85DC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890734" y="3744009"/>
            <a:ext cx="60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hlinkClick r:id="" action="ppaction://noaction"/>
            <a:extLst>
              <a:ext uri="{FF2B5EF4-FFF2-40B4-BE49-F238E27FC236}">
                <a16:creationId xmlns:a16="http://schemas.microsoft.com/office/drawing/2014/main" id="{20A10B82-1536-724A-9D75-30E20B9CE9DD}"/>
              </a:ext>
            </a:extLst>
          </p:cNvPr>
          <p:cNvSpPr/>
          <p:nvPr/>
        </p:nvSpPr>
        <p:spPr>
          <a:xfrm>
            <a:off x="7894697" y="4107110"/>
            <a:ext cx="527255" cy="4694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Div. 3</a:t>
            </a:r>
          </a:p>
        </p:txBody>
      </p:sp>
      <p:sp>
        <p:nvSpPr>
          <p:cNvPr id="34" name="Oval 33">
            <a:hlinkClick r:id="" action="ppaction://noaction"/>
            <a:extLst>
              <a:ext uri="{FF2B5EF4-FFF2-40B4-BE49-F238E27FC236}">
                <a16:creationId xmlns:a16="http://schemas.microsoft.com/office/drawing/2014/main" id="{0D0A9C84-F5A9-644D-BA44-BDCCF4547D71}"/>
              </a:ext>
            </a:extLst>
          </p:cNvPr>
          <p:cNvSpPr/>
          <p:nvPr/>
        </p:nvSpPr>
        <p:spPr>
          <a:xfrm>
            <a:off x="7929527" y="2913788"/>
            <a:ext cx="527255" cy="4694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Div. 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1AB0BE-97C5-5E4C-9CCD-E6B31024AD4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456783" y="3134708"/>
            <a:ext cx="527255" cy="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03009E-F43C-2B48-B05C-5980EB0E8906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8421953" y="3735212"/>
            <a:ext cx="562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2D4E29-9FE0-BB4E-954C-1126D643CE8D}"/>
              </a:ext>
            </a:extLst>
          </p:cNvPr>
          <p:cNvCxnSpPr>
            <a:cxnSpLocks/>
            <a:stCxn id="33" idx="6"/>
            <a:endCxn id="12" idx="1"/>
          </p:cNvCxnSpPr>
          <p:nvPr/>
        </p:nvCxnSpPr>
        <p:spPr>
          <a:xfrm>
            <a:off x="8421952" y="4341831"/>
            <a:ext cx="562085" cy="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DF8C557-A08A-494C-8C32-8264D724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CDBACC4-379D-7B4E-895F-5236B3673047}"/>
              </a:ext>
            </a:extLst>
          </p:cNvPr>
          <p:cNvSpPr txBox="1"/>
          <p:nvPr/>
        </p:nvSpPr>
        <p:spPr>
          <a:xfrm>
            <a:off x="9542356" y="1437447"/>
            <a:ext cx="146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B1B9669-2F98-6242-AE73-B0E5C539D57E}"/>
              </a:ext>
            </a:extLst>
          </p:cNvPr>
          <p:cNvCxnSpPr/>
          <p:nvPr/>
        </p:nvCxnSpPr>
        <p:spPr>
          <a:xfrm>
            <a:off x="7808558" y="601873"/>
            <a:ext cx="0" cy="577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54F1A62-5F7D-914D-9320-E049B8731CF3}"/>
              </a:ext>
            </a:extLst>
          </p:cNvPr>
          <p:cNvSpPr txBox="1"/>
          <p:nvPr/>
        </p:nvSpPr>
        <p:spPr>
          <a:xfrm>
            <a:off x="202221" y="375407"/>
            <a:ext cx="74853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whether there exists a tipping point in the size of passive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investing, beyond which stock mispricing cannot be corrected.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Literature: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Ecology – How market ecology explains market malfunction,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Scholl et al (2020).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Econometric analysis – indexing may inhibit price discovery.</a:t>
            </a:r>
          </a:p>
          <a:p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Economics – Models of Natural selection on financial markets.</a:t>
            </a:r>
          </a:p>
          <a:p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Model-&gt;</a:t>
            </a:r>
          </a:p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Bloomberg Terminal	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MSCI Large Cap., Medium Cap and Small Cap. Index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S&amp;P 500 Index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Vanguard 500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EPFR Fund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13-F Fillings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Implications: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 regulation on the safe limits of indexed wealth which a market should not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exceed to prevent potentially long-term economic inefficiency.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 investors on likely rate of an investment philosophy’s yield given a certain percentage of passive indexing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06AB9-27DD-E546-9375-A41773261940}"/>
              </a:ext>
            </a:extLst>
          </p:cNvPr>
          <p:cNvSpPr txBox="1"/>
          <p:nvPr/>
        </p:nvSpPr>
        <p:spPr>
          <a:xfrm>
            <a:off x="3585261" y="6075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Discovery at Excessive Passive Indexing</a:t>
            </a:r>
          </a:p>
        </p:txBody>
      </p:sp>
    </p:spTree>
    <p:extLst>
      <p:ext uri="{BB962C8B-B14F-4D97-AF65-F5344CB8AC3E}">
        <p14:creationId xmlns:p14="http://schemas.microsoft.com/office/powerpoint/2010/main" val="389229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C145AD8-F9AE-F446-8570-F82557778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752519"/>
              </p:ext>
            </p:extLst>
          </p:nvPr>
        </p:nvGraphicFramePr>
        <p:xfrm>
          <a:off x="150688" y="1074471"/>
          <a:ext cx="3911394" cy="271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C145AD8-F9AE-F446-8570-F82557778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508370"/>
              </p:ext>
            </p:extLst>
          </p:nvPr>
        </p:nvGraphicFramePr>
        <p:xfrm>
          <a:off x="7876075" y="1074471"/>
          <a:ext cx="3911394" cy="271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C145AD8-F9AE-F446-8570-F82557778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95349"/>
              </p:ext>
            </p:extLst>
          </p:nvPr>
        </p:nvGraphicFramePr>
        <p:xfrm>
          <a:off x="4062082" y="1074471"/>
          <a:ext cx="3911394" cy="271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8684B7A-72C2-A54B-8954-F3ABEFB74894}"/>
              </a:ext>
            </a:extLst>
          </p:cNvPr>
          <p:cNvSpPr txBox="1"/>
          <p:nvPr/>
        </p:nvSpPr>
        <p:spPr>
          <a:xfrm>
            <a:off x="5125991" y="368710"/>
            <a:ext cx="266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book Pricing 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B49EF5-EB8F-7846-B334-EE09122F2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275BD7EA-D449-3F41-A79D-8E00CFA44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806395"/>
              </p:ext>
            </p:extLst>
          </p:nvPr>
        </p:nvGraphicFramePr>
        <p:xfrm>
          <a:off x="7876075" y="3687395"/>
          <a:ext cx="3911394" cy="271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75BD7EA-D449-3F41-A79D-8E00CFA44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366603"/>
              </p:ext>
            </p:extLst>
          </p:nvPr>
        </p:nvGraphicFramePr>
        <p:xfrm>
          <a:off x="4062082" y="3687395"/>
          <a:ext cx="3911394" cy="271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75BD7EA-D449-3F41-A79D-8E00CFA44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750454"/>
              </p:ext>
            </p:extLst>
          </p:nvPr>
        </p:nvGraphicFramePr>
        <p:xfrm>
          <a:off x="150688" y="3687395"/>
          <a:ext cx="3911394" cy="271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5351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50D966-180F-E547-8C4A-AEDCCF37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92" y="1159797"/>
            <a:ext cx="7180411" cy="2822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F5DE5-A64F-9647-98F3-8E1606874F08}"/>
              </a:ext>
            </a:extLst>
          </p:cNvPr>
          <p:cNvSpPr txBox="1"/>
          <p:nvPr/>
        </p:nvSpPr>
        <p:spPr>
          <a:xfrm>
            <a:off x="509490" y="5277305"/>
            <a:ext cx="794711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600" dirty="0"/>
              <a:t>Steven W. Poser, (2021), Market Makers in Financial Markets: Their Role, How They Function, </a:t>
            </a:r>
          </a:p>
          <a:p>
            <a:r>
              <a:rPr lang="en-ZW" sz="1600" dirty="0"/>
              <a:t>Why They are Important, and the NYSE DMM Difference</a:t>
            </a:r>
          </a:p>
          <a:p>
            <a:r>
              <a:rPr lang="en-ZW" sz="1600" dirty="0"/>
              <a:t> </a:t>
            </a:r>
          </a:p>
          <a:p>
            <a:r>
              <a:rPr lang="en-ZW" sz="1600" dirty="0"/>
              <a:t>Daniel Weaver, (2012) ,Minimum obligations of market makers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7E33-5B08-664A-800D-A6E123CB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1D3E5-EBBB-1541-B346-F2653DAF4040}"/>
              </a:ext>
            </a:extLst>
          </p:cNvPr>
          <p:cNvSpPr txBox="1"/>
          <p:nvPr/>
        </p:nvSpPr>
        <p:spPr>
          <a:xfrm>
            <a:off x="5062006" y="232541"/>
            <a:ext cx="135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Setting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10109-7F9F-C644-919C-F743F927F66E}"/>
              </a:ext>
            </a:extLst>
          </p:cNvPr>
          <p:cNvSpPr/>
          <p:nvPr/>
        </p:nvSpPr>
        <p:spPr>
          <a:xfrm>
            <a:off x="3200400" y="845127"/>
            <a:ext cx="5015345" cy="142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9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145AD8-F9AE-F446-8570-F82557778CD5}"/>
              </a:ext>
            </a:extLst>
          </p:cNvPr>
          <p:cNvGraphicFramePr>
            <a:graphicFrameLocks/>
          </p:cNvGraphicFramePr>
          <p:nvPr/>
        </p:nvGraphicFramePr>
        <p:xfrm>
          <a:off x="2990850" y="25457150"/>
          <a:ext cx="62103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9E89A73-A894-444E-B175-6154B327B73C}"/>
              </a:ext>
            </a:extLst>
          </p:cNvPr>
          <p:cNvGraphicFramePr>
            <a:graphicFrameLocks/>
          </p:cNvGraphicFramePr>
          <p:nvPr/>
        </p:nvGraphicFramePr>
        <p:xfrm>
          <a:off x="3892550" y="-22256750"/>
          <a:ext cx="45847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2BD0A2-897C-5948-B280-CA0F7DB9B47A}"/>
              </a:ext>
            </a:extLst>
          </p:cNvPr>
          <p:cNvCxnSpPr/>
          <p:nvPr/>
        </p:nvCxnSpPr>
        <p:spPr>
          <a:xfrm>
            <a:off x="4851400" y="-22231350"/>
            <a:ext cx="0" cy="342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0750CD-1C3B-F349-AA8E-2D78F5BF7E1D}"/>
              </a:ext>
            </a:extLst>
          </p:cNvPr>
          <p:cNvCxnSpPr/>
          <p:nvPr/>
        </p:nvCxnSpPr>
        <p:spPr>
          <a:xfrm>
            <a:off x="3905250" y="-19513550"/>
            <a:ext cx="4584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4A35F91-43D5-3249-8450-09CA4B3EA319}"/>
                  </a:ext>
                </a:extLst>
              </p14:cNvPr>
              <p14:cNvContentPartPr/>
              <p14:nvPr/>
            </p14:nvContentPartPr>
            <p14:xfrm>
              <a:off x="4873790" y="-20286790"/>
              <a:ext cx="1027440" cy="632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4A35F91-43D5-3249-8450-09CA4B3EA3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230" y="-20294354"/>
                <a:ext cx="1042560" cy="648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245DD4D-257A-5740-94DD-EB7D475658B4}"/>
                  </a:ext>
                </a:extLst>
              </p14:cNvPr>
              <p14:cNvContentPartPr/>
              <p14:nvPr/>
            </p14:nvContentPartPr>
            <p14:xfrm>
              <a:off x="4757510" y="-19737430"/>
              <a:ext cx="360" cy="7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245DD4D-257A-5740-94DD-EB7D475658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9950" y="-19744990"/>
                <a:ext cx="154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6C65AA-B6D0-7842-95D4-2F26F20B8EC4}"/>
                  </a:ext>
                </a:extLst>
              </p14:cNvPr>
              <p14:cNvContentPartPr/>
              <p14:nvPr/>
            </p14:nvContentPartPr>
            <p14:xfrm>
              <a:off x="4895750" y="-20715910"/>
              <a:ext cx="560880" cy="243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6C65AA-B6D0-7842-95D4-2F26F20B8E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88190" y="-20723470"/>
                <a:ext cx="576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E7704AF-F374-554B-A241-198AD3B38B13}"/>
                  </a:ext>
                </a:extLst>
              </p14:cNvPr>
              <p14:cNvContentPartPr/>
              <p14:nvPr/>
            </p14:nvContentPartPr>
            <p14:xfrm>
              <a:off x="5456270" y="-20906350"/>
              <a:ext cx="324720" cy="226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E7704AF-F374-554B-A241-198AD3B38B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48710" y="-20913910"/>
                <a:ext cx="3398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336427C-32E5-FC40-9FB3-880B37A05A40}"/>
                  </a:ext>
                </a:extLst>
              </p14:cNvPr>
              <p14:cNvContentPartPr/>
              <p14:nvPr/>
            </p14:nvContentPartPr>
            <p14:xfrm>
              <a:off x="5751470" y="-20957470"/>
              <a:ext cx="65520" cy="93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336427C-32E5-FC40-9FB3-880B37A05A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43910" y="-20965030"/>
                <a:ext cx="806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7ECC05D-DF2E-FD47-BDE4-ED9E5BD6BCF3}"/>
                  </a:ext>
                </a:extLst>
              </p14:cNvPr>
              <p14:cNvContentPartPr/>
              <p14:nvPr/>
            </p14:nvContentPartPr>
            <p14:xfrm>
              <a:off x="4717910" y="-19786390"/>
              <a:ext cx="121320" cy="186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7ECC05D-DF2E-FD47-BDE4-ED9E5BD6BC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0372" y="-19793965"/>
                <a:ext cx="136395" cy="201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021B636-937B-D946-8CB2-AF1F46C0ABCD}"/>
                  </a:ext>
                </a:extLst>
              </p14:cNvPr>
              <p14:cNvContentPartPr/>
              <p14:nvPr/>
            </p14:nvContentPartPr>
            <p14:xfrm>
              <a:off x="4573910" y="-20584870"/>
              <a:ext cx="246600" cy="208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021B636-937B-D946-8CB2-AF1F46C0AB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66361" y="-20592430"/>
                <a:ext cx="261698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111288D-B474-1343-82E1-75CD6EA45C3D}"/>
                  </a:ext>
                </a:extLst>
              </p14:cNvPr>
              <p14:cNvContentPartPr/>
              <p14:nvPr/>
            </p14:nvContentPartPr>
            <p14:xfrm>
              <a:off x="4533230" y="-21911470"/>
              <a:ext cx="273240" cy="231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11288D-B474-1343-82E1-75CD6EA45C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25660" y="-21919030"/>
                <a:ext cx="2883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89DD22D-FCD6-D746-9906-7F87D30DE148}"/>
                  </a:ext>
                </a:extLst>
              </p14:cNvPr>
              <p14:cNvContentPartPr/>
              <p14:nvPr/>
            </p14:nvContentPartPr>
            <p14:xfrm>
              <a:off x="4853990" y="-21812470"/>
              <a:ext cx="7920" cy="2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89DD22D-FCD6-D746-9906-7F87D30DE1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6430" y="-21821542"/>
                <a:ext cx="23040" cy="20304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96AF5C-99AA-8C4A-9173-4A0ADB31C2BC}"/>
              </a:ext>
            </a:extLst>
          </p:cNvPr>
          <p:cNvCxnSpPr/>
          <p:nvPr/>
        </p:nvCxnSpPr>
        <p:spPr>
          <a:xfrm>
            <a:off x="4857750" y="-21786850"/>
            <a:ext cx="35433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119451-100B-5F46-B699-67DD138D701E}"/>
              </a:ext>
            </a:extLst>
          </p:cNvPr>
          <p:cNvCxnSpPr/>
          <p:nvPr/>
        </p:nvCxnSpPr>
        <p:spPr>
          <a:xfrm>
            <a:off x="5810250" y="-20859750"/>
            <a:ext cx="12700" cy="5969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5DC68F-AD20-2644-B27D-E2975CE566C8}"/>
              </a:ext>
            </a:extLst>
          </p:cNvPr>
          <p:cNvCxnSpPr/>
          <p:nvPr/>
        </p:nvCxnSpPr>
        <p:spPr>
          <a:xfrm flipV="1">
            <a:off x="5797550" y="-21494750"/>
            <a:ext cx="3937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50">
            <a:extLst>
              <a:ext uri="{FF2B5EF4-FFF2-40B4-BE49-F238E27FC236}">
                <a16:creationId xmlns:a16="http://schemas.microsoft.com/office/drawing/2014/main" id="{DD5C0162-28C2-4E4D-85DF-796F81F28164}"/>
              </a:ext>
            </a:extLst>
          </p:cNvPr>
          <p:cNvSpPr txBox="1"/>
          <p:nvPr/>
        </p:nvSpPr>
        <p:spPr>
          <a:xfrm>
            <a:off x="4857750" y="-20085050"/>
            <a:ext cx="673839" cy="2644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earnings</a:t>
            </a:r>
          </a:p>
        </p:txBody>
      </p:sp>
      <p:sp>
        <p:nvSpPr>
          <p:cNvPr id="22" name="TextBox 51">
            <a:extLst>
              <a:ext uri="{FF2B5EF4-FFF2-40B4-BE49-F238E27FC236}">
                <a16:creationId xmlns:a16="http://schemas.microsoft.com/office/drawing/2014/main" id="{9135958F-6415-4449-9ECF-9C6A62AD7D07}"/>
              </a:ext>
            </a:extLst>
          </p:cNvPr>
          <p:cNvSpPr txBox="1"/>
          <p:nvPr/>
        </p:nvSpPr>
        <p:spPr>
          <a:xfrm>
            <a:off x="4883150" y="-20808950"/>
            <a:ext cx="470193" cy="2644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price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EC145AD8-F9AE-F446-8570-F82557778CD5}"/>
              </a:ext>
            </a:extLst>
          </p:cNvPr>
          <p:cNvGraphicFramePr>
            <a:graphicFrameLocks/>
          </p:cNvGraphicFramePr>
          <p:nvPr/>
        </p:nvGraphicFramePr>
        <p:xfrm>
          <a:off x="3143250" y="25609550"/>
          <a:ext cx="62103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89E89A73-A894-444E-B175-6154B327B73C}"/>
              </a:ext>
            </a:extLst>
          </p:cNvPr>
          <p:cNvGraphicFramePr>
            <a:graphicFrameLocks/>
          </p:cNvGraphicFramePr>
          <p:nvPr/>
        </p:nvGraphicFramePr>
        <p:xfrm>
          <a:off x="4044950" y="-22104350"/>
          <a:ext cx="45847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2BD0A2-897C-5948-B280-CA0F7DB9B47A}"/>
              </a:ext>
            </a:extLst>
          </p:cNvPr>
          <p:cNvCxnSpPr/>
          <p:nvPr/>
        </p:nvCxnSpPr>
        <p:spPr>
          <a:xfrm>
            <a:off x="5003800" y="-22078950"/>
            <a:ext cx="0" cy="342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0750CD-1C3B-F349-AA8E-2D78F5BF7E1D}"/>
              </a:ext>
            </a:extLst>
          </p:cNvPr>
          <p:cNvCxnSpPr/>
          <p:nvPr/>
        </p:nvCxnSpPr>
        <p:spPr>
          <a:xfrm>
            <a:off x="4057650" y="-19361150"/>
            <a:ext cx="4584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4A35F91-43D5-3249-8450-09CA4B3EA319}"/>
                  </a:ext>
                </a:extLst>
              </p14:cNvPr>
              <p14:cNvContentPartPr/>
              <p14:nvPr/>
            </p14:nvContentPartPr>
            <p14:xfrm>
              <a:off x="5026190" y="-20134390"/>
              <a:ext cx="1027440" cy="632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4A35F91-43D5-3249-8450-09CA4B3EA3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8630" y="-20141954"/>
                <a:ext cx="1042560" cy="648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245DD4D-257A-5740-94DD-EB7D475658B4}"/>
                  </a:ext>
                </a:extLst>
              </p14:cNvPr>
              <p14:cNvContentPartPr/>
              <p14:nvPr/>
            </p14:nvContentPartPr>
            <p14:xfrm>
              <a:off x="4909910" y="-19585030"/>
              <a:ext cx="360" cy="7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245DD4D-257A-5740-94DD-EB7D475658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2350" y="-19592590"/>
                <a:ext cx="154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6C65AA-B6D0-7842-95D4-2F26F20B8EC4}"/>
                  </a:ext>
                </a:extLst>
              </p14:cNvPr>
              <p14:cNvContentPartPr/>
              <p14:nvPr/>
            </p14:nvContentPartPr>
            <p14:xfrm>
              <a:off x="5048150" y="-20563510"/>
              <a:ext cx="560880" cy="243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6C65AA-B6D0-7842-95D4-2F26F20B8E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40590" y="-20571070"/>
                <a:ext cx="576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E7704AF-F374-554B-A241-198AD3B38B13}"/>
                  </a:ext>
                </a:extLst>
              </p14:cNvPr>
              <p14:cNvContentPartPr/>
              <p14:nvPr/>
            </p14:nvContentPartPr>
            <p14:xfrm>
              <a:off x="5608670" y="-20753950"/>
              <a:ext cx="324720" cy="226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E7704AF-F374-554B-A241-198AD3B38B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01110" y="-20761510"/>
                <a:ext cx="3398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36427C-32E5-FC40-9FB3-880B37A05A40}"/>
                  </a:ext>
                </a:extLst>
              </p14:cNvPr>
              <p14:cNvContentPartPr/>
              <p14:nvPr/>
            </p14:nvContentPartPr>
            <p14:xfrm>
              <a:off x="5903870" y="-20805070"/>
              <a:ext cx="65520" cy="93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36427C-32E5-FC40-9FB3-880B37A05A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96310" y="-20812630"/>
                <a:ext cx="806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7ECC05D-DF2E-FD47-BDE4-ED9E5BD6BCF3}"/>
                  </a:ext>
                </a:extLst>
              </p14:cNvPr>
              <p14:cNvContentPartPr/>
              <p14:nvPr/>
            </p14:nvContentPartPr>
            <p14:xfrm>
              <a:off x="4870310" y="-19633990"/>
              <a:ext cx="121320" cy="186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7ECC05D-DF2E-FD47-BDE4-ED9E5BD6BC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62772" y="-19641565"/>
                <a:ext cx="136395" cy="201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021B636-937B-D946-8CB2-AF1F46C0ABCD}"/>
                  </a:ext>
                </a:extLst>
              </p14:cNvPr>
              <p14:cNvContentPartPr/>
              <p14:nvPr/>
            </p14:nvContentPartPr>
            <p14:xfrm>
              <a:off x="4726310" y="-20432470"/>
              <a:ext cx="246600" cy="208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021B636-937B-D946-8CB2-AF1F46C0AB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18761" y="-20440030"/>
                <a:ext cx="261698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111288D-B474-1343-82E1-75CD6EA45C3D}"/>
                  </a:ext>
                </a:extLst>
              </p14:cNvPr>
              <p14:cNvContentPartPr/>
              <p14:nvPr/>
            </p14:nvContentPartPr>
            <p14:xfrm>
              <a:off x="4685630" y="-21759070"/>
              <a:ext cx="273240" cy="231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111288D-B474-1343-82E1-75CD6EA45C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78060" y="-21766630"/>
                <a:ext cx="2883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89DD22D-FCD6-D746-9906-7F87D30DE148}"/>
                  </a:ext>
                </a:extLst>
              </p14:cNvPr>
              <p14:cNvContentPartPr/>
              <p14:nvPr/>
            </p14:nvContentPartPr>
            <p14:xfrm>
              <a:off x="5006390" y="-21660070"/>
              <a:ext cx="7920" cy="2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89DD22D-FCD6-D746-9906-7F87D30DE1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98830" y="-21669142"/>
                <a:ext cx="23040" cy="20304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96AF5C-99AA-8C4A-9173-4A0ADB31C2BC}"/>
              </a:ext>
            </a:extLst>
          </p:cNvPr>
          <p:cNvCxnSpPr/>
          <p:nvPr/>
        </p:nvCxnSpPr>
        <p:spPr>
          <a:xfrm>
            <a:off x="5010150" y="-21634450"/>
            <a:ext cx="35433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119451-100B-5F46-B699-67DD138D701E}"/>
              </a:ext>
            </a:extLst>
          </p:cNvPr>
          <p:cNvCxnSpPr/>
          <p:nvPr/>
        </p:nvCxnSpPr>
        <p:spPr>
          <a:xfrm>
            <a:off x="5962650" y="-20707350"/>
            <a:ext cx="12700" cy="5969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5DC68F-AD20-2644-B27D-E2975CE566C8}"/>
              </a:ext>
            </a:extLst>
          </p:cNvPr>
          <p:cNvCxnSpPr/>
          <p:nvPr/>
        </p:nvCxnSpPr>
        <p:spPr>
          <a:xfrm flipV="1">
            <a:off x="5949950" y="-21342350"/>
            <a:ext cx="3937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50">
            <a:extLst>
              <a:ext uri="{FF2B5EF4-FFF2-40B4-BE49-F238E27FC236}">
                <a16:creationId xmlns:a16="http://schemas.microsoft.com/office/drawing/2014/main" id="{DD5C0162-28C2-4E4D-85DF-796F81F28164}"/>
              </a:ext>
            </a:extLst>
          </p:cNvPr>
          <p:cNvSpPr txBox="1"/>
          <p:nvPr/>
        </p:nvSpPr>
        <p:spPr>
          <a:xfrm>
            <a:off x="5010150" y="-19932650"/>
            <a:ext cx="673839" cy="2644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earnings</a:t>
            </a:r>
          </a:p>
        </p:txBody>
      </p:sp>
      <p:sp>
        <p:nvSpPr>
          <p:cNvPr id="40" name="TextBox 51">
            <a:extLst>
              <a:ext uri="{FF2B5EF4-FFF2-40B4-BE49-F238E27FC236}">
                <a16:creationId xmlns:a16="http://schemas.microsoft.com/office/drawing/2014/main" id="{9135958F-6415-4449-9ECF-9C6A62AD7D07}"/>
              </a:ext>
            </a:extLst>
          </p:cNvPr>
          <p:cNvSpPr txBox="1"/>
          <p:nvPr/>
        </p:nvSpPr>
        <p:spPr>
          <a:xfrm>
            <a:off x="5035550" y="-20656550"/>
            <a:ext cx="470193" cy="2644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price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EC145AD8-F9AE-F446-8570-F82557778CD5}"/>
              </a:ext>
            </a:extLst>
          </p:cNvPr>
          <p:cNvGraphicFramePr>
            <a:graphicFrameLocks/>
          </p:cNvGraphicFramePr>
          <p:nvPr/>
        </p:nvGraphicFramePr>
        <p:xfrm>
          <a:off x="3295650" y="25761950"/>
          <a:ext cx="62103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89E89A73-A894-444E-B175-6154B327B73C}"/>
              </a:ext>
            </a:extLst>
          </p:cNvPr>
          <p:cNvGraphicFramePr>
            <a:graphicFrameLocks/>
          </p:cNvGraphicFramePr>
          <p:nvPr/>
        </p:nvGraphicFramePr>
        <p:xfrm>
          <a:off x="4197350" y="-21951950"/>
          <a:ext cx="45847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2BD0A2-897C-5948-B280-CA0F7DB9B47A}"/>
              </a:ext>
            </a:extLst>
          </p:cNvPr>
          <p:cNvCxnSpPr/>
          <p:nvPr/>
        </p:nvCxnSpPr>
        <p:spPr>
          <a:xfrm>
            <a:off x="5156200" y="-21926550"/>
            <a:ext cx="0" cy="342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0750CD-1C3B-F349-AA8E-2D78F5BF7E1D}"/>
              </a:ext>
            </a:extLst>
          </p:cNvPr>
          <p:cNvCxnSpPr/>
          <p:nvPr/>
        </p:nvCxnSpPr>
        <p:spPr>
          <a:xfrm>
            <a:off x="4210050" y="-19208750"/>
            <a:ext cx="4584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4A35F91-43D5-3249-8450-09CA4B3EA319}"/>
                  </a:ext>
                </a:extLst>
              </p14:cNvPr>
              <p14:cNvContentPartPr/>
              <p14:nvPr/>
            </p14:nvContentPartPr>
            <p14:xfrm>
              <a:off x="5178590" y="-19981990"/>
              <a:ext cx="1027440" cy="632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4A35F91-43D5-3249-8450-09CA4B3EA3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1030" y="-19989554"/>
                <a:ext cx="1042560" cy="648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245DD4D-257A-5740-94DD-EB7D475658B4}"/>
                  </a:ext>
                </a:extLst>
              </p14:cNvPr>
              <p14:cNvContentPartPr/>
              <p14:nvPr/>
            </p14:nvContentPartPr>
            <p14:xfrm>
              <a:off x="5062310" y="-19432630"/>
              <a:ext cx="360" cy="7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245DD4D-257A-5740-94DD-EB7D475658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4750" y="-19440190"/>
                <a:ext cx="154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F6C65AA-B6D0-7842-95D4-2F26F20B8EC4}"/>
                  </a:ext>
                </a:extLst>
              </p14:cNvPr>
              <p14:cNvContentPartPr/>
              <p14:nvPr/>
            </p14:nvContentPartPr>
            <p14:xfrm>
              <a:off x="5200550" y="-20411110"/>
              <a:ext cx="560880" cy="243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F6C65AA-B6D0-7842-95D4-2F26F20B8E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92990" y="-20418670"/>
                <a:ext cx="576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E7704AF-F374-554B-A241-198AD3B38B13}"/>
                  </a:ext>
                </a:extLst>
              </p14:cNvPr>
              <p14:cNvContentPartPr/>
              <p14:nvPr/>
            </p14:nvContentPartPr>
            <p14:xfrm>
              <a:off x="5761070" y="-20601550"/>
              <a:ext cx="324720" cy="226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E7704AF-F374-554B-A241-198AD3B38B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53510" y="-20609110"/>
                <a:ext cx="3398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336427C-32E5-FC40-9FB3-880B37A05A40}"/>
                  </a:ext>
                </a:extLst>
              </p14:cNvPr>
              <p14:cNvContentPartPr/>
              <p14:nvPr/>
            </p14:nvContentPartPr>
            <p14:xfrm>
              <a:off x="6056270" y="-20652670"/>
              <a:ext cx="65520" cy="93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336427C-32E5-FC40-9FB3-880B37A05A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48710" y="-20660230"/>
                <a:ext cx="806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7ECC05D-DF2E-FD47-BDE4-ED9E5BD6BCF3}"/>
                  </a:ext>
                </a:extLst>
              </p14:cNvPr>
              <p14:cNvContentPartPr/>
              <p14:nvPr/>
            </p14:nvContentPartPr>
            <p14:xfrm>
              <a:off x="5022710" y="-19481590"/>
              <a:ext cx="121320" cy="186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7ECC05D-DF2E-FD47-BDE4-ED9E5BD6BC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15172" y="-19489165"/>
                <a:ext cx="136395" cy="201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021B636-937B-D946-8CB2-AF1F46C0ABCD}"/>
                  </a:ext>
                </a:extLst>
              </p14:cNvPr>
              <p14:cNvContentPartPr/>
              <p14:nvPr/>
            </p14:nvContentPartPr>
            <p14:xfrm>
              <a:off x="4878710" y="-20280070"/>
              <a:ext cx="246600" cy="208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021B636-937B-D946-8CB2-AF1F46C0AB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71161" y="-20287630"/>
                <a:ext cx="261698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111288D-B474-1343-82E1-75CD6EA45C3D}"/>
                  </a:ext>
                </a:extLst>
              </p14:cNvPr>
              <p14:cNvContentPartPr/>
              <p14:nvPr/>
            </p14:nvContentPartPr>
            <p14:xfrm>
              <a:off x="4838030" y="-21606670"/>
              <a:ext cx="273240" cy="231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111288D-B474-1343-82E1-75CD6EA45C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30460" y="-21614230"/>
                <a:ext cx="2883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89DD22D-FCD6-D746-9906-7F87D30DE148}"/>
                  </a:ext>
                </a:extLst>
              </p14:cNvPr>
              <p14:cNvContentPartPr/>
              <p14:nvPr/>
            </p14:nvContentPartPr>
            <p14:xfrm>
              <a:off x="5158790" y="-21507670"/>
              <a:ext cx="7920" cy="2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89DD22D-FCD6-D746-9906-7F87D30DE1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51230" y="-21516742"/>
                <a:ext cx="23040" cy="20304"/>
              </a:xfrm>
              <a:prstGeom prst="rect">
                <a:avLst/>
              </a:prstGeom>
            </p:spPr>
          </p:pic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96AF5C-99AA-8C4A-9173-4A0ADB31C2BC}"/>
              </a:ext>
            </a:extLst>
          </p:cNvPr>
          <p:cNvCxnSpPr/>
          <p:nvPr/>
        </p:nvCxnSpPr>
        <p:spPr>
          <a:xfrm>
            <a:off x="5162550" y="-21482050"/>
            <a:ext cx="35433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E119451-100B-5F46-B699-67DD138D701E}"/>
              </a:ext>
            </a:extLst>
          </p:cNvPr>
          <p:cNvCxnSpPr/>
          <p:nvPr/>
        </p:nvCxnSpPr>
        <p:spPr>
          <a:xfrm>
            <a:off x="6115050" y="-20554950"/>
            <a:ext cx="12700" cy="5969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5DC68F-AD20-2644-B27D-E2975CE566C8}"/>
              </a:ext>
            </a:extLst>
          </p:cNvPr>
          <p:cNvCxnSpPr/>
          <p:nvPr/>
        </p:nvCxnSpPr>
        <p:spPr>
          <a:xfrm flipV="1">
            <a:off x="6102350" y="-21189950"/>
            <a:ext cx="3937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0">
            <a:extLst>
              <a:ext uri="{FF2B5EF4-FFF2-40B4-BE49-F238E27FC236}">
                <a16:creationId xmlns:a16="http://schemas.microsoft.com/office/drawing/2014/main" id="{DD5C0162-28C2-4E4D-85DF-796F81F28164}"/>
              </a:ext>
            </a:extLst>
          </p:cNvPr>
          <p:cNvSpPr txBox="1"/>
          <p:nvPr/>
        </p:nvSpPr>
        <p:spPr>
          <a:xfrm>
            <a:off x="5162550" y="-19780250"/>
            <a:ext cx="673839" cy="2644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earnings</a:t>
            </a:r>
          </a:p>
        </p:txBody>
      </p:sp>
      <p:sp>
        <p:nvSpPr>
          <p:cNvPr id="58" name="TextBox 51">
            <a:extLst>
              <a:ext uri="{FF2B5EF4-FFF2-40B4-BE49-F238E27FC236}">
                <a16:creationId xmlns:a16="http://schemas.microsoft.com/office/drawing/2014/main" id="{9135958F-6415-4449-9ECF-9C6A62AD7D07}"/>
              </a:ext>
            </a:extLst>
          </p:cNvPr>
          <p:cNvSpPr txBox="1"/>
          <p:nvPr/>
        </p:nvSpPr>
        <p:spPr>
          <a:xfrm>
            <a:off x="5187950" y="-20504150"/>
            <a:ext cx="470193" cy="2644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price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4567638-368C-8946-89FD-DA3BDCD6D760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4086790" y="2828009"/>
            <a:ext cx="3997999" cy="30398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66C1D2A-D25A-1649-A8D3-1B713C7A0881}"/>
                  </a:ext>
                </a:extLst>
              </p:cNvPr>
              <p:cNvSpPr txBox="1"/>
              <p:nvPr/>
            </p:nvSpPr>
            <p:spPr>
              <a:xfrm>
                <a:off x="2981614" y="478717"/>
                <a:ext cx="718335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How an investor places both a market order and a limit order.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In the case of a value investor: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Enter a market buy order when P/E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&lt;  </m:t>
                    </m:r>
                  </m:oMath>
                </a14:m>
                <a:r>
                  <a:rPr lang="en-US" dirty="0"/>
                  <a:t>9.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Place a limit sell order of current holdings of the stock at price,  P* = 9E. 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66C1D2A-D25A-1649-A8D3-1B713C7A0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614" y="478717"/>
                <a:ext cx="7183359" cy="2031325"/>
              </a:xfrm>
              <a:prstGeom prst="rect">
                <a:avLst/>
              </a:prstGeom>
              <a:blipFill>
                <a:blip r:embed="rId45"/>
                <a:stretch>
                  <a:fillRect l="-529" t="-1242" r="-529" b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Picture 64">
            <a:extLst>
              <a:ext uri="{FF2B5EF4-FFF2-40B4-BE49-F238E27FC236}">
                <a16:creationId xmlns:a16="http://schemas.microsoft.com/office/drawing/2014/main" id="{AF35FFA1-FC65-C94C-8067-D5F8A9983A7E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4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EE623-89F1-5D49-94E6-A5E605FA5B13}"/>
                  </a:ext>
                </a:extLst>
              </p:cNvPr>
              <p:cNvSpPr txBox="1"/>
              <p:nvPr/>
            </p:nvSpPr>
            <p:spPr>
              <a:xfrm>
                <a:off x="3595068" y="329050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EE623-89F1-5D49-94E6-A5E605FA5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068" y="3290500"/>
                <a:ext cx="214931" cy="276999"/>
              </a:xfrm>
              <a:prstGeom prst="rect">
                <a:avLst/>
              </a:prstGeom>
              <a:blipFill>
                <a:blip r:embed="rId2"/>
                <a:stretch>
                  <a:fillRect l="-41176" r="-35294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CED2979-6422-6643-BDE1-18F7AD70314D}"/>
              </a:ext>
            </a:extLst>
          </p:cNvPr>
          <p:cNvSpPr txBox="1"/>
          <p:nvPr/>
        </p:nvSpPr>
        <p:spPr>
          <a:xfrm>
            <a:off x="3809999" y="190662"/>
            <a:ext cx="582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Calibration of salient points from  EPFR Fund allocations data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F6CC596-D37E-3F45-873A-2B6D8B266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897295"/>
              </p:ext>
            </p:extLst>
          </p:nvPr>
        </p:nvGraphicFramePr>
        <p:xfrm>
          <a:off x="3809999" y="1593273"/>
          <a:ext cx="5622971" cy="3837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F8C46B60-6F3F-0A44-99F1-F95DC15C2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2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EE623-89F1-5D49-94E6-A5E605FA5B13}"/>
                  </a:ext>
                </a:extLst>
              </p:cNvPr>
              <p:cNvSpPr txBox="1"/>
              <p:nvPr/>
            </p:nvSpPr>
            <p:spPr>
              <a:xfrm>
                <a:off x="408523" y="184962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EE623-89F1-5D49-94E6-A5E605FA5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23" y="1849620"/>
                <a:ext cx="214931" cy="276999"/>
              </a:xfrm>
              <a:prstGeom prst="rect">
                <a:avLst/>
              </a:prstGeom>
              <a:blipFill>
                <a:blip r:embed="rId2"/>
                <a:stretch>
                  <a:fillRect l="-41176" r="-35294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CED2979-6422-6643-BDE1-18F7AD70314D}"/>
              </a:ext>
            </a:extLst>
          </p:cNvPr>
          <p:cNvSpPr txBox="1"/>
          <p:nvPr/>
        </p:nvSpPr>
        <p:spPr>
          <a:xfrm>
            <a:off x="4835961" y="13524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Normalizing Signals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F6CC596-D37E-3F45-873A-2B6D8B266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68205"/>
              </p:ext>
            </p:extLst>
          </p:nvPr>
        </p:nvGraphicFramePr>
        <p:xfrm>
          <a:off x="789708" y="900538"/>
          <a:ext cx="3020291" cy="217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23D4F0-6206-DC43-A04E-CBDE90EC09FF}"/>
                  </a:ext>
                </a:extLst>
              </p:cNvPr>
              <p:cNvSpPr txBox="1"/>
              <p:nvPr/>
            </p:nvSpPr>
            <p:spPr>
              <a:xfrm>
                <a:off x="4510584" y="1847843"/>
                <a:ext cx="163257" cy="278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23D4F0-6206-DC43-A04E-CBDE90EC0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584" y="1847843"/>
                <a:ext cx="163257" cy="278775"/>
              </a:xfrm>
              <a:prstGeom prst="rect">
                <a:avLst/>
              </a:prstGeom>
              <a:blipFill>
                <a:blip r:embed="rId4"/>
                <a:stretch>
                  <a:fillRect l="-57143" r="-5000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918B416-9A94-5245-860E-72A8610B2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276049"/>
              </p:ext>
            </p:extLst>
          </p:nvPr>
        </p:nvGraphicFramePr>
        <p:xfrm>
          <a:off x="4835961" y="900537"/>
          <a:ext cx="3020291" cy="217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F70AA4-12C7-454F-8D90-764BB2EEF87A}"/>
                  </a:ext>
                </a:extLst>
              </p:cNvPr>
              <p:cNvSpPr txBox="1"/>
              <p:nvPr/>
            </p:nvSpPr>
            <p:spPr>
              <a:xfrm>
                <a:off x="8341906" y="184962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F70AA4-12C7-454F-8D90-764BB2EEF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906" y="1849620"/>
                <a:ext cx="214931" cy="276999"/>
              </a:xfrm>
              <a:prstGeom prst="rect">
                <a:avLst/>
              </a:prstGeom>
              <a:blipFill>
                <a:blip r:embed="rId6"/>
                <a:stretch>
                  <a:fillRect l="-33333" r="-3333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13393E3-6C93-8C49-BD0E-E4EE4D5C5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406358"/>
              </p:ext>
            </p:extLst>
          </p:nvPr>
        </p:nvGraphicFramePr>
        <p:xfrm>
          <a:off x="8556837" y="900537"/>
          <a:ext cx="3020291" cy="2175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7EBF05-C460-2949-A1EB-0D9446D7238F}"/>
                  </a:ext>
                </a:extLst>
              </p:cNvPr>
              <p:cNvSpPr txBox="1"/>
              <p:nvPr/>
            </p:nvSpPr>
            <p:spPr>
              <a:xfrm>
                <a:off x="789708" y="3075698"/>
                <a:ext cx="10771090" cy="342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We use the determined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 to allocate wealth.</a:t>
                </a:r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/>
                  <a:t>We normalize them such that while the eventual wealth distribution is representative of the relativeness of signals,</a:t>
                </a:r>
              </a:p>
              <a:p>
                <a:pPr algn="ctr"/>
                <a:r>
                  <a:rPr lang="en-US" sz="1600" dirty="0"/>
                  <a:t>it is also constrained to total wealth available to the investor for the portfolio investment.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/>
                  <a:t>We use the absolute valued denominator to represent that the investor spends money to enter both long or short positions.</a:t>
                </a:r>
              </a:p>
              <a:p>
                <a:pPr algn="ctr"/>
                <a:r>
                  <a:rPr lang="en-US" sz="1600" dirty="0"/>
                  <a:t> In practice this shorting cost may be through margin required by  a clearing house.</a:t>
                </a:r>
              </a:p>
              <a:p>
                <a:pPr algn="ctr"/>
                <a:r>
                  <a:rPr lang="en-US" sz="1600" dirty="0"/>
                  <a:t>We make a simplifying assumption that the requirements of entering short positions are equivalent to </a:t>
                </a:r>
              </a:p>
              <a:p>
                <a:pPr algn="ctr"/>
                <a:r>
                  <a:rPr lang="en-US" sz="1600" dirty="0"/>
                  <a:t>the requirements of entering a normal buy/sell position.</a:t>
                </a:r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7EBF05-C460-2949-A1EB-0D9446D7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8" y="3075698"/>
                <a:ext cx="10771090" cy="3429016"/>
              </a:xfrm>
              <a:prstGeom prst="rect">
                <a:avLst/>
              </a:prstGeom>
              <a:blipFill>
                <a:blip r:embed="rId8"/>
                <a:stretch>
                  <a:fillRect t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F781F329-B8C7-C948-B501-226F568100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9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8871</TotalTime>
  <Words>538</Words>
  <Application>Microsoft Macintosh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Cephas Svosve</dc:creator>
  <cp:lastModifiedBy>Cephas Svosve</cp:lastModifiedBy>
  <cp:revision>2</cp:revision>
  <dcterms:created xsi:type="dcterms:W3CDTF">2022-01-19T13:13:48Z</dcterms:created>
  <dcterms:modified xsi:type="dcterms:W3CDTF">2022-01-26T16:09:41Z</dcterms:modified>
</cp:coreProperties>
</file>