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95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9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9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65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41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2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9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90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5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73A7D-C3E4-4972-A6BA-9EB7ED97BC13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6FF2C-EAC8-4D7B-B946-C781647FF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0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98A06B-F76A-CAE3-3572-3440A5D05FB4}"/>
              </a:ext>
            </a:extLst>
          </p:cNvPr>
          <p:cNvGrpSpPr/>
          <p:nvPr/>
        </p:nvGrpSpPr>
        <p:grpSpPr>
          <a:xfrm>
            <a:off x="3158734" y="209174"/>
            <a:ext cx="540533" cy="540000"/>
            <a:chOff x="3156973" y="641480"/>
            <a:chExt cx="493402" cy="4929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BD0D423-FC70-068A-DD13-A995ECE258F7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42E056-6A2A-22FC-7F29-827D2E68D10A}"/>
                </a:ext>
              </a:extLst>
            </p:cNvPr>
            <p:cNvSpPr txBox="1"/>
            <p:nvPr/>
          </p:nvSpPr>
          <p:spPr>
            <a:xfrm>
              <a:off x="3156973" y="789609"/>
              <a:ext cx="493402" cy="1966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800" b="1" dirty="0"/>
                <a:t>&lt;App /&gt;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82DD5C-2F22-7E7E-D0AC-A367225613ED}"/>
              </a:ext>
            </a:extLst>
          </p:cNvPr>
          <p:cNvGrpSpPr/>
          <p:nvPr/>
        </p:nvGrpSpPr>
        <p:grpSpPr>
          <a:xfrm>
            <a:off x="933554" y="926692"/>
            <a:ext cx="700834" cy="540000"/>
            <a:chOff x="3083813" y="641480"/>
            <a:chExt cx="639726" cy="4929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20E0FD-ACB5-DE2B-5B05-2E4CB4A590EC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90BA4-610B-1A7C-FDFE-D83E76729BE6}"/>
                </a:ext>
              </a:extLst>
            </p:cNvPr>
            <p:cNvSpPr txBox="1"/>
            <p:nvPr/>
          </p:nvSpPr>
          <p:spPr>
            <a:xfrm>
              <a:off x="3083813" y="789609"/>
              <a:ext cx="639726" cy="1966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800" b="1" dirty="0"/>
                <a:t>&lt;Header /&gt;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8295AD-42F6-69FE-C52F-1CE84AD0AB80}"/>
              </a:ext>
            </a:extLst>
          </p:cNvPr>
          <p:cNvGrpSpPr/>
          <p:nvPr/>
        </p:nvGrpSpPr>
        <p:grpSpPr>
          <a:xfrm>
            <a:off x="3133881" y="911452"/>
            <a:ext cx="590226" cy="540000"/>
            <a:chOff x="3134293" y="641480"/>
            <a:chExt cx="538763" cy="4929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B654BD-E9C1-48D1-FA23-F91A50D0255B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BA6E5E-D96A-35E3-F858-E0CF54227198}"/>
                </a:ext>
              </a:extLst>
            </p:cNvPr>
            <p:cNvSpPr txBox="1"/>
            <p:nvPr/>
          </p:nvSpPr>
          <p:spPr>
            <a:xfrm>
              <a:off x="3134293" y="789609"/>
              <a:ext cx="538763" cy="1966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800" b="1" dirty="0"/>
                <a:t>&lt;Body /&gt;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B7D913-0E9B-1889-57C7-41D368770B74}"/>
              </a:ext>
            </a:extLst>
          </p:cNvPr>
          <p:cNvGrpSpPr/>
          <p:nvPr/>
        </p:nvGrpSpPr>
        <p:grpSpPr>
          <a:xfrm>
            <a:off x="5243650" y="926692"/>
            <a:ext cx="660759" cy="540000"/>
            <a:chOff x="3102101" y="641480"/>
            <a:chExt cx="603145" cy="49291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89A2E1-0879-7BF4-6D75-DB15B023E3BA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FB7A4-AB80-9E38-1D10-5CDC3D289022}"/>
                </a:ext>
              </a:extLst>
            </p:cNvPr>
            <p:cNvSpPr txBox="1"/>
            <p:nvPr/>
          </p:nvSpPr>
          <p:spPr>
            <a:xfrm>
              <a:off x="3102101" y="789609"/>
              <a:ext cx="603145" cy="1966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800" b="1" dirty="0"/>
                <a:t>&lt;Footer /&gt;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CA6331-66F4-DAD1-5003-0DA6CCA30FE8}"/>
              </a:ext>
            </a:extLst>
          </p:cNvPr>
          <p:cNvGrpSpPr/>
          <p:nvPr/>
        </p:nvGrpSpPr>
        <p:grpSpPr>
          <a:xfrm>
            <a:off x="3125092" y="1703932"/>
            <a:ext cx="607860" cy="540000"/>
            <a:chOff x="3126250" y="641480"/>
            <a:chExt cx="554857" cy="4929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5587F-82BC-FD94-FAFA-E49CA939B712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397C8D-6AF8-735A-F11D-0456618490B7}"/>
                </a:ext>
              </a:extLst>
            </p:cNvPr>
            <p:cNvSpPr txBox="1"/>
            <p:nvPr/>
          </p:nvSpPr>
          <p:spPr>
            <a:xfrm>
              <a:off x="3126250" y="761514"/>
              <a:ext cx="554857" cy="2528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600" b="1" dirty="0"/>
                <a:t>&lt;Business</a:t>
              </a:r>
            </a:p>
            <a:p>
              <a:pPr algn="ctr"/>
              <a:r>
                <a:rPr lang="en-SG" sz="600" b="1" dirty="0"/>
                <a:t>Container/&gt;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F1506-7371-D703-8084-908141EFD454}"/>
              </a:ext>
            </a:extLst>
          </p:cNvPr>
          <p:cNvGrpSpPr/>
          <p:nvPr/>
        </p:nvGrpSpPr>
        <p:grpSpPr>
          <a:xfrm>
            <a:off x="1475864" y="1703932"/>
            <a:ext cx="663964" cy="540000"/>
            <a:chOff x="3100644" y="641480"/>
            <a:chExt cx="606069" cy="49291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3A0309-1A5A-0637-520E-1D997BCB8E70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402CF0-46B4-050A-9812-0BB9D17F38ED}"/>
                </a:ext>
              </a:extLst>
            </p:cNvPr>
            <p:cNvSpPr txBox="1"/>
            <p:nvPr/>
          </p:nvSpPr>
          <p:spPr>
            <a:xfrm>
              <a:off x="3100644" y="803655"/>
              <a:ext cx="606069" cy="1685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600" b="1" dirty="0"/>
                <a:t>&lt;</a:t>
              </a:r>
              <a:r>
                <a:rPr lang="en-SG" sz="600" b="1" dirty="0" err="1"/>
                <a:t>SearchBar</a:t>
              </a:r>
              <a:r>
                <a:rPr lang="en-SG" sz="600" b="1" dirty="0"/>
                <a:t>/&gt;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887E37-F568-F8B3-8C91-4DA7309D8FC1}"/>
              </a:ext>
            </a:extLst>
          </p:cNvPr>
          <p:cNvGrpSpPr/>
          <p:nvPr/>
        </p:nvGrpSpPr>
        <p:grpSpPr>
          <a:xfrm>
            <a:off x="411988" y="1703932"/>
            <a:ext cx="540001" cy="540000"/>
            <a:chOff x="3157219" y="641480"/>
            <a:chExt cx="492915" cy="4929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1B6624-6477-9CC8-7644-D8BA1E214D97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E65A6D-A29A-79B5-EA70-26D9AB278159}"/>
                </a:ext>
              </a:extLst>
            </p:cNvPr>
            <p:cNvSpPr txBox="1"/>
            <p:nvPr/>
          </p:nvSpPr>
          <p:spPr>
            <a:xfrm>
              <a:off x="3197950" y="803655"/>
              <a:ext cx="411459" cy="1685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600" b="1" dirty="0"/>
                <a:t>&lt;Title/&gt;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7AF58-BFB1-116A-840D-34EBAF6CF14A}"/>
              </a:ext>
            </a:extLst>
          </p:cNvPr>
          <p:cNvGrpSpPr/>
          <p:nvPr/>
        </p:nvGrpSpPr>
        <p:grpSpPr>
          <a:xfrm>
            <a:off x="3110637" y="2496411"/>
            <a:ext cx="636714" cy="540000"/>
            <a:chOff x="3113081" y="641480"/>
            <a:chExt cx="581195" cy="49291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164B62-83FF-E367-7447-5AB8D5E6AA27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A57961-B903-7E3F-CBF7-A7960CE642A4}"/>
                </a:ext>
              </a:extLst>
            </p:cNvPr>
            <p:cNvSpPr txBox="1"/>
            <p:nvPr/>
          </p:nvSpPr>
          <p:spPr>
            <a:xfrm>
              <a:off x="3113081" y="803655"/>
              <a:ext cx="581195" cy="1685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600" b="1" dirty="0"/>
                <a:t>&lt;Business /&gt;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FE9CA2-D188-6D11-F91E-3F156431E1D0}"/>
              </a:ext>
            </a:extLst>
          </p:cNvPr>
          <p:cNvGrpSpPr/>
          <p:nvPr/>
        </p:nvGrpSpPr>
        <p:grpSpPr>
          <a:xfrm>
            <a:off x="1034813" y="2496411"/>
            <a:ext cx="622285" cy="540000"/>
            <a:chOff x="3119667" y="641480"/>
            <a:chExt cx="568024" cy="49291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1DA0AF-B74F-2650-6B33-B90DB562D427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101C6D-A735-E86F-385D-F67A354B23D5}"/>
                </a:ext>
              </a:extLst>
            </p:cNvPr>
            <p:cNvSpPr txBox="1"/>
            <p:nvPr/>
          </p:nvSpPr>
          <p:spPr>
            <a:xfrm>
              <a:off x="3119667" y="761513"/>
              <a:ext cx="568024" cy="2528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600" b="1" dirty="0"/>
                <a:t>&lt;Filter</a:t>
              </a:r>
            </a:p>
            <a:p>
              <a:pPr algn="ctr"/>
              <a:r>
                <a:rPr lang="en-SG" sz="600" b="1" dirty="0" err="1"/>
                <a:t>SearchBar</a:t>
              </a:r>
              <a:r>
                <a:rPr lang="en-SG" sz="600" b="1" dirty="0"/>
                <a:t>/&gt;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2F8270-C51D-CECF-3E4E-6A5BCEC55D0C}"/>
              </a:ext>
            </a:extLst>
          </p:cNvPr>
          <p:cNvGrpSpPr/>
          <p:nvPr/>
        </p:nvGrpSpPr>
        <p:grpSpPr>
          <a:xfrm>
            <a:off x="1886338" y="3182935"/>
            <a:ext cx="622286" cy="540000"/>
            <a:chOff x="3119668" y="641480"/>
            <a:chExt cx="568025" cy="49291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58B23E-60A1-BC27-D623-BC12D132781D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8E2F7A-5FCA-9CD7-5FE7-62856DDD21DB}"/>
                </a:ext>
              </a:extLst>
            </p:cNvPr>
            <p:cNvSpPr txBox="1"/>
            <p:nvPr/>
          </p:nvSpPr>
          <p:spPr>
            <a:xfrm>
              <a:off x="3119668" y="761513"/>
              <a:ext cx="568025" cy="2528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002060"/>
                  </a:solidFill>
                </a:rPr>
                <a:t>&lt;Form</a:t>
              </a:r>
            </a:p>
            <a:p>
              <a:pPr algn="ctr"/>
              <a:r>
                <a:rPr lang="en-SG" sz="600" b="1" dirty="0" err="1">
                  <a:solidFill>
                    <a:srgbClr val="002060"/>
                  </a:solidFill>
                </a:rPr>
                <a:t>SearchBar</a:t>
              </a:r>
              <a:r>
                <a:rPr lang="en-SG" sz="600" b="1" dirty="0">
                  <a:solidFill>
                    <a:srgbClr val="002060"/>
                  </a:solidFill>
                </a:rPr>
                <a:t>/&gt;</a:t>
              </a:r>
            </a:p>
          </p:txBody>
        </p:sp>
      </p:grp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E451043-87ED-438E-D5B8-DD20CF2B37AD}"/>
              </a:ext>
            </a:extLst>
          </p:cNvPr>
          <p:cNvCxnSpPr>
            <a:stCxn id="7" idx="4"/>
            <a:endCxn id="22" idx="0"/>
          </p:cNvCxnSpPr>
          <p:nvPr/>
        </p:nvCxnSpPr>
        <p:spPr>
          <a:xfrm rot="5400000">
            <a:off x="864361" y="1284321"/>
            <a:ext cx="237240" cy="601983"/>
          </a:xfrm>
          <a:prstGeom prst="curvedConnector3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A34EB1F-8DBA-FC27-58A5-078735A3AAF0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rot="16200000" flipH="1">
            <a:off x="1427288" y="1323376"/>
            <a:ext cx="237240" cy="523872"/>
          </a:xfrm>
          <a:prstGeom prst="curvedConnector3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11293C6-299E-CEE2-2996-CED2281FE5F0}"/>
              </a:ext>
            </a:extLst>
          </p:cNvPr>
          <p:cNvCxnSpPr>
            <a:cxnSpLocks/>
            <a:stCxn id="19" idx="4"/>
            <a:endCxn id="28" idx="0"/>
          </p:cNvCxnSpPr>
          <p:nvPr/>
        </p:nvCxnSpPr>
        <p:spPr>
          <a:xfrm rot="5400000">
            <a:off x="1450660" y="2139226"/>
            <a:ext cx="252479" cy="46189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582E143-E800-77B3-3219-4D1AED2DBCB2}"/>
              </a:ext>
            </a:extLst>
          </p:cNvPr>
          <p:cNvCxnSpPr>
            <a:cxnSpLocks/>
            <a:stCxn id="64" idx="4"/>
            <a:endCxn id="31" idx="0"/>
          </p:cNvCxnSpPr>
          <p:nvPr/>
        </p:nvCxnSpPr>
        <p:spPr>
          <a:xfrm rot="5400000">
            <a:off x="2141785" y="3093725"/>
            <a:ext cx="144903" cy="3351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A615086-D78F-3AF3-50A9-921269737F17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rot="5400000">
            <a:off x="2267729" y="-234582"/>
            <a:ext cx="177518" cy="214503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1DA90AB-8C5D-6121-FA7D-A9AD11F0DD72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 rot="16200000" flipH="1">
            <a:off x="4412759" y="-234582"/>
            <a:ext cx="177518" cy="214503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4DE7881-26F9-4F32-EE69-50F362A16150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3347861" y="830310"/>
            <a:ext cx="162278" cy="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341B66A-FADE-EA73-DDBD-215BD2E41BAD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rot="16200000" flipV="1">
            <a:off x="3302769" y="1577680"/>
            <a:ext cx="252480" cy="2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5D75B32-7FFE-0B17-D90D-9D6F40F2E6E3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rot="5400000" flipH="1" flipV="1">
            <a:off x="3302767" y="2370158"/>
            <a:ext cx="252479" cy="2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75473F-D847-7466-A5A5-32D7364B3DF2}"/>
              </a:ext>
            </a:extLst>
          </p:cNvPr>
          <p:cNvGrpSpPr/>
          <p:nvPr/>
        </p:nvGrpSpPr>
        <p:grpSpPr>
          <a:xfrm>
            <a:off x="1927071" y="2498032"/>
            <a:ext cx="607859" cy="540000"/>
            <a:chOff x="3126255" y="641480"/>
            <a:chExt cx="554856" cy="49291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0527A4-5C06-0CC5-204A-97AF2968C63D}"/>
                </a:ext>
              </a:extLst>
            </p:cNvPr>
            <p:cNvSpPr/>
            <p:nvPr/>
          </p:nvSpPr>
          <p:spPr>
            <a:xfrm>
              <a:off x="3157219" y="641480"/>
              <a:ext cx="492915" cy="4929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0AA60B-08D7-25C9-CBD1-1D1B8D6A66AC}"/>
                </a:ext>
              </a:extLst>
            </p:cNvPr>
            <p:cNvSpPr txBox="1"/>
            <p:nvPr/>
          </p:nvSpPr>
          <p:spPr>
            <a:xfrm>
              <a:off x="3126255" y="719373"/>
              <a:ext cx="554856" cy="3371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FF0000"/>
                  </a:solidFill>
                </a:rPr>
                <a:t>&lt;Form</a:t>
              </a:r>
            </a:p>
            <a:p>
              <a:pPr algn="ctr"/>
              <a:r>
                <a:rPr lang="en-SG" sz="600" b="1" dirty="0" err="1">
                  <a:solidFill>
                    <a:srgbClr val="FF0000"/>
                  </a:solidFill>
                </a:rPr>
                <a:t>SearchBar</a:t>
              </a:r>
              <a:endParaRPr lang="en-SG" sz="600" b="1" dirty="0">
                <a:solidFill>
                  <a:srgbClr val="FF0000"/>
                </a:solidFill>
              </a:endParaRPr>
            </a:p>
            <a:p>
              <a:pPr algn="ctr"/>
              <a:r>
                <a:rPr lang="en-SG" sz="600" b="1" dirty="0">
                  <a:solidFill>
                    <a:srgbClr val="FF0000"/>
                  </a:solidFill>
                </a:rPr>
                <a:t>Container/&gt;</a:t>
              </a:r>
            </a:p>
          </p:txBody>
        </p:sp>
      </p:grp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24B06C2-B737-9317-7471-FA32301A831F}"/>
              </a:ext>
            </a:extLst>
          </p:cNvPr>
          <p:cNvCxnSpPr>
            <a:cxnSpLocks/>
            <a:stCxn id="19" idx="4"/>
            <a:endCxn id="64" idx="0"/>
          </p:cNvCxnSpPr>
          <p:nvPr/>
        </p:nvCxnSpPr>
        <p:spPr>
          <a:xfrm rot="16200000" flipH="1">
            <a:off x="1892369" y="2159407"/>
            <a:ext cx="254100" cy="42315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5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38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Cephas Tan Li-Jie</dc:creator>
  <cp:lastModifiedBy>Cephas Tan Li-Jie</cp:lastModifiedBy>
  <cp:revision>1</cp:revision>
  <dcterms:created xsi:type="dcterms:W3CDTF">2024-08-06T14:41:11Z</dcterms:created>
  <dcterms:modified xsi:type="dcterms:W3CDTF">2024-08-06T15:35:01Z</dcterms:modified>
</cp:coreProperties>
</file>