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9" r:id="rId6"/>
    <p:sldId id="268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A6B7-60EF-46F3-9DB9-310FBCAD6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43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8618-259F-4DE8-841C-400C26D530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DB82CB3-7F24-4E1F-8892-465955FF31B8}" type="datetime1">
              <a:rPr lang="en-US" smtClean="0"/>
              <a:t>4/29/2013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ECD-427A-A9C1-073DB2B27F00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DA57-4E5B-4B05-A0BE-EA6FE083A355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FAF0-6F0B-4949-A889-EB1A2DE21BE1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998F88-65CA-4BCB-AF27-A82EA15047FE}" type="datetime1">
              <a:rPr lang="en-US" smtClean="0"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926-9980-417B-A819-B2F61BA4E2DE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A47-1860-4DB6-8D86-0DFD018213B5}" type="datetime1">
              <a:rPr lang="en-US" smtClean="0"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090F-D7F0-4CA3-9609-D24E046E8DE8}" type="datetime1">
              <a:rPr lang="en-US" smtClean="0"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5AB-93AD-45BF-9A2B-CD0B73BBB82B}" type="datetime1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28D-7CCE-4FB4-8E51-0C775D1AE24A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995-7E73-440E-995D-020D6A21E9C0}" type="datetime1">
              <a:rPr lang="en-US" smtClean="0"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67E16C-89D1-475C-ACAE-248798189101}" type="datetime1">
              <a:rPr lang="en-US" smtClean="0"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main_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98297">
            <a:off x="6663553" y="-373601"/>
            <a:ext cx="2027434" cy="3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Démonstrateur L-Système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en binôme de réalité virtuelle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270171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3388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DI5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</a:rPr>
              <a:t>Polytech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Tours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8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basique pour des arbres</a:t>
            </a:r>
          </a:p>
          <a:p>
            <a:endParaRPr lang="fr-FR" dirty="0"/>
          </a:p>
          <a:p>
            <a:r>
              <a:rPr lang="fr-FR" dirty="0" smtClean="0"/>
              <a:t>Réduction des formes dynamiques</a:t>
            </a:r>
          </a:p>
          <a:p>
            <a:endParaRPr lang="fr-FR" dirty="0"/>
          </a:p>
          <a:p>
            <a:r>
              <a:rPr lang="fr-FR" dirty="0" smtClean="0"/>
              <a:t>Introduction de feuilles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1" name="Picture 3" descr="F:\Documents\Insync\thomas.noguer@gmail.com\Cours\5A\RV\L-Systems\doc\Rapport\SC_ExRendu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169244" cy="21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ocuments\Insync\thomas.noguer@gmail.com\Cours\5A\RV\L-Systems\doc\Rapport\SC_ExRendu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7222" y="3568021"/>
            <a:ext cx="2133600" cy="27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documents\insync\thomas.noguer@gmail.com\cours\5a\rv\l-systems\doc\Soutenance\SC_PereFi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724399"/>
            <a:ext cx="5106124" cy="11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Moteur 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077201" cy="22860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Jmonkey</a:t>
            </a:r>
            <a:endParaRPr lang="fr-FR" dirty="0"/>
          </a:p>
          <a:p>
            <a:r>
              <a:rPr lang="fr-FR" dirty="0" err="1" smtClean="0"/>
              <a:t>Canva</a:t>
            </a:r>
            <a:r>
              <a:rPr lang="fr-FR" dirty="0" smtClean="0"/>
              <a:t> intégré dans une interface Swing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098" name="Picture 2" descr="F:\documents\insync\thomas.noguer@gmail.com\cours\5a\rv\l-systems\doc\Rapport\interfac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9779" y="2627086"/>
            <a:ext cx="5715611" cy="38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2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Formes inconnues à l’avance</a:t>
            </a:r>
          </a:p>
          <a:p>
            <a:pPr lvl="1"/>
            <a:r>
              <a:rPr lang="fr-FR" dirty="0" smtClean="0"/>
              <a:t>Problème de position initiale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2" descr="F:\Documents\Insync\thomas.noguer@gmail.com\Cours\5A\RV\L-Systems\doc\Rapport\SC_Came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2598148"/>
            <a:ext cx="5568795" cy="3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Nécessité d’éclairer la scène dans toutes les situations</a:t>
            </a:r>
          </a:p>
          <a:p>
            <a:endParaRPr lang="fr-FR" dirty="0"/>
          </a:p>
          <a:p>
            <a:r>
              <a:rPr lang="fr-FR" dirty="0" smtClean="0"/>
              <a:t>Lumière directionnelle</a:t>
            </a:r>
          </a:p>
          <a:p>
            <a:pPr lvl="1"/>
            <a:r>
              <a:rPr lang="fr-FR" dirty="0" smtClean="0"/>
              <a:t>Direction de la caméra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3" descr="F:\Documents\Insync\thomas.noguer@gmail.com\Cours\5A\RV\L-Systems\doc\Rapport\SC_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3842657"/>
            <a:ext cx="3200400" cy="211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Evolutivité de l’application</a:t>
            </a:r>
          </a:p>
          <a:p>
            <a:endParaRPr lang="fr-FR" dirty="0"/>
          </a:p>
          <a:p>
            <a:r>
              <a:rPr lang="fr-FR" dirty="0" smtClean="0"/>
              <a:t>Possibilité d’imaginer de nombreuses interprétations</a:t>
            </a:r>
          </a:p>
          <a:p>
            <a:endParaRPr lang="fr-FR" dirty="0"/>
          </a:p>
          <a:p>
            <a:r>
              <a:rPr lang="fr-FR" dirty="0" smtClean="0"/>
              <a:t>Application diverses</a:t>
            </a:r>
            <a:r>
              <a:rPr lang="fr-FR" dirty="0"/>
              <a:t> </a:t>
            </a:r>
            <a:r>
              <a:rPr lang="fr-FR" dirty="0" smtClean="0"/>
              <a:t>dans les univers 3D</a:t>
            </a:r>
          </a:p>
        </p:txBody>
      </p:sp>
      <p:pic>
        <p:nvPicPr>
          <p:cNvPr id="4098" name="Picture 2" descr="F:\Documents\Insync\thomas.noguer@gmail.com\Cours\5A\RV\L-Systems\doc\Rapport\0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5292" y="4038600"/>
            <a:ext cx="39187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Documents\Insync\thomas.noguer@gmail.com\Cours\5A\RV\L-Systems\doc\Rapport\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976007"/>
            <a:ext cx="3886200" cy="28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en binôme de réalité virtuelle</a:t>
            </a:r>
          </a:p>
          <a:p>
            <a:endParaRPr lang="fr-FR" dirty="0"/>
          </a:p>
          <a:p>
            <a:r>
              <a:rPr lang="fr-FR" dirty="0" smtClean="0"/>
              <a:t>Grammaires L-Systèmes</a:t>
            </a:r>
          </a:p>
          <a:p>
            <a:endParaRPr lang="fr-FR" dirty="0"/>
          </a:p>
          <a:p>
            <a:r>
              <a:rPr lang="fr-FR" dirty="0" smtClean="0"/>
              <a:t>Application des cours de théorie des langages et réalité virtuelle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0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Description des L-Systèmes</a:t>
            </a:r>
          </a:p>
          <a:p>
            <a:pPr lvl="1"/>
            <a:r>
              <a:rPr lang="fr-FR" dirty="0" smtClean="0"/>
              <a:t>Description générale</a:t>
            </a:r>
          </a:p>
          <a:p>
            <a:pPr lvl="1"/>
            <a:r>
              <a:rPr lang="fr-FR" dirty="0" smtClean="0"/>
              <a:t>Types de grammaires</a:t>
            </a:r>
          </a:p>
          <a:p>
            <a:endParaRPr lang="fr-FR" dirty="0"/>
          </a:p>
          <a:p>
            <a:r>
              <a:rPr lang="fr-FR" dirty="0"/>
              <a:t>Création des grammaires et </a:t>
            </a:r>
            <a:r>
              <a:rPr lang="fr-FR" dirty="0" smtClean="0"/>
              <a:t>génération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Interprétation de la tortue</a:t>
            </a:r>
          </a:p>
          <a:p>
            <a:pPr lvl="1"/>
            <a:r>
              <a:rPr lang="fr-FR" dirty="0" smtClean="0"/>
              <a:t>Tube</a:t>
            </a:r>
          </a:p>
          <a:p>
            <a:pPr lvl="1"/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Moteur 3D</a:t>
            </a:r>
          </a:p>
          <a:p>
            <a:pPr lvl="1"/>
            <a:r>
              <a:rPr lang="fr-FR" dirty="0" smtClean="0"/>
              <a:t>Caméra</a:t>
            </a:r>
          </a:p>
          <a:p>
            <a:pPr lvl="1"/>
            <a:r>
              <a:rPr lang="fr-FR" dirty="0" smtClean="0"/>
              <a:t>Lumière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6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Grammaires formelles</a:t>
            </a:r>
          </a:p>
          <a:p>
            <a:pPr lvl="1"/>
            <a:r>
              <a:rPr lang="fr-FR" dirty="0" smtClean="0"/>
              <a:t>Axiome</a:t>
            </a:r>
          </a:p>
          <a:p>
            <a:pPr lvl="1"/>
            <a:r>
              <a:rPr lang="fr-FR" dirty="0" smtClean="0"/>
              <a:t>Liste de règles</a:t>
            </a:r>
          </a:p>
          <a:p>
            <a:pPr lvl="1"/>
            <a:r>
              <a:rPr lang="fr-FR" dirty="0" smtClean="0"/>
              <a:t>Liste de symboles utilisables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Grammaire différentes des grammaires de Chomsky</a:t>
            </a:r>
          </a:p>
          <a:p>
            <a:pPr lvl="1"/>
            <a:r>
              <a:rPr lang="fr-FR" dirty="0" smtClean="0"/>
              <a:t>Développement parallèle</a:t>
            </a:r>
          </a:p>
          <a:p>
            <a:pPr marL="594360" lvl="2" indent="0">
              <a:buNone/>
            </a:pP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O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OO</a:t>
            </a:r>
            <a:endParaRPr lang="fr-FR" dirty="0"/>
          </a:p>
          <a:p>
            <a:pPr marL="594360" lvl="2" indent="0">
              <a:buNone/>
            </a:pP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1 : </a:t>
            </a:r>
            <a:r>
              <a:rPr lang="fr-FR" dirty="0" smtClean="0"/>
              <a:t>O</a:t>
            </a:r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2 : </a:t>
            </a:r>
            <a:r>
              <a:rPr lang="fr-FR" dirty="0" smtClean="0"/>
              <a:t>OO</a:t>
            </a:r>
          </a:p>
          <a:p>
            <a:pPr marL="594360" lvl="2" indent="0">
              <a:buNone/>
            </a:pPr>
            <a:r>
              <a:rPr lang="fr-FR" dirty="0" smtClean="0"/>
              <a:t>Étape </a:t>
            </a:r>
            <a:r>
              <a:rPr lang="fr-FR" dirty="0"/>
              <a:t>3 : </a:t>
            </a:r>
            <a:r>
              <a:rPr lang="fr-FR" dirty="0" smtClean="0"/>
              <a:t>OOOO</a:t>
            </a:r>
          </a:p>
          <a:p>
            <a:pPr marL="594360" lvl="2" indent="0">
              <a:buNone/>
            </a:pPr>
            <a:endParaRPr lang="fr-FR" dirty="0"/>
          </a:p>
          <a:p>
            <a:endParaRPr lang="fr-FR" dirty="0" smtClean="0"/>
          </a:p>
          <a:p>
            <a:pPr marL="594360" lvl="2" indent="0">
              <a:buNone/>
            </a:pPr>
            <a:endParaRPr lang="fr-F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6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L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5172074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Déterminisme</a:t>
            </a:r>
            <a:endParaRPr lang="pt-BR" dirty="0"/>
          </a:p>
          <a:p>
            <a:pPr lvl="1"/>
            <a:r>
              <a:rPr lang="pt-BR" dirty="0"/>
              <a:t>b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</a:t>
            </a:r>
            <a:r>
              <a:rPr lang="pt-BR" dirty="0" smtClean="0"/>
              <a:t>c</a:t>
            </a:r>
            <a:endParaRPr lang="fr-FR" dirty="0" smtClean="0"/>
          </a:p>
          <a:p>
            <a:pPr lvl="1"/>
            <a:r>
              <a:rPr lang="pt-BR" dirty="0"/>
              <a:t>a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b : </a:t>
            </a:r>
            <a:r>
              <a:rPr lang="pt-BR" dirty="0" smtClean="0"/>
              <a:t>0.2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ab : </a:t>
            </a:r>
            <a:r>
              <a:rPr lang="pt-BR" dirty="0" smtClean="0"/>
              <a:t>0.8</a:t>
            </a:r>
          </a:p>
          <a:p>
            <a:pPr lvl="1"/>
            <a:endParaRPr lang="pt-BR" dirty="0"/>
          </a:p>
          <a:p>
            <a:r>
              <a:rPr lang="pt-BR" dirty="0" smtClean="0"/>
              <a:t>Dépendance du contexte</a:t>
            </a:r>
          </a:p>
          <a:p>
            <a:pPr lvl="1"/>
            <a:r>
              <a:rPr lang="fr-FR" dirty="0"/>
              <a:t>a &lt;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b</a:t>
            </a:r>
          </a:p>
          <a:p>
            <a:pPr lvl="1"/>
            <a:r>
              <a:rPr lang="fr-FR" dirty="0" smtClean="0"/>
              <a:t>b </a:t>
            </a:r>
            <a:r>
              <a:rPr lang="fr-FR" dirty="0"/>
              <a:t>&gt;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c</a:t>
            </a:r>
          </a:p>
          <a:p>
            <a:pPr lvl="1"/>
            <a:r>
              <a:rPr lang="fr-FR" dirty="0" smtClean="0"/>
              <a:t>c </a:t>
            </a:r>
            <a:r>
              <a:rPr lang="fr-FR" dirty="0"/>
              <a:t>&lt; a &gt;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1981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aabac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45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documents\insync\thomas.noguer@gmail.com\cours\5a\rv\l-systems\doc\Rapport\gramma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1219197"/>
            <a:ext cx="3070986" cy="51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grammaires et génération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52100" cy="4937760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L’utilisateur doit pouvoir créer ses grammaires</a:t>
            </a:r>
          </a:p>
          <a:p>
            <a:pPr lvl="1"/>
            <a:r>
              <a:rPr lang="fr-FR" dirty="0" smtClean="0"/>
              <a:t>Définition d’un formatage de fichier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Génération de la liste des symboles</a:t>
            </a:r>
          </a:p>
          <a:p>
            <a:pPr marL="594360" lvl="2" indent="0">
              <a:buNone/>
            </a:pPr>
            <a:r>
              <a:rPr lang="fr-FR" dirty="0"/>
              <a:t>Étape 1 : </a:t>
            </a:r>
            <a:r>
              <a:rPr lang="fr-FR" dirty="0" smtClean="0"/>
              <a:t>a</a:t>
            </a:r>
            <a:endParaRPr lang="fr-FR" dirty="0"/>
          </a:p>
          <a:p>
            <a:pPr marL="594360" lvl="2" indent="0">
              <a:buNone/>
            </a:pPr>
            <a:r>
              <a:rPr lang="fr-FR" dirty="0"/>
              <a:t>Étape 2 : </a:t>
            </a:r>
            <a:r>
              <a:rPr lang="fr-FR" dirty="0" err="1" smtClean="0"/>
              <a:t>aFbF</a:t>
            </a:r>
            <a:endParaRPr lang="fr-FR" dirty="0"/>
          </a:p>
          <a:p>
            <a:pPr marL="594360" lvl="2" indent="0">
              <a:buNone/>
            </a:pPr>
            <a:r>
              <a:rPr lang="fr-FR" dirty="0"/>
              <a:t>Étape 3 : </a:t>
            </a:r>
            <a:r>
              <a:rPr lang="fr-FR" dirty="0" err="1" smtClean="0"/>
              <a:t>aFbFFaF</a:t>
            </a:r>
            <a:endParaRPr lang="fr-FR" dirty="0" smtClean="0"/>
          </a:p>
          <a:p>
            <a:pPr marL="594360" lvl="2" indent="0">
              <a:buNone/>
            </a:pPr>
            <a:r>
              <a:rPr lang="fr-FR" dirty="0" smtClean="0"/>
              <a:t>Étape 4 : </a:t>
            </a:r>
            <a:r>
              <a:rPr lang="fr-FR" dirty="0" err="1" smtClean="0"/>
              <a:t>aFbFFaFFaFbFF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3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 la tortue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Variété des interprétations</a:t>
            </a:r>
          </a:p>
          <a:p>
            <a:endParaRPr lang="fr-FR" dirty="0"/>
          </a:p>
          <a:p>
            <a:r>
              <a:rPr lang="fr-FR" dirty="0" smtClean="0"/>
              <a:t>Tortue mère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Liste des symboles</a:t>
            </a:r>
          </a:p>
          <a:p>
            <a:endParaRPr lang="fr-FR" dirty="0"/>
          </a:p>
          <a:p>
            <a:pPr lvl="1"/>
            <a:r>
              <a:rPr lang="fr-FR" dirty="0" smtClean="0"/>
              <a:t>Construction du graphe de scène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69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Interprétation simple</a:t>
            </a:r>
          </a:p>
          <a:p>
            <a:endParaRPr lang="fr-FR" dirty="0"/>
          </a:p>
          <a:p>
            <a:r>
              <a:rPr lang="fr-FR" dirty="0" smtClean="0"/>
              <a:t>Utilisation de formes basique</a:t>
            </a:r>
          </a:p>
          <a:p>
            <a:endParaRPr lang="fr-FR" dirty="0"/>
          </a:p>
          <a:p>
            <a:r>
              <a:rPr lang="fr-FR" dirty="0" smtClean="0"/>
              <a:t>Variété des résultats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 descr="F:\Documents\Insync\thomas.noguer@gmail.com\Cours\5A\RV\L-Systems\doc\Rapport\SC_ExRend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3029" y="3657600"/>
            <a:ext cx="2033651" cy="235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ocuments\Insync\thomas.noguer@gmail.com\Cours\5A\RV\L-Systems\doc\Rapport\SC_ExRendu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4364" y="4724400"/>
            <a:ext cx="3458030" cy="7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Documents\Insync\thomas.noguer@gmail.com\Cours\5A\RV\L-Systems\doc\Rapport\SC_ExRendu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1971" y="1524000"/>
            <a:ext cx="26947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3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Actions de base</a:t>
            </a:r>
          </a:p>
          <a:p>
            <a:pPr lvl="1"/>
            <a:r>
              <a:rPr lang="fr-FR" dirty="0" smtClean="0"/>
              <a:t>Dessiner un tube</a:t>
            </a:r>
          </a:p>
          <a:p>
            <a:pPr lvl="1"/>
            <a:r>
              <a:rPr lang="fr-FR" dirty="0" smtClean="0"/>
              <a:t>Tourner</a:t>
            </a:r>
          </a:p>
          <a:p>
            <a:pPr lvl="1"/>
            <a:r>
              <a:rPr lang="fr-FR" dirty="0" smtClean="0"/>
              <a:t>Sauvegarder la position</a:t>
            </a:r>
          </a:p>
          <a:p>
            <a:pPr lvl="1"/>
            <a:r>
              <a:rPr lang="fr-FR" dirty="0" smtClean="0"/>
              <a:t>Restaurer la dernière position</a:t>
            </a:r>
          </a:p>
          <a:p>
            <a:pPr lvl="1"/>
            <a:endParaRPr lang="fr-FR" dirty="0"/>
          </a:p>
          <a:p>
            <a:r>
              <a:rPr lang="fr-FR" dirty="0" smtClean="0"/>
              <a:t>Construction du graphe de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scène importante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0" name="Picture 2" descr="F:\Documents\Insync\thomas.noguer@gmail.com\Cours\5A\RV\L-Systems\doc\Rapport\SC_ExRend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799" y="1447800"/>
            <a:ext cx="401435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3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</TotalTime>
  <Words>499</Words>
  <Application>Microsoft Office PowerPoint</Application>
  <PresentationFormat>Affichage à l'écran (4:3)</PresentationFormat>
  <Paragraphs>206</Paragraphs>
  <Slides>14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</vt:lpstr>
      <vt:lpstr>Démonstrateur L-Système</vt:lpstr>
      <vt:lpstr>Introduction</vt:lpstr>
      <vt:lpstr>Plan</vt:lpstr>
      <vt:lpstr>Description des L-Systèmes</vt:lpstr>
      <vt:lpstr>Description des L-Systèmes</vt:lpstr>
      <vt:lpstr>Création des grammaires et génération</vt:lpstr>
      <vt:lpstr>Interprétation de la tortue</vt:lpstr>
      <vt:lpstr>Interprétation de la tortue Tube</vt:lpstr>
      <vt:lpstr>Interprétation de la tortue Tube</vt:lpstr>
      <vt:lpstr>Interprétation de la tortue Tree</vt:lpstr>
      <vt:lpstr>Moteur 3D</vt:lpstr>
      <vt:lpstr>Moteur 3D Camera</vt:lpstr>
      <vt:lpstr>Moteur 3D Lumière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Démonstrateur L-Système</dc:title>
  <dc:creator>Caelum</dc:creator>
  <cp:lastModifiedBy>xinouch</cp:lastModifiedBy>
  <cp:revision>33</cp:revision>
  <dcterms:created xsi:type="dcterms:W3CDTF">2006-08-16T00:00:00Z</dcterms:created>
  <dcterms:modified xsi:type="dcterms:W3CDTF">2013-04-29T10:57:55Z</dcterms:modified>
</cp:coreProperties>
</file>