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A6B7-60EF-46F3-9DB9-310FBCAD69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53436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 smtClean="0"/>
              <a:t>27/04/2013</a:t>
            </a:r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8618-259F-4DE8-841C-400C26D530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389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D8618-259F-4DE8-841C-400C26D530B0}" type="slidenum">
              <a:rPr lang="fr-FR" smtClean="0"/>
              <a:t>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Rémi DUCCESCHI Thomas NOGUER</a:t>
            </a:r>
            <a:endParaRPr lang="fr-FR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FR" smtClean="0"/>
              <a:t>Démonstrateur de L-Systèmes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fr-FR" smtClean="0"/>
              <a:t>27/04/2013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DB82CB3-7F24-4E1F-8892-465955FF31B8}" type="datetime1">
              <a:rPr lang="en-US" smtClean="0"/>
              <a:t>4/27/2013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ECD-427A-A9C1-073DB2B27F00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DA57-4E5B-4B05-A0BE-EA6FE083A355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FAF0-6F0B-4949-A889-EB1A2DE21BE1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1998F88-65CA-4BCB-AF27-A82EA15047FE}" type="datetime1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7926-9980-417B-A819-B2F61BA4E2DE}" type="datetime1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5A47-1860-4DB6-8D86-0DFD018213B5}" type="datetime1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090F-D7F0-4CA3-9609-D24E046E8DE8}" type="datetime1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B5AB-93AD-45BF-9A2B-CD0B73BBB82B}" type="datetime1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28D-7CCE-4FB4-8E51-0C775D1AE24A}" type="datetime1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0995-7E73-440E-995D-020D6A21E9C0}" type="datetime1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67E16C-89D1-475C-ACAE-248798189101}" type="datetime1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Démonstrateur L-Système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Documents\Insync\thomas.noguer@gmail.com\Cours\5A\RV\L-Systems\doc\Rapport\main_pla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297">
            <a:off x="6663553" y="-373601"/>
            <a:ext cx="2027434" cy="36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Démonstrateur L-Système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en binôme de réalité virtuelle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6270171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6233885"/>
            <a:ext cx="2098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DI5 </a:t>
            </a:r>
            <a:r>
              <a:rPr lang="fr-FR" sz="1600" dirty="0" err="1" smtClean="0">
                <a:solidFill>
                  <a:schemeClr val="tx2"/>
                </a:solidFill>
                <a:latin typeface="+mj-lt"/>
              </a:rPr>
              <a:t>Polytech</a:t>
            </a:r>
            <a:r>
              <a:rPr lang="fr-FR" sz="1600" dirty="0" smtClean="0">
                <a:solidFill>
                  <a:schemeClr val="tx2"/>
                </a:solidFill>
                <a:latin typeface="+mj-lt"/>
              </a:rPr>
              <a:t> Tours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8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Camera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811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Moteur 3D</a:t>
            </a:r>
            <a:br>
              <a:rPr lang="fr-FR" dirty="0" smtClean="0"/>
            </a:br>
            <a:r>
              <a:rPr lang="fr-FR" dirty="0" smtClean="0"/>
              <a:t>Lumière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97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66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04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Description des L-Systèmes</a:t>
            </a:r>
          </a:p>
          <a:p>
            <a:endParaRPr lang="fr-FR" dirty="0" smtClean="0"/>
          </a:p>
          <a:p>
            <a:r>
              <a:rPr lang="fr-FR" dirty="0" smtClean="0"/>
              <a:t>Parseur et générateur</a:t>
            </a:r>
          </a:p>
          <a:p>
            <a:endParaRPr lang="fr-FR" dirty="0"/>
          </a:p>
          <a:p>
            <a:r>
              <a:rPr lang="fr-FR" dirty="0" smtClean="0"/>
              <a:t>Interprétation de la tortue</a:t>
            </a:r>
          </a:p>
          <a:p>
            <a:pPr lvl="1"/>
            <a:r>
              <a:rPr lang="fr-FR" dirty="0" smtClean="0"/>
              <a:t>Tube</a:t>
            </a:r>
          </a:p>
          <a:p>
            <a:pPr lvl="1"/>
            <a:r>
              <a:rPr lang="fr-FR" dirty="0" err="1" smtClean="0"/>
              <a:t>Tree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Moteur 3D</a:t>
            </a:r>
          </a:p>
          <a:p>
            <a:pPr lvl="1"/>
            <a:r>
              <a:rPr lang="fr-FR" dirty="0" smtClean="0"/>
              <a:t>Caméra</a:t>
            </a:r>
          </a:p>
          <a:p>
            <a:pPr lvl="1"/>
            <a:r>
              <a:rPr lang="fr-FR" dirty="0" smtClean="0"/>
              <a:t>Lumière</a:t>
            </a:r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69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des L-Systèmes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6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Parseur et générateur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924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 la tortue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6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smtClean="0"/>
              <a:t>Tube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153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Interprétation de la tortue</a:t>
            </a:r>
            <a:br>
              <a:rPr lang="fr-FR" dirty="0" smtClean="0"/>
            </a:br>
            <a:r>
              <a:rPr lang="fr-FR" dirty="0" err="1" smtClean="0"/>
              <a:t>Tree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583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Moteur 3D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377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6410419"/>
            <a:ext cx="3985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Rémi DUCCESCHI Thomas NOGUER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6410419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tx2"/>
                </a:solidFill>
                <a:latin typeface="+mj-lt"/>
              </a:rPr>
              <a:t>Démonstrateur de L-Systèmes</a:t>
            </a:r>
            <a:endParaRPr lang="fr-FR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822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</TotalTime>
  <Words>229</Words>
  <Application>Microsoft Office PowerPoint</Application>
  <PresentationFormat>On-screen Show (4:3)</PresentationFormat>
  <Paragraphs>100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Démonstrateur L-Système</vt:lpstr>
      <vt:lpstr>Introduction</vt:lpstr>
      <vt:lpstr>Plan</vt:lpstr>
      <vt:lpstr>Description des L-Systèmes</vt:lpstr>
      <vt:lpstr>Parseur et générateur</vt:lpstr>
      <vt:lpstr>Interprétation de la tortue</vt:lpstr>
      <vt:lpstr>Interprétation de la tortue Tube</vt:lpstr>
      <vt:lpstr>Interprétation de la tortue Tree</vt:lpstr>
      <vt:lpstr>Moteur 3D</vt:lpstr>
      <vt:lpstr>Moteur 3D Camera</vt:lpstr>
      <vt:lpstr>Moteur 3D Lumière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Démonstrateur L-Système</dc:title>
  <dc:creator>Caelum</dc:creator>
  <cp:lastModifiedBy>Caelum</cp:lastModifiedBy>
  <cp:revision>8</cp:revision>
  <dcterms:created xsi:type="dcterms:W3CDTF">2006-08-16T00:00:00Z</dcterms:created>
  <dcterms:modified xsi:type="dcterms:W3CDTF">2013-04-27T07:07:16Z</dcterms:modified>
</cp:coreProperties>
</file>