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8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Démonstrateur de L-Systèmes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fr-FR" smtClean="0"/>
              <a:t>27/04/2013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Rémi DUCCESCHI Thomas NOGUER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1A6B7-60EF-46F3-9DB9-310FBCAD69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53436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Démonstrateur de L-Systèmes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fr-FR" smtClean="0"/>
              <a:t>27/04/2013</a:t>
            </a:r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Rémi DUCCESCHI Thomas NOGUER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D8618-259F-4DE8-841C-400C26D530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23890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D8618-259F-4DE8-841C-400C26D530B0}" type="slidenum">
              <a:rPr lang="fr-FR" smtClean="0"/>
              <a:t>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Rémi DUCCESCHI Thomas NOGUER</a:t>
            </a:r>
            <a:endParaRPr lang="fr-FR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 smtClean="0"/>
              <a:t>Démonstrateur de L-Systèmes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fr-FR" smtClean="0"/>
              <a:t>27/04/2013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395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D8618-259F-4DE8-841C-400C26D530B0}" type="slidenum">
              <a:rPr lang="fr-FR" smtClean="0"/>
              <a:t>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Rémi DUCCESCHI Thomas NOGUER</a:t>
            </a:r>
            <a:endParaRPr lang="fr-FR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 smtClean="0"/>
              <a:t>Démonstrateur de L-Systèmes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fr-FR" smtClean="0"/>
              <a:t>27/04/2013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395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D8618-259F-4DE8-841C-400C26D530B0}" type="slidenum">
              <a:rPr lang="fr-FR" smtClean="0"/>
              <a:t>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Rémi DUCCESCHI Thomas NOGUER</a:t>
            </a:r>
            <a:endParaRPr lang="fr-FR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 smtClean="0"/>
              <a:t>Démonstrateur de L-Systèmes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fr-FR" smtClean="0"/>
              <a:t>27/04/2013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395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D8618-259F-4DE8-841C-400C26D530B0}" type="slidenum">
              <a:rPr lang="fr-FR" smtClean="0"/>
              <a:t>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Rémi DUCCESCHI Thomas NOGUER</a:t>
            </a:r>
            <a:endParaRPr lang="fr-FR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 smtClean="0"/>
              <a:t>Démonstrateur de L-Systèmes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fr-FR" smtClean="0"/>
              <a:t>27/04/2013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395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D8618-259F-4DE8-841C-400C26D530B0}" type="slidenum">
              <a:rPr lang="fr-FR" smtClean="0"/>
              <a:t>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Rémi DUCCESCHI Thomas NOGUER</a:t>
            </a:r>
            <a:endParaRPr lang="fr-FR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 smtClean="0"/>
              <a:t>Démonstrateur de L-Systèmes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fr-FR" smtClean="0"/>
              <a:t>27/04/2013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395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D8618-259F-4DE8-841C-400C26D530B0}" type="slidenum">
              <a:rPr lang="fr-FR" smtClean="0"/>
              <a:t>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Rémi DUCCESCHI Thomas NOGUER</a:t>
            </a:r>
            <a:endParaRPr lang="fr-FR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 smtClean="0"/>
              <a:t>Démonstrateur de L-Systèmes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fr-FR" smtClean="0"/>
              <a:t>27/04/2013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395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D8618-259F-4DE8-841C-400C26D530B0}" type="slidenum">
              <a:rPr lang="fr-FR" smtClean="0"/>
              <a:t>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Rémi DUCCESCHI Thomas NOGUER</a:t>
            </a:r>
            <a:endParaRPr lang="fr-FR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 smtClean="0"/>
              <a:t>Démonstrateur de L-Systèmes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fr-FR" smtClean="0"/>
              <a:t>27/04/2013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395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D8618-259F-4DE8-841C-400C26D530B0}" type="slidenum">
              <a:rPr lang="fr-FR" smtClean="0"/>
              <a:t>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Rémi DUCCESCHI Thomas NOGUER</a:t>
            </a:r>
            <a:endParaRPr lang="fr-FR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 smtClean="0"/>
              <a:t>Démonstrateur de L-Systèmes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fr-FR" smtClean="0"/>
              <a:t>27/04/2013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395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D8618-259F-4DE8-841C-400C26D530B0}" type="slidenum">
              <a:rPr lang="fr-FR" smtClean="0"/>
              <a:t>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Rémi DUCCESCHI Thomas NOGUER</a:t>
            </a:r>
            <a:endParaRPr lang="fr-FR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 smtClean="0"/>
              <a:t>Démonstrateur de L-Systèmes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fr-FR" smtClean="0"/>
              <a:t>27/04/2013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395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D8618-259F-4DE8-841C-400C26D530B0}" type="slidenum">
              <a:rPr lang="fr-FR" smtClean="0"/>
              <a:t>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Rémi DUCCESCHI Thomas NOGUER</a:t>
            </a:r>
            <a:endParaRPr lang="fr-FR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 smtClean="0"/>
              <a:t>Démonstrateur de L-Systèmes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fr-FR" smtClean="0"/>
              <a:t>27/04/2013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395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DB82CB3-7F24-4E1F-8892-465955FF31B8}" type="datetime1">
              <a:rPr lang="en-US" smtClean="0"/>
              <a:t>4/28/2013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0040-CECD-427A-A9C1-073DB2B27F00}" type="datetime1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DA57-4E5B-4B05-A0BE-EA6FE083A355}" type="datetime1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FAF0-6F0B-4949-A889-EB1A2DE21BE1}" type="datetime1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1998F88-65CA-4BCB-AF27-A82EA15047FE}" type="datetime1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7926-9980-417B-A819-B2F61BA4E2DE}" type="datetime1">
              <a:rPr lang="en-US" smtClean="0"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5A47-1860-4DB6-8D86-0DFD018213B5}" type="datetime1">
              <a:rPr lang="en-US" smtClean="0"/>
              <a:t>4/28/2013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090F-D7F0-4CA3-9609-D24E046E8DE8}" type="datetime1">
              <a:rPr lang="en-US" smtClean="0"/>
              <a:t>4/28/2013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B5AB-93AD-45BF-9A2B-CD0B73BBB82B}" type="datetime1">
              <a:rPr lang="en-US" smtClean="0"/>
              <a:t>4/28/2013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428D-7CCE-4FB4-8E51-0C775D1AE24A}" type="datetime1">
              <a:rPr lang="en-US" smtClean="0"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0995-7E73-440E-995D-020D6A21E9C0}" type="datetime1">
              <a:rPr lang="en-US" smtClean="0"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A67E16C-89D1-475C-ACAE-248798189101}" type="datetime1">
              <a:rPr lang="en-US" smtClean="0"/>
              <a:t>4/28/2013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Documents\Insync\thomas.noguer@gmail.com\Cours\5A\RV\L-Systems\doc\Rapport\main_pla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8297">
            <a:off x="6663553" y="-373601"/>
            <a:ext cx="2027434" cy="366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Démonstrateur L-Système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Projet en binôme de réalité virtuelle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6270171"/>
            <a:ext cx="3985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Rémi DUCCESCHI Thomas NOGUER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6233885"/>
            <a:ext cx="2098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DI5 </a:t>
            </a:r>
            <a:r>
              <a:rPr lang="fr-FR" sz="1600" dirty="0" err="1" smtClean="0">
                <a:solidFill>
                  <a:schemeClr val="tx2"/>
                </a:solidFill>
                <a:latin typeface="+mj-lt"/>
              </a:rPr>
              <a:t>Polytech</a:t>
            </a: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 Tours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283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Moteur 3D</a:t>
            </a:r>
            <a:br>
              <a:rPr lang="fr-FR" dirty="0" smtClean="0"/>
            </a:br>
            <a:r>
              <a:rPr lang="fr-FR" dirty="0" smtClean="0"/>
              <a:t>Camera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Formes inconnues à l’avance</a:t>
            </a:r>
          </a:p>
          <a:p>
            <a:pPr lvl="1"/>
            <a:r>
              <a:rPr lang="fr-FR" dirty="0" smtClean="0"/>
              <a:t>Problème de position initiale de la caméra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377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9200" y="6410419"/>
            <a:ext cx="3985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Rémi DUCCESCHI Thomas NOGUER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6410419"/>
            <a:ext cx="3227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Démonstrateur de L-Systèmes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9" name="Picture 2" descr="F:\Documents\Insync\thomas.noguer@gmail.com\Cours\5A\RV\L-Systems\doc\Rapport\SC_Camer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98148"/>
            <a:ext cx="5568795" cy="368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117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Moteur 3D</a:t>
            </a:r>
            <a:br>
              <a:rPr lang="fr-FR" dirty="0" smtClean="0"/>
            </a:br>
            <a:r>
              <a:rPr lang="fr-FR" dirty="0" smtClean="0"/>
              <a:t>Lumière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Nécessité d’éclairer la scène dans toutes les situations</a:t>
            </a:r>
          </a:p>
          <a:p>
            <a:endParaRPr lang="fr-FR" dirty="0"/>
          </a:p>
          <a:p>
            <a:r>
              <a:rPr lang="fr-FR" dirty="0" smtClean="0"/>
              <a:t>Lumière directionnelle</a:t>
            </a:r>
          </a:p>
          <a:p>
            <a:pPr lvl="1"/>
            <a:r>
              <a:rPr lang="fr-FR" dirty="0" smtClean="0"/>
              <a:t>Direction de la caméra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377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9200" y="6410419"/>
            <a:ext cx="3985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Rémi DUCCESCHI Thomas NOGUER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6410419"/>
            <a:ext cx="3227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Démonstrateur de L-Systèmes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9" name="Picture 3" descr="F:\Documents\Insync\thomas.noguer@gmail.com\Cours\5A\RV\L-Systems\doc\Rapport\SC_Ligh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42657"/>
            <a:ext cx="3200400" cy="211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978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Evolutivité de l’application</a:t>
            </a:r>
          </a:p>
          <a:p>
            <a:endParaRPr lang="fr-FR" dirty="0"/>
          </a:p>
          <a:p>
            <a:r>
              <a:rPr lang="fr-FR" dirty="0" smtClean="0"/>
              <a:t>Possibilité d’imaginer de nombreuses interprétations</a:t>
            </a:r>
          </a:p>
          <a:p>
            <a:endParaRPr lang="fr-FR" dirty="0"/>
          </a:p>
          <a:p>
            <a:r>
              <a:rPr lang="fr-FR" dirty="0" smtClean="0"/>
              <a:t>Application diverses</a:t>
            </a:r>
            <a:r>
              <a:rPr lang="fr-FR" dirty="0"/>
              <a:t> </a:t>
            </a:r>
            <a:r>
              <a:rPr lang="fr-FR" dirty="0" smtClean="0"/>
              <a:t>dans les univers 3D</a:t>
            </a:r>
          </a:p>
        </p:txBody>
      </p:sp>
      <p:pic>
        <p:nvPicPr>
          <p:cNvPr id="4098" name="Picture 2" descr="F:\Documents\Insync\thomas.noguer@gmail.com\Cours\5A\RV\L-Systems\doc\Rapport\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292" y="4038600"/>
            <a:ext cx="3918708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F:\Documents\Insync\thomas.noguer@gmail.com\Cours\5A\RV\L-Systems\doc\Rapport\0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976007"/>
            <a:ext cx="3886200" cy="288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66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Projet en binôme de réalité virtuelle</a:t>
            </a:r>
          </a:p>
          <a:p>
            <a:endParaRPr lang="fr-FR" dirty="0"/>
          </a:p>
          <a:p>
            <a:r>
              <a:rPr lang="fr-FR" dirty="0" smtClean="0"/>
              <a:t>Grammaires L-Systèmes</a:t>
            </a:r>
          </a:p>
          <a:p>
            <a:endParaRPr lang="fr-FR" dirty="0"/>
          </a:p>
          <a:p>
            <a:r>
              <a:rPr lang="fr-FR" dirty="0" smtClean="0"/>
              <a:t>Connaissances en théorie des langages et réalité virtuelle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377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9200" y="6410419"/>
            <a:ext cx="3985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Rémi DUCCESCHI Thomas NOGUER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6410419"/>
            <a:ext cx="3227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Démonstrateur de L-Systèmes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404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 smtClean="0"/>
          </a:p>
          <a:p>
            <a:r>
              <a:rPr lang="fr-FR" dirty="0" smtClean="0"/>
              <a:t>Description des </a:t>
            </a:r>
            <a:r>
              <a:rPr lang="fr-FR" dirty="0" smtClean="0"/>
              <a:t>L-Systèmes</a:t>
            </a:r>
          </a:p>
          <a:p>
            <a:endParaRPr lang="fr-FR" dirty="0"/>
          </a:p>
          <a:p>
            <a:r>
              <a:rPr lang="fr-FR" dirty="0"/>
              <a:t>Générateur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Interprétation de la tortue</a:t>
            </a:r>
          </a:p>
          <a:p>
            <a:pPr lvl="1"/>
            <a:r>
              <a:rPr lang="fr-FR" dirty="0" smtClean="0"/>
              <a:t>Tube</a:t>
            </a:r>
          </a:p>
          <a:p>
            <a:pPr lvl="1"/>
            <a:r>
              <a:rPr lang="fr-FR" dirty="0" err="1" smtClean="0"/>
              <a:t>Tree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Moteur 3D</a:t>
            </a:r>
          </a:p>
          <a:p>
            <a:pPr lvl="1"/>
            <a:r>
              <a:rPr lang="fr-FR" dirty="0" smtClean="0"/>
              <a:t>Caméra</a:t>
            </a:r>
          </a:p>
          <a:p>
            <a:pPr lvl="1"/>
            <a:r>
              <a:rPr lang="fr-FR" dirty="0" smtClean="0"/>
              <a:t>Lumière</a:t>
            </a:r>
          </a:p>
          <a:p>
            <a:pPr marL="274320" lvl="1" indent="0">
              <a:buNone/>
            </a:pPr>
            <a:endParaRPr lang="fr-FR" dirty="0"/>
          </a:p>
          <a:p>
            <a:pPr marL="274320" lvl="1" indent="0">
              <a:buNone/>
            </a:pP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377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9200" y="6410419"/>
            <a:ext cx="3985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Rémi DUCCESCHI Thomas NOGUER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6410419"/>
            <a:ext cx="3227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Démonstrateur de L-Systèmes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569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 des L-Systèmes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Grammaire différentes des grammaires de Chomsky</a:t>
            </a:r>
          </a:p>
          <a:p>
            <a:pPr lvl="1"/>
            <a:r>
              <a:rPr lang="fr-FR" dirty="0"/>
              <a:t>Étape 1 : </a:t>
            </a:r>
            <a:r>
              <a:rPr lang="fr-FR" dirty="0" smtClean="0"/>
              <a:t>O</a:t>
            </a:r>
          </a:p>
          <a:p>
            <a:pPr lvl="1"/>
            <a:r>
              <a:rPr lang="fr-FR" dirty="0" smtClean="0"/>
              <a:t>Étape </a:t>
            </a:r>
            <a:r>
              <a:rPr lang="fr-FR" dirty="0"/>
              <a:t>2 : </a:t>
            </a:r>
            <a:r>
              <a:rPr lang="fr-FR" dirty="0" smtClean="0"/>
              <a:t>OO</a:t>
            </a:r>
          </a:p>
          <a:p>
            <a:pPr lvl="1"/>
            <a:r>
              <a:rPr lang="fr-FR" dirty="0" smtClean="0"/>
              <a:t>Étape </a:t>
            </a:r>
            <a:r>
              <a:rPr lang="fr-FR" dirty="0"/>
              <a:t>3 : </a:t>
            </a:r>
            <a:r>
              <a:rPr lang="fr-FR" dirty="0" smtClean="0"/>
              <a:t>OOOO</a:t>
            </a:r>
          </a:p>
          <a:p>
            <a:r>
              <a:rPr lang="fr-FR" dirty="0" smtClean="0"/>
              <a:t>Différents types</a:t>
            </a:r>
          </a:p>
          <a:p>
            <a:pPr lvl="1"/>
            <a:r>
              <a:rPr lang="fr-FR" dirty="0" smtClean="0"/>
              <a:t>Déterminisme</a:t>
            </a:r>
          </a:p>
          <a:p>
            <a:pPr lvl="1"/>
            <a:r>
              <a:rPr lang="fr-FR" dirty="0" smtClean="0"/>
              <a:t>Dépendance du contexte</a:t>
            </a:r>
            <a:endParaRPr lang="fr-FR" dirty="0"/>
          </a:p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377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9200" y="6410419"/>
            <a:ext cx="3985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Rémi DUCCESCHI Thomas NOGUER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6410419"/>
            <a:ext cx="3227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Démonstrateur de L-Systèmes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461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Générateur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L’utilisateur doit pouvoir créer ses grammaires</a:t>
            </a:r>
          </a:p>
          <a:p>
            <a:pPr lvl="1"/>
            <a:r>
              <a:rPr lang="fr-FR" dirty="0" smtClean="0"/>
              <a:t>Définition d’un formatage de fichier</a:t>
            </a:r>
          </a:p>
          <a:p>
            <a:pPr lvl="1"/>
            <a:endParaRPr lang="fr-FR" dirty="0"/>
          </a:p>
          <a:p>
            <a:r>
              <a:rPr lang="fr-FR" dirty="0" err="1" smtClean="0"/>
              <a:t>Parsage</a:t>
            </a:r>
            <a:r>
              <a:rPr lang="fr-FR" dirty="0" smtClean="0"/>
              <a:t> du fichier et génération de la liste des symboles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377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9200" y="6410419"/>
            <a:ext cx="3985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Rémi DUCCESCHI Thomas NOGUER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6410419"/>
            <a:ext cx="3227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Démonstrateur de L-Systèmes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1307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 de la tortue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Variété des interprétations</a:t>
            </a:r>
          </a:p>
          <a:p>
            <a:endParaRPr lang="fr-FR" dirty="0"/>
          </a:p>
          <a:p>
            <a:r>
              <a:rPr lang="fr-FR" dirty="0" smtClean="0"/>
              <a:t>Tortue mère</a:t>
            </a:r>
          </a:p>
          <a:p>
            <a:endParaRPr lang="fr-FR" dirty="0"/>
          </a:p>
          <a:p>
            <a:r>
              <a:rPr lang="fr-FR" dirty="0" smtClean="0"/>
              <a:t>Construction du graphe de scène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377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9200" y="6410419"/>
            <a:ext cx="3985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Rémi DUCCESCHI Thomas NOGUER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6410419"/>
            <a:ext cx="3227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Démonstrateur de L-Systèmes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8690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Interprétation de la tortue</a:t>
            </a:r>
            <a:br>
              <a:rPr lang="fr-FR" dirty="0" smtClean="0"/>
            </a:br>
            <a:r>
              <a:rPr lang="fr-FR" dirty="0" smtClean="0"/>
              <a:t>Tube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Interprétation simple</a:t>
            </a:r>
          </a:p>
          <a:p>
            <a:endParaRPr lang="fr-FR" dirty="0"/>
          </a:p>
          <a:p>
            <a:r>
              <a:rPr lang="fr-FR" dirty="0" smtClean="0"/>
              <a:t>Utilisation de formes basique</a:t>
            </a:r>
          </a:p>
          <a:p>
            <a:endParaRPr lang="fr-FR" dirty="0"/>
          </a:p>
          <a:p>
            <a:r>
              <a:rPr lang="fr-FR" dirty="0" smtClean="0"/>
              <a:t>Variété des résultats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377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9200" y="6410419"/>
            <a:ext cx="3985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Rémi DUCCESCHI Thomas NOGUER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6410419"/>
            <a:ext cx="3227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Démonstrateur de L-Systèmes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026" name="Picture 2" descr="F:\Documents\Insync\thomas.noguer@gmail.com\Cours\5A\RV\L-Systems\doc\Rapport\SC_ExRendu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029" y="3657600"/>
            <a:ext cx="2033651" cy="2354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Documents\Insync\thomas.noguer@gmail.com\Cours\5A\RV\L-Systems\doc\Rapport\SC_ExRendu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64" y="4724400"/>
            <a:ext cx="3458030" cy="79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:\Documents\Insync\thomas.noguer@gmail.com\Cours\5A\RV\L-Systems\doc\Rapport\SC_ExRendu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971" y="1524000"/>
            <a:ext cx="269470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538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Interprétation de la tortue</a:t>
            </a:r>
            <a:br>
              <a:rPr lang="fr-FR" dirty="0" smtClean="0"/>
            </a:br>
            <a:r>
              <a:rPr lang="fr-FR" dirty="0" err="1" smtClean="0"/>
              <a:t>Tree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Interprétation basique pour des arbres</a:t>
            </a:r>
          </a:p>
          <a:p>
            <a:endParaRPr lang="fr-FR" dirty="0"/>
          </a:p>
          <a:p>
            <a:r>
              <a:rPr lang="fr-FR" dirty="0" smtClean="0"/>
              <a:t>Réduction des formes dynamiques</a:t>
            </a:r>
          </a:p>
          <a:p>
            <a:endParaRPr lang="fr-FR" dirty="0"/>
          </a:p>
          <a:p>
            <a:r>
              <a:rPr lang="fr-FR" dirty="0" smtClean="0"/>
              <a:t>Introduction de feuilles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377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9200" y="6410419"/>
            <a:ext cx="3985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Rémi DUCCESCHI Thomas NOGUER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6410419"/>
            <a:ext cx="3227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Démonstrateur de L-Systèmes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2050" name="Picture 2" descr="F:\Documents\Insync\thomas.noguer@gmail.com\Cours\5A\RV\L-Systems\doc\Rapport\SC_Lea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466770"/>
            <a:ext cx="3200400" cy="127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Documents\Insync\thomas.noguer@gmail.com\Cours\5A\RV\L-Systems\doc\Rapport\SC_ExRendu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447800"/>
            <a:ext cx="2169244" cy="212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:\Documents\Insync\thomas.noguer@gmail.com\Cours\5A\RV\L-Systems\doc\Rapport\SC_ExRendu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38" y="4013640"/>
            <a:ext cx="1705706" cy="218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833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Moteur 3D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err="1" smtClean="0"/>
              <a:t>Jmonkey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Canva</a:t>
            </a:r>
            <a:r>
              <a:rPr lang="fr-FR" dirty="0" smtClean="0"/>
              <a:t> intégré dans une interface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377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9200" y="6410419"/>
            <a:ext cx="3985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Rémi DUCCESCHI Thomas NOGUER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3074" name="Picture 2" descr="F:\Documents\Insync\thomas.noguer@gmail.com\Cours\5A\RV\L-Systems\doc\Rapport\SC_Camer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604" y="3048000"/>
            <a:ext cx="4889191" cy="323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71600" y="6410419"/>
            <a:ext cx="3227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Démonstrateur de L-Systèmes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5822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184</TotalTime>
  <Words>362</Words>
  <Application>Microsoft Office PowerPoint</Application>
  <PresentationFormat>On-screen Show (4:3)</PresentationFormat>
  <Paragraphs>155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Origin</vt:lpstr>
      <vt:lpstr>Démonstrateur L-Système</vt:lpstr>
      <vt:lpstr>Introduction</vt:lpstr>
      <vt:lpstr>Plan</vt:lpstr>
      <vt:lpstr>Description des L-Systèmes</vt:lpstr>
      <vt:lpstr>Générateur</vt:lpstr>
      <vt:lpstr>Interprétation de la tortue</vt:lpstr>
      <vt:lpstr>Interprétation de la tortue Tube</vt:lpstr>
      <vt:lpstr>Interprétation de la tortue Tree</vt:lpstr>
      <vt:lpstr>Moteur 3D</vt:lpstr>
      <vt:lpstr>Moteur 3D Camera</vt:lpstr>
      <vt:lpstr>Moteur 3D Lumière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Démonstrateur L-Système</dc:title>
  <dc:creator>Caelum</dc:creator>
  <cp:lastModifiedBy>Caelum</cp:lastModifiedBy>
  <cp:revision>18</cp:revision>
  <dcterms:created xsi:type="dcterms:W3CDTF">2006-08-16T00:00:00Z</dcterms:created>
  <dcterms:modified xsi:type="dcterms:W3CDTF">2013-04-28T18:44:23Z</dcterms:modified>
</cp:coreProperties>
</file>