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8DED6-355B-4A58-96C9-A6FED8EDEB5B}" type="datetimeFigureOut">
              <a:rPr lang="fr-FR" smtClean="0"/>
              <a:t>22/03/2013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865F-FC88-4B1E-8E32-A3452FC05A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3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5179B1-CA14-4223-BD3A-F7F344CCE289}" type="datetime1">
              <a:rPr lang="en-US" smtClean="0"/>
              <a:t>3/22/2013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ECA-5812-42BD-89BA-082DA768E708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BF58-8C26-4E13-9242-D15E2AF0B369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9410-9872-45E6-8CD1-E0F466B1BEC3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D6AFFE7-5BC3-40E6-99B9-B6422E86D468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45F8-2B6C-4809-8F56-37437E9A3C92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79-28FA-4473-858C-6867927B350F}" type="datetime1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6D3-9037-4023-BE01-A4CB81FB5390}" type="datetime1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FA88-8FEB-4CB7-9E6D-19C792D45B71}" type="datetime1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880-F863-470D-B7E0-500B4D52F7A5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0E8-994F-4405-AC5E-4C964E22C313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24ECEB-21C5-4B79-A339-3CABC0CA26D1}" type="datetime1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/>
          <a:lstStyle/>
          <a:p>
            <a:r>
              <a:rPr lang="fr-FR" dirty="0" smtClean="0"/>
              <a:t>Projet collectif de réalité virtuelle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Short Story</a:t>
            </a:r>
            <a:endParaRPr lang="fr-F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6014"/>
              </p:ext>
            </p:extLst>
          </p:nvPr>
        </p:nvGraphicFramePr>
        <p:xfrm>
          <a:off x="533400" y="228600"/>
          <a:ext cx="822959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2514600"/>
                <a:gridCol w="2077452"/>
                <a:gridCol w="1732547"/>
              </a:tblGrid>
              <a:tr h="1882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Cao </a:t>
                      </a:r>
                      <a:r>
                        <a:rPr lang="en-US" sz="1200" b="0" dirty="0" err="1" smtClean="0"/>
                        <a:t>Hongyu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Havard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Thibault</a:t>
                      </a:r>
                      <a:r>
                        <a:rPr lang="en-US" sz="1200" b="0" dirty="0" smtClean="0"/>
                        <a:t>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Noguer</a:t>
                      </a:r>
                      <a:r>
                        <a:rPr lang="en-US" sz="1200" b="0" dirty="0" smtClean="0"/>
                        <a:t> Thomas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Vandenhove</a:t>
                      </a:r>
                      <a:r>
                        <a:rPr lang="en-US" sz="1200" b="0" dirty="0" smtClean="0"/>
                        <a:t> Pierre </a:t>
                      </a:r>
                      <a:endParaRPr lang="fr-FR" sz="1200" b="0" dirty="0"/>
                    </a:p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Ducceschi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Rémi</a:t>
                      </a:r>
                      <a:r>
                        <a:rPr lang="en-US" sz="1200" b="0" dirty="0" smtClean="0"/>
                        <a:t>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Maugeais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Mélanie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Puret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Mickaël</a:t>
                      </a:r>
                      <a:r>
                        <a:rPr lang="en-US" sz="1200" b="0" dirty="0" smtClean="0"/>
                        <a:t>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/>
                        <a:t>Vernou</a:t>
                      </a:r>
                      <a:r>
                        <a:rPr lang="en-US" sz="1200" b="0" dirty="0" smtClean="0"/>
                        <a:t> Cedric</a:t>
                      </a:r>
                    </a:p>
                    <a:p>
                      <a:endParaRPr lang="fr-F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Polytech Tours DI5 2012-2013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Picking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du lancer de rayon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6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Particules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Particules de pluie</a:t>
            </a:r>
          </a:p>
          <a:p>
            <a:pPr lvl="1"/>
            <a:r>
              <a:rPr lang="fr-FR" dirty="0" smtClean="0"/>
              <a:t>Problème du nombre de particules</a:t>
            </a:r>
          </a:p>
          <a:p>
            <a:pPr lvl="1"/>
            <a:r>
              <a:rPr lang="fr-FR" dirty="0" smtClean="0"/>
              <a:t>Gérer la pluie depuis l’immeuble</a:t>
            </a:r>
          </a:p>
          <a:p>
            <a:pPr lvl="1"/>
            <a:endParaRPr lang="fr-FR" dirty="0"/>
          </a:p>
          <a:p>
            <a:r>
              <a:rPr lang="fr-FR" dirty="0" smtClean="0"/>
              <a:t>Particules de verre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3840002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Lumière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7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Son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Problème technique avec </a:t>
            </a:r>
            <a:r>
              <a:rPr lang="fr-FR" dirty="0" err="1" smtClean="0"/>
              <a:t>Irrklang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OgreAL</a:t>
            </a:r>
            <a:r>
              <a:rPr lang="fr-FR" dirty="0" smtClean="0"/>
              <a:t> projet abandonné</a:t>
            </a:r>
          </a:p>
          <a:p>
            <a:endParaRPr lang="fr-FR" dirty="0"/>
          </a:p>
        </p:txBody>
      </p:sp>
      <p:pic>
        <p:nvPicPr>
          <p:cNvPr id="4098" name="Picture 2" descr="F:\Documents\Insync\thomas.noguer@gmail.com\Cours\5A\RV\de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3379788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Difficultés d’</a:t>
            </a:r>
            <a:r>
              <a:rPr lang="fr-FR" dirty="0" err="1" smtClean="0"/>
              <a:t>apréhension</a:t>
            </a:r>
            <a:r>
              <a:rPr lang="fr-FR" dirty="0" smtClean="0"/>
              <a:t> en amont</a:t>
            </a:r>
          </a:p>
          <a:p>
            <a:endParaRPr lang="fr-FR" dirty="0"/>
          </a:p>
          <a:p>
            <a:r>
              <a:rPr lang="fr-FR" dirty="0" smtClean="0"/>
              <a:t>Organisation indispensable</a:t>
            </a:r>
          </a:p>
          <a:p>
            <a:endParaRPr lang="fr-FR" dirty="0"/>
          </a:p>
          <a:p>
            <a:r>
              <a:rPr lang="fr-FR" dirty="0" smtClean="0"/>
              <a:t>Architecture logicielle spécifique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4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libre</a:t>
            </a:r>
          </a:p>
          <a:p>
            <a:endParaRPr lang="fr-FR" dirty="0"/>
          </a:p>
          <a:p>
            <a:r>
              <a:rPr lang="fr-FR" dirty="0" smtClean="0"/>
              <a:t>« Expérience » vidéo-ludique</a:t>
            </a:r>
          </a:p>
          <a:p>
            <a:endParaRPr lang="fr-FR" i="1" dirty="0"/>
          </a:p>
          <a:p>
            <a:r>
              <a:rPr lang="fr-FR" dirty="0" smtClean="0"/>
              <a:t>Différentes contraintes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Déroulement global</a:t>
            </a:r>
          </a:p>
          <a:p>
            <a:endParaRPr lang="fr-FR" dirty="0" smtClean="0"/>
          </a:p>
          <a:p>
            <a:r>
              <a:rPr lang="fr-FR" dirty="0" smtClean="0"/>
              <a:t>Modélisation de l’immeuble</a:t>
            </a:r>
          </a:p>
          <a:p>
            <a:endParaRPr lang="fr-FR" dirty="0" smtClean="0"/>
          </a:p>
          <a:p>
            <a:r>
              <a:rPr lang="fr-FR" dirty="0" smtClean="0"/>
              <a:t>Modélisation du personnage et animation du chat</a:t>
            </a:r>
          </a:p>
          <a:p>
            <a:endParaRPr lang="fr-FR" dirty="0" smtClean="0"/>
          </a:p>
          <a:p>
            <a:r>
              <a:rPr lang="fr-FR" dirty="0" smtClean="0"/>
              <a:t>Gestion des collisions</a:t>
            </a:r>
          </a:p>
          <a:p>
            <a:endParaRPr lang="fr-FR" dirty="0" smtClean="0"/>
          </a:p>
          <a:p>
            <a:r>
              <a:rPr lang="fr-FR" dirty="0" smtClean="0"/>
              <a:t>LOD et picking</a:t>
            </a:r>
          </a:p>
          <a:p>
            <a:endParaRPr lang="fr-FR" dirty="0" smtClean="0"/>
          </a:p>
          <a:p>
            <a:r>
              <a:rPr lang="fr-FR" dirty="0" smtClean="0"/>
              <a:t>Particules</a:t>
            </a:r>
          </a:p>
          <a:p>
            <a:endParaRPr lang="fr-FR" dirty="0" smtClean="0"/>
          </a:p>
          <a:p>
            <a:r>
              <a:rPr lang="fr-FR" dirty="0" smtClean="0"/>
              <a:t>Lumières et son</a:t>
            </a:r>
          </a:p>
        </p:txBody>
      </p:sp>
    </p:spTree>
    <p:extLst>
      <p:ext uri="{BB962C8B-B14F-4D97-AF65-F5344CB8AC3E}">
        <p14:creationId xmlns:p14="http://schemas.microsoft.com/office/powerpoint/2010/main" val="42925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global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F:\Documents\Insync\thomas.noguer@gmail.com\Cours\5A\RV\Rapport\Ga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200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Besoin d’organisation du travail</a:t>
            </a:r>
          </a:p>
          <a:p>
            <a:endParaRPr lang="fr-FR" dirty="0"/>
          </a:p>
          <a:p>
            <a:r>
              <a:rPr lang="fr-FR" dirty="0" smtClean="0"/>
              <a:t>Perte de temps  au début du projet</a:t>
            </a:r>
          </a:p>
          <a:p>
            <a:pPr lvl="1"/>
            <a:r>
              <a:rPr lang="fr-FR" dirty="0" smtClean="0"/>
              <a:t>Configuration de l’environnement de travail</a:t>
            </a:r>
          </a:p>
          <a:p>
            <a:pPr lvl="1"/>
            <a:r>
              <a:rPr lang="fr-FR" dirty="0" smtClean="0"/>
              <a:t>Modélisation de l’immeuble indispensable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34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 l’immeuble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Tâche plus ardue que prévu</a:t>
            </a:r>
          </a:p>
          <a:p>
            <a:endParaRPr lang="fr-FR" dirty="0"/>
          </a:p>
          <a:p>
            <a:r>
              <a:rPr lang="fr-FR" dirty="0" smtClean="0"/>
              <a:t>Problème des normales inversées</a:t>
            </a:r>
          </a:p>
          <a:p>
            <a:endParaRPr lang="fr-FR" dirty="0"/>
          </a:p>
          <a:p>
            <a:r>
              <a:rPr lang="fr-FR" dirty="0" smtClean="0"/>
              <a:t>Problème de placage des textures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05200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9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personnage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Tâche plus ardue que prévu</a:t>
            </a:r>
          </a:p>
          <a:p>
            <a:endParaRPr lang="fr-FR" dirty="0"/>
          </a:p>
          <a:p>
            <a:r>
              <a:rPr lang="fr-FR" dirty="0" smtClean="0"/>
              <a:t>Utilisation du modèle disponible dans le SDK Ogre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3200399"/>
            <a:ext cx="16668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18478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 du chat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d’un modèle prêt</a:t>
            </a:r>
          </a:p>
          <a:p>
            <a:endParaRPr lang="fr-FR" dirty="0"/>
          </a:p>
          <a:p>
            <a:r>
              <a:rPr lang="fr-FR" dirty="0" smtClean="0"/>
              <a:t>Principe de création d’une animation</a:t>
            </a:r>
          </a:p>
          <a:p>
            <a:endParaRPr lang="fr-FR" dirty="0"/>
          </a:p>
          <a:p>
            <a:r>
              <a:rPr lang="fr-FR" dirty="0" smtClean="0"/>
              <a:t>Intégration dans la scène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16383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52" y="4267199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91" y="4467225"/>
            <a:ext cx="14668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3000"/>
            <a:ext cx="1952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collisions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Tentative d’intégration de Bullet</a:t>
            </a:r>
          </a:p>
          <a:p>
            <a:endParaRPr lang="fr-FR" dirty="0"/>
          </a:p>
          <a:p>
            <a:r>
              <a:rPr lang="fr-FR" dirty="0" smtClean="0"/>
              <a:t>Solution avec lancer de rayon</a:t>
            </a:r>
          </a:p>
          <a:p>
            <a:pPr lvl="1"/>
            <a:r>
              <a:rPr lang="fr-FR" i="1" dirty="0" smtClean="0"/>
              <a:t>Détection de la hauteur</a:t>
            </a:r>
          </a:p>
          <a:p>
            <a:pPr lvl="1"/>
            <a:r>
              <a:rPr lang="fr-FR" i="1" dirty="0" smtClean="0"/>
              <a:t>Détection des murs</a:t>
            </a:r>
            <a:endParaRPr lang="fr-F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057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de détail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/>
              <a:t>Reduction</a:t>
            </a:r>
            <a:r>
              <a:rPr lang="fr-FR" dirty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 du débordement des textures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62000"/>
            <a:ext cx="34861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3028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1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</TotalTime>
  <Words>275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Projet collectif de réalité virtuelle</vt:lpstr>
      <vt:lpstr>Introduction</vt:lpstr>
      <vt:lpstr>Plan</vt:lpstr>
      <vt:lpstr>Déroulement global</vt:lpstr>
      <vt:lpstr>Modélisation de l’immeuble</vt:lpstr>
      <vt:lpstr>Modélisation du personnage</vt:lpstr>
      <vt:lpstr>Animation du chat</vt:lpstr>
      <vt:lpstr>Gestion des collisions</vt:lpstr>
      <vt:lpstr>Niveau de détail</vt:lpstr>
      <vt:lpstr>Picking</vt:lpstr>
      <vt:lpstr>Particules</vt:lpstr>
      <vt:lpstr>Lumière</vt:lpstr>
      <vt:lpstr>Son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collectif de réalité virtuelle</dc:title>
  <dc:creator>Cepheus</dc:creator>
  <cp:lastModifiedBy>ceupheus@hotmail.fr</cp:lastModifiedBy>
  <cp:revision>18</cp:revision>
  <dcterms:created xsi:type="dcterms:W3CDTF">2006-08-16T00:00:00Z</dcterms:created>
  <dcterms:modified xsi:type="dcterms:W3CDTF">2013-03-22T10:33:27Z</dcterms:modified>
</cp:coreProperties>
</file>