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75"/>
    <a:srgbClr val="E1B12C"/>
    <a:srgbClr val="FBC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FD71F7-DE31-4121-9702-9138BC43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59143F-63A9-405E-A635-026921A0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B4EB0A-4060-40D1-93E5-8155484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6E66F5-EEAA-46CE-95BA-6378574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33A3F0-18E8-468B-8F46-E85851A8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4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87669A-C8B0-48C9-9DE0-D00F8CBA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F665012-FB4F-4D58-846C-ECA19B3A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1EC04F-8F17-41EA-A2C9-52C4767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69A8F7-3BA0-4D39-9A80-3EB7BCE4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4832D1-D3D5-4344-9F11-01855FAE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CCF0127-9243-4D1E-B815-F8D0E932F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0B86C38-D304-4F0F-823A-F0EFD990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9718E9-0B01-44F0-B4BC-BE0953C9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B96371-A6BD-4B48-8EEA-EEE33BF5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536B80-4A91-4248-A273-7F4000BE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DA75D8-1DC7-46A0-8475-403D867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C5808-879F-435F-A8D5-00B79F3B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46CAD5-EC5E-4443-957C-2C49817D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EFF10C-062E-4217-9603-8E3F5C12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DCFD9A-F1FA-4FA6-A3BD-7CDED72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0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28BEA-1B0E-4B91-9135-A0513AB6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86FCB37-C90B-46EC-A7FF-5EF57E42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93CBCB-FEDE-4F89-8BD4-76FCCC0E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16CA28-74F1-4E16-AE9B-35BE3F50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4D125F-3C58-45C4-AC03-EB837DC8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576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B36E8-062C-47B6-82CC-60C8D830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3359E-9061-4E27-994D-D24DFD99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97D846-2E50-4ACC-B0B3-DD0A85F3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C2FA12-543F-467D-88DB-579A5E42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ED5BB0-9FCB-4026-BEF3-C3CB509D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6F626DE-7F50-49AC-90C2-4DE3AEF2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9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FE6DDA-22F3-48D8-8843-E7F7A1AD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968E312-A240-438F-B0D7-F1BC5D53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5A5862-15A7-427B-AF7C-2176F58E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1586E2-AC3D-4A14-B6BB-EB80A8C8C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AE06B1C-5C12-4BF3-8EF2-CB32F0928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EF495DB-2DED-4C23-8965-C9C2F08E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35C7BD1-D61C-46F5-BDA0-9CDAC204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81663B8-9193-4852-9E2D-08690C68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73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BBEE3-C50C-4095-9F52-07188E5D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EAB1F59-4E78-484A-A45F-ACB34CD2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1F76244-C9F5-45ED-9B01-7D838E41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4219B2A-EA45-42DD-BC6F-71B53B34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98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8A4FF0C-E90D-47CB-8BD4-E1E7BAD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017B387-C3A9-4AEE-BDE4-D40D10E1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88CFDD-19EA-4263-9255-BBB96D9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533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9972B-8613-4CEF-9DC8-49A30240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A0E21B-51E1-4B02-89B5-9E071CF6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8F705B-8DE4-4637-819B-598D1527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710221-D8DA-419B-9544-0113E550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FE3B86-FA31-4296-A036-0D1B303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1019EE8-3919-4E16-A5DB-B86E029A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9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47E33-4E3C-4C9A-A640-089F392D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939E1A4-B5C5-4782-922D-1B19826F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5C4EDBE-978E-4C26-B917-5A04B1A2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8A1494-398E-4E72-9C6C-BE80C3E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205F69-5052-434C-A5DF-C6687776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8E65D9-1F28-4F42-BCE6-D9568D1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8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83121F1-3EDA-43D8-8C78-96D5A320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65296-43B0-4469-9FBA-61370DF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9A8F69-7088-43FA-898C-62360296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4F139A-0090-41C5-90D9-069F8E2EF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561116-C512-4F23-93A6-291514D54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85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7B3AF-11F5-4886-B2F8-8FBCCEBD0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AP4TW</a:t>
            </a:r>
            <a:r>
              <a:rPr lang="cs-CZ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br>
              <a:rPr lang="cs-CZ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cs-CZ" b="1" dirty="0">
                <a:solidFill>
                  <a:schemeClr val="accent4"/>
                </a:solidFill>
                <a:latin typeface="Calibri" panose="020F0502020204030204" pitchFamily="34" charset="0"/>
              </a:rPr>
              <a:t>CryptoPeek.com</a:t>
            </a:r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BF639E-0399-4D18-8056-6D9ECC77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5679"/>
          </a:xfrm>
        </p:spPr>
        <p:txBody>
          <a:bodyPr/>
          <a:lstStyle/>
          <a:p>
            <a:r>
              <a:rPr lang="cs-CZ" dirty="0"/>
              <a:t>Jiří Čepela</a:t>
            </a:r>
          </a:p>
        </p:txBody>
      </p:sp>
      <p:sp>
        <p:nvSpPr>
          <p:cNvPr id="4" name="Obdélník: s odříznutými rohy na opačné straně 3">
            <a:extLst>
              <a:ext uri="{FF2B5EF4-FFF2-40B4-BE49-F238E27FC236}">
                <a16:creationId xmlns:a16="http://schemas.microsoft.com/office/drawing/2014/main" id="{60072C77-508C-411E-B497-C0D7D750E6A6}"/>
              </a:ext>
            </a:extLst>
          </p:cNvPr>
          <p:cNvSpPr/>
          <p:nvPr/>
        </p:nvSpPr>
        <p:spPr>
          <a:xfrm>
            <a:off x="0" y="4684295"/>
            <a:ext cx="4812632" cy="2173705"/>
          </a:xfrm>
          <a:prstGeom prst="snip2DiagRect">
            <a:avLst/>
          </a:prstGeom>
          <a:solidFill>
            <a:srgbClr val="FBC53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 odříznutými rohy na opačné straně 4">
            <a:extLst>
              <a:ext uri="{FF2B5EF4-FFF2-40B4-BE49-F238E27FC236}">
                <a16:creationId xmlns:a16="http://schemas.microsoft.com/office/drawing/2014/main" id="{47D2170E-5CE6-4A70-BA00-6B4843DB6A88}"/>
              </a:ext>
            </a:extLst>
          </p:cNvPr>
          <p:cNvSpPr/>
          <p:nvPr/>
        </p:nvSpPr>
        <p:spPr>
          <a:xfrm rot="10800000">
            <a:off x="10668000" y="0"/>
            <a:ext cx="1524000" cy="2967862"/>
          </a:xfrm>
          <a:prstGeom prst="snip2DiagRect">
            <a:avLst/>
          </a:prstGeom>
          <a:solidFill>
            <a:srgbClr val="E1B12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Pravoúhlý trojúhelník 5">
            <a:extLst>
              <a:ext uri="{FF2B5EF4-FFF2-40B4-BE49-F238E27FC236}">
                <a16:creationId xmlns:a16="http://schemas.microsoft.com/office/drawing/2014/main" id="{FE040A2B-335C-4375-9FA2-FE4ECB3BF050}"/>
              </a:ext>
            </a:extLst>
          </p:cNvPr>
          <p:cNvSpPr/>
          <p:nvPr/>
        </p:nvSpPr>
        <p:spPr>
          <a:xfrm rot="16200000">
            <a:off x="8660934" y="3326934"/>
            <a:ext cx="3383560" cy="3678572"/>
          </a:xfrm>
          <a:prstGeom prst="rtTriangle">
            <a:avLst/>
          </a:prstGeom>
          <a:solidFill>
            <a:srgbClr val="273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Kosoúhelník 6">
            <a:extLst>
              <a:ext uri="{FF2B5EF4-FFF2-40B4-BE49-F238E27FC236}">
                <a16:creationId xmlns:a16="http://schemas.microsoft.com/office/drawing/2014/main" id="{1EF82291-E70C-4AE6-A731-97E9CBBEA42D}"/>
              </a:ext>
            </a:extLst>
          </p:cNvPr>
          <p:cNvSpPr/>
          <p:nvPr/>
        </p:nvSpPr>
        <p:spPr>
          <a:xfrm>
            <a:off x="0" y="0"/>
            <a:ext cx="2550695" cy="4684295"/>
          </a:xfrm>
          <a:prstGeom prst="parallelogram">
            <a:avLst/>
          </a:prstGeom>
          <a:solidFill>
            <a:srgbClr val="273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3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C1E089-BB28-4DAD-AD08-B822B24E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 je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CryptoPeek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E16005-681A-4398-BDE2-B6062B6A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accent4"/>
                </a:solidFill>
              </a:rPr>
              <a:t>CryptoPeek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r>
              <a:rPr lang="cs-CZ" dirty="0"/>
              <a:t>je webová aplikace sloužící k vyhledávání aktuálního kurzu vybrané kryptoměny k </a:t>
            </a:r>
            <a:r>
              <a:rPr lang="cs-CZ" b="1" dirty="0">
                <a:solidFill>
                  <a:schemeClr val="accent4"/>
                </a:solidFill>
              </a:rPr>
              <a:t>USD</a:t>
            </a:r>
          </a:p>
          <a:p>
            <a:r>
              <a:rPr lang="cs-CZ" dirty="0"/>
              <a:t>Aplikace byla vyvinuta z důvodu mé vlastní potřeby, abych měl rychlí a jednoduchý přístup ke zjištění kurzu a novinek</a:t>
            </a:r>
          </a:p>
          <a:p>
            <a:r>
              <a:rPr lang="cs-CZ" dirty="0"/>
              <a:t>Aplikace využívá </a:t>
            </a:r>
            <a:r>
              <a:rPr lang="cs-CZ" b="1" dirty="0">
                <a:solidFill>
                  <a:schemeClr val="accent4"/>
                </a:solidFill>
              </a:rPr>
              <a:t>veřejně přístupná data společnosti </a:t>
            </a:r>
            <a:r>
              <a:rPr lang="cs-CZ" b="1" dirty="0" err="1">
                <a:solidFill>
                  <a:schemeClr val="accent4"/>
                </a:solidFill>
              </a:rPr>
              <a:t>CryptoCompare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4483F-02DC-4A5F-AF02-A30AF5C1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A96A04-F138-4936-81D3-553B64E8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Rychlí přehled </a:t>
            </a:r>
            <a:r>
              <a:rPr lang="cs-CZ" b="1" dirty="0">
                <a:solidFill>
                  <a:schemeClr val="accent4"/>
                </a:solidFill>
              </a:rPr>
              <a:t>aktuálních novinek </a:t>
            </a:r>
            <a:r>
              <a:rPr lang="cs-CZ" dirty="0"/>
              <a:t>ze světa kryptoměn a aktuální graf pro kryptoměnu </a:t>
            </a:r>
            <a:r>
              <a:rPr lang="cs-CZ" b="1" dirty="0">
                <a:solidFill>
                  <a:schemeClr val="accent4"/>
                </a:solidFill>
              </a:rPr>
              <a:t>BTC</a:t>
            </a:r>
          </a:p>
          <a:p>
            <a:r>
              <a:rPr lang="cs-CZ" dirty="0"/>
              <a:t>Vyhledávání</a:t>
            </a:r>
            <a:r>
              <a:rPr lang="cs-CZ" b="1" dirty="0">
                <a:solidFill>
                  <a:schemeClr val="accent4"/>
                </a:solidFill>
              </a:rPr>
              <a:t> aktuálního kurzu zadané kryptoměny </a:t>
            </a:r>
            <a:r>
              <a:rPr lang="cs-CZ" dirty="0"/>
              <a:t>(vyhledá všechny měny, které byli uvedeny na </a:t>
            </a:r>
            <a:r>
              <a:rPr lang="cs-CZ" dirty="0" err="1"/>
              <a:t>coinmarketcap</a:t>
            </a:r>
            <a:r>
              <a:rPr lang="cs-CZ" dirty="0"/>
              <a:t>)</a:t>
            </a:r>
          </a:p>
          <a:p>
            <a:r>
              <a:rPr lang="cs-CZ" b="1" dirty="0">
                <a:solidFill>
                  <a:schemeClr val="accent4"/>
                </a:solidFill>
              </a:rPr>
              <a:t>Historie </a:t>
            </a:r>
            <a:r>
              <a:rPr lang="cs-CZ" dirty="0"/>
              <a:t>vyhledávaných měn</a:t>
            </a:r>
          </a:p>
          <a:p>
            <a:r>
              <a:rPr lang="cs-CZ" dirty="0"/>
              <a:t>Aktuální datum, čas a časové pásmo</a:t>
            </a:r>
          </a:p>
        </p:txBody>
      </p:sp>
    </p:spTree>
    <p:extLst>
      <p:ext uri="{BB962C8B-B14F-4D97-AF65-F5344CB8AC3E}">
        <p14:creationId xmlns:p14="http://schemas.microsoft.com/office/powerpoint/2010/main" val="300225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30C160-9374-4CFD-9F02-3597F6DD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18421D-8332-4FEA-8BFF-AD24EB3C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Použity technologie </a:t>
            </a:r>
            <a:r>
              <a:rPr lang="cs-CZ" b="1" dirty="0">
                <a:solidFill>
                  <a:schemeClr val="accent4"/>
                </a:solidFill>
              </a:rPr>
              <a:t>HTML,CSS a JS</a:t>
            </a:r>
          </a:p>
          <a:p>
            <a:r>
              <a:rPr lang="cs-CZ" dirty="0"/>
              <a:t>Kaskádové styly vytvořeny za pomoci </a:t>
            </a:r>
            <a:r>
              <a:rPr lang="cs-CZ" b="1" dirty="0">
                <a:solidFill>
                  <a:schemeClr val="accent4"/>
                </a:solidFill>
              </a:rPr>
              <a:t>SASS</a:t>
            </a:r>
          </a:p>
          <a:p>
            <a:r>
              <a:rPr lang="cs-CZ" dirty="0"/>
              <a:t>Widget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r>
              <a:rPr lang="cs-CZ" dirty="0"/>
              <a:t>ukazující aktuální hodnotu </a:t>
            </a:r>
            <a:r>
              <a:rPr lang="cs-CZ" b="1" dirty="0">
                <a:solidFill>
                  <a:schemeClr val="accent4"/>
                </a:solidFill>
              </a:rPr>
              <a:t>BTC a novinky </a:t>
            </a:r>
            <a:r>
              <a:rPr lang="cs-CZ" dirty="0"/>
              <a:t>ze světa kolem kryptoměn, byl vytvořen za pomoci generátoru od společnosti </a:t>
            </a:r>
            <a:r>
              <a:rPr lang="cs-CZ" b="1" dirty="0" err="1">
                <a:solidFill>
                  <a:schemeClr val="accent4"/>
                </a:solidFill>
              </a:rPr>
              <a:t>CryptoCompare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435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956B42-5903-4AF6-9A58-1D8CE4C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Problémy při vývoji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A9D493-54BC-4C53-A858-6E4EA889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Menší problémy při ukládání a načítání na </a:t>
            </a:r>
            <a:r>
              <a:rPr lang="cs-CZ" dirty="0" err="1"/>
              <a:t>localstorage</a:t>
            </a:r>
            <a:r>
              <a:rPr lang="cs-CZ" dirty="0"/>
              <a:t> prohlížeče</a:t>
            </a:r>
          </a:p>
          <a:p>
            <a:r>
              <a:rPr lang="cs-CZ" dirty="0"/>
              <a:t>Občasná </a:t>
            </a:r>
            <a:r>
              <a:rPr lang="cs-CZ" b="1" dirty="0">
                <a:solidFill>
                  <a:schemeClr val="accent4"/>
                </a:solidFill>
              </a:rPr>
              <a:t>malá odchylka kurzu</a:t>
            </a:r>
            <a:r>
              <a:rPr lang="cs-CZ" dirty="0"/>
              <a:t>. Kurz ze v pár případech lišil od jiných zdrojů, ale většinou se jednalo jen o tisíciny</a:t>
            </a:r>
          </a:p>
          <a:p>
            <a:r>
              <a:rPr lang="cs-CZ" dirty="0"/>
              <a:t>Má </a:t>
            </a:r>
            <a:r>
              <a:rPr lang="cs-CZ" b="1" dirty="0">
                <a:solidFill>
                  <a:schemeClr val="accent4"/>
                </a:solidFill>
              </a:rPr>
              <a:t>neschopnost</a:t>
            </a:r>
            <a:r>
              <a:rPr lang="cs-CZ" dirty="0"/>
              <a:t> nalezení primitivních chyb (například chyba v názvu souboru při připojení skriptu)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41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712D-8A9E-4D3F-AC82-04B609D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Závěr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E6FB4C-EFCA-4E8C-9723-1C22C723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cílem aplikace je </a:t>
            </a:r>
            <a:r>
              <a:rPr lang="cs-CZ" b="1" dirty="0">
                <a:solidFill>
                  <a:schemeClr val="accent4"/>
                </a:solidFill>
              </a:rPr>
              <a:t>jednoduchost</a:t>
            </a:r>
            <a:endParaRPr lang="cs-CZ" dirty="0"/>
          </a:p>
          <a:p>
            <a:r>
              <a:rPr lang="cs-CZ" dirty="0"/>
              <a:t>Webová aplikace je funkční a slouží tak jak bylo zamýšleno. Hlavním cílem bylo zjišťování aktuálního kurzu zadané kryptoměny</a:t>
            </a:r>
          </a:p>
          <a:p>
            <a:r>
              <a:rPr lang="cs-CZ" dirty="0"/>
              <a:t>Aplikaci </a:t>
            </a:r>
            <a:r>
              <a:rPr lang="cs-CZ" b="1" dirty="0">
                <a:solidFill>
                  <a:schemeClr val="accent4"/>
                </a:solidFill>
              </a:rPr>
              <a:t>chci nadále rozvíjet</a:t>
            </a:r>
            <a:r>
              <a:rPr lang="cs-CZ" dirty="0"/>
              <a:t>. Plánuji například implementovat jednoduchou kalkulačku pro výpočet většího počtu kryptoměny a výběr z více možností kurzů (např.: EUR, CZK)</a:t>
            </a:r>
          </a:p>
        </p:txBody>
      </p:sp>
    </p:spTree>
    <p:extLst>
      <p:ext uri="{BB962C8B-B14F-4D97-AF65-F5344CB8AC3E}">
        <p14:creationId xmlns:p14="http://schemas.microsoft.com/office/powerpoint/2010/main" val="199571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228</Words>
  <Application>Microsoft Office PowerPoint</Application>
  <PresentationFormat>Širokoúhlá obrazovka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AP4TW​ CryptoPeek.com</vt:lpstr>
      <vt:lpstr>Co je CryptoPeek? </vt:lpstr>
      <vt:lpstr>Funkce</vt:lpstr>
      <vt:lpstr>Technologie</vt:lpstr>
      <vt:lpstr>Problémy při vývoji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AP4TW​ CryptoPeek.com</dc:title>
  <dc:creator>Jiří Čepela</dc:creator>
  <cp:lastModifiedBy>Jiří Čepela</cp:lastModifiedBy>
  <cp:revision>9</cp:revision>
  <dcterms:created xsi:type="dcterms:W3CDTF">2021-06-28T16:47:57Z</dcterms:created>
  <dcterms:modified xsi:type="dcterms:W3CDTF">2021-06-28T18:26:54Z</dcterms:modified>
</cp:coreProperties>
</file>