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Roboto Thin"/>
      <p:regular r:id="rId19"/>
      <p:bold r:id="rId20"/>
      <p:italic r:id="rId21"/>
      <p:boldItalic r:id="rId22"/>
    </p:embeddedFont>
    <p:embeddedFont>
      <p:font typeface="Roboto Medium"/>
      <p:regular r:id="rId23"/>
      <p:bold r:id="rId24"/>
      <p:italic r:id="rId25"/>
      <p:boldItalic r:id="rId26"/>
    </p:embeddedFon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bold.fntdata"/><Relationship Id="rId22" Type="http://schemas.openxmlformats.org/officeDocument/2006/relationships/font" Target="fonts/RobotoThin-boldItalic.fntdata"/><Relationship Id="rId21" Type="http://schemas.openxmlformats.org/officeDocument/2006/relationships/font" Target="fonts/RobotoThin-italic.fntdata"/><Relationship Id="rId24" Type="http://schemas.openxmlformats.org/officeDocument/2006/relationships/font" Target="fonts/RobotoMedium-bold.fntdata"/><Relationship Id="rId23" Type="http://schemas.openxmlformats.org/officeDocument/2006/relationships/font" Target="fonts/RobotoMedium-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edium-boldItalic.fntdata"/><Relationship Id="rId25" Type="http://schemas.openxmlformats.org/officeDocument/2006/relationships/font" Target="fonts/RobotoMedium-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Thin-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e3fc1f243_0_14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e3fc1f243_0_1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9e3fc1f243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e3fc1f24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
        <p:nvSpPr>
          <p:cNvPr id="23" name="Google Shape;23;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US" sz="6500"/>
              <a:t>STUDENT ASSISTANT PRO</a:t>
            </a:r>
            <a:r>
              <a:rPr lang="en-US" sz="7200"/>
              <a:t>.</a:t>
            </a:r>
            <a:endParaRPr sz="7200"/>
          </a:p>
          <a:p>
            <a:pPr indent="0" lvl="0" marL="0" rtl="0" algn="ctr">
              <a:spcBef>
                <a:spcPts val="0"/>
              </a:spcBef>
              <a:spcAft>
                <a:spcPts val="0"/>
              </a:spcAft>
              <a:buNone/>
            </a:pPr>
            <a:r>
              <a:rPr lang="en-US" sz="3600"/>
              <a:t>CLASS XII COMPUTER SCIENCE PROJECT</a:t>
            </a:r>
            <a:endParaRPr sz="3600"/>
          </a:p>
        </p:txBody>
      </p:sp>
      <p:sp>
        <p:nvSpPr>
          <p:cNvPr id="85" name="Google Shape;85;p13"/>
          <p:cNvSpPr txBox="1"/>
          <p:nvPr>
            <p:ph idx="1" type="subTitle"/>
          </p:nvPr>
        </p:nvSpPr>
        <p:spPr>
          <a:xfrm>
            <a:off x="5418675" y="4383575"/>
            <a:ext cx="5857200" cy="16557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US"/>
              <a:t>PROJECT MEMBERS:</a:t>
            </a:r>
            <a:endParaRPr/>
          </a:p>
          <a:p>
            <a:pPr indent="0" lvl="0" marL="0" rtl="0" algn="l">
              <a:spcBef>
                <a:spcPts val="1000"/>
              </a:spcBef>
              <a:spcAft>
                <a:spcPts val="0"/>
              </a:spcAft>
              <a:buNone/>
            </a:pPr>
            <a:r>
              <a:rPr lang="en-US"/>
              <a:t>                           1 ROSHNI 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BD6EE"/>
        </a:solidFill>
      </p:bgPr>
    </p:bg>
    <p:spTree>
      <p:nvGrpSpPr>
        <p:cNvPr id="137" name="Shape 137"/>
        <p:cNvGrpSpPr/>
        <p:nvPr/>
      </p:nvGrpSpPr>
      <p:grpSpPr>
        <a:xfrm>
          <a:off x="0" y="0"/>
          <a:ext cx="0" cy="0"/>
          <a:chOff x="0" y="0"/>
          <a:chExt cx="0" cy="0"/>
        </a:xfrm>
      </p:grpSpPr>
      <p:sp>
        <p:nvSpPr>
          <p:cNvPr id="138" name="Google Shape;138;p22"/>
          <p:cNvSpPr txBox="1"/>
          <p:nvPr/>
        </p:nvSpPr>
        <p:spPr>
          <a:xfrm>
            <a:off x="743700" y="5061125"/>
            <a:ext cx="6191400" cy="156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Settings:</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               suggestions</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               update</a:t>
            </a:r>
            <a:endParaRPr sz="3200">
              <a:solidFill>
                <a:schemeClr val="dk1"/>
              </a:solidFill>
              <a:latin typeface="Calibri"/>
              <a:ea typeface="Calibri"/>
              <a:cs typeface="Calibri"/>
              <a:sym typeface="Calibri"/>
            </a:endParaRPr>
          </a:p>
        </p:txBody>
      </p:sp>
      <p:sp>
        <p:nvSpPr>
          <p:cNvPr id="139" name="Google Shape;139;p22"/>
          <p:cNvSpPr txBox="1"/>
          <p:nvPr/>
        </p:nvSpPr>
        <p:spPr>
          <a:xfrm>
            <a:off x="1186975" y="494625"/>
            <a:ext cx="3478500" cy="50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Planner:</a:t>
            </a:r>
            <a:endParaRPr>
              <a:solidFill>
                <a:schemeClr val="dk1"/>
              </a:solidFill>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              Agenda</a:t>
            </a:r>
            <a:endParaRPr>
              <a:solidFill>
                <a:schemeClr val="dk1"/>
              </a:solidFill>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              statistics</a:t>
            </a:r>
            <a:endParaRPr>
              <a:solidFill>
                <a:schemeClr val="dk1"/>
              </a:solidFill>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               goals</a:t>
            </a:r>
            <a:endParaRPr>
              <a:solidFill>
                <a:schemeClr val="dk1"/>
              </a:solidFill>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               timetable</a:t>
            </a:r>
            <a:endParaRPr>
              <a:solidFill>
                <a:schemeClr val="dk1"/>
              </a:solidFill>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Journal:</a:t>
            </a:r>
            <a:endParaRPr>
              <a:solidFill>
                <a:schemeClr val="dk1"/>
              </a:solidFill>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              Calendar</a:t>
            </a:r>
            <a:endParaRPr>
              <a:solidFill>
                <a:schemeClr val="dk1"/>
              </a:solidFill>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               create</a:t>
            </a:r>
            <a:endParaRPr>
              <a:solidFill>
                <a:schemeClr val="dk1"/>
              </a:solidFill>
            </a:endParaRPr>
          </a:p>
          <a:p>
            <a:pPr indent="0" lvl="0" marL="0" rtl="0" algn="l">
              <a:spcBef>
                <a:spcPts val="0"/>
              </a:spcBef>
              <a:spcAft>
                <a:spcPts val="0"/>
              </a:spcAft>
              <a:buNone/>
            </a:pPr>
            <a:r>
              <a:rPr lang="en-US" sz="3200">
                <a:solidFill>
                  <a:schemeClr val="dk1"/>
                </a:solidFill>
                <a:latin typeface="Calibri"/>
                <a:ea typeface="Calibri"/>
                <a:cs typeface="Calibri"/>
                <a:sym typeface="Calibri"/>
              </a:rPr>
              <a:t>                submit</a:t>
            </a:r>
            <a:endParaRPr sz="3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BD6EE"/>
        </a:solidFill>
      </p:bgPr>
    </p:bg>
    <p:spTree>
      <p:nvGrpSpPr>
        <p:cNvPr id="143" name="Shape 143"/>
        <p:cNvGrpSpPr/>
        <p:nvPr/>
      </p:nvGrpSpPr>
      <p:grpSpPr>
        <a:xfrm>
          <a:off x="0" y="0"/>
          <a:ext cx="0" cy="0"/>
          <a:chOff x="0" y="0"/>
          <a:chExt cx="0" cy="0"/>
        </a:xfrm>
      </p:grpSpPr>
      <p:sp>
        <p:nvSpPr>
          <p:cNvPr id="144" name="Google Shape;14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7200"/>
              <a:buFont typeface="Calibri"/>
              <a:buNone/>
            </a:pPr>
            <a:r>
              <a:rPr b="1" lang="en-US" sz="7200"/>
              <a:t>FLOW CHART</a:t>
            </a:r>
            <a:endParaRPr b="1" sz="7200"/>
          </a:p>
        </p:txBody>
      </p:sp>
      <p:grpSp>
        <p:nvGrpSpPr>
          <p:cNvPr id="145" name="Google Shape;145;p23"/>
          <p:cNvGrpSpPr/>
          <p:nvPr/>
        </p:nvGrpSpPr>
        <p:grpSpPr>
          <a:xfrm>
            <a:off x="2123947" y="5522062"/>
            <a:ext cx="7943768" cy="857979"/>
            <a:chOff x="1593000" y="2322568"/>
            <a:chExt cx="5957975" cy="643500"/>
          </a:xfrm>
        </p:grpSpPr>
        <p:sp>
          <p:nvSpPr>
            <p:cNvPr id="146" name="Google Shape;146;p23"/>
            <p:cNvSpPr/>
            <p:nvPr/>
          </p:nvSpPr>
          <p:spPr>
            <a:xfrm>
              <a:off x="3728375" y="2322568"/>
              <a:ext cx="3822600" cy="643500"/>
            </a:xfrm>
            <a:prstGeom prst="rect">
              <a:avLst/>
            </a:prstGeom>
            <a:solidFill>
              <a:srgbClr val="EEEEE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7" name="Google Shape;147;p23"/>
            <p:cNvSpPr/>
            <p:nvPr/>
          </p:nvSpPr>
          <p:spPr>
            <a:xfrm flipH="1">
              <a:off x="2283025" y="2322575"/>
              <a:ext cx="1844400" cy="6426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8" name="Google Shape;148;p23"/>
            <p:cNvSpPr/>
            <p:nvPr/>
          </p:nvSpPr>
          <p:spPr>
            <a:xfrm rot="-5400000">
              <a:off x="3501574" y="1934671"/>
              <a:ext cx="643356" cy="1419149"/>
            </a:xfrm>
            <a:prstGeom prst="flowChartOffpageConnector">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9" name="Google Shape;149;p23"/>
            <p:cNvSpPr/>
            <p:nvPr/>
          </p:nvSpPr>
          <p:spPr>
            <a:xfrm>
              <a:off x="2342625" y="2399951"/>
              <a:ext cx="1940700" cy="495900"/>
            </a:xfrm>
            <a:prstGeom prst="rect">
              <a:avLst/>
            </a:prstGeom>
            <a:noFill/>
            <a:ln>
              <a:noFill/>
            </a:ln>
          </p:spPr>
          <p:txBody>
            <a:bodyPr anchorCtr="0" anchor="ctr" bIns="121900" lIns="121900" spcFirstLastPara="1" rIns="121900" wrap="square" tIns="121900">
              <a:noAutofit/>
            </a:bodyPr>
            <a:lstStyle/>
            <a:p>
              <a:pPr indent="0" lvl="0" marL="0" rtl="0" algn="l">
                <a:lnSpc>
                  <a:spcPct val="115000"/>
                </a:lnSpc>
                <a:spcBef>
                  <a:spcPts val="0"/>
                </a:spcBef>
                <a:spcAft>
                  <a:spcPts val="0"/>
                </a:spcAft>
                <a:buNone/>
              </a:pPr>
              <a:r>
                <a:rPr lang="en-US" sz="3000">
                  <a:solidFill>
                    <a:srgbClr val="FFFFFF"/>
                  </a:solidFill>
                  <a:latin typeface="Roboto Medium"/>
                  <a:ea typeface="Roboto Medium"/>
                  <a:cs typeface="Roboto Medium"/>
                  <a:sym typeface="Roboto Medium"/>
                </a:rPr>
                <a:t>journal</a:t>
              </a:r>
              <a:endParaRPr sz="3000">
                <a:solidFill>
                  <a:srgbClr val="FFFFFF"/>
                </a:solidFill>
                <a:latin typeface="Roboto"/>
                <a:ea typeface="Roboto"/>
                <a:cs typeface="Roboto"/>
                <a:sym typeface="Roboto"/>
              </a:endParaRPr>
            </a:p>
          </p:txBody>
        </p:sp>
        <p:sp>
          <p:nvSpPr>
            <p:cNvPr id="150" name="Google Shape;150;p23"/>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1" name="Google Shape;151;p23"/>
            <p:cNvSpPr/>
            <p:nvPr/>
          </p:nvSpPr>
          <p:spPr>
            <a:xfrm>
              <a:off x="1593000" y="2322575"/>
              <a:ext cx="690000" cy="642600"/>
            </a:xfrm>
            <a:prstGeom prst="rect">
              <a:avLst/>
            </a:prstGeom>
            <a:solidFill>
              <a:srgbClr val="0E65F0"/>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3500">
                  <a:solidFill>
                    <a:srgbClr val="FFFFFF"/>
                  </a:solidFill>
                  <a:latin typeface="Roboto Thin"/>
                  <a:ea typeface="Roboto Thin"/>
                  <a:cs typeface="Roboto Thin"/>
                  <a:sym typeface="Roboto Thin"/>
                </a:rPr>
                <a:t>05</a:t>
              </a:r>
              <a:endParaRPr sz="3500">
                <a:solidFill>
                  <a:srgbClr val="FFFFFF"/>
                </a:solidFill>
                <a:latin typeface="Roboto Thin"/>
                <a:ea typeface="Roboto Thin"/>
                <a:cs typeface="Roboto Thin"/>
                <a:sym typeface="Roboto Thin"/>
              </a:endParaRPr>
            </a:p>
          </p:txBody>
        </p:sp>
        <p:sp>
          <p:nvSpPr>
            <p:cNvPr id="152" name="Google Shape;152;p23"/>
            <p:cNvSpPr/>
            <p:nvPr/>
          </p:nvSpPr>
          <p:spPr>
            <a:xfrm>
              <a:off x="4387850" y="2323750"/>
              <a:ext cx="2971200" cy="642300"/>
            </a:xfrm>
            <a:prstGeom prst="rect">
              <a:avLst/>
            </a:prstGeom>
            <a:noFill/>
            <a:ln>
              <a:noFill/>
            </a:ln>
          </p:spPr>
          <p:txBody>
            <a:bodyPr anchorCtr="0" anchor="ctr" bIns="121900" lIns="121900" spcFirstLastPara="1" rIns="121900" wrap="square" tIns="121900">
              <a:noAutofit/>
            </a:bodyPr>
            <a:lstStyle/>
            <a:p>
              <a:pPr indent="-431800" lvl="0" marL="609600" rtl="0" algn="l">
                <a:lnSpc>
                  <a:spcPct val="115000"/>
                </a:lnSpc>
                <a:spcBef>
                  <a:spcPts val="0"/>
                </a:spcBef>
                <a:spcAft>
                  <a:spcPts val="0"/>
                </a:spcAft>
                <a:buClr>
                  <a:srgbClr val="0C58D3"/>
                </a:buClr>
                <a:buSzPts val="2000"/>
                <a:buFont typeface="Roboto"/>
                <a:buChar char="●"/>
              </a:pPr>
              <a:r>
                <a:rPr lang="en-US" sz="2000">
                  <a:solidFill>
                    <a:srgbClr val="0C58D3"/>
                  </a:solidFill>
                  <a:latin typeface="Roboto"/>
                  <a:ea typeface="Roboto"/>
                  <a:cs typeface="Roboto"/>
                  <a:sym typeface="Roboto"/>
                </a:rPr>
                <a:t>calender</a:t>
              </a:r>
              <a:endParaRPr sz="2000">
                <a:solidFill>
                  <a:srgbClr val="0C58D3"/>
                </a:solidFill>
                <a:latin typeface="Roboto"/>
                <a:ea typeface="Roboto"/>
                <a:cs typeface="Roboto"/>
                <a:sym typeface="Roboto"/>
              </a:endParaRPr>
            </a:p>
            <a:p>
              <a:pPr indent="-400050" lvl="0" marL="609600" rtl="0" algn="l">
                <a:lnSpc>
                  <a:spcPct val="115000"/>
                </a:lnSpc>
                <a:spcBef>
                  <a:spcPts val="0"/>
                </a:spcBef>
                <a:spcAft>
                  <a:spcPts val="0"/>
                </a:spcAft>
                <a:buClr>
                  <a:srgbClr val="0C58D3"/>
                </a:buClr>
                <a:buSzPts val="1500"/>
                <a:buFont typeface="Roboto"/>
                <a:buChar char="●"/>
              </a:pPr>
              <a:r>
                <a:rPr lang="en-US" sz="1500">
                  <a:solidFill>
                    <a:srgbClr val="0C58D3"/>
                  </a:solidFill>
                  <a:latin typeface="Roboto"/>
                  <a:ea typeface="Roboto"/>
                  <a:cs typeface="Roboto"/>
                  <a:sym typeface="Roboto"/>
                </a:rPr>
                <a:t>colour</a:t>
              </a:r>
              <a:endParaRPr sz="1500">
                <a:solidFill>
                  <a:srgbClr val="0C58D3"/>
                </a:solidFill>
                <a:latin typeface="Roboto"/>
                <a:ea typeface="Roboto"/>
                <a:cs typeface="Roboto"/>
                <a:sym typeface="Roboto"/>
              </a:endParaRPr>
            </a:p>
            <a:p>
              <a:pPr indent="-400050" lvl="0" marL="609600" rtl="0" algn="l">
                <a:lnSpc>
                  <a:spcPct val="115000"/>
                </a:lnSpc>
                <a:spcBef>
                  <a:spcPts val="0"/>
                </a:spcBef>
                <a:spcAft>
                  <a:spcPts val="0"/>
                </a:spcAft>
                <a:buClr>
                  <a:srgbClr val="0C58D3"/>
                </a:buClr>
                <a:buSzPts val="1500"/>
                <a:buFont typeface="Roboto"/>
                <a:buChar char="●"/>
              </a:pPr>
              <a:r>
                <a:rPr lang="en-US" sz="1500">
                  <a:solidFill>
                    <a:srgbClr val="0C58D3"/>
                  </a:solidFill>
                  <a:latin typeface="Roboto"/>
                  <a:ea typeface="Roboto"/>
                  <a:cs typeface="Roboto"/>
                  <a:sym typeface="Roboto"/>
                </a:rPr>
                <a:t>date and time</a:t>
              </a:r>
              <a:endParaRPr sz="1500">
                <a:solidFill>
                  <a:srgbClr val="0C58D3"/>
                </a:solidFill>
                <a:latin typeface="Roboto"/>
                <a:ea typeface="Roboto"/>
                <a:cs typeface="Roboto"/>
                <a:sym typeface="Roboto"/>
              </a:endParaRPr>
            </a:p>
          </p:txBody>
        </p:sp>
      </p:grpSp>
      <p:grpSp>
        <p:nvGrpSpPr>
          <p:cNvPr id="153" name="Google Shape;153;p23"/>
          <p:cNvGrpSpPr/>
          <p:nvPr/>
        </p:nvGrpSpPr>
        <p:grpSpPr>
          <a:xfrm>
            <a:off x="2124122" y="4378088"/>
            <a:ext cx="7943768" cy="1143950"/>
            <a:chOff x="1593000" y="2322568"/>
            <a:chExt cx="5957975" cy="643500"/>
          </a:xfrm>
        </p:grpSpPr>
        <p:sp>
          <p:nvSpPr>
            <p:cNvPr id="154" name="Google Shape;154;p23"/>
            <p:cNvSpPr/>
            <p:nvPr/>
          </p:nvSpPr>
          <p:spPr>
            <a:xfrm>
              <a:off x="3728375" y="2322568"/>
              <a:ext cx="3822600" cy="643500"/>
            </a:xfrm>
            <a:prstGeom prst="rect">
              <a:avLst/>
            </a:prstGeom>
            <a:solidFill>
              <a:srgbClr val="EEEEE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5" name="Google Shape;155;p23"/>
            <p:cNvSpPr/>
            <p:nvPr/>
          </p:nvSpPr>
          <p:spPr>
            <a:xfrm flipH="1">
              <a:off x="2283025" y="2322575"/>
              <a:ext cx="1844400" cy="6426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6" name="Google Shape;156;p23"/>
            <p:cNvSpPr/>
            <p:nvPr/>
          </p:nvSpPr>
          <p:spPr>
            <a:xfrm rot="-5400000">
              <a:off x="3501574" y="1934671"/>
              <a:ext cx="643356" cy="1419149"/>
            </a:xfrm>
            <a:prstGeom prst="flowChartOffpageConnector">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7" name="Google Shape;157;p23"/>
            <p:cNvSpPr/>
            <p:nvPr/>
          </p:nvSpPr>
          <p:spPr>
            <a:xfrm>
              <a:off x="2342625" y="2399951"/>
              <a:ext cx="1940700" cy="495900"/>
            </a:xfrm>
            <a:prstGeom prst="rect">
              <a:avLst/>
            </a:prstGeom>
            <a:noFill/>
            <a:ln>
              <a:noFill/>
            </a:ln>
          </p:spPr>
          <p:txBody>
            <a:bodyPr anchorCtr="0" anchor="ctr" bIns="121900" lIns="121900" spcFirstLastPara="1" rIns="121900" wrap="square" tIns="121900">
              <a:noAutofit/>
            </a:bodyPr>
            <a:lstStyle/>
            <a:p>
              <a:pPr indent="0" lvl="0" marL="0" rtl="0" algn="l">
                <a:lnSpc>
                  <a:spcPct val="115000"/>
                </a:lnSpc>
                <a:spcBef>
                  <a:spcPts val="0"/>
                </a:spcBef>
                <a:spcAft>
                  <a:spcPts val="0"/>
                </a:spcAft>
                <a:buNone/>
              </a:pPr>
              <a:r>
                <a:rPr lang="en-US" sz="3000">
                  <a:solidFill>
                    <a:srgbClr val="FFFFFF"/>
                  </a:solidFill>
                  <a:latin typeface="Roboto Medium"/>
                  <a:ea typeface="Roboto Medium"/>
                  <a:cs typeface="Roboto Medium"/>
                  <a:sym typeface="Roboto Medium"/>
                </a:rPr>
                <a:t>planner</a:t>
              </a:r>
              <a:endParaRPr sz="3000">
                <a:solidFill>
                  <a:srgbClr val="FFFFFF"/>
                </a:solidFill>
                <a:latin typeface="Roboto"/>
                <a:ea typeface="Roboto"/>
                <a:cs typeface="Roboto"/>
                <a:sym typeface="Roboto"/>
              </a:endParaRPr>
            </a:p>
          </p:txBody>
        </p:sp>
        <p:sp>
          <p:nvSpPr>
            <p:cNvPr id="158" name="Google Shape;158;p23"/>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9" name="Google Shape;159;p23"/>
            <p:cNvSpPr/>
            <p:nvPr/>
          </p:nvSpPr>
          <p:spPr>
            <a:xfrm>
              <a:off x="1593000" y="2322575"/>
              <a:ext cx="690000" cy="642600"/>
            </a:xfrm>
            <a:prstGeom prst="rect">
              <a:avLst/>
            </a:prstGeom>
            <a:solidFill>
              <a:srgbClr val="0E65F0"/>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3500">
                  <a:solidFill>
                    <a:srgbClr val="FFFFFF"/>
                  </a:solidFill>
                  <a:latin typeface="Roboto Thin"/>
                  <a:ea typeface="Roboto Thin"/>
                  <a:cs typeface="Roboto Thin"/>
                  <a:sym typeface="Roboto Thin"/>
                </a:rPr>
                <a:t>04</a:t>
              </a:r>
              <a:endParaRPr sz="3500">
                <a:solidFill>
                  <a:srgbClr val="FFFFFF"/>
                </a:solidFill>
                <a:latin typeface="Roboto Thin"/>
                <a:ea typeface="Roboto Thin"/>
                <a:cs typeface="Roboto Thin"/>
                <a:sym typeface="Roboto Thin"/>
              </a:endParaRPr>
            </a:p>
          </p:txBody>
        </p:sp>
        <p:sp>
          <p:nvSpPr>
            <p:cNvPr id="160" name="Google Shape;160;p23"/>
            <p:cNvSpPr/>
            <p:nvPr/>
          </p:nvSpPr>
          <p:spPr>
            <a:xfrm>
              <a:off x="4387850" y="2323750"/>
              <a:ext cx="2971200" cy="642300"/>
            </a:xfrm>
            <a:prstGeom prst="rect">
              <a:avLst/>
            </a:prstGeom>
            <a:noFill/>
            <a:ln>
              <a:noFill/>
            </a:ln>
          </p:spPr>
          <p:txBody>
            <a:bodyPr anchorCtr="0" anchor="ctr" bIns="121900" lIns="121900" spcFirstLastPara="1" rIns="121900" wrap="square" tIns="121900">
              <a:noAutofit/>
            </a:bodyPr>
            <a:lstStyle/>
            <a:p>
              <a:pPr indent="-374650" lvl="0" marL="609600" rtl="0" algn="l">
                <a:lnSpc>
                  <a:spcPct val="115000"/>
                </a:lnSpc>
                <a:spcBef>
                  <a:spcPts val="0"/>
                </a:spcBef>
                <a:spcAft>
                  <a:spcPts val="0"/>
                </a:spcAft>
                <a:buClr>
                  <a:srgbClr val="0C58D3"/>
                </a:buClr>
                <a:buSzPts val="1100"/>
                <a:buFont typeface="Roboto"/>
                <a:buChar char="●"/>
              </a:pPr>
              <a:r>
                <a:rPr lang="en-US" sz="2000">
                  <a:solidFill>
                    <a:srgbClr val="0C58D3"/>
                  </a:solidFill>
                  <a:latin typeface="Roboto"/>
                  <a:ea typeface="Roboto"/>
                  <a:cs typeface="Roboto"/>
                  <a:sym typeface="Roboto"/>
                </a:rPr>
                <a:t>goals</a:t>
              </a:r>
              <a:r>
                <a:rPr lang="en-US" sz="1100">
                  <a:solidFill>
                    <a:srgbClr val="0C58D3"/>
                  </a:solidFill>
                  <a:latin typeface="Roboto"/>
                  <a:ea typeface="Roboto"/>
                  <a:cs typeface="Roboto"/>
                  <a:sym typeface="Roboto"/>
                </a:rPr>
                <a:t> </a:t>
              </a:r>
              <a:endParaRPr sz="1100">
                <a:solidFill>
                  <a:srgbClr val="0C58D3"/>
                </a:solidFill>
                <a:latin typeface="Roboto"/>
                <a:ea typeface="Roboto"/>
                <a:cs typeface="Roboto"/>
                <a:sym typeface="Roboto"/>
              </a:endParaRPr>
            </a:p>
            <a:p>
              <a:pPr indent="-431800" lvl="0" marL="609600" rtl="0" algn="l">
                <a:lnSpc>
                  <a:spcPct val="115000"/>
                </a:lnSpc>
                <a:spcBef>
                  <a:spcPts val="0"/>
                </a:spcBef>
                <a:spcAft>
                  <a:spcPts val="0"/>
                </a:spcAft>
                <a:buClr>
                  <a:srgbClr val="0C58D3"/>
                </a:buClr>
                <a:buSzPts val="2000"/>
                <a:buFont typeface="Roboto"/>
                <a:buChar char="●"/>
              </a:pPr>
              <a:r>
                <a:rPr lang="en-US" sz="2000">
                  <a:solidFill>
                    <a:srgbClr val="0C58D3"/>
                  </a:solidFill>
                  <a:latin typeface="Roboto"/>
                  <a:ea typeface="Roboto"/>
                  <a:cs typeface="Roboto"/>
                  <a:sym typeface="Roboto"/>
                </a:rPr>
                <a:t>stats</a:t>
              </a:r>
              <a:endParaRPr sz="2000">
                <a:solidFill>
                  <a:srgbClr val="0C58D3"/>
                </a:solidFill>
                <a:latin typeface="Roboto"/>
                <a:ea typeface="Roboto"/>
                <a:cs typeface="Roboto"/>
                <a:sym typeface="Roboto"/>
              </a:endParaRPr>
            </a:p>
            <a:p>
              <a:pPr indent="-431800" lvl="0" marL="609600" rtl="0" algn="l">
                <a:lnSpc>
                  <a:spcPct val="115000"/>
                </a:lnSpc>
                <a:spcBef>
                  <a:spcPts val="0"/>
                </a:spcBef>
                <a:spcAft>
                  <a:spcPts val="0"/>
                </a:spcAft>
                <a:buClr>
                  <a:srgbClr val="0C58D3"/>
                </a:buClr>
                <a:buSzPts val="2000"/>
                <a:buFont typeface="Roboto"/>
                <a:buChar char="●"/>
              </a:pPr>
              <a:r>
                <a:rPr lang="en-US" sz="2000">
                  <a:solidFill>
                    <a:srgbClr val="0C58D3"/>
                  </a:solidFill>
                  <a:latin typeface="Roboto"/>
                  <a:ea typeface="Roboto"/>
                  <a:cs typeface="Roboto"/>
                  <a:sym typeface="Roboto"/>
                </a:rPr>
                <a:t>timetable</a:t>
              </a:r>
              <a:endParaRPr sz="2000">
                <a:solidFill>
                  <a:srgbClr val="0C58D3"/>
                </a:solidFill>
                <a:latin typeface="Roboto"/>
                <a:ea typeface="Roboto"/>
                <a:cs typeface="Roboto"/>
                <a:sym typeface="Roboto"/>
              </a:endParaRPr>
            </a:p>
          </p:txBody>
        </p:sp>
      </p:grpSp>
      <p:grpSp>
        <p:nvGrpSpPr>
          <p:cNvPr id="161" name="Google Shape;161;p23"/>
          <p:cNvGrpSpPr/>
          <p:nvPr/>
        </p:nvGrpSpPr>
        <p:grpSpPr>
          <a:xfrm>
            <a:off x="2123959" y="3520115"/>
            <a:ext cx="7943768" cy="857979"/>
            <a:chOff x="1593000" y="2322568"/>
            <a:chExt cx="5957975" cy="643500"/>
          </a:xfrm>
        </p:grpSpPr>
        <p:sp>
          <p:nvSpPr>
            <p:cNvPr id="162" name="Google Shape;162;p23"/>
            <p:cNvSpPr/>
            <p:nvPr/>
          </p:nvSpPr>
          <p:spPr>
            <a:xfrm>
              <a:off x="3728375" y="2322568"/>
              <a:ext cx="3822600" cy="643500"/>
            </a:xfrm>
            <a:prstGeom prst="rect">
              <a:avLst/>
            </a:prstGeom>
            <a:solidFill>
              <a:srgbClr val="EEEEE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3" name="Google Shape;163;p23"/>
            <p:cNvSpPr/>
            <p:nvPr/>
          </p:nvSpPr>
          <p:spPr>
            <a:xfrm flipH="1">
              <a:off x="2283025" y="2322575"/>
              <a:ext cx="1844400" cy="6426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4" name="Google Shape;164;p23"/>
            <p:cNvSpPr/>
            <p:nvPr/>
          </p:nvSpPr>
          <p:spPr>
            <a:xfrm rot="-5400000">
              <a:off x="3501574" y="1934671"/>
              <a:ext cx="643356" cy="1419149"/>
            </a:xfrm>
            <a:prstGeom prst="flowChartOffpageConnector">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5" name="Google Shape;165;p23"/>
            <p:cNvSpPr/>
            <p:nvPr/>
          </p:nvSpPr>
          <p:spPr>
            <a:xfrm>
              <a:off x="2342625" y="2399951"/>
              <a:ext cx="1940700" cy="495900"/>
            </a:xfrm>
            <a:prstGeom prst="rect">
              <a:avLst/>
            </a:prstGeom>
            <a:noFill/>
            <a:ln>
              <a:noFill/>
            </a:ln>
          </p:spPr>
          <p:txBody>
            <a:bodyPr anchorCtr="0" anchor="ctr" bIns="121900" lIns="121900" spcFirstLastPara="1" rIns="121900" wrap="square" tIns="121900">
              <a:noAutofit/>
            </a:bodyPr>
            <a:lstStyle/>
            <a:p>
              <a:pPr indent="0" lvl="0" marL="0" rtl="0" algn="l">
                <a:lnSpc>
                  <a:spcPct val="115000"/>
                </a:lnSpc>
                <a:spcBef>
                  <a:spcPts val="0"/>
                </a:spcBef>
                <a:spcAft>
                  <a:spcPts val="0"/>
                </a:spcAft>
                <a:buNone/>
              </a:pPr>
              <a:r>
                <a:rPr lang="en-US" sz="3000">
                  <a:solidFill>
                    <a:srgbClr val="FFFFFF"/>
                  </a:solidFill>
                  <a:latin typeface="Roboto"/>
                  <a:ea typeface="Roboto"/>
                  <a:cs typeface="Roboto"/>
                  <a:sym typeface="Roboto"/>
                </a:rPr>
                <a:t>notes</a:t>
              </a:r>
              <a:endParaRPr sz="3000">
                <a:solidFill>
                  <a:srgbClr val="FFFFFF"/>
                </a:solidFill>
                <a:latin typeface="Roboto"/>
                <a:ea typeface="Roboto"/>
                <a:cs typeface="Roboto"/>
                <a:sym typeface="Roboto"/>
              </a:endParaRPr>
            </a:p>
          </p:txBody>
        </p:sp>
        <p:sp>
          <p:nvSpPr>
            <p:cNvPr id="166" name="Google Shape;166;p23"/>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67" name="Google Shape;167;p23"/>
            <p:cNvSpPr/>
            <p:nvPr/>
          </p:nvSpPr>
          <p:spPr>
            <a:xfrm>
              <a:off x="1593000" y="2322575"/>
              <a:ext cx="690000" cy="642600"/>
            </a:xfrm>
            <a:prstGeom prst="rect">
              <a:avLst/>
            </a:prstGeom>
            <a:solidFill>
              <a:srgbClr val="0E65F0"/>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3500">
                  <a:solidFill>
                    <a:srgbClr val="FFFFFF"/>
                  </a:solidFill>
                  <a:latin typeface="Roboto Thin"/>
                  <a:ea typeface="Roboto Thin"/>
                  <a:cs typeface="Roboto Thin"/>
                  <a:sym typeface="Roboto Thin"/>
                </a:rPr>
                <a:t>03</a:t>
              </a:r>
              <a:endParaRPr sz="3500">
                <a:solidFill>
                  <a:srgbClr val="FFFFFF"/>
                </a:solidFill>
                <a:latin typeface="Roboto Thin"/>
                <a:ea typeface="Roboto Thin"/>
                <a:cs typeface="Roboto Thin"/>
                <a:sym typeface="Roboto Thin"/>
              </a:endParaRPr>
            </a:p>
          </p:txBody>
        </p:sp>
        <p:sp>
          <p:nvSpPr>
            <p:cNvPr id="168" name="Google Shape;168;p23"/>
            <p:cNvSpPr/>
            <p:nvPr/>
          </p:nvSpPr>
          <p:spPr>
            <a:xfrm>
              <a:off x="4387850" y="2323750"/>
              <a:ext cx="2971200" cy="642300"/>
            </a:xfrm>
            <a:prstGeom prst="rect">
              <a:avLst/>
            </a:prstGeom>
            <a:noFill/>
            <a:ln>
              <a:noFill/>
            </a:ln>
          </p:spPr>
          <p:txBody>
            <a:bodyPr anchorCtr="0" anchor="ctr" bIns="121900" lIns="121900" spcFirstLastPara="1" rIns="121900" wrap="square" tIns="121900">
              <a:noAutofit/>
            </a:bodyPr>
            <a:lstStyle/>
            <a:p>
              <a:pPr indent="-374650" lvl="0" marL="609600" rtl="0" algn="l">
                <a:lnSpc>
                  <a:spcPct val="115000"/>
                </a:lnSpc>
                <a:spcBef>
                  <a:spcPts val="0"/>
                </a:spcBef>
                <a:spcAft>
                  <a:spcPts val="0"/>
                </a:spcAft>
                <a:buClr>
                  <a:srgbClr val="0C58D3"/>
                </a:buClr>
                <a:buSzPts val="1100"/>
                <a:buFont typeface="Roboto"/>
                <a:buChar char="●"/>
              </a:pPr>
              <a:r>
                <a:rPr lang="en-US" sz="1100">
                  <a:solidFill>
                    <a:srgbClr val="0C58D3"/>
                  </a:solidFill>
                  <a:latin typeface="Roboto"/>
                  <a:ea typeface="Roboto"/>
                  <a:cs typeface="Roboto"/>
                  <a:sym typeface="Roboto"/>
                </a:rPr>
                <a:t>topics</a:t>
              </a:r>
              <a:endParaRPr sz="1100">
                <a:solidFill>
                  <a:srgbClr val="0C58D3"/>
                </a:solidFill>
                <a:latin typeface="Roboto"/>
                <a:ea typeface="Roboto"/>
                <a:cs typeface="Roboto"/>
                <a:sym typeface="Roboto"/>
              </a:endParaRPr>
            </a:p>
            <a:p>
              <a:pPr indent="-374650" lvl="0" marL="609600" rtl="0" algn="l">
                <a:lnSpc>
                  <a:spcPct val="115000"/>
                </a:lnSpc>
                <a:spcBef>
                  <a:spcPts val="0"/>
                </a:spcBef>
                <a:spcAft>
                  <a:spcPts val="0"/>
                </a:spcAft>
                <a:buClr>
                  <a:srgbClr val="0C58D3"/>
                </a:buClr>
                <a:buSzPts val="1100"/>
                <a:buFont typeface="Roboto"/>
                <a:buChar char="●"/>
              </a:pPr>
              <a:r>
                <a:rPr lang="en-US" sz="1100">
                  <a:solidFill>
                    <a:srgbClr val="0C58D3"/>
                  </a:solidFill>
                  <a:latin typeface="Roboto"/>
                  <a:ea typeface="Roboto"/>
                  <a:cs typeface="Roboto"/>
                  <a:sym typeface="Roboto"/>
                </a:rPr>
                <a:t>subtopics</a:t>
              </a:r>
              <a:endParaRPr sz="1100">
                <a:solidFill>
                  <a:srgbClr val="0C58D3"/>
                </a:solidFill>
                <a:latin typeface="Roboto"/>
                <a:ea typeface="Roboto"/>
                <a:cs typeface="Roboto"/>
                <a:sym typeface="Roboto"/>
              </a:endParaRPr>
            </a:p>
            <a:p>
              <a:pPr indent="-374650" lvl="0" marL="609600" rtl="0" algn="l">
                <a:lnSpc>
                  <a:spcPct val="115000"/>
                </a:lnSpc>
                <a:spcBef>
                  <a:spcPts val="0"/>
                </a:spcBef>
                <a:spcAft>
                  <a:spcPts val="0"/>
                </a:spcAft>
                <a:buClr>
                  <a:srgbClr val="0C58D3"/>
                </a:buClr>
                <a:buSzPts val="1100"/>
                <a:buFont typeface="Roboto"/>
                <a:buChar char="●"/>
              </a:pPr>
              <a:r>
                <a:rPr lang="en-US" sz="1100">
                  <a:solidFill>
                    <a:srgbClr val="0C58D3"/>
                  </a:solidFill>
                  <a:latin typeface="Roboto"/>
                  <a:ea typeface="Roboto"/>
                  <a:cs typeface="Roboto"/>
                  <a:sym typeface="Roboto"/>
                </a:rPr>
                <a:t>notes</a:t>
              </a:r>
              <a:endParaRPr sz="1100">
                <a:solidFill>
                  <a:srgbClr val="0C58D3"/>
                </a:solidFill>
                <a:latin typeface="Roboto"/>
                <a:ea typeface="Roboto"/>
                <a:cs typeface="Roboto"/>
                <a:sym typeface="Roboto"/>
              </a:endParaRPr>
            </a:p>
          </p:txBody>
        </p:sp>
      </p:grpSp>
      <p:grpSp>
        <p:nvGrpSpPr>
          <p:cNvPr id="169" name="Google Shape;169;p23"/>
          <p:cNvGrpSpPr/>
          <p:nvPr/>
        </p:nvGrpSpPr>
        <p:grpSpPr>
          <a:xfrm>
            <a:off x="2123947" y="2662144"/>
            <a:ext cx="7943768" cy="857979"/>
            <a:chOff x="1593000" y="2322568"/>
            <a:chExt cx="5957975" cy="643500"/>
          </a:xfrm>
        </p:grpSpPr>
        <p:sp>
          <p:nvSpPr>
            <p:cNvPr id="170" name="Google Shape;170;p23"/>
            <p:cNvSpPr/>
            <p:nvPr/>
          </p:nvSpPr>
          <p:spPr>
            <a:xfrm>
              <a:off x="3728375" y="2322568"/>
              <a:ext cx="3822600" cy="643500"/>
            </a:xfrm>
            <a:prstGeom prst="rect">
              <a:avLst/>
            </a:prstGeom>
            <a:solidFill>
              <a:srgbClr val="EEEEE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1" name="Google Shape;171;p23"/>
            <p:cNvSpPr/>
            <p:nvPr/>
          </p:nvSpPr>
          <p:spPr>
            <a:xfrm flipH="1">
              <a:off x="2283025" y="2322575"/>
              <a:ext cx="1844400" cy="6426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2" name="Google Shape;172;p23"/>
            <p:cNvSpPr/>
            <p:nvPr/>
          </p:nvSpPr>
          <p:spPr>
            <a:xfrm rot="-5400000">
              <a:off x="3501574" y="1934671"/>
              <a:ext cx="643356" cy="1419149"/>
            </a:xfrm>
            <a:prstGeom prst="flowChartOffpageConnector">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3" name="Google Shape;173;p23"/>
            <p:cNvSpPr/>
            <p:nvPr/>
          </p:nvSpPr>
          <p:spPr>
            <a:xfrm>
              <a:off x="2342625" y="2399951"/>
              <a:ext cx="1940700" cy="495900"/>
            </a:xfrm>
            <a:prstGeom prst="rect">
              <a:avLst/>
            </a:prstGeom>
            <a:noFill/>
            <a:ln>
              <a:noFill/>
            </a:ln>
          </p:spPr>
          <p:txBody>
            <a:bodyPr anchorCtr="0" anchor="ctr" bIns="121900" lIns="121900" spcFirstLastPara="1" rIns="121900" wrap="square" tIns="121900">
              <a:noAutofit/>
            </a:bodyPr>
            <a:lstStyle/>
            <a:p>
              <a:pPr indent="0" lvl="0" marL="0" rtl="0" algn="l">
                <a:lnSpc>
                  <a:spcPct val="115000"/>
                </a:lnSpc>
                <a:spcBef>
                  <a:spcPts val="0"/>
                </a:spcBef>
                <a:spcAft>
                  <a:spcPts val="0"/>
                </a:spcAft>
                <a:buNone/>
              </a:pPr>
              <a:r>
                <a:rPr lang="en-US" sz="3000">
                  <a:solidFill>
                    <a:srgbClr val="FFFFFF"/>
                  </a:solidFill>
                  <a:latin typeface="Roboto Medium"/>
                  <a:ea typeface="Roboto Medium"/>
                  <a:cs typeface="Roboto Medium"/>
                  <a:sym typeface="Roboto Medium"/>
                </a:rPr>
                <a:t>syllabus</a:t>
              </a:r>
              <a:endParaRPr sz="3000">
                <a:solidFill>
                  <a:srgbClr val="FFFFFF"/>
                </a:solidFill>
                <a:latin typeface="Roboto"/>
                <a:ea typeface="Roboto"/>
                <a:cs typeface="Roboto"/>
                <a:sym typeface="Roboto"/>
              </a:endParaRPr>
            </a:p>
          </p:txBody>
        </p:sp>
        <p:sp>
          <p:nvSpPr>
            <p:cNvPr id="174" name="Google Shape;174;p23"/>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5" name="Google Shape;175;p23"/>
            <p:cNvSpPr/>
            <p:nvPr/>
          </p:nvSpPr>
          <p:spPr>
            <a:xfrm>
              <a:off x="1593000" y="2322575"/>
              <a:ext cx="690000" cy="642600"/>
            </a:xfrm>
            <a:prstGeom prst="rect">
              <a:avLst/>
            </a:prstGeom>
            <a:solidFill>
              <a:srgbClr val="0E65F0"/>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3500">
                  <a:solidFill>
                    <a:srgbClr val="FFFFFF"/>
                  </a:solidFill>
                  <a:latin typeface="Roboto Thin"/>
                  <a:ea typeface="Roboto Thin"/>
                  <a:cs typeface="Roboto Thin"/>
                  <a:sym typeface="Roboto Thin"/>
                </a:rPr>
                <a:t>02</a:t>
              </a:r>
              <a:endParaRPr sz="3500">
                <a:solidFill>
                  <a:srgbClr val="FFFFFF"/>
                </a:solidFill>
                <a:latin typeface="Roboto Thin"/>
                <a:ea typeface="Roboto Thin"/>
                <a:cs typeface="Roboto Thin"/>
                <a:sym typeface="Roboto Thin"/>
              </a:endParaRPr>
            </a:p>
          </p:txBody>
        </p:sp>
        <p:sp>
          <p:nvSpPr>
            <p:cNvPr id="176" name="Google Shape;176;p23"/>
            <p:cNvSpPr/>
            <p:nvPr/>
          </p:nvSpPr>
          <p:spPr>
            <a:xfrm>
              <a:off x="4387850" y="2323750"/>
              <a:ext cx="2971200" cy="642300"/>
            </a:xfrm>
            <a:prstGeom prst="rect">
              <a:avLst/>
            </a:prstGeom>
            <a:noFill/>
            <a:ln>
              <a:noFill/>
            </a:ln>
          </p:spPr>
          <p:txBody>
            <a:bodyPr anchorCtr="0" anchor="ctr" bIns="121900" lIns="121900" spcFirstLastPara="1" rIns="121900" wrap="square" tIns="121900">
              <a:noAutofit/>
            </a:bodyPr>
            <a:lstStyle/>
            <a:p>
              <a:pPr indent="-393700" lvl="0" marL="609600" rtl="0" algn="l">
                <a:lnSpc>
                  <a:spcPct val="115000"/>
                </a:lnSpc>
                <a:spcBef>
                  <a:spcPts val="0"/>
                </a:spcBef>
                <a:spcAft>
                  <a:spcPts val="0"/>
                </a:spcAft>
                <a:buClr>
                  <a:srgbClr val="0C58D3"/>
                </a:buClr>
                <a:buSzPts val="1400"/>
                <a:buFont typeface="Roboto"/>
                <a:buChar char="●"/>
              </a:pPr>
              <a:r>
                <a:rPr lang="en-US">
                  <a:solidFill>
                    <a:srgbClr val="0C58D3"/>
                  </a:solidFill>
                  <a:latin typeface="Roboto"/>
                  <a:ea typeface="Roboto"/>
                  <a:cs typeface="Roboto"/>
                  <a:sym typeface="Roboto"/>
                </a:rPr>
                <a:t>contents</a:t>
              </a:r>
              <a:endParaRPr>
                <a:solidFill>
                  <a:srgbClr val="0C58D3"/>
                </a:solidFill>
                <a:latin typeface="Roboto"/>
                <a:ea typeface="Roboto"/>
                <a:cs typeface="Roboto"/>
                <a:sym typeface="Roboto"/>
              </a:endParaRPr>
            </a:p>
          </p:txBody>
        </p:sp>
      </p:grpSp>
      <p:grpSp>
        <p:nvGrpSpPr>
          <p:cNvPr id="177" name="Google Shape;177;p23"/>
          <p:cNvGrpSpPr/>
          <p:nvPr/>
        </p:nvGrpSpPr>
        <p:grpSpPr>
          <a:xfrm>
            <a:off x="2124122" y="1804178"/>
            <a:ext cx="7943768" cy="857980"/>
            <a:chOff x="1593000" y="2322568"/>
            <a:chExt cx="5957975" cy="643501"/>
          </a:xfrm>
        </p:grpSpPr>
        <p:sp>
          <p:nvSpPr>
            <p:cNvPr id="178" name="Google Shape;178;p23"/>
            <p:cNvSpPr/>
            <p:nvPr/>
          </p:nvSpPr>
          <p:spPr>
            <a:xfrm>
              <a:off x="3728375" y="2322568"/>
              <a:ext cx="3822600" cy="643500"/>
            </a:xfrm>
            <a:prstGeom prst="rect">
              <a:avLst/>
            </a:prstGeom>
            <a:solidFill>
              <a:srgbClr val="EEEEEE"/>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79" name="Google Shape;179;p23"/>
            <p:cNvSpPr/>
            <p:nvPr/>
          </p:nvSpPr>
          <p:spPr>
            <a:xfrm flipH="1">
              <a:off x="2283025" y="2322575"/>
              <a:ext cx="1844400" cy="642600"/>
            </a:xfrm>
            <a:prstGeom prst="rect">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0" name="Google Shape;180;p23"/>
            <p:cNvSpPr/>
            <p:nvPr/>
          </p:nvSpPr>
          <p:spPr>
            <a:xfrm rot="-5400000">
              <a:off x="3501574" y="1934671"/>
              <a:ext cx="643356" cy="1419149"/>
            </a:xfrm>
            <a:prstGeom prst="flowChartOffpageConnector">
              <a:avLst/>
            </a:prstGeom>
            <a:solidFill>
              <a:srgbClr val="0C58D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1" name="Google Shape;181;p23"/>
            <p:cNvSpPr/>
            <p:nvPr/>
          </p:nvSpPr>
          <p:spPr>
            <a:xfrm>
              <a:off x="2342625" y="2399951"/>
              <a:ext cx="1940700" cy="495900"/>
            </a:xfrm>
            <a:prstGeom prst="rect">
              <a:avLst/>
            </a:prstGeom>
            <a:noFill/>
            <a:ln>
              <a:noFill/>
            </a:ln>
          </p:spPr>
          <p:txBody>
            <a:bodyPr anchorCtr="0" anchor="ctr" bIns="121900" lIns="121900" spcFirstLastPara="1" rIns="121900" wrap="square" tIns="121900">
              <a:noAutofit/>
            </a:bodyPr>
            <a:lstStyle/>
            <a:p>
              <a:pPr indent="0" lvl="0" marL="0" rtl="0" algn="l">
                <a:lnSpc>
                  <a:spcPct val="115000"/>
                </a:lnSpc>
                <a:spcBef>
                  <a:spcPts val="0"/>
                </a:spcBef>
                <a:spcAft>
                  <a:spcPts val="0"/>
                </a:spcAft>
                <a:buNone/>
              </a:pPr>
              <a:r>
                <a:rPr lang="en-US" sz="3000">
                  <a:solidFill>
                    <a:srgbClr val="FFFFFF"/>
                  </a:solidFill>
                  <a:latin typeface="Roboto Medium"/>
                  <a:ea typeface="Roboto Medium"/>
                  <a:cs typeface="Roboto Medium"/>
                  <a:sym typeface="Roboto Medium"/>
                </a:rPr>
                <a:t>create notes+</a:t>
              </a:r>
              <a:endParaRPr sz="3000">
                <a:solidFill>
                  <a:srgbClr val="FFFFFF"/>
                </a:solidFill>
                <a:latin typeface="Roboto"/>
                <a:ea typeface="Roboto"/>
                <a:cs typeface="Roboto"/>
                <a:sym typeface="Roboto"/>
              </a:endParaRPr>
            </a:p>
          </p:txBody>
        </p:sp>
        <p:sp>
          <p:nvSpPr>
            <p:cNvPr id="182" name="Google Shape;182;p23"/>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83" name="Google Shape;183;p23"/>
            <p:cNvSpPr/>
            <p:nvPr/>
          </p:nvSpPr>
          <p:spPr>
            <a:xfrm>
              <a:off x="1593000" y="2322575"/>
              <a:ext cx="690000" cy="642600"/>
            </a:xfrm>
            <a:prstGeom prst="rect">
              <a:avLst/>
            </a:prstGeom>
            <a:solidFill>
              <a:srgbClr val="0E65F0"/>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3500">
                  <a:solidFill>
                    <a:srgbClr val="FFFFFF"/>
                  </a:solidFill>
                  <a:latin typeface="Roboto Thin"/>
                  <a:ea typeface="Roboto Thin"/>
                  <a:cs typeface="Roboto Thin"/>
                  <a:sym typeface="Roboto Thin"/>
                </a:rPr>
                <a:t>01</a:t>
              </a:r>
              <a:endParaRPr sz="3500">
                <a:solidFill>
                  <a:srgbClr val="FFFFFF"/>
                </a:solidFill>
                <a:latin typeface="Roboto Thin"/>
                <a:ea typeface="Roboto Thin"/>
                <a:cs typeface="Roboto Thin"/>
                <a:sym typeface="Roboto Thin"/>
              </a:endParaRPr>
            </a:p>
          </p:txBody>
        </p:sp>
        <p:sp>
          <p:nvSpPr>
            <p:cNvPr id="184" name="Google Shape;184;p23"/>
            <p:cNvSpPr/>
            <p:nvPr/>
          </p:nvSpPr>
          <p:spPr>
            <a:xfrm>
              <a:off x="4395050" y="2323769"/>
              <a:ext cx="2971200" cy="642300"/>
            </a:xfrm>
            <a:prstGeom prst="rect">
              <a:avLst/>
            </a:prstGeom>
            <a:noFill/>
            <a:ln>
              <a:noFill/>
            </a:ln>
          </p:spPr>
          <p:txBody>
            <a:bodyPr anchorCtr="0" anchor="ctr" bIns="121900" lIns="121900" spcFirstLastPara="1" rIns="121900" wrap="square" tIns="121900">
              <a:noAutofit/>
            </a:bodyPr>
            <a:lstStyle/>
            <a:p>
              <a:pPr indent="-374650" lvl="0" marL="609600" rtl="0" algn="l">
                <a:lnSpc>
                  <a:spcPct val="115000"/>
                </a:lnSpc>
                <a:spcBef>
                  <a:spcPts val="0"/>
                </a:spcBef>
                <a:spcAft>
                  <a:spcPts val="0"/>
                </a:spcAft>
                <a:buClr>
                  <a:srgbClr val="0C58D3"/>
                </a:buClr>
                <a:buSzPts val="1100"/>
                <a:buFont typeface="Roboto"/>
                <a:buChar char="●"/>
              </a:pPr>
              <a:r>
                <a:rPr lang="en-US" sz="1100">
                  <a:solidFill>
                    <a:srgbClr val="0C58D3"/>
                  </a:solidFill>
                  <a:latin typeface="Roboto"/>
                  <a:ea typeface="Roboto"/>
                  <a:cs typeface="Roboto"/>
                  <a:sym typeface="Roboto"/>
                </a:rPr>
                <a:t>speech to text</a:t>
              </a:r>
              <a:endParaRPr sz="1100">
                <a:solidFill>
                  <a:srgbClr val="0C58D3"/>
                </a:solidFill>
                <a:latin typeface="Roboto"/>
                <a:ea typeface="Roboto"/>
                <a:cs typeface="Roboto"/>
                <a:sym typeface="Roboto"/>
              </a:endParaRPr>
            </a:p>
            <a:p>
              <a:pPr indent="-374650" lvl="0" marL="609600" rtl="0" algn="l">
                <a:lnSpc>
                  <a:spcPct val="115000"/>
                </a:lnSpc>
                <a:spcBef>
                  <a:spcPts val="0"/>
                </a:spcBef>
                <a:spcAft>
                  <a:spcPts val="0"/>
                </a:spcAft>
                <a:buClr>
                  <a:srgbClr val="0C58D3"/>
                </a:buClr>
                <a:buSzPts val="1100"/>
                <a:buFont typeface="Roboto"/>
                <a:buChar char="●"/>
              </a:pPr>
              <a:r>
                <a:rPr lang="en-US" sz="1100">
                  <a:solidFill>
                    <a:srgbClr val="0C58D3"/>
                  </a:solidFill>
                  <a:latin typeface="Roboto"/>
                  <a:ea typeface="Roboto"/>
                  <a:cs typeface="Roboto"/>
                  <a:sym typeface="Roboto"/>
                </a:rPr>
                <a:t>text to speech</a:t>
              </a:r>
              <a:endParaRPr sz="1100">
                <a:solidFill>
                  <a:srgbClr val="0C58D3"/>
                </a:solidFill>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BD6EE"/>
        </a:solidFill>
      </p:bgPr>
    </p:bg>
    <p:spTree>
      <p:nvGrpSpPr>
        <p:cNvPr id="188" name="Shape 188"/>
        <p:cNvGrpSpPr/>
        <p:nvPr/>
      </p:nvGrpSpPr>
      <p:grpSpPr>
        <a:xfrm>
          <a:off x="0" y="0"/>
          <a:ext cx="0" cy="0"/>
          <a:chOff x="0" y="0"/>
          <a:chExt cx="0" cy="0"/>
        </a:xfrm>
      </p:grpSpPr>
      <p:sp>
        <p:nvSpPr>
          <p:cNvPr id="189" name="Google Shape;18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7200"/>
              <a:buFont typeface="Calibri"/>
              <a:buNone/>
            </a:pPr>
            <a:r>
              <a:rPr b="1" lang="en-US" sz="7200"/>
              <a:t>PROGRAM FLOW</a:t>
            </a:r>
            <a:endParaRPr b="1" sz="7200"/>
          </a:p>
        </p:txBody>
      </p:sp>
      <p:sp>
        <p:nvSpPr>
          <p:cNvPr id="190" name="Google Shape;190;p24"/>
          <p:cNvSpPr txBox="1"/>
          <p:nvPr/>
        </p:nvSpPr>
        <p:spPr>
          <a:xfrm>
            <a:off x="419100" y="1690688"/>
            <a:ext cx="3695700" cy="11387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FRONT END PHASE </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        PYTHON </a:t>
            </a:r>
            <a:endParaRPr sz="3200">
              <a:solidFill>
                <a:schemeClr val="dk1"/>
              </a:solidFill>
              <a:latin typeface="Calibri"/>
              <a:ea typeface="Calibri"/>
              <a:cs typeface="Calibri"/>
              <a:sym typeface="Calibri"/>
            </a:endParaRPr>
          </a:p>
        </p:txBody>
      </p:sp>
      <p:sp>
        <p:nvSpPr>
          <p:cNvPr id="191" name="Google Shape;191;p24"/>
          <p:cNvSpPr txBox="1"/>
          <p:nvPr/>
        </p:nvSpPr>
        <p:spPr>
          <a:xfrm>
            <a:off x="7457203" y="1690687"/>
            <a:ext cx="3896597"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BACK END PHASE</a:t>
            </a:r>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   MY SQL </a:t>
            </a:r>
            <a:endParaRPr/>
          </a:p>
          <a:p>
            <a:pPr indent="0" lvl="0" marL="0" marR="0" rtl="0" algn="l">
              <a:spcBef>
                <a:spcPts val="0"/>
              </a:spcBef>
              <a:spcAft>
                <a:spcPts val="0"/>
              </a:spcAft>
              <a:buNone/>
            </a:pPr>
            <a:r>
              <a:rPr lang="en-US" sz="3600">
                <a:solidFill>
                  <a:schemeClr val="dk1"/>
                </a:solidFill>
                <a:latin typeface="Calibri"/>
                <a:ea typeface="Calibri"/>
                <a:cs typeface="Calibri"/>
                <a:sym typeface="Calibri"/>
              </a:rPr>
              <a:t>   HTML</a:t>
            </a:r>
            <a:endParaRPr sz="36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BD6EE"/>
        </a:solidFill>
      </p:bgPr>
    </p:bg>
    <p:spTree>
      <p:nvGrpSpPr>
        <p:cNvPr id="195" name="Shape 195"/>
        <p:cNvGrpSpPr/>
        <p:nvPr/>
      </p:nvGrpSpPr>
      <p:grpSpPr>
        <a:xfrm>
          <a:off x="0" y="0"/>
          <a:ext cx="0" cy="0"/>
          <a:chOff x="0" y="0"/>
          <a:chExt cx="0" cy="0"/>
        </a:xfrm>
      </p:grpSpPr>
      <p:sp>
        <p:nvSpPr>
          <p:cNvPr id="196" name="Google Shape;19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7200"/>
              <a:buFont typeface="Calibri"/>
              <a:buNone/>
            </a:pPr>
            <a:r>
              <a:rPr b="1" lang="en-US" sz="7200"/>
              <a:t>ALGORITHM</a:t>
            </a:r>
            <a:endParaRPr b="1" sz="7200"/>
          </a:p>
        </p:txBody>
      </p:sp>
      <p:sp>
        <p:nvSpPr>
          <p:cNvPr id="197" name="Google Shape;197;p25"/>
          <p:cNvSpPr txBox="1"/>
          <p:nvPr/>
        </p:nvSpPr>
        <p:spPr>
          <a:xfrm>
            <a:off x="1163625" y="2049375"/>
            <a:ext cx="10403100" cy="44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1  .I</a:t>
            </a:r>
            <a:r>
              <a:rPr lang="en-US" sz="2400">
                <a:latin typeface="Calibri"/>
                <a:ea typeface="Calibri"/>
                <a:cs typeface="Calibri"/>
                <a:sym typeface="Calibri"/>
              </a:rPr>
              <a:t>nstallation</a:t>
            </a:r>
            <a:r>
              <a:rPr lang="en-US" sz="2400">
                <a:latin typeface="Calibri"/>
                <a:ea typeface="Calibri"/>
                <a:cs typeface="Calibri"/>
                <a:sym typeface="Calibri"/>
              </a:rPr>
              <a:t> of all the </a:t>
            </a:r>
            <a:r>
              <a:rPr lang="en-US" sz="2400">
                <a:latin typeface="Calibri"/>
                <a:ea typeface="Calibri"/>
                <a:cs typeface="Calibri"/>
                <a:sym typeface="Calibri"/>
              </a:rPr>
              <a:t>required</a:t>
            </a:r>
            <a:r>
              <a:rPr lang="en-US" sz="2400">
                <a:latin typeface="Calibri"/>
                <a:ea typeface="Calibri"/>
                <a:cs typeface="Calibri"/>
                <a:sym typeface="Calibri"/>
              </a:rPr>
              <a:t> software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2  .Checking for availability of hardware</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3  .Setup completion for all software</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4  .E</a:t>
            </a:r>
            <a:r>
              <a:rPr lang="en-US" sz="2400">
                <a:latin typeface="Calibri"/>
                <a:ea typeface="Calibri"/>
                <a:cs typeface="Calibri"/>
                <a:sym typeface="Calibri"/>
              </a:rPr>
              <a:t>stablishing</a:t>
            </a:r>
            <a:r>
              <a:rPr lang="en-US" sz="2400">
                <a:latin typeface="Calibri"/>
                <a:ea typeface="Calibri"/>
                <a:cs typeface="Calibri"/>
                <a:sym typeface="Calibri"/>
              </a:rPr>
              <a:t> interconnection between softwares</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5  .Planning layout for </a:t>
            </a:r>
            <a:r>
              <a:rPr lang="en-US" sz="2400">
                <a:latin typeface="Calibri"/>
                <a:ea typeface="Calibri"/>
                <a:cs typeface="Calibri"/>
                <a:sym typeface="Calibri"/>
              </a:rPr>
              <a:t>required</a:t>
            </a:r>
            <a:r>
              <a:rPr lang="en-US" sz="2400">
                <a:latin typeface="Calibri"/>
                <a:ea typeface="Calibri"/>
                <a:cs typeface="Calibri"/>
                <a:sym typeface="Calibri"/>
              </a:rPr>
              <a:t> output</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6  .Research on module ,libraries required</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7  .Writing down rough program flow</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8  .Arranging written programs in order</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9  .Writing programs  </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10.Debugging and reviewing</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11.Improvations to be integrated</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12.Designing output platform.</a:t>
            </a:r>
            <a:endParaRPr sz="2400">
              <a:latin typeface="Calibri"/>
              <a:ea typeface="Calibri"/>
              <a:cs typeface="Calibri"/>
              <a:sym typeface="Calibri"/>
            </a:endParaRPr>
          </a:p>
          <a:p>
            <a:pPr indent="0" lvl="0" marL="0" rtl="0" algn="l">
              <a:spcBef>
                <a:spcPts val="0"/>
              </a:spcBef>
              <a:spcAft>
                <a:spcPts val="0"/>
              </a:spcAft>
              <a:buNone/>
            </a:pPr>
            <a:r>
              <a:t/>
            </a:r>
            <a:endParaRPr sz="24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BD6EE"/>
        </a:solidFill>
      </p:bgPr>
    </p:bg>
    <p:spTree>
      <p:nvGrpSpPr>
        <p:cNvPr id="201" name="Shape 201"/>
        <p:cNvGrpSpPr/>
        <p:nvPr/>
      </p:nvGrpSpPr>
      <p:grpSpPr>
        <a:xfrm>
          <a:off x="0" y="0"/>
          <a:ext cx="0" cy="0"/>
          <a:chOff x="0" y="0"/>
          <a:chExt cx="0" cy="0"/>
        </a:xfrm>
      </p:grpSpPr>
      <p:sp>
        <p:nvSpPr>
          <p:cNvPr id="202" name="Google Shape;202;p26"/>
          <p:cNvSpPr txBox="1"/>
          <p:nvPr>
            <p:ph idx="4294967295" type="title"/>
          </p:nvPr>
        </p:nvSpPr>
        <p:spPr>
          <a:xfrm>
            <a:off x="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7200"/>
              <a:buFont typeface="Calibri"/>
              <a:buNone/>
            </a:pPr>
            <a:r>
              <a:rPr b="1" lang="en-US" sz="7200"/>
              <a:t>SOURCE CODE</a:t>
            </a:r>
            <a:endParaRPr b="1" sz="7200"/>
          </a:p>
        </p:txBody>
      </p:sp>
      <p:sp>
        <p:nvSpPr>
          <p:cNvPr id="203" name="Google Shape;203;p26"/>
          <p:cNvSpPr txBox="1"/>
          <p:nvPr/>
        </p:nvSpPr>
        <p:spPr>
          <a:xfrm>
            <a:off x="989950" y="2066725"/>
            <a:ext cx="10515600" cy="39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latin typeface="Calibri"/>
                <a:ea typeface="Calibri"/>
                <a:cs typeface="Calibri"/>
                <a:sym typeface="Calibri"/>
              </a:rPr>
              <a:t>To be added during completion of project.</a:t>
            </a:r>
            <a:endParaRPr sz="3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BD6EE"/>
        </a:solidFill>
      </p:bgPr>
    </p:bg>
    <p:spTree>
      <p:nvGrpSpPr>
        <p:cNvPr id="89" name="Shape 89"/>
        <p:cNvGrpSpPr/>
        <p:nvPr/>
      </p:nvGrpSpPr>
      <p:grpSpPr>
        <a:xfrm>
          <a:off x="0" y="0"/>
          <a:ext cx="0" cy="0"/>
          <a:chOff x="0" y="0"/>
          <a:chExt cx="0" cy="0"/>
        </a:xfrm>
      </p:grpSpPr>
      <p:sp>
        <p:nvSpPr>
          <p:cNvPr id="90" name="Google Shape;90;p14"/>
          <p:cNvSpPr txBox="1"/>
          <p:nvPr>
            <p:ph type="ctrTitle"/>
          </p:nvPr>
        </p:nvSpPr>
        <p:spPr>
          <a:xfrm>
            <a:off x="1524000" y="-103031"/>
            <a:ext cx="9144000" cy="1957589"/>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7200"/>
              <a:buFont typeface="Calibri"/>
              <a:buNone/>
            </a:pPr>
            <a:r>
              <a:rPr b="1" lang="en-US" sz="7200"/>
              <a:t>ACKNOWLEDGEMENT</a:t>
            </a:r>
            <a:br>
              <a:rPr b="1" lang="en-US" sz="7200"/>
            </a:br>
            <a:r>
              <a:rPr lang="en-US" sz="2800"/>
              <a:t> </a:t>
            </a:r>
            <a:br>
              <a:rPr lang="en-US" sz="2800"/>
            </a:br>
            <a:endParaRPr sz="2800"/>
          </a:p>
        </p:txBody>
      </p:sp>
      <p:sp>
        <p:nvSpPr>
          <p:cNvPr id="91" name="Google Shape;91;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sz="3600"/>
              <a:t>TO BE ADDED AT LAST.</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BD6EE"/>
        </a:solidFill>
      </p:bgPr>
    </p:bg>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7200"/>
              <a:buFont typeface="Calibri"/>
              <a:buNone/>
            </a:pPr>
            <a:r>
              <a:rPr b="1" lang="en-US" sz="7200"/>
              <a:t>ABSTRACT</a:t>
            </a:r>
            <a:endParaRPr/>
          </a:p>
        </p:txBody>
      </p:sp>
      <p:sp>
        <p:nvSpPr>
          <p:cNvPr id="97" name="Google Shape;97;p15"/>
          <p:cNvSpPr txBox="1"/>
          <p:nvPr/>
        </p:nvSpPr>
        <p:spPr>
          <a:xfrm>
            <a:off x="590550" y="1690688"/>
            <a:ext cx="11277600" cy="50167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200" u="none" cap="none" strike="noStrike">
                <a:solidFill>
                  <a:schemeClr val="dk1"/>
                </a:solidFill>
                <a:latin typeface="Calibri"/>
                <a:ea typeface="Calibri"/>
                <a:cs typeface="Calibri"/>
                <a:sym typeface="Calibri"/>
              </a:rPr>
              <a:t>OFFLINE:</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                 One Person:</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                                       MICROPHONE</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                                       HEADPHONE</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                                       PYTHON</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Online:</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             Hub </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             Wifi </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[Should be available to both the users ]</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       </a:t>
            </a:r>
            <a:endParaRPr sz="3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BD6EE"/>
        </a:solidFill>
      </p:bgPr>
    </p:bg>
    <p:spTree>
      <p:nvGrpSpPr>
        <p:cNvPr id="101" name="Shape 101"/>
        <p:cNvGrpSpPr/>
        <p:nvPr/>
      </p:nvGrpSpPr>
      <p:grpSpPr>
        <a:xfrm>
          <a:off x="0" y="0"/>
          <a:ext cx="0" cy="0"/>
          <a:chOff x="0" y="0"/>
          <a:chExt cx="0" cy="0"/>
        </a:xfrm>
      </p:grpSpPr>
      <p:sp>
        <p:nvSpPr>
          <p:cNvPr id="102" name="Google Shape;10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7200"/>
              <a:buFont typeface="Calibri"/>
              <a:buNone/>
            </a:pPr>
            <a:r>
              <a:rPr b="1" lang="en-US" sz="7200"/>
              <a:t>REQUIREMENT ANALYSIS</a:t>
            </a:r>
            <a:endParaRPr b="1" sz="7200"/>
          </a:p>
        </p:txBody>
      </p:sp>
      <p:sp>
        <p:nvSpPr>
          <p:cNvPr id="103" name="Google Shape;103;p16"/>
          <p:cNvSpPr txBox="1"/>
          <p:nvPr/>
        </p:nvSpPr>
        <p:spPr>
          <a:xfrm>
            <a:off x="1117350" y="3066325"/>
            <a:ext cx="9957300" cy="255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400">
                <a:latin typeface="Calibri"/>
                <a:ea typeface="Calibri"/>
                <a:cs typeface="Calibri"/>
                <a:sym typeface="Calibri"/>
              </a:rPr>
              <a:t>1 HARDWARE REQUIREMENT</a:t>
            </a:r>
            <a:endParaRPr sz="4400">
              <a:latin typeface="Calibri"/>
              <a:ea typeface="Calibri"/>
              <a:cs typeface="Calibri"/>
              <a:sym typeface="Calibri"/>
            </a:endParaRPr>
          </a:p>
          <a:p>
            <a:pPr indent="0" lvl="0" marL="0" rtl="0" algn="ctr">
              <a:spcBef>
                <a:spcPts val="0"/>
              </a:spcBef>
              <a:spcAft>
                <a:spcPts val="0"/>
              </a:spcAft>
              <a:buNone/>
            </a:pPr>
            <a:r>
              <a:rPr lang="en-US" sz="4400">
                <a:latin typeface="Calibri"/>
                <a:ea typeface="Calibri"/>
                <a:cs typeface="Calibri"/>
                <a:sym typeface="Calibri"/>
              </a:rPr>
              <a:t>2 SOFTWARE REQUIREMENT</a:t>
            </a:r>
            <a:endParaRPr sz="4400">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BD6EE"/>
        </a:solidFill>
      </p:bgPr>
    </p:bg>
    <p:spTree>
      <p:nvGrpSpPr>
        <p:cNvPr id="107" name="Shape 107"/>
        <p:cNvGrpSpPr/>
        <p:nvPr/>
      </p:nvGrpSpPr>
      <p:grpSpPr>
        <a:xfrm>
          <a:off x="0" y="0"/>
          <a:ext cx="0" cy="0"/>
          <a:chOff x="0" y="0"/>
          <a:chExt cx="0" cy="0"/>
        </a:xfrm>
      </p:grpSpPr>
      <p:sp>
        <p:nvSpPr>
          <p:cNvPr id="108" name="Google Shape;108;p17"/>
          <p:cNvSpPr txBox="1"/>
          <p:nvPr>
            <p:ph idx="4294967295" type="title"/>
          </p:nvPr>
        </p:nvSpPr>
        <p:spPr>
          <a:xfrm>
            <a:off x="956600" y="0"/>
            <a:ext cx="10515600" cy="20319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7200"/>
              <a:buFont typeface="Calibri"/>
              <a:buNone/>
            </a:pPr>
            <a:r>
              <a:rPr b="1" lang="en-US" sz="7200"/>
              <a:t>HARDWARE REQUIREMENTS</a:t>
            </a:r>
            <a:endParaRPr b="1" sz="7200"/>
          </a:p>
        </p:txBody>
      </p:sp>
      <p:sp>
        <p:nvSpPr>
          <p:cNvPr id="109" name="Google Shape;109;p17"/>
          <p:cNvSpPr txBox="1"/>
          <p:nvPr/>
        </p:nvSpPr>
        <p:spPr>
          <a:xfrm>
            <a:off x="1754125" y="2605125"/>
            <a:ext cx="4220100" cy="270930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dk1"/>
              </a:buClr>
              <a:buSzPts val="3600"/>
              <a:buFont typeface="Arial"/>
              <a:buChar char="•"/>
            </a:pPr>
            <a:r>
              <a:rPr lang="en-US" sz="3600">
                <a:solidFill>
                  <a:schemeClr val="dk1"/>
                </a:solidFill>
                <a:latin typeface="Calibri"/>
                <a:ea typeface="Calibri"/>
                <a:cs typeface="Calibri"/>
                <a:sym typeface="Calibri"/>
              </a:rPr>
              <a:t>Window 10 PC </a:t>
            </a:r>
            <a:endParaRPr/>
          </a:p>
          <a:p>
            <a:pPr indent="-457200" lvl="0" marL="457200" marR="0" rtl="0" algn="l">
              <a:spcBef>
                <a:spcPts val="0"/>
              </a:spcBef>
              <a:spcAft>
                <a:spcPts val="0"/>
              </a:spcAft>
              <a:buClr>
                <a:schemeClr val="dk1"/>
              </a:buClr>
              <a:buSzPts val="3600"/>
              <a:buFont typeface="Arial"/>
              <a:buChar char="•"/>
            </a:pPr>
            <a:r>
              <a:rPr lang="en-US" sz="3600">
                <a:solidFill>
                  <a:schemeClr val="dk1"/>
                </a:solidFill>
                <a:latin typeface="Calibri"/>
                <a:ea typeface="Calibri"/>
                <a:cs typeface="Calibri"/>
                <a:sym typeface="Calibri"/>
              </a:rPr>
              <a:t>Microphone </a:t>
            </a:r>
            <a:endParaRPr/>
          </a:p>
          <a:p>
            <a:pPr indent="-457200" lvl="0" marL="457200" marR="0" rtl="0" algn="l">
              <a:spcBef>
                <a:spcPts val="0"/>
              </a:spcBef>
              <a:spcAft>
                <a:spcPts val="0"/>
              </a:spcAft>
              <a:buClr>
                <a:schemeClr val="dk1"/>
              </a:buClr>
              <a:buSzPts val="3600"/>
              <a:buFont typeface="Arial"/>
              <a:buChar char="•"/>
            </a:pPr>
            <a:r>
              <a:rPr lang="en-US" sz="3600">
                <a:solidFill>
                  <a:schemeClr val="dk1"/>
                </a:solidFill>
                <a:latin typeface="Calibri"/>
                <a:ea typeface="Calibri"/>
                <a:cs typeface="Calibri"/>
                <a:sym typeface="Calibri"/>
              </a:rPr>
              <a:t>Headphone</a:t>
            </a:r>
            <a:endParaRPr/>
          </a:p>
          <a:p>
            <a:pPr indent="-457200" lvl="0" marL="457200" marR="0" rtl="0" algn="l">
              <a:spcBef>
                <a:spcPts val="0"/>
              </a:spcBef>
              <a:spcAft>
                <a:spcPts val="0"/>
              </a:spcAft>
              <a:buClr>
                <a:schemeClr val="dk1"/>
              </a:buClr>
              <a:buSzPts val="3600"/>
              <a:buFont typeface="Arial"/>
              <a:buChar char="•"/>
            </a:pPr>
            <a:r>
              <a:rPr lang="en-US" sz="3600">
                <a:solidFill>
                  <a:schemeClr val="dk1"/>
                </a:solidFill>
                <a:latin typeface="Calibri"/>
                <a:ea typeface="Calibri"/>
                <a:cs typeface="Calibri"/>
                <a:sym typeface="Calibri"/>
              </a:rPr>
              <a:t>ISP provider</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BD6EE"/>
        </a:solidFill>
      </p:bgPr>
    </p:bg>
    <p:spTree>
      <p:nvGrpSpPr>
        <p:cNvPr id="113" name="Shape 113"/>
        <p:cNvGrpSpPr/>
        <p:nvPr/>
      </p:nvGrpSpPr>
      <p:grpSpPr>
        <a:xfrm>
          <a:off x="0" y="0"/>
          <a:ext cx="0" cy="0"/>
          <a:chOff x="0" y="0"/>
          <a:chExt cx="0" cy="0"/>
        </a:xfrm>
      </p:grpSpPr>
      <p:sp>
        <p:nvSpPr>
          <p:cNvPr id="114" name="Google Shape;11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7200"/>
              <a:buFont typeface="Calibri"/>
              <a:buNone/>
            </a:pPr>
            <a:r>
              <a:rPr b="1" lang="en-US" sz="7200"/>
              <a:t>SOFTWARE REQUIREMENTS</a:t>
            </a:r>
            <a:endParaRPr b="1" sz="7200"/>
          </a:p>
        </p:txBody>
      </p:sp>
      <p:sp>
        <p:nvSpPr>
          <p:cNvPr id="115" name="Google Shape;115;p18"/>
          <p:cNvSpPr txBox="1"/>
          <p:nvPr/>
        </p:nvSpPr>
        <p:spPr>
          <a:xfrm>
            <a:off x="3902300" y="2324500"/>
            <a:ext cx="5852400" cy="40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chemeClr val="dk1"/>
                </a:solidFill>
                <a:latin typeface="Calibri"/>
                <a:ea typeface="Calibri"/>
                <a:cs typeface="Calibri"/>
                <a:sym typeface="Calibri"/>
              </a:rPr>
              <a:t>SPYDER (anaconda)</a:t>
            </a:r>
            <a:endParaRPr sz="3000">
              <a:solidFill>
                <a:schemeClr val="dk1"/>
              </a:solidFill>
              <a:latin typeface="Calibri"/>
              <a:ea typeface="Calibri"/>
              <a:cs typeface="Calibri"/>
              <a:sym typeface="Calibri"/>
            </a:endParaRPr>
          </a:p>
          <a:p>
            <a:pPr indent="0" lvl="0" marL="0" rtl="0" algn="l">
              <a:spcBef>
                <a:spcPts val="0"/>
              </a:spcBef>
              <a:spcAft>
                <a:spcPts val="0"/>
              </a:spcAft>
              <a:buNone/>
            </a:pPr>
            <a:r>
              <a:rPr lang="en-US" sz="3000">
                <a:solidFill>
                  <a:schemeClr val="dk1"/>
                </a:solidFill>
                <a:latin typeface="Calibri"/>
                <a:ea typeface="Calibri"/>
                <a:cs typeface="Calibri"/>
                <a:sym typeface="Calibri"/>
              </a:rPr>
              <a:t>PYTHON IDLE 3.8.6</a:t>
            </a:r>
            <a:endParaRPr sz="3000">
              <a:solidFill>
                <a:schemeClr val="dk1"/>
              </a:solidFill>
              <a:latin typeface="Calibri"/>
              <a:ea typeface="Calibri"/>
              <a:cs typeface="Calibri"/>
              <a:sym typeface="Calibri"/>
            </a:endParaRPr>
          </a:p>
          <a:p>
            <a:pPr indent="0" lvl="0" marL="0" rtl="0" algn="l">
              <a:spcBef>
                <a:spcPts val="0"/>
              </a:spcBef>
              <a:spcAft>
                <a:spcPts val="0"/>
              </a:spcAft>
              <a:buNone/>
            </a:pPr>
            <a:r>
              <a:rPr lang="en-US" sz="3000">
                <a:solidFill>
                  <a:schemeClr val="dk1"/>
                </a:solidFill>
                <a:latin typeface="Calibri"/>
                <a:ea typeface="Calibri"/>
                <a:cs typeface="Calibri"/>
                <a:sym typeface="Calibri"/>
              </a:rPr>
              <a:t>MYSQL</a:t>
            </a:r>
            <a:endParaRPr sz="3000">
              <a:solidFill>
                <a:schemeClr val="dk1"/>
              </a:solidFill>
              <a:latin typeface="Calibri"/>
              <a:ea typeface="Calibri"/>
              <a:cs typeface="Calibri"/>
              <a:sym typeface="Calibri"/>
            </a:endParaRPr>
          </a:p>
          <a:p>
            <a:pPr indent="0" lvl="0" marL="0" rtl="0" algn="l">
              <a:spcBef>
                <a:spcPts val="0"/>
              </a:spcBef>
              <a:spcAft>
                <a:spcPts val="0"/>
              </a:spcAft>
              <a:buNone/>
            </a:pPr>
            <a:r>
              <a:rPr lang="en-US" sz="3000">
                <a:solidFill>
                  <a:schemeClr val="dk1"/>
                </a:solidFill>
                <a:latin typeface="Calibri"/>
                <a:ea typeface="Calibri"/>
                <a:cs typeface="Calibri"/>
                <a:sym typeface="Calibri"/>
              </a:rPr>
              <a:t>MYSQL CONNECTOR</a:t>
            </a:r>
            <a:endParaRPr sz="3000">
              <a:solidFill>
                <a:schemeClr val="dk1"/>
              </a:solidFill>
              <a:latin typeface="Calibri"/>
              <a:ea typeface="Calibri"/>
              <a:cs typeface="Calibri"/>
              <a:sym typeface="Calibri"/>
            </a:endParaRPr>
          </a:p>
          <a:p>
            <a:pPr indent="0" lvl="0" marL="0" rtl="0" algn="l">
              <a:spcBef>
                <a:spcPts val="0"/>
              </a:spcBef>
              <a:spcAft>
                <a:spcPts val="0"/>
              </a:spcAft>
              <a:buNone/>
            </a:pPr>
            <a:r>
              <a:rPr lang="en-US" sz="3000">
                <a:solidFill>
                  <a:schemeClr val="dk1"/>
                </a:solidFill>
                <a:latin typeface="Calibri"/>
                <a:ea typeface="Calibri"/>
                <a:cs typeface="Calibri"/>
                <a:sym typeface="Calibri"/>
              </a:rPr>
              <a:t>GOOGLE ASSISTANT(speech to text)</a:t>
            </a:r>
            <a:endParaRPr sz="3000">
              <a:solidFill>
                <a:schemeClr val="dk1"/>
              </a:solidFill>
              <a:latin typeface="Calibri"/>
              <a:ea typeface="Calibri"/>
              <a:cs typeface="Calibri"/>
              <a:sym typeface="Calibri"/>
            </a:endParaRPr>
          </a:p>
          <a:p>
            <a:pPr indent="0" lvl="0" marL="0" rtl="0" algn="l">
              <a:spcBef>
                <a:spcPts val="0"/>
              </a:spcBef>
              <a:spcAft>
                <a:spcPts val="0"/>
              </a:spcAft>
              <a:buNone/>
            </a:pPr>
            <a:r>
              <a:rPr lang="en-US" sz="3000">
                <a:solidFill>
                  <a:schemeClr val="dk1"/>
                </a:solidFill>
                <a:latin typeface="Calibri"/>
                <a:ea typeface="Calibri"/>
                <a:cs typeface="Calibri"/>
                <a:sym typeface="Calibri"/>
              </a:rPr>
              <a:t>PYAUDIO</a:t>
            </a:r>
            <a:endParaRPr sz="3000">
              <a:solidFill>
                <a:schemeClr val="dk1"/>
              </a:solidFill>
              <a:latin typeface="Calibri"/>
              <a:ea typeface="Calibri"/>
              <a:cs typeface="Calibri"/>
              <a:sym typeface="Calibri"/>
            </a:endParaRPr>
          </a:p>
          <a:p>
            <a:pPr indent="0" lvl="0" marL="0" rtl="0" algn="l">
              <a:spcBef>
                <a:spcPts val="0"/>
              </a:spcBef>
              <a:spcAft>
                <a:spcPts val="0"/>
              </a:spcAft>
              <a:buNone/>
            </a:pPr>
            <a:r>
              <a:rPr lang="en-US" sz="3000">
                <a:solidFill>
                  <a:schemeClr val="dk1"/>
                </a:solidFill>
                <a:latin typeface="Calibri"/>
                <a:ea typeface="Calibri"/>
                <a:cs typeface="Calibri"/>
                <a:sym typeface="Calibri"/>
              </a:rPr>
              <a:t>PYDOCX(module)</a:t>
            </a:r>
            <a:endParaRPr sz="3000">
              <a:solidFill>
                <a:schemeClr val="dk1"/>
              </a:solidFill>
              <a:latin typeface="Calibri"/>
              <a:ea typeface="Calibri"/>
              <a:cs typeface="Calibri"/>
              <a:sym typeface="Calibri"/>
            </a:endParaRPr>
          </a:p>
          <a:p>
            <a:pPr indent="0" lvl="0" marL="0" rtl="0" algn="l">
              <a:spcBef>
                <a:spcPts val="0"/>
              </a:spcBef>
              <a:spcAft>
                <a:spcPts val="0"/>
              </a:spcAft>
              <a:buNone/>
            </a:pPr>
            <a:r>
              <a:rPr lang="en-US" sz="3000">
                <a:solidFill>
                  <a:schemeClr val="dk1"/>
                </a:solidFill>
                <a:latin typeface="Calibri"/>
                <a:ea typeface="Calibri"/>
                <a:cs typeface="Calibri"/>
                <a:sym typeface="Calibri"/>
              </a:rPr>
              <a:t>PIP INSTALLER</a:t>
            </a:r>
            <a:endParaRPr sz="3000">
              <a:solidFill>
                <a:schemeClr val="dk1"/>
              </a:solidFill>
              <a:latin typeface="Calibri"/>
              <a:ea typeface="Calibri"/>
              <a:cs typeface="Calibri"/>
              <a:sym typeface="Calibri"/>
            </a:endParaRPr>
          </a:p>
          <a:p>
            <a:pPr indent="0" lvl="0" marL="0" rtl="0" algn="l">
              <a:spcBef>
                <a:spcPts val="0"/>
              </a:spcBef>
              <a:spcAft>
                <a:spcPts val="0"/>
              </a:spcAft>
              <a:buNone/>
            </a:pPr>
            <a:r>
              <a:t/>
            </a:r>
            <a:endParaRPr sz="30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BD6EE"/>
        </a:solidFill>
      </p:bgPr>
    </p:bg>
    <p:spTree>
      <p:nvGrpSpPr>
        <p:cNvPr id="119" name="Shape 119"/>
        <p:cNvGrpSpPr/>
        <p:nvPr/>
      </p:nvGrpSpPr>
      <p:grpSpPr>
        <a:xfrm>
          <a:off x="0" y="0"/>
          <a:ext cx="0" cy="0"/>
          <a:chOff x="0" y="0"/>
          <a:chExt cx="0" cy="0"/>
        </a:xfrm>
      </p:grpSpPr>
      <p:sp>
        <p:nvSpPr>
          <p:cNvPr id="120" name="Google Shape;120;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7200"/>
              <a:buFont typeface="Calibri"/>
              <a:buNone/>
            </a:pPr>
            <a:r>
              <a:rPr b="1" lang="en-US" sz="7200"/>
              <a:t>APPLICATION</a:t>
            </a:r>
            <a:endParaRPr b="1" sz="7200"/>
          </a:p>
        </p:txBody>
      </p:sp>
      <p:sp>
        <p:nvSpPr>
          <p:cNvPr id="121" name="Google Shape;121;p19"/>
          <p:cNvSpPr txBox="1"/>
          <p:nvPr/>
        </p:nvSpPr>
        <p:spPr>
          <a:xfrm>
            <a:off x="555750" y="1730975"/>
            <a:ext cx="10934700" cy="530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900">
                <a:latin typeface="Calibri"/>
                <a:ea typeface="Calibri"/>
                <a:cs typeface="Calibri"/>
                <a:sym typeface="Calibri"/>
              </a:rPr>
              <a:t>FRONT END: Python handle,accompanied by numerous modules and                      libraries from python. This project’s motive is creation of a environment wherein students can plot their ideas, notes, plan for the day, month, tracking progress.</a:t>
            </a:r>
            <a:endParaRPr sz="2900">
              <a:latin typeface="Calibri"/>
              <a:ea typeface="Calibri"/>
              <a:cs typeface="Calibri"/>
              <a:sym typeface="Calibri"/>
            </a:endParaRPr>
          </a:p>
          <a:p>
            <a:pPr indent="0" lvl="0" marL="0" rtl="0" algn="l">
              <a:spcBef>
                <a:spcPts val="0"/>
              </a:spcBef>
              <a:spcAft>
                <a:spcPts val="0"/>
              </a:spcAft>
              <a:buNone/>
            </a:pPr>
            <a:r>
              <a:t/>
            </a:r>
            <a:endParaRPr sz="2900">
              <a:latin typeface="Calibri"/>
              <a:ea typeface="Calibri"/>
              <a:cs typeface="Calibri"/>
              <a:sym typeface="Calibri"/>
            </a:endParaRPr>
          </a:p>
          <a:p>
            <a:pPr indent="0" lvl="0" marL="0" rtl="0" algn="l">
              <a:spcBef>
                <a:spcPts val="0"/>
              </a:spcBef>
              <a:spcAft>
                <a:spcPts val="0"/>
              </a:spcAft>
              <a:buNone/>
            </a:pPr>
            <a:r>
              <a:rPr lang="en-US" sz="2900">
                <a:latin typeface="Calibri"/>
                <a:ea typeface="Calibri"/>
                <a:cs typeface="Calibri"/>
                <a:sym typeface="Calibri"/>
              </a:rPr>
              <a:t>The creative addition to this  design is speech to text and text to speech availability for creating notes at ease in less time. In here it is also possible to create a community space were in people could share their notes .</a:t>
            </a:r>
            <a:endParaRPr sz="2900">
              <a:latin typeface="Calibri"/>
              <a:ea typeface="Calibri"/>
              <a:cs typeface="Calibri"/>
              <a:sym typeface="Calibri"/>
            </a:endParaRPr>
          </a:p>
          <a:p>
            <a:pPr indent="0" lvl="0" marL="0" rtl="0" algn="l">
              <a:spcBef>
                <a:spcPts val="0"/>
              </a:spcBef>
              <a:spcAft>
                <a:spcPts val="0"/>
              </a:spcAft>
              <a:buNone/>
            </a:pPr>
            <a:r>
              <a:t/>
            </a:r>
            <a:endParaRPr sz="2900">
              <a:latin typeface="Calibri"/>
              <a:ea typeface="Calibri"/>
              <a:cs typeface="Calibri"/>
              <a:sym typeface="Calibri"/>
            </a:endParaRPr>
          </a:p>
          <a:p>
            <a:pPr indent="0" lvl="0" marL="0" rtl="0" algn="l">
              <a:spcBef>
                <a:spcPts val="0"/>
              </a:spcBef>
              <a:spcAft>
                <a:spcPts val="0"/>
              </a:spcAft>
              <a:buNone/>
            </a:pPr>
            <a:r>
              <a:t/>
            </a:r>
            <a:endParaRPr sz="29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25" name="Shape 125"/>
        <p:cNvGrpSpPr/>
        <p:nvPr/>
      </p:nvGrpSpPr>
      <p:grpSpPr>
        <a:xfrm>
          <a:off x="0" y="0"/>
          <a:ext cx="0" cy="0"/>
          <a:chOff x="0" y="0"/>
          <a:chExt cx="0" cy="0"/>
        </a:xfrm>
      </p:grpSpPr>
      <p:sp>
        <p:nvSpPr>
          <p:cNvPr id="126" name="Google Shape;126;p20"/>
          <p:cNvSpPr txBox="1"/>
          <p:nvPr/>
        </p:nvSpPr>
        <p:spPr>
          <a:xfrm>
            <a:off x="796600" y="659400"/>
            <a:ext cx="10814400" cy="55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900">
                <a:solidFill>
                  <a:schemeClr val="dk1"/>
                </a:solidFill>
                <a:latin typeface="Calibri"/>
                <a:ea typeface="Calibri"/>
                <a:cs typeface="Calibri"/>
                <a:sym typeface="Calibri"/>
              </a:rPr>
              <a:t>A plus factor for the users to feel more connected could be the option for creating journals( personal , study , travel).</a:t>
            </a:r>
            <a:endParaRPr sz="2900">
              <a:solidFill>
                <a:schemeClr val="dk1"/>
              </a:solidFill>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The main motive is here to make most of the essential features integrated in one platform for student productivity.</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This gives also allows students to have books ,pdfs , docs making the project 360 degree project.</a:t>
            </a:r>
            <a:endParaRPr sz="30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BD6EE"/>
        </a:solidFill>
      </p:bgPr>
    </p:bg>
    <p:spTree>
      <p:nvGrpSpPr>
        <p:cNvPr id="130" name="Shape 130"/>
        <p:cNvGrpSpPr/>
        <p:nvPr/>
      </p:nvGrpSpPr>
      <p:grpSpPr>
        <a:xfrm>
          <a:off x="0" y="0"/>
          <a:ext cx="0" cy="0"/>
          <a:chOff x="0" y="0"/>
          <a:chExt cx="0" cy="0"/>
        </a:xfrm>
      </p:grpSpPr>
      <p:sp>
        <p:nvSpPr>
          <p:cNvPr id="131" name="Google Shape;13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6600"/>
              <a:buFont typeface="Calibri"/>
              <a:buNone/>
            </a:pPr>
            <a:r>
              <a:rPr b="1" lang="en-US" sz="6600"/>
              <a:t>DESIGN</a:t>
            </a:r>
            <a:r>
              <a:rPr b="1" lang="en-US" sz="5400"/>
              <a:t> </a:t>
            </a:r>
            <a:endParaRPr b="1" sz="5400"/>
          </a:p>
        </p:txBody>
      </p:sp>
      <p:sp>
        <p:nvSpPr>
          <p:cNvPr id="132" name="Google Shape;132;p21"/>
          <p:cNvSpPr txBox="1"/>
          <p:nvPr/>
        </p:nvSpPr>
        <p:spPr>
          <a:xfrm>
            <a:off x="284577" y="1652588"/>
            <a:ext cx="9762979" cy="40318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 Create notes:</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                           Speech recognition</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                           text to speech</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Syllabus</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Notes:</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           topics</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           Subtopics</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           notes</a:t>
            </a:r>
            <a:endParaRPr/>
          </a:p>
        </p:txBody>
      </p:sp>
      <p:sp>
        <p:nvSpPr>
          <p:cNvPr id="133" name="Google Shape;133;p21"/>
          <p:cNvSpPr txBox="1"/>
          <p:nvPr/>
        </p:nvSpPr>
        <p:spPr>
          <a:xfrm>
            <a:off x="6324600" y="1690688"/>
            <a:ext cx="5353050"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