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zo Avila Mamani" initials="EA" lastIdx="1" clrIdx="0">
    <p:extLst>
      <p:ext uri="{19B8F6BF-5375-455C-9EA6-DF929625EA0E}">
        <p15:presenceInfo xmlns:p15="http://schemas.microsoft.com/office/powerpoint/2012/main" userId="95f975d5a416a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66C6-AB4B-59DE-55DF-DEDE390C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569844"/>
            <a:ext cx="8637073" cy="1925746"/>
          </a:xfrm>
        </p:spPr>
        <p:txBody>
          <a:bodyPr/>
          <a:lstStyle/>
          <a:p>
            <a:r>
              <a:rPr lang="es-MX" dirty="0"/>
              <a:t>PROGRAMACIÓN 3</a:t>
            </a:r>
            <a:br>
              <a:rPr lang="es-MX" dirty="0"/>
            </a:br>
            <a:r>
              <a:rPr lang="es-MX" sz="4800" dirty="0" err="1">
                <a:solidFill>
                  <a:schemeClr val="accent6"/>
                </a:solidFill>
              </a:rPr>
              <a:t>Pixelpenguins</a:t>
            </a:r>
            <a:endParaRPr lang="es-PE" dirty="0">
              <a:solidFill>
                <a:schemeClr val="accent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07AB1-D674-7106-D0AA-C52B8388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128644"/>
            <a:ext cx="8637072" cy="2733812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Integrantes:</a:t>
            </a:r>
          </a:p>
          <a:p>
            <a:r>
              <a:rPr lang="es-MX" dirty="0" err="1"/>
              <a:t>Sanchez</a:t>
            </a:r>
            <a:r>
              <a:rPr lang="es-MX" dirty="0"/>
              <a:t> </a:t>
            </a:r>
            <a:r>
              <a:rPr lang="es-MX" dirty="0" err="1"/>
              <a:t>enriquez</a:t>
            </a:r>
            <a:r>
              <a:rPr lang="es-MX" dirty="0"/>
              <a:t>,  ángel David	(20220666)</a:t>
            </a:r>
          </a:p>
          <a:p>
            <a:r>
              <a:rPr lang="es-MX" dirty="0"/>
              <a:t>Reyes Samaniego,  </a:t>
            </a:r>
            <a:r>
              <a:rPr lang="es-MX" dirty="0" err="1"/>
              <a:t>jose</a:t>
            </a:r>
            <a:r>
              <a:rPr lang="es-MX" dirty="0"/>
              <a:t> alonso		(20220293)</a:t>
            </a:r>
          </a:p>
          <a:p>
            <a:r>
              <a:rPr lang="es-MX" dirty="0" err="1"/>
              <a:t>Cerdan</a:t>
            </a:r>
            <a:r>
              <a:rPr lang="es-MX" dirty="0"/>
              <a:t> cigüeñas,  ángel freddy	(20220749)</a:t>
            </a:r>
          </a:p>
          <a:p>
            <a:r>
              <a:rPr lang="es-MX" dirty="0"/>
              <a:t>Avila Mamani,  </a:t>
            </a:r>
            <a:r>
              <a:rPr lang="es-MX" dirty="0" err="1"/>
              <a:t>enzo</a:t>
            </a:r>
            <a:r>
              <a:rPr lang="es-MX" dirty="0"/>
              <a:t> </a:t>
            </a:r>
            <a:r>
              <a:rPr lang="es-MX" dirty="0" err="1"/>
              <a:t>andre</a:t>
            </a:r>
            <a:r>
              <a:rPr lang="es-MX" dirty="0"/>
              <a:t>		(20220954)</a:t>
            </a:r>
          </a:p>
          <a:p>
            <a:r>
              <a:rPr lang="es-PE" dirty="0" err="1"/>
              <a:t>Sanchez</a:t>
            </a:r>
            <a:r>
              <a:rPr lang="es-PE" dirty="0"/>
              <a:t> tuesta,  Alfredo Ernesto	(20220825)</a:t>
            </a:r>
          </a:p>
        </p:txBody>
      </p:sp>
    </p:spTree>
    <p:extLst>
      <p:ext uri="{BB962C8B-B14F-4D97-AF65-F5344CB8AC3E}">
        <p14:creationId xmlns:p14="http://schemas.microsoft.com/office/powerpoint/2010/main" val="2500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B4B-BD7B-06E3-6CCE-42B57B8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387461-B93E-08EA-7560-D8308E6C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82" y="1972694"/>
            <a:ext cx="4446836" cy="45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E62F8-2AF1-04D5-6450-BED775F9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47642-2401-4E67-D60A-4ECAC92A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58420"/>
            <a:ext cx="4744786" cy="35234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E6A66F-75CA-03D0-6FBB-4E871903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38" y="2392103"/>
            <a:ext cx="3059483" cy="30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EA8F-96D8-DCC6-A870-5623238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3A10F4-B615-D1AB-D868-1C3E9466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93" y="2175207"/>
            <a:ext cx="6951593" cy="36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EA8F-96D8-DCC6-A870-5623238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5AE1E-686B-2504-6647-2A3A7CE9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84" y="2106068"/>
            <a:ext cx="7164431" cy="35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EA8F-96D8-DCC6-A870-5623238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F3A751-6F2E-D8DA-06F7-31A157A0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28" y="2401807"/>
            <a:ext cx="8156645" cy="3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EA8F-96D8-DCC6-A870-5623238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FFA274-607A-6344-F4A9-6BE83A9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9" y="2300129"/>
            <a:ext cx="8405602" cy="32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7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B4B-BD7B-06E3-6CCE-42B57B8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 UML 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95BEB3-7826-504C-4BD6-C2046F36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43" y="2170145"/>
            <a:ext cx="5696722" cy="34541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7303247-5361-8029-4B64-1A0000CE4088}"/>
              </a:ext>
            </a:extLst>
          </p:cNvPr>
          <p:cNvSpPr txBox="1"/>
          <p:nvPr/>
        </p:nvSpPr>
        <p:spPr>
          <a:xfrm>
            <a:off x="9183757" y="3271125"/>
            <a:ext cx="163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Mejor visualización en archivo adjunto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51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B4B-BD7B-06E3-6CCE-42B57B8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 base de datos 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8769485-6614-2EDA-25A1-9BAACC93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7" y="2053852"/>
            <a:ext cx="5238906" cy="38671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9520408-FC37-13C5-622C-1B5C10CD123B}"/>
              </a:ext>
            </a:extLst>
          </p:cNvPr>
          <p:cNvSpPr txBox="1"/>
          <p:nvPr/>
        </p:nvSpPr>
        <p:spPr>
          <a:xfrm>
            <a:off x="9183757" y="3271125"/>
            <a:ext cx="163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Mejor visualización en archivo adjunto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602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CCB4B-BD7B-06E3-6CCE-42B57B87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3F63A4-9B21-D3D4-5478-B3AC0A03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53" y="2031309"/>
            <a:ext cx="7534326" cy="38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17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24</TotalTime>
  <Words>86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PROGRAMACIÓN 3 Pixelpenguins</vt:lpstr>
      <vt:lpstr>Descripción del proyecto</vt:lpstr>
      <vt:lpstr>REQUISITOS FUNCIONALES</vt:lpstr>
      <vt:lpstr>REQUISITOS FUNCIONALES</vt:lpstr>
      <vt:lpstr>REQUISITOS FUNCIONALES</vt:lpstr>
      <vt:lpstr>REQUISITOS FUNCIONALES</vt:lpstr>
      <vt:lpstr>DIAGRAMA DE CLASES UML </vt:lpstr>
      <vt:lpstr>Diseño de la base de datos </vt:lpstr>
      <vt:lpstr>implementación</vt:lpstr>
      <vt:lpstr>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3 Pixelpenguins</dc:title>
  <dc:creator>Enzo Avila Mamani</dc:creator>
  <cp:lastModifiedBy>Enzo Avila Mamani</cp:lastModifiedBy>
  <cp:revision>1</cp:revision>
  <dcterms:created xsi:type="dcterms:W3CDTF">2024-11-27T03:18:17Z</dcterms:created>
  <dcterms:modified xsi:type="dcterms:W3CDTF">2024-11-27T03:43:10Z</dcterms:modified>
</cp:coreProperties>
</file>